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6" r:id="rId3"/>
  </p:sldMasterIdLst>
  <p:sldIdLst>
    <p:sldId id="256" r:id="rId4"/>
    <p:sldId id="257" r:id="rId5"/>
    <p:sldId id="283" r:id="rId6"/>
    <p:sldId id="259" r:id="rId7"/>
    <p:sldId id="261" r:id="rId8"/>
    <p:sldId id="273" r:id="rId9"/>
    <p:sldId id="262" r:id="rId10"/>
    <p:sldId id="263" r:id="rId11"/>
    <p:sldId id="284" r:id="rId12"/>
    <p:sldId id="264" r:id="rId13"/>
    <p:sldId id="268" r:id="rId14"/>
    <p:sldId id="265" r:id="rId15"/>
    <p:sldId id="266" r:id="rId16"/>
    <p:sldId id="272" r:id="rId17"/>
    <p:sldId id="285" r:id="rId18"/>
    <p:sldId id="269" r:id="rId19"/>
    <p:sldId id="275" r:id="rId20"/>
    <p:sldId id="277" r:id="rId21"/>
    <p:sldId id="270" r:id="rId22"/>
    <p:sldId id="271" r:id="rId23"/>
    <p:sldId id="286" r:id="rId24"/>
    <p:sldId id="267" r:id="rId25"/>
    <p:sldId id="276" r:id="rId26"/>
    <p:sldId id="274" r:id="rId27"/>
    <p:sldId id="278" r:id="rId28"/>
    <p:sldId id="279" r:id="rId29"/>
    <p:sldId id="258" r:id="rId30"/>
    <p:sldId id="287" r:id="rId31"/>
    <p:sldId id="288" r:id="rId3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69"/>
    <a:srgbClr val="2C93BE"/>
    <a:srgbClr val="23779C"/>
    <a:srgbClr val="7E7E7E"/>
    <a:srgbClr val="0E344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B23E79-6EF9-46E9-A4B2-3644E9C09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13701D8-E698-4D2D-9CED-D2E8DB5A7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128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ED6B4-20D5-4F59-8C68-13655CAB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9AA462-5CE2-4AC2-951E-E976D4539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16759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6B0FA2-9DD8-4F9D-B9B0-85974D80E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107F18-0D5E-4B2A-882A-F2E837E16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2178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D991B-730D-4C74-9A09-B19E8075C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3F05947-A28C-4CC1-A343-15342F670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832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C2CDED-6503-4670-8F90-BE9212F5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6F4070-8233-4F3D-B331-9F6878E4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7787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327BC5-7F72-493F-98B1-6B4C70B4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74CB1F-8A5A-44E5-AF4D-94EF5A775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3740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B1EB1-2188-4D49-A91B-8A72872A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825CE8-424A-4C5F-85E3-12E1A3C0A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122C93-4C31-4CB5-8C8D-59F244DE9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341220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39102-AF9B-4059-9862-8509EFF6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BB181F-AE0D-4BD2-B6BE-B28A9BA51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09A2A5-BF6F-49D5-BA0A-10BAACFE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6A5262-53E4-469C-9A87-037DC4BEA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80DF41-0CA2-4414-A6B8-BF8832644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229447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3B687-1F17-4D0A-9CCB-EDFE1D8E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4176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04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01189-708C-4104-A3F9-A01E8F19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1ACDE-5119-4E85-A4BE-FBF5E9FA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3B8E74-5E83-4675-A51F-C6CC79659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B4011-FDE6-4EB6-968B-B26DBFC0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2024EA-0126-4F89-8DA4-22F6B3DC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13633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C326A7-4BE8-4B9A-ACB4-D6B95BEC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2166EE8-D34E-4821-A6F0-6F874B591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242220-7E05-409B-B67C-77A58233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8590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60C7B1-A135-430F-BF65-BF555EAE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BE9FA4-7715-4019-AAAB-E27DD0092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989590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0579D40-AD0D-465C-BB6E-194865496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3F1319-8425-4C93-A13D-F48766F06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604839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C92408-F170-4D11-864F-A2C5840CE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5E4CBE-2FAD-4D28-BBA4-A613346C0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63899-DF7F-4249-B3F1-627570F1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8F094D-7B17-49EA-B0AD-90996A2EA948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415327-E841-4DB3-A9CB-9A19B648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C77563-5C36-4666-B73F-54092C2A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0679C-8A29-45B4-B122-9EB207352E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782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DC9213-47E7-4F10-A158-A3E8503C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26AA15-AE52-4D03-A4B3-C6AA4321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13D169-E285-4554-B1B2-D6F14A5D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A9052E-C758-4375-812A-340A269562A6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D67E56-B5C7-4D6E-853B-FBE9659E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3F3F44-8027-4746-BE9A-4A31D2B7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15036-5D6B-44B8-BC97-A67D41B749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67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98BE0-E7EF-49D4-9E53-E1255126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CD00B1-24B8-4499-9502-98580058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CB7B7F-A219-4A47-83CC-B0996E10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AD34F-B941-4CA2-8943-D29D1D1D8F43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592376-EF07-4C5D-8F75-02BCF565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1F5774-10F7-4678-A176-B9B7D03D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5A7A-040C-4BA2-878F-EADEA49CE6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134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3B46F-2964-4641-938D-976A29DD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4A96DA-1B41-46DB-8846-D238D9FDF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DEE002-87C7-4B00-9700-1832E0804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0170CC-CB4B-4ACB-A976-24D020AA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69EE1-4739-4823-8F51-EE5F7CB33D56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CAD9B5-C05F-49EB-8FFD-EE6E133C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6C646E-BB09-49A0-ABC8-B0E1F9EA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B9CE3-C6C7-4CF0-AF15-016BC3690D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7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6CFA31-F255-415E-955A-BF616BB4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C626EC-F953-4108-A6FB-4D1ED29EF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E1F16C-E60B-4A1C-93D3-286277482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9A5D8EA-B48E-44AD-935A-F0C265067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5F80F8-2BFA-4EA4-8F77-5ED2BBC26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B9C1360-C964-4A2F-A072-E5695D0E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0C281-ECEC-4E66-8F57-5915A50BFD39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958132-3DEF-4809-BCFF-BB15A41C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D620AA1-913D-4D8C-8B38-B056D6D9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FF2D5-48FB-46C2-B78E-0B4CE63D8B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023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BCEC54-EBD2-4656-A1CC-CF25A543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D09301-A22D-4BDC-A046-6EAF8266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CD40BA-E08B-4A20-818E-E602E95662E3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267F79-6B71-4ADF-A6A7-94AF04AC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0D81E1-5861-4326-94BC-2D477453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0FAB2-41A7-4E38-8658-21C230CC8E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036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3D35DB-0232-4326-A331-69AB2573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D772F-0C94-412C-8EF4-ED76134D33E9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E57EF4-0B08-4870-8585-3665EBE8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AB5218-69A4-46D4-BC5C-18B9825F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4F38-E606-4444-958C-210C72BFB5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75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C2723-2F25-4B17-A87A-3DF161D4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5D50DC-A42F-4E7C-BD01-8A8F93C14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88704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2C3B70-1934-46EA-9991-DA8A6C4A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68BB6B-A8EA-45CF-8E00-77D97D8F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2B3A44-05FB-4098-9D5E-0BF9147C9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40511B-A36F-4B15-B7EB-3DF4A025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35DDA-C059-46DC-9AAB-F5E4BACFC280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0B1EAC-1483-444E-A5E7-35194DCB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E82717-3318-4571-A466-DBAFD309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7ACEC-8305-4DA1-8860-093DF3EBC8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702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7B571-07BC-4742-84F9-E33C8297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F8DCC3F-56C2-4AF7-BDE1-B569C78C7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3FB47E-9BE2-4AD1-A6F8-8F8FE9B8F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FD2FF2-2572-474A-ADD7-EE05B139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EA1A1F-8DAF-43E0-9985-6E65CC0037BF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B62526-F69B-4C92-813A-AE64487D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706007-83FE-4495-9CD5-253A821E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71CDC-4B27-4F02-8FA9-7B3AF72F1A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667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E7020-13E0-4826-8A8C-EB5A3658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1A01D2-4E7E-4955-AB25-AFCA8CB40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882DF7-CFC1-47F7-820B-ED4D685D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F3EFB2-650D-487E-AFB7-E6C2EB30827F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3E40DC-ACE5-482F-9694-2258E294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5659F8-5B20-48C9-B04C-319C6181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BA154-8DB6-46A3-BE8A-957814B99A3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652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1FE7041-FE18-47F0-A1FE-3BD51CE3A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BCA0DC-9040-4878-B20E-D7302204C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2BCB27-58BA-498E-A245-5867F33D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FA261-3840-4827-9CFC-B67E5225B1C5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9AAA3B-C61C-4675-9DBF-AF5A4386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3612D0-FA7A-488C-8B3C-049842EE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90272-898D-4C22-852C-F86BC8A2CF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77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56CAA5-7250-4BB2-9AB0-2843B1AF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DDE9CF-29C6-4C82-8395-980FC222F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9BAACF-110F-4AE9-97D8-04C92CC69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76313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DF421-9064-4108-8C8C-69467D4B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441C62-3510-4106-8694-EA496D5BD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004833-D0B4-4E28-A67E-0EA664C5C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8B0D28-BA8E-48D8-B2EA-CE137086F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C1273F8-58D0-4BBA-98E6-33FF9EDAA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1611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F23BC5-B41E-4EB3-84A4-11862DD1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818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23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22A16-113E-46C7-B179-0D16E8C9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99D05B-1E5A-454D-B8B8-19FA58F4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BBE2DA-9B96-461C-AAF3-414852BB7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3473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723D1-8189-467F-A032-202DC9984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025CBAC-C6A2-4885-B4FF-38867F3A3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B84C3B-532D-4727-A9D3-24B123ABA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1343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>
            <a:extLst>
              <a:ext uri="{FF2B5EF4-FFF2-40B4-BE49-F238E27FC236}">
                <a16:creationId xmlns:a16="http://schemas.microsoft.com/office/drawing/2014/main" id="{0D15D5C4-F2DF-45DC-97E6-F1901076A8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12973" b="25143"/>
          <a:stretch>
            <a:fillRect/>
          </a:stretch>
        </p:blipFill>
        <p:spPr bwMode="auto">
          <a:xfrm>
            <a:off x="-22225" y="0"/>
            <a:ext cx="122380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>
            <a:extLst>
              <a:ext uri="{FF2B5EF4-FFF2-40B4-BE49-F238E27FC236}">
                <a16:creationId xmlns:a16="http://schemas.microsoft.com/office/drawing/2014/main" id="{B748BDF4-BA2A-4FB2-81C1-6548D48A5F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12973" b="25143"/>
          <a:stretch>
            <a:fillRect/>
          </a:stretch>
        </p:blipFill>
        <p:spPr bwMode="auto">
          <a:xfrm>
            <a:off x="-22225" y="0"/>
            <a:ext cx="122380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2">
            <a:extLst>
              <a:ext uri="{FF2B5EF4-FFF2-40B4-BE49-F238E27FC236}">
                <a16:creationId xmlns:a16="http://schemas.microsoft.com/office/drawing/2014/main" id="{EB839E45-1AF2-4AD2-B0BE-8ABA376BC9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6" t="7346" b="48775"/>
          <a:stretch>
            <a:fillRect/>
          </a:stretch>
        </p:blipFill>
        <p:spPr bwMode="auto">
          <a:xfrm>
            <a:off x="-22225" y="23813"/>
            <a:ext cx="12238038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>
            <a:extLst>
              <a:ext uri="{FF2B5EF4-FFF2-40B4-BE49-F238E27FC236}">
                <a16:creationId xmlns:a16="http://schemas.microsoft.com/office/drawing/2014/main" id="{E187D7E8-883C-4A70-886C-491076B93E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12973" b="25143"/>
          <a:stretch>
            <a:fillRect/>
          </a:stretch>
        </p:blipFill>
        <p:spPr bwMode="auto">
          <a:xfrm>
            <a:off x="-22225" y="0"/>
            <a:ext cx="122380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日期占位符 3">
            <a:extLst>
              <a:ext uri="{FF2B5EF4-FFF2-40B4-BE49-F238E27FC236}">
                <a16:creationId xmlns:a16="http://schemas.microsoft.com/office/drawing/2014/main" id="{1F443B1F-CBAE-4838-9CB2-E20D7071D4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  <a:ea typeface="+mn-ea"/>
              </a:defRPr>
            </a:lvl1pPr>
          </a:lstStyle>
          <a:p>
            <a:fld id="{5D88E188-D292-4056-8455-1BCF50D90922}" type="datetimeFigureOut">
              <a:rPr lang="zh-CN" altLang="en-US"/>
              <a:pPr/>
              <a:t>2019/12/19</a:t>
            </a:fld>
            <a:endParaRPr lang="zh-CN" altLang="en-US"/>
          </a:p>
        </p:txBody>
      </p:sp>
      <p:sp>
        <p:nvSpPr>
          <p:cNvPr id="3076" name="页脚占位符 4">
            <a:extLst>
              <a:ext uri="{FF2B5EF4-FFF2-40B4-BE49-F238E27FC236}">
                <a16:creationId xmlns:a16="http://schemas.microsoft.com/office/drawing/2014/main" id="{A5862460-75C3-4D0F-991D-490E45F4DA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3077" name="灯片编号占位符 5">
            <a:extLst>
              <a:ext uri="{FF2B5EF4-FFF2-40B4-BE49-F238E27FC236}">
                <a16:creationId xmlns:a16="http://schemas.microsoft.com/office/drawing/2014/main" id="{B2651473-1445-4A4D-8F76-7D2CEA7A66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  <a:ea typeface="+mn-ea"/>
              </a:defRPr>
            </a:lvl1pPr>
          </a:lstStyle>
          <a:p>
            <a:fld id="{B1CC899C-38CE-4FB6-8C51-C34C46CBAC0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../../admin/AppData/Local/Temp/SoEasy/538F33E8F5E953A6F1822665454F2D83.p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4">
            <a:extLst>
              <a:ext uri="{FF2B5EF4-FFF2-40B4-BE49-F238E27FC236}">
                <a16:creationId xmlns:a16="http://schemas.microsoft.com/office/drawing/2014/main" id="{935469BD-DFC3-42A6-ACCA-615121409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2486025"/>
            <a:ext cx="43100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MORE THAN</a:t>
            </a:r>
          </a:p>
          <a:p>
            <a:pPr algn="ctr" eaLnBrk="1" hangingPunct="1"/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TEMPLATE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90044E3E-FE03-47EE-8A7D-AD99280ECE47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5363" name="图片 3">
              <a:extLst>
                <a:ext uri="{FF2B5EF4-FFF2-40B4-BE49-F238E27FC236}">
                  <a16:creationId xmlns:a16="http://schemas.microsoft.com/office/drawing/2014/main" id="{142DFC5E-B3BD-4A11-970F-609457D2C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4"/>
              <a:ext cx="4560203" cy="144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4" name="Group 4">
              <a:extLst>
                <a:ext uri="{FF2B5EF4-FFF2-40B4-BE49-F238E27FC236}">
                  <a16:creationId xmlns:a16="http://schemas.microsoft.com/office/drawing/2014/main" id="{4962AA01-8BC1-44EE-9D20-F427D14B11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5365" name="图片 5">
                <a:extLst>
                  <a:ext uri="{FF2B5EF4-FFF2-40B4-BE49-F238E27FC236}">
                    <a16:creationId xmlns:a16="http://schemas.microsoft.com/office/drawing/2014/main" id="{9B93D234-53D6-4978-9D1F-EDFBEB681F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6" name="图片 6">
                <a:extLst>
                  <a:ext uri="{FF2B5EF4-FFF2-40B4-BE49-F238E27FC236}">
                    <a16:creationId xmlns:a16="http://schemas.microsoft.com/office/drawing/2014/main" id="{EECDB4B1-B770-4CCC-91D3-EE49CCAC82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67" name="矩形 7">
              <a:extLst>
                <a:ext uri="{FF2B5EF4-FFF2-40B4-BE49-F238E27FC236}">
                  <a16:creationId xmlns:a16="http://schemas.microsoft.com/office/drawing/2014/main" id="{E9A2D1A6-B3E6-4A24-AABA-790962F23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5368" name="泪滴形 9">
            <a:extLst>
              <a:ext uri="{FF2B5EF4-FFF2-40B4-BE49-F238E27FC236}">
                <a16:creationId xmlns:a16="http://schemas.microsoft.com/office/drawing/2014/main" id="{7ECE98C0-DF11-4190-AF27-B054CFA23FC8}"/>
              </a:ext>
            </a:extLst>
          </p:cNvPr>
          <p:cNvSpPr>
            <a:spLocks/>
          </p:cNvSpPr>
          <p:nvPr/>
        </p:nvSpPr>
        <p:spPr bwMode="auto">
          <a:xfrm rot="8100000">
            <a:off x="119380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9" name="泪滴形 10">
            <a:extLst>
              <a:ext uri="{FF2B5EF4-FFF2-40B4-BE49-F238E27FC236}">
                <a16:creationId xmlns:a16="http://schemas.microsoft.com/office/drawing/2014/main" id="{C06D9060-08FB-4FDF-98BA-7D8888F32D89}"/>
              </a:ext>
            </a:extLst>
          </p:cNvPr>
          <p:cNvSpPr>
            <a:spLocks/>
          </p:cNvSpPr>
          <p:nvPr/>
        </p:nvSpPr>
        <p:spPr bwMode="auto">
          <a:xfrm rot="8100000">
            <a:off x="3910013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0" name="泪滴形 11">
            <a:extLst>
              <a:ext uri="{FF2B5EF4-FFF2-40B4-BE49-F238E27FC236}">
                <a16:creationId xmlns:a16="http://schemas.microsoft.com/office/drawing/2014/main" id="{9EBAC86A-376B-401D-BFE8-F47AB94FE8B1}"/>
              </a:ext>
            </a:extLst>
          </p:cNvPr>
          <p:cNvSpPr>
            <a:spLocks/>
          </p:cNvSpPr>
          <p:nvPr/>
        </p:nvSpPr>
        <p:spPr bwMode="auto">
          <a:xfrm rot="8100000">
            <a:off x="6624638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1" name="泪滴形 12">
            <a:extLst>
              <a:ext uri="{FF2B5EF4-FFF2-40B4-BE49-F238E27FC236}">
                <a16:creationId xmlns:a16="http://schemas.microsoft.com/office/drawing/2014/main" id="{D633EEA5-CC94-4068-A0AA-C76EC34D2B3C}"/>
              </a:ext>
            </a:extLst>
          </p:cNvPr>
          <p:cNvSpPr>
            <a:spLocks/>
          </p:cNvSpPr>
          <p:nvPr/>
        </p:nvSpPr>
        <p:spPr bwMode="auto">
          <a:xfrm rot="8100000">
            <a:off x="934085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2" name="Freeform 36">
            <a:extLst>
              <a:ext uri="{FF2B5EF4-FFF2-40B4-BE49-F238E27FC236}">
                <a16:creationId xmlns:a16="http://schemas.microsoft.com/office/drawing/2014/main" id="{D4C1352D-9E13-4A0C-A3B1-F993A79384B7}"/>
              </a:ext>
            </a:extLst>
          </p:cNvPr>
          <p:cNvSpPr>
            <a:spLocks noEditPoints="1"/>
          </p:cNvSpPr>
          <p:nvPr/>
        </p:nvSpPr>
        <p:spPr bwMode="auto">
          <a:xfrm>
            <a:off x="1562100" y="2381250"/>
            <a:ext cx="876300" cy="666750"/>
          </a:xfrm>
          <a:custGeom>
            <a:avLst/>
            <a:gdLst>
              <a:gd name="T0" fmla="*/ 89 w 286"/>
              <a:gd name="T1" fmla="*/ 53 h 217"/>
              <a:gd name="T2" fmla="*/ 197 w 286"/>
              <a:gd name="T3" fmla="*/ 51 h 217"/>
              <a:gd name="T4" fmla="*/ 187 w 286"/>
              <a:gd name="T5" fmla="*/ 60 h 217"/>
              <a:gd name="T6" fmla="*/ 100 w 286"/>
              <a:gd name="T7" fmla="*/ 62 h 217"/>
              <a:gd name="T8" fmla="*/ 120 w 286"/>
              <a:gd name="T9" fmla="*/ 80 h 217"/>
              <a:gd name="T10" fmla="*/ 166 w 286"/>
              <a:gd name="T11" fmla="*/ 78 h 217"/>
              <a:gd name="T12" fmla="*/ 144 w 286"/>
              <a:gd name="T13" fmla="*/ 55 h 217"/>
              <a:gd name="T14" fmla="*/ 144 w 286"/>
              <a:gd name="T15" fmla="*/ 82 h 217"/>
              <a:gd name="T16" fmla="*/ 144 w 286"/>
              <a:gd name="T17" fmla="*/ 115 h 217"/>
              <a:gd name="T18" fmla="*/ 144 w 286"/>
              <a:gd name="T19" fmla="*/ 82 h 217"/>
              <a:gd name="T20" fmla="*/ 11 w 286"/>
              <a:gd name="T21" fmla="*/ 206 h 217"/>
              <a:gd name="T22" fmla="*/ 11 w 286"/>
              <a:gd name="T23" fmla="*/ 217 h 217"/>
              <a:gd name="T24" fmla="*/ 284 w 286"/>
              <a:gd name="T25" fmla="*/ 204 h 217"/>
              <a:gd name="T26" fmla="*/ 282 w 286"/>
              <a:gd name="T27" fmla="*/ 177 h 217"/>
              <a:gd name="T28" fmla="*/ 255 w 286"/>
              <a:gd name="T29" fmla="*/ 21 h 217"/>
              <a:gd name="T30" fmla="*/ 52 w 286"/>
              <a:gd name="T31" fmla="*/ 0 h 217"/>
              <a:gd name="T32" fmla="*/ 31 w 286"/>
              <a:gd name="T33" fmla="*/ 134 h 217"/>
              <a:gd name="T34" fmla="*/ 2 w 286"/>
              <a:gd name="T35" fmla="*/ 189 h 217"/>
              <a:gd name="T36" fmla="*/ 275 w 286"/>
              <a:gd name="T37" fmla="*/ 194 h 217"/>
              <a:gd name="T38" fmla="*/ 282 w 286"/>
              <a:gd name="T39" fmla="*/ 177 h 217"/>
              <a:gd name="T40" fmla="*/ 49 w 286"/>
              <a:gd name="T41" fmla="*/ 17 h 217"/>
              <a:gd name="T42" fmla="*/ 230 w 286"/>
              <a:gd name="T43" fmla="*/ 14 h 217"/>
              <a:gd name="T44" fmla="*/ 240 w 286"/>
              <a:gd name="T45" fmla="*/ 24 h 217"/>
              <a:gd name="T46" fmla="*/ 237 w 286"/>
              <a:gd name="T47" fmla="*/ 127 h 217"/>
              <a:gd name="T48" fmla="*/ 56 w 286"/>
              <a:gd name="T49" fmla="*/ 130 h 217"/>
              <a:gd name="T50" fmla="*/ 46 w 286"/>
              <a:gd name="T51" fmla="*/ 120 h 217"/>
              <a:gd name="T52" fmla="*/ 43 w 286"/>
              <a:gd name="T53" fmla="*/ 143 h 217"/>
              <a:gd name="T54" fmla="*/ 248 w 286"/>
              <a:gd name="T55" fmla="*/ 151 h 217"/>
              <a:gd name="T56" fmla="*/ 43 w 286"/>
              <a:gd name="T57" fmla="*/ 143 h 217"/>
              <a:gd name="T58" fmla="*/ 252 w 286"/>
              <a:gd name="T59" fmla="*/ 157 h 217"/>
              <a:gd name="T60" fmla="*/ 29 w 286"/>
              <a:gd name="T61" fmla="*/ 165 h 217"/>
              <a:gd name="T62" fmla="*/ 97 w 286"/>
              <a:gd name="T63" fmla="*/ 179 h 217"/>
              <a:gd name="T64" fmla="*/ 25 w 286"/>
              <a:gd name="T65" fmla="*/ 171 h 217"/>
              <a:gd name="T66" fmla="*/ 97 w 286"/>
              <a:gd name="T67" fmla="*/ 179 h 217"/>
              <a:gd name="T68" fmla="*/ 186 w 286"/>
              <a:gd name="T69" fmla="*/ 171 h 217"/>
              <a:gd name="T70" fmla="*/ 266 w 286"/>
              <a:gd name="T71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Freeform 28">
            <a:extLst>
              <a:ext uri="{FF2B5EF4-FFF2-40B4-BE49-F238E27FC236}">
                <a16:creationId xmlns:a16="http://schemas.microsoft.com/office/drawing/2014/main" id="{BAD16DEB-BABA-41FC-B6CD-E6E742510998}"/>
              </a:ext>
            </a:extLst>
          </p:cNvPr>
          <p:cNvSpPr>
            <a:spLocks noEditPoints="1"/>
          </p:cNvSpPr>
          <p:nvPr/>
        </p:nvSpPr>
        <p:spPr bwMode="auto">
          <a:xfrm>
            <a:off x="4368800" y="2325688"/>
            <a:ext cx="777875" cy="777875"/>
          </a:xfrm>
          <a:custGeom>
            <a:avLst/>
            <a:gdLst>
              <a:gd name="T0" fmla="*/ 153 w 207"/>
              <a:gd name="T1" fmla="*/ 51 h 207"/>
              <a:gd name="T2" fmla="*/ 142 w 207"/>
              <a:gd name="T3" fmla="*/ 128 h 207"/>
              <a:gd name="T4" fmla="*/ 161 w 207"/>
              <a:gd name="T5" fmla="*/ 130 h 207"/>
              <a:gd name="T6" fmla="*/ 179 w 207"/>
              <a:gd name="T7" fmla="*/ 108 h 207"/>
              <a:gd name="T8" fmla="*/ 176 w 207"/>
              <a:gd name="T9" fmla="*/ 58 h 207"/>
              <a:gd name="T10" fmla="*/ 137 w 207"/>
              <a:gd name="T11" fmla="*/ 27 h 207"/>
              <a:gd name="T12" fmla="*/ 76 w 207"/>
              <a:gd name="T13" fmla="*/ 30 h 207"/>
              <a:gd name="T14" fmla="*/ 31 w 207"/>
              <a:gd name="T15" fmla="*/ 74 h 207"/>
              <a:gd name="T16" fmla="*/ 30 w 207"/>
              <a:gd name="T17" fmla="*/ 139 h 207"/>
              <a:gd name="T18" fmla="*/ 71 w 207"/>
              <a:gd name="T19" fmla="*/ 178 h 207"/>
              <a:gd name="T20" fmla="*/ 121 w 207"/>
              <a:gd name="T21" fmla="*/ 182 h 207"/>
              <a:gd name="T22" fmla="*/ 143 w 207"/>
              <a:gd name="T23" fmla="*/ 199 h 207"/>
              <a:gd name="T24" fmla="*/ 102 w 207"/>
              <a:gd name="T25" fmla="*/ 207 h 207"/>
              <a:gd name="T26" fmla="*/ 29 w 207"/>
              <a:gd name="T27" fmla="*/ 182 h 207"/>
              <a:gd name="T28" fmla="*/ 0 w 207"/>
              <a:gd name="T29" fmla="*/ 108 h 207"/>
              <a:gd name="T30" fmla="*/ 32 w 207"/>
              <a:gd name="T31" fmla="*/ 29 h 207"/>
              <a:gd name="T32" fmla="*/ 109 w 207"/>
              <a:gd name="T33" fmla="*/ 0 h 207"/>
              <a:gd name="T34" fmla="*/ 179 w 207"/>
              <a:gd name="T35" fmla="*/ 23 h 207"/>
              <a:gd name="T36" fmla="*/ 207 w 207"/>
              <a:gd name="T37" fmla="*/ 87 h 207"/>
              <a:gd name="T38" fmla="*/ 188 w 207"/>
              <a:gd name="T39" fmla="*/ 137 h 207"/>
              <a:gd name="T40" fmla="*/ 141 w 207"/>
              <a:gd name="T41" fmla="*/ 157 h 207"/>
              <a:gd name="T42" fmla="*/ 123 w 207"/>
              <a:gd name="T43" fmla="*/ 151 h 207"/>
              <a:gd name="T44" fmla="*/ 117 w 207"/>
              <a:gd name="T45" fmla="*/ 132 h 207"/>
              <a:gd name="T46" fmla="*/ 109 w 207"/>
              <a:gd name="T47" fmla="*/ 141 h 207"/>
              <a:gd name="T48" fmla="*/ 89 w 207"/>
              <a:gd name="T49" fmla="*/ 155 h 207"/>
              <a:gd name="T50" fmla="*/ 66 w 207"/>
              <a:gd name="T51" fmla="*/ 154 h 207"/>
              <a:gd name="T52" fmla="*/ 52 w 207"/>
              <a:gd name="T53" fmla="*/ 137 h 207"/>
              <a:gd name="T54" fmla="*/ 54 w 207"/>
              <a:gd name="T55" fmla="*/ 96 h 207"/>
              <a:gd name="T56" fmla="*/ 85 w 207"/>
              <a:gd name="T57" fmla="*/ 56 h 207"/>
              <a:gd name="T58" fmla="*/ 120 w 207"/>
              <a:gd name="T59" fmla="*/ 52 h 207"/>
              <a:gd name="T60" fmla="*/ 137 w 207"/>
              <a:gd name="T61" fmla="*/ 51 h 207"/>
              <a:gd name="T62" fmla="*/ 117 w 207"/>
              <a:gd name="T63" fmla="*/ 75 h 207"/>
              <a:gd name="T64" fmla="*/ 96 w 207"/>
              <a:gd name="T65" fmla="*/ 78 h 207"/>
              <a:gd name="T66" fmla="*/ 80 w 207"/>
              <a:gd name="T67" fmla="*/ 101 h 207"/>
              <a:gd name="T68" fmla="*/ 81 w 207"/>
              <a:gd name="T69" fmla="*/ 128 h 207"/>
              <a:gd name="T70" fmla="*/ 98 w 207"/>
              <a:gd name="T71" fmla="*/ 131 h 207"/>
              <a:gd name="T72" fmla="*/ 112 w 207"/>
              <a:gd name="T73" fmla="*/ 119 h 207"/>
              <a:gd name="T74" fmla="*/ 123 w 207"/>
              <a:gd name="T75" fmla="*/ 7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4" name="Freeform 12">
            <a:extLst>
              <a:ext uri="{FF2B5EF4-FFF2-40B4-BE49-F238E27FC236}">
                <a16:creationId xmlns:a16="http://schemas.microsoft.com/office/drawing/2014/main" id="{11E0AFD4-9271-4B78-A521-A00C9AB354B6}"/>
              </a:ext>
            </a:extLst>
          </p:cNvPr>
          <p:cNvSpPr>
            <a:spLocks noEditPoints="1"/>
          </p:cNvSpPr>
          <p:nvPr/>
        </p:nvSpPr>
        <p:spPr bwMode="auto">
          <a:xfrm>
            <a:off x="7075488" y="2306638"/>
            <a:ext cx="773112" cy="814387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5" name="Freeform 10">
            <a:extLst>
              <a:ext uri="{FF2B5EF4-FFF2-40B4-BE49-F238E27FC236}">
                <a16:creationId xmlns:a16="http://schemas.microsoft.com/office/drawing/2014/main" id="{45FF1697-2A72-4524-9822-B85A30E8E28C}"/>
              </a:ext>
            </a:extLst>
          </p:cNvPr>
          <p:cNvSpPr>
            <a:spLocks noEditPoints="1"/>
          </p:cNvSpPr>
          <p:nvPr/>
        </p:nvSpPr>
        <p:spPr bwMode="auto">
          <a:xfrm>
            <a:off x="9836150" y="2292350"/>
            <a:ext cx="744538" cy="844550"/>
          </a:xfrm>
          <a:custGeom>
            <a:avLst/>
            <a:gdLst>
              <a:gd name="T0" fmla="*/ 14 w 90"/>
              <a:gd name="T1" fmla="*/ 40 h 102"/>
              <a:gd name="T2" fmla="*/ 65 w 90"/>
              <a:gd name="T3" fmla="*/ 40 h 102"/>
              <a:gd name="T4" fmla="*/ 79 w 90"/>
              <a:gd name="T5" fmla="*/ 54 h 102"/>
              <a:gd name="T6" fmla="*/ 79 w 90"/>
              <a:gd name="T7" fmla="*/ 63 h 102"/>
              <a:gd name="T8" fmla="*/ 44 w 90"/>
              <a:gd name="T9" fmla="*/ 63 h 102"/>
              <a:gd name="T10" fmla="*/ 44 w 90"/>
              <a:gd name="T11" fmla="*/ 81 h 102"/>
              <a:gd name="T12" fmla="*/ 79 w 90"/>
              <a:gd name="T13" fmla="*/ 81 h 102"/>
              <a:gd name="T14" fmla="*/ 79 w 90"/>
              <a:gd name="T15" fmla="*/ 89 h 102"/>
              <a:gd name="T16" fmla="*/ 65 w 90"/>
              <a:gd name="T17" fmla="*/ 102 h 102"/>
              <a:gd name="T18" fmla="*/ 0 w 90"/>
              <a:gd name="T19" fmla="*/ 102 h 102"/>
              <a:gd name="T20" fmla="*/ 0 w 90"/>
              <a:gd name="T21" fmla="*/ 36 h 102"/>
              <a:gd name="T22" fmla="*/ 0 w 90"/>
              <a:gd name="T23" fmla="*/ 35 h 102"/>
              <a:gd name="T24" fmla="*/ 1 w 90"/>
              <a:gd name="T25" fmla="*/ 28 h 102"/>
              <a:gd name="T26" fmla="*/ 7 w 90"/>
              <a:gd name="T27" fmla="*/ 20 h 102"/>
              <a:gd name="T28" fmla="*/ 8 w 90"/>
              <a:gd name="T29" fmla="*/ 19 h 102"/>
              <a:gd name="T30" fmla="*/ 10 w 90"/>
              <a:gd name="T31" fmla="*/ 19 h 102"/>
              <a:gd name="T32" fmla="*/ 30 w 90"/>
              <a:gd name="T33" fmla="*/ 19 h 102"/>
              <a:gd name="T34" fmla="*/ 45 w 90"/>
              <a:gd name="T35" fmla="*/ 3 h 102"/>
              <a:gd name="T36" fmla="*/ 48 w 90"/>
              <a:gd name="T37" fmla="*/ 0 h 102"/>
              <a:gd name="T38" fmla="*/ 51 w 90"/>
              <a:gd name="T39" fmla="*/ 3 h 102"/>
              <a:gd name="T40" fmla="*/ 70 w 90"/>
              <a:gd name="T41" fmla="*/ 19 h 102"/>
              <a:gd name="T42" fmla="*/ 74 w 90"/>
              <a:gd name="T43" fmla="*/ 19 h 102"/>
              <a:gd name="T44" fmla="*/ 74 w 90"/>
              <a:gd name="T45" fmla="*/ 23 h 102"/>
              <a:gd name="T46" fmla="*/ 87 w 90"/>
              <a:gd name="T47" fmla="*/ 34 h 102"/>
              <a:gd name="T48" fmla="*/ 90 w 90"/>
              <a:gd name="T49" fmla="*/ 37 h 102"/>
              <a:gd name="T50" fmla="*/ 81 w 90"/>
              <a:gd name="T51" fmla="*/ 47 h 102"/>
              <a:gd name="T52" fmla="*/ 75 w 90"/>
              <a:gd name="T53" fmla="*/ 41 h 102"/>
              <a:gd name="T54" fmla="*/ 78 w 90"/>
              <a:gd name="T55" fmla="*/ 38 h 102"/>
              <a:gd name="T56" fmla="*/ 49 w 90"/>
              <a:gd name="T57" fmla="*/ 12 h 102"/>
              <a:gd name="T58" fmla="*/ 25 w 90"/>
              <a:gd name="T59" fmla="*/ 37 h 102"/>
              <a:gd name="T60" fmla="*/ 13 w 90"/>
              <a:gd name="T61" fmla="*/ 37 h 102"/>
              <a:gd name="T62" fmla="*/ 22 w 90"/>
              <a:gd name="T63" fmla="*/ 28 h 102"/>
              <a:gd name="T64" fmla="*/ 11 w 90"/>
              <a:gd name="T65" fmla="*/ 28 h 102"/>
              <a:gd name="T66" fmla="*/ 9 w 90"/>
              <a:gd name="T67" fmla="*/ 31 h 102"/>
              <a:gd name="T68" fmla="*/ 9 w 90"/>
              <a:gd name="T69" fmla="*/ 34 h 102"/>
              <a:gd name="T70" fmla="*/ 10 w 90"/>
              <a:gd name="T71" fmla="*/ 38 h 102"/>
              <a:gd name="T72" fmla="*/ 14 w 90"/>
              <a:gd name="T73" fmla="*/ 40 h 102"/>
              <a:gd name="T74" fmla="*/ 57 w 90"/>
              <a:gd name="T75" fmla="*/ 67 h 102"/>
              <a:gd name="T76" fmla="*/ 51 w 90"/>
              <a:gd name="T77" fmla="*/ 73 h 102"/>
              <a:gd name="T78" fmla="*/ 57 w 90"/>
              <a:gd name="T79" fmla="*/ 79 h 102"/>
              <a:gd name="T80" fmla="*/ 63 w 90"/>
              <a:gd name="T81" fmla="*/ 73 h 102"/>
              <a:gd name="T82" fmla="*/ 57 w 90"/>
              <a:gd name="T83" fmla="*/ 6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6" name="文本框 7">
            <a:extLst>
              <a:ext uri="{FF2B5EF4-FFF2-40B4-BE49-F238E27FC236}">
                <a16:creationId xmlns:a16="http://schemas.microsoft.com/office/drawing/2014/main" id="{CF89A13D-F47B-48C9-8257-10485CB6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4117975"/>
            <a:ext cx="2276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5377" name="文本框 86">
            <a:extLst>
              <a:ext uri="{FF2B5EF4-FFF2-40B4-BE49-F238E27FC236}">
                <a16:creationId xmlns:a16="http://schemas.microsoft.com/office/drawing/2014/main" id="{28161F49-D1B1-4539-861F-75B9DF12C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4117975"/>
            <a:ext cx="2276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5378" name="文本框 87">
            <a:extLst>
              <a:ext uri="{FF2B5EF4-FFF2-40B4-BE49-F238E27FC236}">
                <a16:creationId xmlns:a16="http://schemas.microsoft.com/office/drawing/2014/main" id="{D2784543-B7EB-41ED-A12E-80DED3A1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4117975"/>
            <a:ext cx="2276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5379" name="文本框 88">
            <a:extLst>
              <a:ext uri="{FF2B5EF4-FFF2-40B4-BE49-F238E27FC236}">
                <a16:creationId xmlns:a16="http://schemas.microsoft.com/office/drawing/2014/main" id="{0B0908F6-C06D-4421-B0F9-E8921DB5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313" y="4117975"/>
            <a:ext cx="2276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5380" name="矩形 21">
            <a:extLst>
              <a:ext uri="{FF2B5EF4-FFF2-40B4-BE49-F238E27FC236}">
                <a16:creationId xmlns:a16="http://schemas.microsoft.com/office/drawing/2014/main" id="{A5FD4BC8-DB2D-428F-9B7C-F41A9910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643E1E46-B066-4E43-9E48-4A267FDABC18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6387" name="图片 3">
              <a:extLst>
                <a:ext uri="{FF2B5EF4-FFF2-40B4-BE49-F238E27FC236}">
                  <a16:creationId xmlns:a16="http://schemas.microsoft.com/office/drawing/2014/main" id="{ACC5EB92-9FBE-4414-9185-74B89D098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88" name="Group 4">
              <a:extLst>
                <a:ext uri="{FF2B5EF4-FFF2-40B4-BE49-F238E27FC236}">
                  <a16:creationId xmlns:a16="http://schemas.microsoft.com/office/drawing/2014/main" id="{A4C978AB-6C16-4426-9C18-86AB502B23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6389" name="图片 5">
                <a:extLst>
                  <a:ext uri="{FF2B5EF4-FFF2-40B4-BE49-F238E27FC236}">
                    <a16:creationId xmlns:a16="http://schemas.microsoft.com/office/drawing/2014/main" id="{87DD6E0C-B58A-4980-9554-749FD07186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0" name="图片 6">
                <a:extLst>
                  <a:ext uri="{FF2B5EF4-FFF2-40B4-BE49-F238E27FC236}">
                    <a16:creationId xmlns:a16="http://schemas.microsoft.com/office/drawing/2014/main" id="{F1912C11-126F-4B25-B0F9-5BA5456C4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1" name="矩形 7">
              <a:extLst>
                <a:ext uri="{FF2B5EF4-FFF2-40B4-BE49-F238E27FC236}">
                  <a16:creationId xmlns:a16="http://schemas.microsoft.com/office/drawing/2014/main" id="{C356021D-0309-4734-8318-15F72CCF9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6392" name="矩形 9">
            <a:extLst>
              <a:ext uri="{FF2B5EF4-FFF2-40B4-BE49-F238E27FC236}">
                <a16:creationId xmlns:a16="http://schemas.microsoft.com/office/drawing/2014/main" id="{137233EA-8F46-4F6C-B795-27759C11E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5" y="1700213"/>
            <a:ext cx="86550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393" name="任意多边形 10">
            <a:extLst>
              <a:ext uri="{FF2B5EF4-FFF2-40B4-BE49-F238E27FC236}">
                <a16:creationId xmlns:a16="http://schemas.microsoft.com/office/drawing/2014/main" id="{3C802BB6-B8CE-4E6E-881D-A5468CE6D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047875 w 10000"/>
              <a:gd name="T3" fmla="*/ 0 h 10000"/>
              <a:gd name="T4" fmla="*/ 1638300 w 10000"/>
              <a:gd name="T5" fmla="*/ 3929062 h 10000"/>
              <a:gd name="T6" fmla="*/ 409575 w 10000"/>
              <a:gd name="T7" fmla="*/ 3929062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</a:p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394" name="任意多边形 11">
            <a:extLst>
              <a:ext uri="{FF2B5EF4-FFF2-40B4-BE49-F238E27FC236}">
                <a16:creationId xmlns:a16="http://schemas.microsoft.com/office/drawing/2014/main" id="{3BF311F9-F96E-430E-A676-FA4207ACD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047875 w 10000"/>
              <a:gd name="T3" fmla="*/ 0 h 10000"/>
              <a:gd name="T4" fmla="*/ 1638300 w 10000"/>
              <a:gd name="T5" fmla="*/ 3929062 h 10000"/>
              <a:gd name="T6" fmla="*/ 409575 w 10000"/>
              <a:gd name="T7" fmla="*/ 3929062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</a:p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395" name="任意多边形 12">
            <a:extLst>
              <a:ext uri="{FF2B5EF4-FFF2-40B4-BE49-F238E27FC236}">
                <a16:creationId xmlns:a16="http://schemas.microsoft.com/office/drawing/2014/main" id="{D4B1AB72-0320-4CCD-BE79-703A4374C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0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047875 w 10000"/>
              <a:gd name="T3" fmla="*/ 0 h 10000"/>
              <a:gd name="T4" fmla="*/ 1638300 w 10000"/>
              <a:gd name="T5" fmla="*/ 3929062 h 10000"/>
              <a:gd name="T6" fmla="*/ 409575 w 10000"/>
              <a:gd name="T7" fmla="*/ 3929062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</a:p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396" name="任意多边形 13">
            <a:extLst>
              <a:ext uri="{FF2B5EF4-FFF2-40B4-BE49-F238E27FC236}">
                <a16:creationId xmlns:a16="http://schemas.microsoft.com/office/drawing/2014/main" id="{10DEFA9E-251A-49AE-98C2-B3577F6A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1700213"/>
            <a:ext cx="2046287" cy="3929062"/>
          </a:xfrm>
          <a:custGeom>
            <a:avLst/>
            <a:gdLst>
              <a:gd name="T0" fmla="*/ 0 w 10000"/>
              <a:gd name="T1" fmla="*/ 0 h 10000"/>
              <a:gd name="T2" fmla="*/ 2046287 w 10000"/>
              <a:gd name="T3" fmla="*/ 0 h 10000"/>
              <a:gd name="T4" fmla="*/ 1637030 w 10000"/>
              <a:gd name="T5" fmla="*/ 3929062 h 10000"/>
              <a:gd name="T6" fmla="*/ 409257 w 10000"/>
              <a:gd name="T7" fmla="*/ 3929062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</a:p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397" name="矩形 14">
            <a:extLst>
              <a:ext uri="{FF2B5EF4-FFF2-40B4-BE49-F238E27FC236}">
                <a16:creationId xmlns:a16="http://schemas.microsoft.com/office/drawing/2014/main" id="{3C911434-070E-4E0F-AACB-0BC2E0D2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20B15EE7-6044-445B-BFC6-8F75B49A27B1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7411" name="图片 3">
              <a:extLst>
                <a:ext uri="{FF2B5EF4-FFF2-40B4-BE49-F238E27FC236}">
                  <a16:creationId xmlns:a16="http://schemas.microsoft.com/office/drawing/2014/main" id="{56FAB1C4-02B5-4F5C-B75D-4E46B770D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2" name="Group 4">
              <a:extLst>
                <a:ext uri="{FF2B5EF4-FFF2-40B4-BE49-F238E27FC236}">
                  <a16:creationId xmlns:a16="http://schemas.microsoft.com/office/drawing/2014/main" id="{634E39C8-BFCB-4E95-82D9-E11D6AC6100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7413" name="图片 5">
                <a:extLst>
                  <a:ext uri="{FF2B5EF4-FFF2-40B4-BE49-F238E27FC236}">
                    <a16:creationId xmlns:a16="http://schemas.microsoft.com/office/drawing/2014/main" id="{533B5243-CF68-4575-B337-BFB8C56AE5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4" name="图片 6">
                <a:extLst>
                  <a:ext uri="{FF2B5EF4-FFF2-40B4-BE49-F238E27FC236}">
                    <a16:creationId xmlns:a16="http://schemas.microsoft.com/office/drawing/2014/main" id="{A0265B07-7FA7-47BE-8D4C-769A0C0111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15" name="矩形 7">
              <a:extLst>
                <a:ext uri="{FF2B5EF4-FFF2-40B4-BE49-F238E27FC236}">
                  <a16:creationId xmlns:a16="http://schemas.microsoft.com/office/drawing/2014/main" id="{3074D6E9-A122-43AD-A8C9-328A593B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7416" name="Group 8">
            <a:extLst>
              <a:ext uri="{FF2B5EF4-FFF2-40B4-BE49-F238E27FC236}">
                <a16:creationId xmlns:a16="http://schemas.microsoft.com/office/drawing/2014/main" id="{CFC7900F-6C35-48C3-846D-864F90602EA9}"/>
              </a:ext>
            </a:extLst>
          </p:cNvPr>
          <p:cNvGrpSpPr>
            <a:grpSpLocks/>
          </p:cNvGrpSpPr>
          <p:nvPr/>
        </p:nvGrpSpPr>
        <p:grpSpPr bwMode="auto">
          <a:xfrm>
            <a:off x="1363663" y="1422400"/>
            <a:ext cx="9464675" cy="5260975"/>
            <a:chOff x="0" y="0"/>
            <a:chExt cx="7361368" cy="4091330"/>
          </a:xfrm>
        </p:grpSpPr>
        <p:sp>
          <p:nvSpPr>
            <p:cNvPr id="17417" name="Freeform 39">
              <a:extLst>
                <a:ext uri="{FF2B5EF4-FFF2-40B4-BE49-F238E27FC236}">
                  <a16:creationId xmlns:a16="http://schemas.microsoft.com/office/drawing/2014/main" id="{0DD04975-AB5E-464A-A128-F9B082661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39" y="1064190"/>
              <a:ext cx="102481" cy="120987"/>
            </a:xfrm>
            <a:custGeom>
              <a:avLst/>
              <a:gdLst>
                <a:gd name="T0" fmla="*/ 0 w 46"/>
                <a:gd name="T1" fmla="*/ 34 h 34"/>
                <a:gd name="T2" fmla="*/ 32 w 46"/>
                <a:gd name="T3" fmla="*/ 28 h 34"/>
                <a:gd name="T4" fmla="*/ 46 w 46"/>
                <a:gd name="T5" fmla="*/ 24 h 34"/>
                <a:gd name="T6" fmla="*/ 38 w 46"/>
                <a:gd name="T7" fmla="*/ 12 h 34"/>
                <a:gd name="T8" fmla="*/ 46 w 46"/>
                <a:gd name="T9" fmla="*/ 0 h 34"/>
                <a:gd name="T10" fmla="*/ 32 w 46"/>
                <a:gd name="T11" fmla="*/ 0 h 34"/>
                <a:gd name="T12" fmla="*/ 8 w 46"/>
                <a:gd name="T13" fmla="*/ 6 h 34"/>
                <a:gd name="T14" fmla="*/ 0 w 46"/>
                <a:gd name="T15" fmla="*/ 12 h 34"/>
                <a:gd name="T16" fmla="*/ 0 w 46"/>
                <a:gd name="T17" fmla="*/ 34 h 34"/>
                <a:gd name="T18" fmla="*/ 0 w 46"/>
                <a:gd name="T19" fmla="*/ 0 h 34"/>
                <a:gd name="T20" fmla="*/ 46 w 46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18" name="Freeform 40">
              <a:extLst>
                <a:ext uri="{FF2B5EF4-FFF2-40B4-BE49-F238E27FC236}">
                  <a16:creationId xmlns:a16="http://schemas.microsoft.com/office/drawing/2014/main" id="{684B44B5-215C-477D-8CF4-071218B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0882" y="2434551"/>
              <a:ext cx="543274" cy="264196"/>
            </a:xfrm>
            <a:custGeom>
              <a:avLst/>
              <a:gdLst>
                <a:gd name="T0" fmla="*/ 196 w 242"/>
                <a:gd name="T1" fmla="*/ 34 h 74"/>
                <a:gd name="T2" fmla="*/ 182 w 242"/>
                <a:gd name="T3" fmla="*/ 28 h 74"/>
                <a:gd name="T4" fmla="*/ 158 w 242"/>
                <a:gd name="T5" fmla="*/ 22 h 74"/>
                <a:gd name="T6" fmla="*/ 136 w 242"/>
                <a:gd name="T7" fmla="*/ 18 h 74"/>
                <a:gd name="T8" fmla="*/ 90 w 242"/>
                <a:gd name="T9" fmla="*/ 18 h 74"/>
                <a:gd name="T10" fmla="*/ 76 w 242"/>
                <a:gd name="T11" fmla="*/ 12 h 74"/>
                <a:gd name="T12" fmla="*/ 60 w 242"/>
                <a:gd name="T13" fmla="*/ 18 h 74"/>
                <a:gd name="T14" fmla="*/ 52 w 242"/>
                <a:gd name="T15" fmla="*/ 18 h 74"/>
                <a:gd name="T16" fmla="*/ 30 w 242"/>
                <a:gd name="T17" fmla="*/ 12 h 74"/>
                <a:gd name="T18" fmla="*/ 22 w 242"/>
                <a:gd name="T19" fmla="*/ 0 h 74"/>
                <a:gd name="T20" fmla="*/ 0 w 242"/>
                <a:gd name="T21" fmla="*/ 6 h 74"/>
                <a:gd name="T22" fmla="*/ 14 w 242"/>
                <a:gd name="T23" fmla="*/ 12 h 74"/>
                <a:gd name="T24" fmla="*/ 30 w 242"/>
                <a:gd name="T25" fmla="*/ 22 h 74"/>
                <a:gd name="T26" fmla="*/ 52 w 242"/>
                <a:gd name="T27" fmla="*/ 34 h 74"/>
                <a:gd name="T28" fmla="*/ 82 w 242"/>
                <a:gd name="T29" fmla="*/ 34 h 74"/>
                <a:gd name="T30" fmla="*/ 82 w 242"/>
                <a:gd name="T31" fmla="*/ 46 h 74"/>
                <a:gd name="T32" fmla="*/ 106 w 242"/>
                <a:gd name="T33" fmla="*/ 52 h 74"/>
                <a:gd name="T34" fmla="*/ 128 w 242"/>
                <a:gd name="T35" fmla="*/ 58 h 74"/>
                <a:gd name="T36" fmla="*/ 158 w 242"/>
                <a:gd name="T37" fmla="*/ 58 h 74"/>
                <a:gd name="T38" fmla="*/ 166 w 242"/>
                <a:gd name="T39" fmla="*/ 46 h 74"/>
                <a:gd name="T40" fmla="*/ 188 w 242"/>
                <a:gd name="T41" fmla="*/ 52 h 74"/>
                <a:gd name="T42" fmla="*/ 204 w 242"/>
                <a:gd name="T43" fmla="*/ 58 h 74"/>
                <a:gd name="T44" fmla="*/ 196 w 242"/>
                <a:gd name="T45" fmla="*/ 68 h 74"/>
                <a:gd name="T46" fmla="*/ 196 w 242"/>
                <a:gd name="T47" fmla="*/ 74 h 74"/>
                <a:gd name="T48" fmla="*/ 212 w 242"/>
                <a:gd name="T49" fmla="*/ 64 h 74"/>
                <a:gd name="T50" fmla="*/ 228 w 242"/>
                <a:gd name="T51" fmla="*/ 74 h 74"/>
                <a:gd name="T52" fmla="*/ 242 w 242"/>
                <a:gd name="T53" fmla="*/ 64 h 74"/>
                <a:gd name="T54" fmla="*/ 212 w 242"/>
                <a:gd name="T55" fmla="*/ 58 h 74"/>
                <a:gd name="T56" fmla="*/ 204 w 242"/>
                <a:gd name="T57" fmla="*/ 46 h 74"/>
                <a:gd name="T58" fmla="*/ 212 w 242"/>
                <a:gd name="T59" fmla="*/ 34 h 74"/>
                <a:gd name="T60" fmla="*/ 196 w 242"/>
                <a:gd name="T61" fmla="*/ 34 h 74"/>
                <a:gd name="T62" fmla="*/ 0 w 242"/>
                <a:gd name="T63" fmla="*/ 0 h 74"/>
                <a:gd name="T64" fmla="*/ 242 w 242"/>
                <a:gd name="T6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19" name="Freeform 41">
              <a:extLst>
                <a:ext uri="{FF2B5EF4-FFF2-40B4-BE49-F238E27FC236}">
                  <a16:creationId xmlns:a16="http://schemas.microsoft.com/office/drawing/2014/main" id="{F405FBC6-2212-460D-8086-F48417271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35" y="1570360"/>
              <a:ext cx="1586608" cy="1828383"/>
            </a:xfrm>
            <a:custGeom>
              <a:avLst/>
              <a:gdLst>
                <a:gd name="T0" fmla="*/ 458 w 706"/>
                <a:gd name="T1" fmla="*/ 40 h 512"/>
                <a:gd name="T2" fmla="*/ 422 w 706"/>
                <a:gd name="T3" fmla="*/ 38 h 512"/>
                <a:gd name="T4" fmla="*/ 388 w 706"/>
                <a:gd name="T5" fmla="*/ 30 h 512"/>
                <a:gd name="T6" fmla="*/ 336 w 706"/>
                <a:gd name="T7" fmla="*/ 42 h 512"/>
                <a:gd name="T8" fmla="*/ 260 w 706"/>
                <a:gd name="T9" fmla="*/ 30 h 512"/>
                <a:gd name="T10" fmla="*/ 290 w 706"/>
                <a:gd name="T11" fmla="*/ 0 h 512"/>
                <a:gd name="T12" fmla="*/ 244 w 706"/>
                <a:gd name="T13" fmla="*/ 8 h 512"/>
                <a:gd name="T14" fmla="*/ 174 w 706"/>
                <a:gd name="T15" fmla="*/ 18 h 512"/>
                <a:gd name="T16" fmla="*/ 118 w 706"/>
                <a:gd name="T17" fmla="*/ 36 h 512"/>
                <a:gd name="T18" fmla="*/ 84 w 706"/>
                <a:gd name="T19" fmla="*/ 46 h 512"/>
                <a:gd name="T20" fmla="*/ 68 w 706"/>
                <a:gd name="T21" fmla="*/ 70 h 512"/>
                <a:gd name="T22" fmla="*/ 22 w 706"/>
                <a:gd name="T23" fmla="*/ 104 h 512"/>
                <a:gd name="T24" fmla="*/ 22 w 706"/>
                <a:gd name="T25" fmla="*/ 144 h 512"/>
                <a:gd name="T26" fmla="*/ 0 w 706"/>
                <a:gd name="T27" fmla="*/ 168 h 512"/>
                <a:gd name="T28" fmla="*/ 22 w 706"/>
                <a:gd name="T29" fmla="*/ 190 h 512"/>
                <a:gd name="T30" fmla="*/ 54 w 706"/>
                <a:gd name="T31" fmla="*/ 214 h 512"/>
                <a:gd name="T32" fmla="*/ 84 w 706"/>
                <a:gd name="T33" fmla="*/ 230 h 512"/>
                <a:gd name="T34" fmla="*/ 146 w 706"/>
                <a:gd name="T35" fmla="*/ 236 h 512"/>
                <a:gd name="T36" fmla="*/ 214 w 706"/>
                <a:gd name="T37" fmla="*/ 224 h 512"/>
                <a:gd name="T38" fmla="*/ 236 w 706"/>
                <a:gd name="T39" fmla="*/ 236 h 512"/>
                <a:gd name="T40" fmla="*/ 288 w 706"/>
                <a:gd name="T41" fmla="*/ 248 h 512"/>
                <a:gd name="T42" fmla="*/ 288 w 706"/>
                <a:gd name="T43" fmla="*/ 282 h 512"/>
                <a:gd name="T44" fmla="*/ 320 w 706"/>
                <a:gd name="T45" fmla="*/ 294 h 512"/>
                <a:gd name="T46" fmla="*/ 334 w 706"/>
                <a:gd name="T47" fmla="*/ 344 h 512"/>
                <a:gd name="T48" fmla="*/ 328 w 706"/>
                <a:gd name="T49" fmla="*/ 374 h 512"/>
                <a:gd name="T50" fmla="*/ 328 w 706"/>
                <a:gd name="T51" fmla="*/ 402 h 512"/>
                <a:gd name="T52" fmla="*/ 342 w 706"/>
                <a:gd name="T53" fmla="*/ 430 h 512"/>
                <a:gd name="T54" fmla="*/ 358 w 706"/>
                <a:gd name="T55" fmla="*/ 448 h 512"/>
                <a:gd name="T56" fmla="*/ 372 w 706"/>
                <a:gd name="T57" fmla="*/ 478 h 512"/>
                <a:gd name="T58" fmla="*/ 388 w 706"/>
                <a:gd name="T59" fmla="*/ 506 h 512"/>
                <a:gd name="T60" fmla="*/ 464 w 706"/>
                <a:gd name="T61" fmla="*/ 512 h 512"/>
                <a:gd name="T62" fmla="*/ 510 w 706"/>
                <a:gd name="T63" fmla="*/ 482 h 512"/>
                <a:gd name="T64" fmla="*/ 532 w 706"/>
                <a:gd name="T65" fmla="*/ 454 h 512"/>
                <a:gd name="T66" fmla="*/ 556 w 706"/>
                <a:gd name="T67" fmla="*/ 426 h 512"/>
                <a:gd name="T68" fmla="*/ 570 w 706"/>
                <a:gd name="T69" fmla="*/ 392 h 512"/>
                <a:gd name="T70" fmla="*/ 600 w 706"/>
                <a:gd name="T71" fmla="*/ 374 h 512"/>
                <a:gd name="T72" fmla="*/ 600 w 706"/>
                <a:gd name="T73" fmla="*/ 340 h 512"/>
                <a:gd name="T74" fmla="*/ 592 w 706"/>
                <a:gd name="T75" fmla="*/ 300 h 512"/>
                <a:gd name="T76" fmla="*/ 624 w 706"/>
                <a:gd name="T77" fmla="*/ 260 h 512"/>
                <a:gd name="T78" fmla="*/ 670 w 706"/>
                <a:gd name="T79" fmla="*/ 230 h 512"/>
                <a:gd name="T80" fmla="*/ 698 w 706"/>
                <a:gd name="T81" fmla="*/ 196 h 512"/>
                <a:gd name="T82" fmla="*/ 692 w 706"/>
                <a:gd name="T83" fmla="*/ 178 h 512"/>
                <a:gd name="T84" fmla="*/ 638 w 706"/>
                <a:gd name="T85" fmla="*/ 196 h 512"/>
                <a:gd name="T86" fmla="*/ 616 w 706"/>
                <a:gd name="T87" fmla="*/ 172 h 512"/>
                <a:gd name="T88" fmla="*/ 592 w 706"/>
                <a:gd name="T89" fmla="*/ 156 h 512"/>
                <a:gd name="T90" fmla="*/ 562 w 706"/>
                <a:gd name="T91" fmla="*/ 128 h 512"/>
                <a:gd name="T92" fmla="*/ 532 w 706"/>
                <a:gd name="T93" fmla="*/ 110 h 512"/>
                <a:gd name="T94" fmla="*/ 524 w 706"/>
                <a:gd name="T95" fmla="*/ 82 h 512"/>
                <a:gd name="T96" fmla="*/ 502 w 706"/>
                <a:gd name="T97" fmla="*/ 54 h 512"/>
                <a:gd name="T98" fmla="*/ 490 w 706"/>
                <a:gd name="T99" fmla="*/ 50 h 512"/>
                <a:gd name="T100" fmla="*/ 0 w 706"/>
                <a:gd name="T101" fmla="*/ 0 h 512"/>
                <a:gd name="T102" fmla="*/ 706 w 706"/>
                <a:gd name="T10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0" name="Freeform 42">
              <a:extLst>
                <a:ext uri="{FF2B5EF4-FFF2-40B4-BE49-F238E27FC236}">
                  <a16:creationId xmlns:a16="http://schemas.microsoft.com/office/drawing/2014/main" id="{CA01EABE-7C3A-494D-BC25-8ADE255FF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060" y="2641957"/>
              <a:ext cx="67909" cy="20988"/>
            </a:xfrm>
            <a:custGeom>
              <a:avLst/>
              <a:gdLst>
                <a:gd name="T0" fmla="*/ 30 w 30"/>
                <a:gd name="T1" fmla="*/ 0 h 6"/>
                <a:gd name="T2" fmla="*/ 0 w 30"/>
                <a:gd name="T3" fmla="*/ 6 h 6"/>
                <a:gd name="T4" fmla="*/ 8 w 30"/>
                <a:gd name="T5" fmla="*/ 6 h 6"/>
                <a:gd name="T6" fmla="*/ 30 w 30"/>
                <a:gd name="T7" fmla="*/ 0 h 6"/>
                <a:gd name="T8" fmla="*/ 0 w 30"/>
                <a:gd name="T9" fmla="*/ 0 h 6"/>
                <a:gd name="T10" fmla="*/ 30 w 3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1" name="Freeform 43">
              <a:extLst>
                <a:ext uri="{FF2B5EF4-FFF2-40B4-BE49-F238E27FC236}">
                  <a16:creationId xmlns:a16="http://schemas.microsoft.com/office/drawing/2014/main" id="{42FBD3CF-B56E-45AB-BA27-2B28F0094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174" y="2249367"/>
              <a:ext cx="238300" cy="371603"/>
            </a:xfrm>
            <a:custGeom>
              <a:avLst/>
              <a:gdLst>
                <a:gd name="T0" fmla="*/ 60 w 106"/>
                <a:gd name="T1" fmla="*/ 40 h 104"/>
                <a:gd name="T2" fmla="*/ 46 w 106"/>
                <a:gd name="T3" fmla="*/ 34 h 104"/>
                <a:gd name="T4" fmla="*/ 22 w 106"/>
                <a:gd name="T5" fmla="*/ 24 h 104"/>
                <a:gd name="T6" fmla="*/ 0 w 106"/>
                <a:gd name="T7" fmla="*/ 24 h 104"/>
                <a:gd name="T8" fmla="*/ 14 w 106"/>
                <a:gd name="T9" fmla="*/ 34 h 104"/>
                <a:gd name="T10" fmla="*/ 30 w 106"/>
                <a:gd name="T11" fmla="*/ 46 h 104"/>
                <a:gd name="T12" fmla="*/ 60 w 106"/>
                <a:gd name="T13" fmla="*/ 70 h 104"/>
                <a:gd name="T14" fmla="*/ 76 w 106"/>
                <a:gd name="T15" fmla="*/ 92 h 104"/>
                <a:gd name="T16" fmla="*/ 90 w 106"/>
                <a:gd name="T17" fmla="*/ 92 h 104"/>
                <a:gd name="T18" fmla="*/ 106 w 106"/>
                <a:gd name="T19" fmla="*/ 104 h 104"/>
                <a:gd name="T20" fmla="*/ 106 w 106"/>
                <a:gd name="T21" fmla="*/ 98 h 104"/>
                <a:gd name="T22" fmla="*/ 84 w 106"/>
                <a:gd name="T23" fmla="*/ 86 h 104"/>
                <a:gd name="T24" fmla="*/ 84 w 106"/>
                <a:gd name="T25" fmla="*/ 70 h 104"/>
                <a:gd name="T26" fmla="*/ 98 w 106"/>
                <a:gd name="T27" fmla="*/ 70 h 104"/>
                <a:gd name="T28" fmla="*/ 98 w 106"/>
                <a:gd name="T29" fmla="*/ 58 h 104"/>
                <a:gd name="T30" fmla="*/ 84 w 106"/>
                <a:gd name="T31" fmla="*/ 40 h 104"/>
                <a:gd name="T32" fmla="*/ 84 w 106"/>
                <a:gd name="T33" fmla="*/ 28 h 104"/>
                <a:gd name="T34" fmla="*/ 76 w 106"/>
                <a:gd name="T35" fmla="*/ 12 h 104"/>
                <a:gd name="T36" fmla="*/ 60 w 106"/>
                <a:gd name="T37" fmla="*/ 12 h 104"/>
                <a:gd name="T38" fmla="*/ 46 w 106"/>
                <a:gd name="T39" fmla="*/ 0 h 104"/>
                <a:gd name="T40" fmla="*/ 52 w 106"/>
                <a:gd name="T41" fmla="*/ 12 h 104"/>
                <a:gd name="T42" fmla="*/ 60 w 106"/>
                <a:gd name="T43" fmla="*/ 40 h 104"/>
                <a:gd name="T44" fmla="*/ 0 w 106"/>
                <a:gd name="T45" fmla="*/ 0 h 104"/>
                <a:gd name="T46" fmla="*/ 106 w 106"/>
                <a:gd name="T4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T44" t="T45" r="T46" b="T47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2" name="Freeform 44">
              <a:extLst>
                <a:ext uri="{FF2B5EF4-FFF2-40B4-BE49-F238E27FC236}">
                  <a16:creationId xmlns:a16="http://schemas.microsoft.com/office/drawing/2014/main" id="{0B64D7CE-9876-4DA8-AF0E-CB046FC0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253" y="1485175"/>
              <a:ext cx="54327" cy="28394"/>
            </a:xfrm>
            <a:custGeom>
              <a:avLst/>
              <a:gdLst>
                <a:gd name="T0" fmla="*/ 24 w 24"/>
                <a:gd name="T1" fmla="*/ 2 h 8"/>
                <a:gd name="T2" fmla="*/ 16 w 24"/>
                <a:gd name="T3" fmla="*/ 0 h 8"/>
                <a:gd name="T4" fmla="*/ 0 w 24"/>
                <a:gd name="T5" fmla="*/ 8 h 8"/>
                <a:gd name="T6" fmla="*/ 16 w 24"/>
                <a:gd name="T7" fmla="*/ 2 h 8"/>
                <a:gd name="T8" fmla="*/ 24 w 24"/>
                <a:gd name="T9" fmla="*/ 2 h 8"/>
                <a:gd name="T10" fmla="*/ 0 w 24"/>
                <a:gd name="T11" fmla="*/ 0 h 8"/>
                <a:gd name="T12" fmla="*/ 24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3" name="Freeform 45">
              <a:extLst>
                <a:ext uri="{FF2B5EF4-FFF2-40B4-BE49-F238E27FC236}">
                  <a16:creationId xmlns:a16="http://schemas.microsoft.com/office/drawing/2014/main" id="{97E40600-2B45-4D3A-964E-F7A985775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539" y="1470361"/>
              <a:ext cx="37041" cy="14815"/>
            </a:xfrm>
            <a:custGeom>
              <a:avLst/>
              <a:gdLst>
                <a:gd name="T0" fmla="*/ 0 w 16"/>
                <a:gd name="T1" fmla="*/ 0 h 4"/>
                <a:gd name="T2" fmla="*/ 8 w 16"/>
                <a:gd name="T3" fmla="*/ 4 h 4"/>
                <a:gd name="T4" fmla="*/ 16 w 16"/>
                <a:gd name="T5" fmla="*/ 0 h 4"/>
                <a:gd name="T6" fmla="*/ 0 w 16"/>
                <a:gd name="T7" fmla="*/ 0 h 4"/>
                <a:gd name="T8" fmla="*/ 0 w 16"/>
                <a:gd name="T9" fmla="*/ 0 h 4"/>
                <a:gd name="T10" fmla="*/ 16 w 1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4" name="Freeform 46">
              <a:extLst>
                <a:ext uri="{FF2B5EF4-FFF2-40B4-BE49-F238E27FC236}">
                  <a16:creationId xmlns:a16="http://schemas.microsoft.com/office/drawing/2014/main" id="{D81E56BD-992A-4B89-9F52-FEBE51444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473" y="2598748"/>
              <a:ext cx="255586" cy="64197"/>
            </a:xfrm>
            <a:custGeom>
              <a:avLst/>
              <a:gdLst>
                <a:gd name="T0" fmla="*/ 16 w 114"/>
                <a:gd name="T1" fmla="*/ 12 h 18"/>
                <a:gd name="T2" fmla="*/ 8 w 114"/>
                <a:gd name="T3" fmla="*/ 6 h 18"/>
                <a:gd name="T4" fmla="*/ 24 w 114"/>
                <a:gd name="T5" fmla="*/ 6 h 18"/>
                <a:gd name="T6" fmla="*/ 60 w 114"/>
                <a:gd name="T7" fmla="*/ 18 h 18"/>
                <a:gd name="T8" fmla="*/ 114 w 114"/>
                <a:gd name="T9" fmla="*/ 18 h 18"/>
                <a:gd name="T10" fmla="*/ 84 w 114"/>
                <a:gd name="T11" fmla="*/ 12 h 18"/>
                <a:gd name="T12" fmla="*/ 98 w 114"/>
                <a:gd name="T13" fmla="*/ 12 h 18"/>
                <a:gd name="T14" fmla="*/ 68 w 114"/>
                <a:gd name="T15" fmla="*/ 6 h 18"/>
                <a:gd name="T16" fmla="*/ 46 w 114"/>
                <a:gd name="T17" fmla="*/ 0 h 18"/>
                <a:gd name="T18" fmla="*/ 16 w 114"/>
                <a:gd name="T19" fmla="*/ 0 h 18"/>
                <a:gd name="T20" fmla="*/ 0 w 114"/>
                <a:gd name="T21" fmla="*/ 6 h 18"/>
                <a:gd name="T22" fmla="*/ 0 w 114"/>
                <a:gd name="T23" fmla="*/ 12 h 18"/>
                <a:gd name="T24" fmla="*/ 16 w 114"/>
                <a:gd name="T25" fmla="*/ 12 h 18"/>
                <a:gd name="T26" fmla="*/ 0 w 114"/>
                <a:gd name="T27" fmla="*/ 0 h 18"/>
                <a:gd name="T28" fmla="*/ 114 w 114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5" name="Freeform 47">
              <a:extLst>
                <a:ext uri="{FF2B5EF4-FFF2-40B4-BE49-F238E27FC236}">
                  <a16:creationId xmlns:a16="http://schemas.microsoft.com/office/drawing/2014/main" id="{CA76D3D3-4E5A-4FAA-9999-2B7DC82FC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182" y="649378"/>
              <a:ext cx="435855" cy="699996"/>
            </a:xfrm>
            <a:custGeom>
              <a:avLst/>
              <a:gdLst>
                <a:gd name="T0" fmla="*/ 36 w 194"/>
                <a:gd name="T1" fmla="*/ 190 h 196"/>
                <a:gd name="T2" fmla="*/ 60 w 194"/>
                <a:gd name="T3" fmla="*/ 188 h 196"/>
                <a:gd name="T4" fmla="*/ 68 w 194"/>
                <a:gd name="T5" fmla="*/ 162 h 196"/>
                <a:gd name="T6" fmla="*/ 76 w 194"/>
                <a:gd name="T7" fmla="*/ 156 h 196"/>
                <a:gd name="T8" fmla="*/ 96 w 194"/>
                <a:gd name="T9" fmla="*/ 176 h 196"/>
                <a:gd name="T10" fmla="*/ 114 w 194"/>
                <a:gd name="T11" fmla="*/ 192 h 196"/>
                <a:gd name="T12" fmla="*/ 138 w 194"/>
                <a:gd name="T13" fmla="*/ 196 h 196"/>
                <a:gd name="T14" fmla="*/ 130 w 194"/>
                <a:gd name="T15" fmla="*/ 176 h 196"/>
                <a:gd name="T16" fmla="*/ 126 w 194"/>
                <a:gd name="T17" fmla="*/ 164 h 196"/>
                <a:gd name="T18" fmla="*/ 124 w 194"/>
                <a:gd name="T19" fmla="*/ 148 h 196"/>
                <a:gd name="T20" fmla="*/ 152 w 194"/>
                <a:gd name="T21" fmla="*/ 126 h 196"/>
                <a:gd name="T22" fmla="*/ 148 w 194"/>
                <a:gd name="T23" fmla="*/ 114 h 196"/>
                <a:gd name="T24" fmla="*/ 136 w 194"/>
                <a:gd name="T25" fmla="*/ 94 h 196"/>
                <a:gd name="T26" fmla="*/ 132 w 194"/>
                <a:gd name="T27" fmla="*/ 72 h 196"/>
                <a:gd name="T28" fmla="*/ 142 w 194"/>
                <a:gd name="T29" fmla="*/ 68 h 196"/>
                <a:gd name="T30" fmla="*/ 156 w 194"/>
                <a:gd name="T31" fmla="*/ 74 h 196"/>
                <a:gd name="T32" fmla="*/ 164 w 194"/>
                <a:gd name="T33" fmla="*/ 78 h 196"/>
                <a:gd name="T34" fmla="*/ 168 w 194"/>
                <a:gd name="T35" fmla="*/ 80 h 196"/>
                <a:gd name="T36" fmla="*/ 172 w 194"/>
                <a:gd name="T37" fmla="*/ 80 h 196"/>
                <a:gd name="T38" fmla="*/ 174 w 194"/>
                <a:gd name="T39" fmla="*/ 78 h 196"/>
                <a:gd name="T40" fmla="*/ 176 w 194"/>
                <a:gd name="T41" fmla="*/ 74 h 196"/>
                <a:gd name="T42" fmla="*/ 176 w 194"/>
                <a:gd name="T43" fmla="*/ 70 h 196"/>
                <a:gd name="T44" fmla="*/ 172 w 194"/>
                <a:gd name="T45" fmla="*/ 64 h 196"/>
                <a:gd name="T46" fmla="*/ 168 w 194"/>
                <a:gd name="T47" fmla="*/ 60 h 196"/>
                <a:gd name="T48" fmla="*/ 168 w 194"/>
                <a:gd name="T49" fmla="*/ 56 h 196"/>
                <a:gd name="T50" fmla="*/ 170 w 194"/>
                <a:gd name="T51" fmla="*/ 54 h 196"/>
                <a:gd name="T52" fmla="*/ 174 w 194"/>
                <a:gd name="T53" fmla="*/ 50 h 196"/>
                <a:gd name="T54" fmla="*/ 180 w 194"/>
                <a:gd name="T55" fmla="*/ 48 h 196"/>
                <a:gd name="T56" fmla="*/ 184 w 194"/>
                <a:gd name="T57" fmla="*/ 48 h 196"/>
                <a:gd name="T58" fmla="*/ 186 w 194"/>
                <a:gd name="T59" fmla="*/ 46 h 196"/>
                <a:gd name="T60" fmla="*/ 188 w 194"/>
                <a:gd name="T61" fmla="*/ 44 h 196"/>
                <a:gd name="T62" fmla="*/ 188 w 194"/>
                <a:gd name="T63" fmla="*/ 34 h 196"/>
                <a:gd name="T64" fmla="*/ 186 w 194"/>
                <a:gd name="T65" fmla="*/ 28 h 196"/>
                <a:gd name="T66" fmla="*/ 194 w 194"/>
                <a:gd name="T67" fmla="*/ 10 h 196"/>
                <a:gd name="T68" fmla="*/ 136 w 194"/>
                <a:gd name="T69" fmla="*/ 2 h 196"/>
                <a:gd name="T70" fmla="*/ 70 w 194"/>
                <a:gd name="T71" fmla="*/ 0 h 196"/>
                <a:gd name="T72" fmla="*/ 16 w 194"/>
                <a:gd name="T73" fmla="*/ 6 h 196"/>
                <a:gd name="T74" fmla="*/ 8 w 194"/>
                <a:gd name="T75" fmla="*/ 14 h 196"/>
                <a:gd name="T76" fmla="*/ 4 w 194"/>
                <a:gd name="T77" fmla="*/ 20 h 196"/>
                <a:gd name="T78" fmla="*/ 0 w 194"/>
                <a:gd name="T79" fmla="*/ 24 h 196"/>
                <a:gd name="T80" fmla="*/ 2 w 194"/>
                <a:gd name="T81" fmla="*/ 66 h 196"/>
                <a:gd name="T82" fmla="*/ 20 w 194"/>
                <a:gd name="T83" fmla="*/ 132 h 196"/>
                <a:gd name="T84" fmla="*/ 34 w 194"/>
                <a:gd name="T85" fmla="*/ 184 h 196"/>
                <a:gd name="T86" fmla="*/ 36 w 194"/>
                <a:gd name="T87" fmla="*/ 190 h 196"/>
                <a:gd name="T88" fmla="*/ 0 w 194"/>
                <a:gd name="T89" fmla="*/ 0 h 196"/>
                <a:gd name="T90" fmla="*/ 194 w 194"/>
                <a:gd name="T9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T88" t="T89" r="T90" b="T91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6" name="Freeform 48">
              <a:extLst>
                <a:ext uri="{FF2B5EF4-FFF2-40B4-BE49-F238E27FC236}">
                  <a16:creationId xmlns:a16="http://schemas.microsoft.com/office/drawing/2014/main" id="{229AB213-0A65-4B4A-A044-1D6E1CF98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246" y="100000"/>
              <a:ext cx="4251122" cy="2170356"/>
            </a:xfrm>
            <a:custGeom>
              <a:avLst/>
              <a:gdLst>
                <a:gd name="T0" fmla="*/ 1892 w 1892"/>
                <a:gd name="T1" fmla="*/ 126 h 608"/>
                <a:gd name="T2" fmla="*/ 1672 w 1892"/>
                <a:gd name="T3" fmla="*/ 98 h 608"/>
                <a:gd name="T4" fmla="*/ 1542 w 1892"/>
                <a:gd name="T5" fmla="*/ 104 h 608"/>
                <a:gd name="T6" fmla="*/ 1376 w 1892"/>
                <a:gd name="T7" fmla="*/ 58 h 608"/>
                <a:gd name="T8" fmla="*/ 1224 w 1892"/>
                <a:gd name="T9" fmla="*/ 92 h 608"/>
                <a:gd name="T10" fmla="*/ 1118 w 1892"/>
                <a:gd name="T11" fmla="*/ 70 h 608"/>
                <a:gd name="T12" fmla="*/ 1026 w 1892"/>
                <a:gd name="T13" fmla="*/ 70 h 608"/>
                <a:gd name="T14" fmla="*/ 958 w 1892"/>
                <a:gd name="T15" fmla="*/ 24 h 608"/>
                <a:gd name="T16" fmla="*/ 928 w 1892"/>
                <a:gd name="T17" fmla="*/ 36 h 608"/>
                <a:gd name="T18" fmla="*/ 828 w 1892"/>
                <a:gd name="T19" fmla="*/ 64 h 608"/>
                <a:gd name="T20" fmla="*/ 820 w 1892"/>
                <a:gd name="T21" fmla="*/ 110 h 608"/>
                <a:gd name="T22" fmla="*/ 730 w 1892"/>
                <a:gd name="T23" fmla="*/ 104 h 608"/>
                <a:gd name="T24" fmla="*/ 752 w 1892"/>
                <a:gd name="T25" fmla="*/ 138 h 608"/>
                <a:gd name="T26" fmla="*/ 714 w 1892"/>
                <a:gd name="T27" fmla="*/ 98 h 608"/>
                <a:gd name="T28" fmla="*/ 692 w 1892"/>
                <a:gd name="T29" fmla="*/ 126 h 608"/>
                <a:gd name="T30" fmla="*/ 554 w 1892"/>
                <a:gd name="T31" fmla="*/ 92 h 608"/>
                <a:gd name="T32" fmla="*/ 562 w 1892"/>
                <a:gd name="T33" fmla="*/ 58 h 608"/>
                <a:gd name="T34" fmla="*/ 586 w 1892"/>
                <a:gd name="T35" fmla="*/ 116 h 608"/>
                <a:gd name="T36" fmla="*/ 540 w 1892"/>
                <a:gd name="T37" fmla="*/ 126 h 608"/>
                <a:gd name="T38" fmla="*/ 464 w 1892"/>
                <a:gd name="T39" fmla="*/ 156 h 608"/>
                <a:gd name="T40" fmla="*/ 394 w 1892"/>
                <a:gd name="T41" fmla="*/ 172 h 608"/>
                <a:gd name="T42" fmla="*/ 440 w 1892"/>
                <a:gd name="T43" fmla="*/ 138 h 608"/>
                <a:gd name="T44" fmla="*/ 296 w 1892"/>
                <a:gd name="T45" fmla="*/ 122 h 608"/>
                <a:gd name="T46" fmla="*/ 182 w 1892"/>
                <a:gd name="T47" fmla="*/ 190 h 608"/>
                <a:gd name="T48" fmla="*/ 152 w 1892"/>
                <a:gd name="T49" fmla="*/ 242 h 608"/>
                <a:gd name="T50" fmla="*/ 236 w 1892"/>
                <a:gd name="T51" fmla="*/ 252 h 608"/>
                <a:gd name="T52" fmla="*/ 258 w 1892"/>
                <a:gd name="T53" fmla="*/ 172 h 608"/>
                <a:gd name="T54" fmla="*/ 350 w 1892"/>
                <a:gd name="T55" fmla="*/ 218 h 608"/>
                <a:gd name="T56" fmla="*/ 236 w 1892"/>
                <a:gd name="T57" fmla="*/ 270 h 608"/>
                <a:gd name="T58" fmla="*/ 160 w 1892"/>
                <a:gd name="T59" fmla="*/ 248 h 608"/>
                <a:gd name="T60" fmla="*/ 76 w 1892"/>
                <a:gd name="T61" fmla="*/ 316 h 608"/>
                <a:gd name="T62" fmla="*/ 0 w 1892"/>
                <a:gd name="T63" fmla="*/ 378 h 608"/>
                <a:gd name="T64" fmla="*/ 98 w 1892"/>
                <a:gd name="T65" fmla="*/ 408 h 608"/>
                <a:gd name="T66" fmla="*/ 228 w 1892"/>
                <a:gd name="T67" fmla="*/ 390 h 608"/>
                <a:gd name="T68" fmla="*/ 236 w 1892"/>
                <a:gd name="T69" fmla="*/ 384 h 608"/>
                <a:gd name="T70" fmla="*/ 288 w 1892"/>
                <a:gd name="T71" fmla="*/ 384 h 608"/>
                <a:gd name="T72" fmla="*/ 364 w 1892"/>
                <a:gd name="T73" fmla="*/ 374 h 608"/>
                <a:gd name="T74" fmla="*/ 418 w 1892"/>
                <a:gd name="T75" fmla="*/ 350 h 608"/>
                <a:gd name="T76" fmla="*/ 426 w 1892"/>
                <a:gd name="T77" fmla="*/ 378 h 608"/>
                <a:gd name="T78" fmla="*/ 380 w 1892"/>
                <a:gd name="T79" fmla="*/ 420 h 608"/>
                <a:gd name="T80" fmla="*/ 434 w 1892"/>
                <a:gd name="T81" fmla="*/ 460 h 608"/>
                <a:gd name="T82" fmla="*/ 478 w 1892"/>
                <a:gd name="T83" fmla="*/ 504 h 608"/>
                <a:gd name="T84" fmla="*/ 622 w 1892"/>
                <a:gd name="T85" fmla="*/ 562 h 608"/>
                <a:gd name="T86" fmla="*/ 646 w 1892"/>
                <a:gd name="T87" fmla="*/ 500 h 608"/>
                <a:gd name="T88" fmla="*/ 562 w 1892"/>
                <a:gd name="T89" fmla="*/ 454 h 608"/>
                <a:gd name="T90" fmla="*/ 722 w 1892"/>
                <a:gd name="T91" fmla="*/ 488 h 608"/>
                <a:gd name="T92" fmla="*/ 820 w 1892"/>
                <a:gd name="T93" fmla="*/ 510 h 608"/>
                <a:gd name="T94" fmla="*/ 904 w 1892"/>
                <a:gd name="T95" fmla="*/ 584 h 608"/>
                <a:gd name="T96" fmla="*/ 1064 w 1892"/>
                <a:gd name="T97" fmla="*/ 546 h 608"/>
                <a:gd name="T98" fmla="*/ 1124 w 1892"/>
                <a:gd name="T99" fmla="*/ 556 h 608"/>
                <a:gd name="T100" fmla="*/ 1186 w 1892"/>
                <a:gd name="T101" fmla="*/ 552 h 608"/>
                <a:gd name="T102" fmla="*/ 1238 w 1892"/>
                <a:gd name="T103" fmla="*/ 500 h 608"/>
                <a:gd name="T104" fmla="*/ 1276 w 1892"/>
                <a:gd name="T105" fmla="*/ 420 h 608"/>
                <a:gd name="T106" fmla="*/ 1322 w 1892"/>
                <a:gd name="T107" fmla="*/ 390 h 608"/>
                <a:gd name="T108" fmla="*/ 1360 w 1892"/>
                <a:gd name="T109" fmla="*/ 362 h 608"/>
                <a:gd name="T110" fmla="*/ 1398 w 1892"/>
                <a:gd name="T111" fmla="*/ 248 h 608"/>
                <a:gd name="T112" fmla="*/ 1526 w 1892"/>
                <a:gd name="T113" fmla="*/ 212 h 608"/>
                <a:gd name="T114" fmla="*/ 1648 w 1892"/>
                <a:gd name="T115" fmla="*/ 172 h 608"/>
                <a:gd name="T116" fmla="*/ 1642 w 1892"/>
                <a:gd name="T117" fmla="*/ 288 h 608"/>
                <a:gd name="T118" fmla="*/ 1688 w 1892"/>
                <a:gd name="T119" fmla="*/ 202 h 608"/>
                <a:gd name="T120" fmla="*/ 1770 w 1892"/>
                <a:gd name="T121" fmla="*/ 150 h 608"/>
                <a:gd name="T122" fmla="*/ 0 w 1892"/>
                <a:gd name="T123" fmla="*/ 0 h 608"/>
                <a:gd name="T124" fmla="*/ 1892 w 1892"/>
                <a:gd name="T12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7" name="Freeform 49">
              <a:extLst>
                <a:ext uri="{FF2B5EF4-FFF2-40B4-BE49-F238E27FC236}">
                  <a16:creationId xmlns:a16="http://schemas.microsoft.com/office/drawing/2014/main" id="{1514538E-108B-41E7-947F-317600D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854" y="513577"/>
              <a:ext cx="309914" cy="379010"/>
            </a:xfrm>
            <a:custGeom>
              <a:avLst/>
              <a:gdLst>
                <a:gd name="T0" fmla="*/ 84 w 138"/>
                <a:gd name="T1" fmla="*/ 6 h 106"/>
                <a:gd name="T2" fmla="*/ 84 w 138"/>
                <a:gd name="T3" fmla="*/ 6 h 106"/>
                <a:gd name="T4" fmla="*/ 54 w 138"/>
                <a:gd name="T5" fmla="*/ 0 h 106"/>
                <a:gd name="T6" fmla="*/ 38 w 138"/>
                <a:gd name="T7" fmla="*/ 0 h 106"/>
                <a:gd name="T8" fmla="*/ 24 w 138"/>
                <a:gd name="T9" fmla="*/ 0 h 106"/>
                <a:gd name="T10" fmla="*/ 18 w 138"/>
                <a:gd name="T11" fmla="*/ 2 h 106"/>
                <a:gd name="T12" fmla="*/ 16 w 138"/>
                <a:gd name="T13" fmla="*/ 6 h 106"/>
                <a:gd name="T14" fmla="*/ 14 w 138"/>
                <a:gd name="T15" fmla="*/ 10 h 106"/>
                <a:gd name="T16" fmla="*/ 12 w 138"/>
                <a:gd name="T17" fmla="*/ 18 h 106"/>
                <a:gd name="T18" fmla="*/ 8 w 138"/>
                <a:gd name="T19" fmla="*/ 34 h 106"/>
                <a:gd name="T20" fmla="*/ 6 w 138"/>
                <a:gd name="T21" fmla="*/ 50 h 106"/>
                <a:gd name="T22" fmla="*/ 2 w 138"/>
                <a:gd name="T23" fmla="*/ 84 h 106"/>
                <a:gd name="T24" fmla="*/ 0 w 138"/>
                <a:gd name="T25" fmla="*/ 94 h 106"/>
                <a:gd name="T26" fmla="*/ 0 w 138"/>
                <a:gd name="T27" fmla="*/ 102 h 106"/>
                <a:gd name="T28" fmla="*/ 16 w 138"/>
                <a:gd name="T29" fmla="*/ 102 h 106"/>
                <a:gd name="T30" fmla="*/ 32 w 138"/>
                <a:gd name="T31" fmla="*/ 100 h 106"/>
                <a:gd name="T32" fmla="*/ 46 w 138"/>
                <a:gd name="T33" fmla="*/ 104 h 106"/>
                <a:gd name="T34" fmla="*/ 60 w 138"/>
                <a:gd name="T35" fmla="*/ 106 h 106"/>
                <a:gd name="T36" fmla="*/ 68 w 138"/>
                <a:gd name="T37" fmla="*/ 106 h 106"/>
                <a:gd name="T38" fmla="*/ 78 w 138"/>
                <a:gd name="T39" fmla="*/ 106 h 106"/>
                <a:gd name="T40" fmla="*/ 82 w 138"/>
                <a:gd name="T41" fmla="*/ 104 h 106"/>
                <a:gd name="T42" fmla="*/ 82 w 138"/>
                <a:gd name="T43" fmla="*/ 102 h 106"/>
                <a:gd name="T44" fmla="*/ 82 w 138"/>
                <a:gd name="T45" fmla="*/ 100 h 106"/>
                <a:gd name="T46" fmla="*/ 84 w 138"/>
                <a:gd name="T47" fmla="*/ 98 h 106"/>
                <a:gd name="T48" fmla="*/ 104 w 138"/>
                <a:gd name="T49" fmla="*/ 80 h 106"/>
                <a:gd name="T50" fmla="*/ 124 w 138"/>
                <a:gd name="T51" fmla="*/ 62 h 106"/>
                <a:gd name="T52" fmla="*/ 134 w 138"/>
                <a:gd name="T53" fmla="*/ 50 h 106"/>
                <a:gd name="T54" fmla="*/ 138 w 138"/>
                <a:gd name="T55" fmla="*/ 44 h 106"/>
                <a:gd name="T56" fmla="*/ 138 w 138"/>
                <a:gd name="T57" fmla="*/ 40 h 106"/>
                <a:gd name="T58" fmla="*/ 138 w 138"/>
                <a:gd name="T59" fmla="*/ 34 h 106"/>
                <a:gd name="T60" fmla="*/ 136 w 138"/>
                <a:gd name="T61" fmla="*/ 28 h 106"/>
                <a:gd name="T62" fmla="*/ 132 w 138"/>
                <a:gd name="T63" fmla="*/ 24 h 106"/>
                <a:gd name="T64" fmla="*/ 126 w 138"/>
                <a:gd name="T65" fmla="*/ 20 h 106"/>
                <a:gd name="T66" fmla="*/ 112 w 138"/>
                <a:gd name="T67" fmla="*/ 14 h 106"/>
                <a:gd name="T68" fmla="*/ 100 w 138"/>
                <a:gd name="T69" fmla="*/ 12 h 106"/>
                <a:gd name="T70" fmla="*/ 84 w 138"/>
                <a:gd name="T71" fmla="*/ 6 h 106"/>
                <a:gd name="T72" fmla="*/ 0 w 138"/>
                <a:gd name="T73" fmla="*/ 0 h 106"/>
                <a:gd name="T74" fmla="*/ 138 w 138"/>
                <a:gd name="T7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8" name="Freeform 50">
              <a:extLst>
                <a:ext uri="{FF2B5EF4-FFF2-40B4-BE49-F238E27FC236}">
                  <a16:creationId xmlns:a16="http://schemas.microsoft.com/office/drawing/2014/main" id="{BB8E2148-0A17-486B-B843-C6B09A213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382" y="3455532"/>
              <a:ext cx="238300" cy="164196"/>
            </a:xfrm>
            <a:custGeom>
              <a:avLst/>
              <a:gdLst>
                <a:gd name="T0" fmla="*/ 82 w 106"/>
                <a:gd name="T1" fmla="*/ 0 h 46"/>
                <a:gd name="T2" fmla="*/ 60 w 106"/>
                <a:gd name="T3" fmla="*/ 18 h 46"/>
                <a:gd name="T4" fmla="*/ 30 w 106"/>
                <a:gd name="T5" fmla="*/ 30 h 46"/>
                <a:gd name="T6" fmla="*/ 0 w 106"/>
                <a:gd name="T7" fmla="*/ 40 h 46"/>
                <a:gd name="T8" fmla="*/ 30 w 106"/>
                <a:gd name="T9" fmla="*/ 46 h 46"/>
                <a:gd name="T10" fmla="*/ 60 w 106"/>
                <a:gd name="T11" fmla="*/ 34 h 46"/>
                <a:gd name="T12" fmla="*/ 82 w 106"/>
                <a:gd name="T13" fmla="*/ 18 h 46"/>
                <a:gd name="T14" fmla="*/ 106 w 106"/>
                <a:gd name="T15" fmla="*/ 12 h 46"/>
                <a:gd name="T16" fmla="*/ 92 w 106"/>
                <a:gd name="T17" fmla="*/ 0 h 46"/>
                <a:gd name="T18" fmla="*/ 82 w 106"/>
                <a:gd name="T19" fmla="*/ 0 h 46"/>
                <a:gd name="T20" fmla="*/ 0 w 106"/>
                <a:gd name="T21" fmla="*/ 0 h 46"/>
                <a:gd name="T22" fmla="*/ 106 w 10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9" name="Freeform 51">
              <a:extLst>
                <a:ext uri="{FF2B5EF4-FFF2-40B4-BE49-F238E27FC236}">
                  <a16:creationId xmlns:a16="http://schemas.microsoft.com/office/drawing/2014/main" id="{3D00CD2A-0E26-44DA-83E1-880F5AE34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202" y="3313558"/>
              <a:ext cx="121002" cy="185184"/>
            </a:xfrm>
            <a:custGeom>
              <a:avLst/>
              <a:gdLst>
                <a:gd name="T0" fmla="*/ 14 w 54"/>
                <a:gd name="T1" fmla="*/ 12 h 52"/>
                <a:gd name="T2" fmla="*/ 6 w 54"/>
                <a:gd name="T3" fmla="*/ 0 h 52"/>
                <a:gd name="T4" fmla="*/ 6 w 54"/>
                <a:gd name="T5" fmla="*/ 34 h 52"/>
                <a:gd name="T6" fmla="*/ 0 w 54"/>
                <a:gd name="T7" fmla="*/ 52 h 52"/>
                <a:gd name="T8" fmla="*/ 6 w 54"/>
                <a:gd name="T9" fmla="*/ 46 h 52"/>
                <a:gd name="T10" fmla="*/ 30 w 54"/>
                <a:gd name="T11" fmla="*/ 28 h 52"/>
                <a:gd name="T12" fmla="*/ 44 w 54"/>
                <a:gd name="T13" fmla="*/ 24 h 52"/>
                <a:gd name="T14" fmla="*/ 54 w 54"/>
                <a:gd name="T15" fmla="*/ 12 h 52"/>
                <a:gd name="T16" fmla="*/ 14 w 54"/>
                <a:gd name="T17" fmla="*/ 12 h 52"/>
                <a:gd name="T18" fmla="*/ 0 w 54"/>
                <a:gd name="T19" fmla="*/ 0 h 52"/>
                <a:gd name="T20" fmla="*/ 54 w 54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0" name="Freeform 52">
              <a:extLst>
                <a:ext uri="{FF2B5EF4-FFF2-40B4-BE49-F238E27FC236}">
                  <a16:creationId xmlns:a16="http://schemas.microsoft.com/office/drawing/2014/main" id="{764CA1FB-4B4B-4C4F-9F66-65AF8679F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567" y="2249367"/>
              <a:ext cx="238300" cy="264196"/>
            </a:xfrm>
            <a:custGeom>
              <a:avLst/>
              <a:gdLst>
                <a:gd name="T0" fmla="*/ 98 w 106"/>
                <a:gd name="T1" fmla="*/ 52 h 74"/>
                <a:gd name="T2" fmla="*/ 106 w 106"/>
                <a:gd name="T3" fmla="*/ 40 h 74"/>
                <a:gd name="T4" fmla="*/ 106 w 106"/>
                <a:gd name="T5" fmla="*/ 18 h 74"/>
                <a:gd name="T6" fmla="*/ 98 w 106"/>
                <a:gd name="T7" fmla="*/ 6 h 74"/>
                <a:gd name="T8" fmla="*/ 82 w 106"/>
                <a:gd name="T9" fmla="*/ 12 h 74"/>
                <a:gd name="T10" fmla="*/ 82 w 106"/>
                <a:gd name="T11" fmla="*/ 0 h 74"/>
                <a:gd name="T12" fmla="*/ 60 w 106"/>
                <a:gd name="T13" fmla="*/ 18 h 74"/>
                <a:gd name="T14" fmla="*/ 30 w 106"/>
                <a:gd name="T15" fmla="*/ 34 h 74"/>
                <a:gd name="T16" fmla="*/ 22 w 106"/>
                <a:gd name="T17" fmla="*/ 40 h 74"/>
                <a:gd name="T18" fmla="*/ 0 w 106"/>
                <a:gd name="T19" fmla="*/ 46 h 74"/>
                <a:gd name="T20" fmla="*/ 14 w 106"/>
                <a:gd name="T21" fmla="*/ 52 h 74"/>
                <a:gd name="T22" fmla="*/ 36 w 106"/>
                <a:gd name="T23" fmla="*/ 58 h 74"/>
                <a:gd name="T24" fmla="*/ 30 w 106"/>
                <a:gd name="T25" fmla="*/ 74 h 74"/>
                <a:gd name="T26" fmla="*/ 74 w 106"/>
                <a:gd name="T27" fmla="*/ 74 h 74"/>
                <a:gd name="T28" fmla="*/ 82 w 106"/>
                <a:gd name="T29" fmla="*/ 70 h 74"/>
                <a:gd name="T30" fmla="*/ 98 w 106"/>
                <a:gd name="T31" fmla="*/ 52 h 74"/>
                <a:gd name="T32" fmla="*/ 0 w 106"/>
                <a:gd name="T33" fmla="*/ 0 h 74"/>
                <a:gd name="T34" fmla="*/ 106 w 106"/>
                <a:gd name="T3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1" name="Freeform 53">
              <a:extLst>
                <a:ext uri="{FF2B5EF4-FFF2-40B4-BE49-F238E27FC236}">
                  <a16:creationId xmlns:a16="http://schemas.microsoft.com/office/drawing/2014/main" id="{1D7B8326-52E9-44F2-B721-C54F53F7B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150" y="2513563"/>
              <a:ext cx="32103" cy="64197"/>
            </a:xfrm>
            <a:custGeom>
              <a:avLst/>
              <a:gdLst>
                <a:gd name="T0" fmla="*/ 8 w 14"/>
                <a:gd name="T1" fmla="*/ 18 h 18"/>
                <a:gd name="T2" fmla="*/ 8 w 14"/>
                <a:gd name="T3" fmla="*/ 12 h 18"/>
                <a:gd name="T4" fmla="*/ 14 w 14"/>
                <a:gd name="T5" fmla="*/ 0 h 18"/>
                <a:gd name="T6" fmla="*/ 0 w 14"/>
                <a:gd name="T7" fmla="*/ 12 h 18"/>
                <a:gd name="T8" fmla="*/ 8 w 14"/>
                <a:gd name="T9" fmla="*/ 18 h 18"/>
                <a:gd name="T10" fmla="*/ 0 w 14"/>
                <a:gd name="T11" fmla="*/ 0 h 18"/>
                <a:gd name="T12" fmla="*/ 14 w 1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2" name="Freeform 54">
              <a:extLst>
                <a:ext uri="{FF2B5EF4-FFF2-40B4-BE49-F238E27FC236}">
                  <a16:creationId xmlns:a16="http://schemas.microsoft.com/office/drawing/2014/main" id="{5113746B-5E53-4BF5-A849-403C238B1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867" y="899994"/>
              <a:ext cx="12347" cy="20987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4 h 6"/>
                <a:gd name="T4" fmla="*/ 6 w 6"/>
                <a:gd name="T5" fmla="*/ 6 h 6"/>
                <a:gd name="T6" fmla="*/ 6 w 6"/>
                <a:gd name="T7" fmla="*/ 0 h 6"/>
                <a:gd name="T8" fmla="*/ 0 w 6"/>
                <a:gd name="T9" fmla="*/ 0 h 6"/>
                <a:gd name="T10" fmla="*/ 6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3" name="Freeform 55">
              <a:extLst>
                <a:ext uri="{FF2B5EF4-FFF2-40B4-BE49-F238E27FC236}">
                  <a16:creationId xmlns:a16="http://schemas.microsoft.com/office/drawing/2014/main" id="{BA82F75E-FA08-420B-A821-3172510FE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12" y="1241967"/>
              <a:ext cx="153105" cy="86419"/>
            </a:xfrm>
            <a:custGeom>
              <a:avLst/>
              <a:gdLst>
                <a:gd name="T0" fmla="*/ 38 w 68"/>
                <a:gd name="T1" fmla="*/ 8 h 24"/>
                <a:gd name="T2" fmla="*/ 38 w 68"/>
                <a:gd name="T3" fmla="*/ 6 h 24"/>
                <a:gd name="T4" fmla="*/ 38 w 68"/>
                <a:gd name="T5" fmla="*/ 0 h 24"/>
                <a:gd name="T6" fmla="*/ 24 w 68"/>
                <a:gd name="T7" fmla="*/ 0 h 24"/>
                <a:gd name="T8" fmla="*/ 8 w 68"/>
                <a:gd name="T9" fmla="*/ 8 h 24"/>
                <a:gd name="T10" fmla="*/ 0 w 68"/>
                <a:gd name="T11" fmla="*/ 12 h 24"/>
                <a:gd name="T12" fmla="*/ 0 w 68"/>
                <a:gd name="T13" fmla="*/ 24 h 24"/>
                <a:gd name="T14" fmla="*/ 22 w 68"/>
                <a:gd name="T15" fmla="*/ 18 h 24"/>
                <a:gd name="T16" fmla="*/ 38 w 68"/>
                <a:gd name="T17" fmla="*/ 24 h 24"/>
                <a:gd name="T18" fmla="*/ 54 w 68"/>
                <a:gd name="T19" fmla="*/ 24 h 24"/>
                <a:gd name="T20" fmla="*/ 68 w 68"/>
                <a:gd name="T21" fmla="*/ 18 h 24"/>
                <a:gd name="T22" fmla="*/ 44 w 68"/>
                <a:gd name="T23" fmla="*/ 12 h 24"/>
                <a:gd name="T24" fmla="*/ 54 w 68"/>
                <a:gd name="T25" fmla="*/ 2 h 24"/>
                <a:gd name="T26" fmla="*/ 38 w 68"/>
                <a:gd name="T27" fmla="*/ 8 h 24"/>
                <a:gd name="T28" fmla="*/ 0 w 68"/>
                <a:gd name="T29" fmla="*/ 0 h 24"/>
                <a:gd name="T30" fmla="*/ 68 w 68"/>
                <a:gd name="T3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4" name="Freeform 56">
              <a:extLst>
                <a:ext uri="{FF2B5EF4-FFF2-40B4-BE49-F238E27FC236}">
                  <a16:creationId xmlns:a16="http://schemas.microsoft.com/office/drawing/2014/main" id="{386070CE-81FE-4985-BDBB-09773968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328" y="0"/>
              <a:ext cx="1142111" cy="913574"/>
            </a:xfrm>
            <a:custGeom>
              <a:avLst/>
              <a:gdLst>
                <a:gd name="T0" fmla="*/ 410 w 508"/>
                <a:gd name="T1" fmla="*/ 154 h 256"/>
                <a:gd name="T2" fmla="*/ 418 w 508"/>
                <a:gd name="T3" fmla="*/ 150 h 256"/>
                <a:gd name="T4" fmla="*/ 388 w 508"/>
                <a:gd name="T5" fmla="*/ 132 h 256"/>
                <a:gd name="T6" fmla="*/ 410 w 508"/>
                <a:gd name="T7" fmla="*/ 120 h 256"/>
                <a:gd name="T8" fmla="*/ 448 w 508"/>
                <a:gd name="T9" fmla="*/ 108 h 256"/>
                <a:gd name="T10" fmla="*/ 448 w 508"/>
                <a:gd name="T11" fmla="*/ 104 h 256"/>
                <a:gd name="T12" fmla="*/ 432 w 508"/>
                <a:gd name="T13" fmla="*/ 86 h 256"/>
                <a:gd name="T14" fmla="*/ 448 w 508"/>
                <a:gd name="T15" fmla="*/ 80 h 256"/>
                <a:gd name="T16" fmla="*/ 440 w 508"/>
                <a:gd name="T17" fmla="*/ 58 h 256"/>
                <a:gd name="T18" fmla="*/ 486 w 508"/>
                <a:gd name="T19" fmla="*/ 34 h 256"/>
                <a:gd name="T20" fmla="*/ 448 w 508"/>
                <a:gd name="T21" fmla="*/ 22 h 256"/>
                <a:gd name="T22" fmla="*/ 402 w 508"/>
                <a:gd name="T23" fmla="*/ 34 h 256"/>
                <a:gd name="T24" fmla="*/ 394 w 508"/>
                <a:gd name="T25" fmla="*/ 28 h 256"/>
                <a:gd name="T26" fmla="*/ 410 w 508"/>
                <a:gd name="T27" fmla="*/ 12 h 256"/>
                <a:gd name="T28" fmla="*/ 364 w 508"/>
                <a:gd name="T29" fmla="*/ 0 h 256"/>
                <a:gd name="T30" fmla="*/ 272 w 508"/>
                <a:gd name="T31" fmla="*/ 6 h 256"/>
                <a:gd name="T32" fmla="*/ 242 w 508"/>
                <a:gd name="T33" fmla="*/ 0 h 256"/>
                <a:gd name="T34" fmla="*/ 226 w 508"/>
                <a:gd name="T35" fmla="*/ 22 h 256"/>
                <a:gd name="T36" fmla="*/ 196 w 508"/>
                <a:gd name="T37" fmla="*/ 16 h 256"/>
                <a:gd name="T38" fmla="*/ 150 w 508"/>
                <a:gd name="T39" fmla="*/ 16 h 256"/>
                <a:gd name="T40" fmla="*/ 104 w 508"/>
                <a:gd name="T41" fmla="*/ 28 h 256"/>
                <a:gd name="T42" fmla="*/ 60 w 508"/>
                <a:gd name="T43" fmla="*/ 40 h 256"/>
                <a:gd name="T44" fmla="*/ 44 w 508"/>
                <a:gd name="T45" fmla="*/ 52 h 256"/>
                <a:gd name="T46" fmla="*/ 0 w 508"/>
                <a:gd name="T47" fmla="*/ 58 h 256"/>
                <a:gd name="T48" fmla="*/ 22 w 508"/>
                <a:gd name="T49" fmla="*/ 74 h 256"/>
                <a:gd name="T50" fmla="*/ 14 w 508"/>
                <a:gd name="T51" fmla="*/ 92 h 256"/>
                <a:gd name="T52" fmla="*/ 74 w 508"/>
                <a:gd name="T53" fmla="*/ 82 h 256"/>
                <a:gd name="T54" fmla="*/ 128 w 508"/>
                <a:gd name="T55" fmla="*/ 108 h 256"/>
                <a:gd name="T56" fmla="*/ 136 w 508"/>
                <a:gd name="T57" fmla="*/ 138 h 256"/>
                <a:gd name="T58" fmla="*/ 158 w 508"/>
                <a:gd name="T59" fmla="*/ 160 h 256"/>
                <a:gd name="T60" fmla="*/ 144 w 508"/>
                <a:gd name="T61" fmla="*/ 178 h 256"/>
                <a:gd name="T62" fmla="*/ 150 w 508"/>
                <a:gd name="T63" fmla="*/ 212 h 256"/>
                <a:gd name="T64" fmla="*/ 166 w 508"/>
                <a:gd name="T65" fmla="*/ 246 h 256"/>
                <a:gd name="T66" fmla="*/ 204 w 508"/>
                <a:gd name="T67" fmla="*/ 252 h 256"/>
                <a:gd name="T68" fmla="*/ 220 w 508"/>
                <a:gd name="T69" fmla="*/ 246 h 256"/>
                <a:gd name="T70" fmla="*/ 242 w 508"/>
                <a:gd name="T71" fmla="*/ 230 h 256"/>
                <a:gd name="T72" fmla="*/ 258 w 508"/>
                <a:gd name="T73" fmla="*/ 218 h 256"/>
                <a:gd name="T74" fmla="*/ 258 w 508"/>
                <a:gd name="T75" fmla="*/ 206 h 256"/>
                <a:gd name="T76" fmla="*/ 296 w 508"/>
                <a:gd name="T77" fmla="*/ 194 h 256"/>
                <a:gd name="T78" fmla="*/ 356 w 508"/>
                <a:gd name="T79" fmla="*/ 172 h 256"/>
                <a:gd name="T80" fmla="*/ 410 w 508"/>
                <a:gd name="T81" fmla="*/ 160 h 256"/>
                <a:gd name="T82" fmla="*/ 0 w 508"/>
                <a:gd name="T83" fmla="*/ 0 h 256"/>
                <a:gd name="T84" fmla="*/ 508 w 508"/>
                <a:gd name="T8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5" name="Freeform 57">
              <a:extLst>
                <a:ext uri="{FF2B5EF4-FFF2-40B4-BE49-F238E27FC236}">
                  <a16:creationId xmlns:a16="http://schemas.microsoft.com/office/drawing/2014/main" id="{D6FB0E36-2B3E-4443-B8CB-496DF3830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928" y="913574"/>
              <a:ext cx="4939" cy="740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  <a:gd name="T8" fmla="*/ 0 w 2"/>
                <a:gd name="T9" fmla="*/ 0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6" name="Freeform 58">
              <a:extLst>
                <a:ext uri="{FF2B5EF4-FFF2-40B4-BE49-F238E27FC236}">
                  <a16:creationId xmlns:a16="http://schemas.microsoft.com/office/drawing/2014/main" id="{74C42367-F5E4-45BF-93A5-BFF913B33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450" y="964191"/>
              <a:ext cx="409925" cy="649378"/>
            </a:xfrm>
            <a:custGeom>
              <a:avLst/>
              <a:gdLst>
                <a:gd name="T0" fmla="*/ 114 w 182"/>
                <a:gd name="T1" fmla="*/ 142 h 182"/>
                <a:gd name="T2" fmla="*/ 92 w 182"/>
                <a:gd name="T3" fmla="*/ 142 h 182"/>
                <a:gd name="T4" fmla="*/ 76 w 182"/>
                <a:gd name="T5" fmla="*/ 154 h 182"/>
                <a:gd name="T6" fmla="*/ 46 w 182"/>
                <a:gd name="T7" fmla="*/ 160 h 182"/>
                <a:gd name="T8" fmla="*/ 22 w 182"/>
                <a:gd name="T9" fmla="*/ 166 h 182"/>
                <a:gd name="T10" fmla="*/ 0 w 182"/>
                <a:gd name="T11" fmla="*/ 182 h 182"/>
                <a:gd name="T12" fmla="*/ 22 w 182"/>
                <a:gd name="T13" fmla="*/ 182 h 182"/>
                <a:gd name="T14" fmla="*/ 22 w 182"/>
                <a:gd name="T15" fmla="*/ 170 h 182"/>
                <a:gd name="T16" fmla="*/ 46 w 182"/>
                <a:gd name="T17" fmla="*/ 166 h 182"/>
                <a:gd name="T18" fmla="*/ 92 w 182"/>
                <a:gd name="T19" fmla="*/ 166 h 182"/>
                <a:gd name="T20" fmla="*/ 114 w 182"/>
                <a:gd name="T21" fmla="*/ 160 h 182"/>
                <a:gd name="T22" fmla="*/ 136 w 182"/>
                <a:gd name="T23" fmla="*/ 154 h 182"/>
                <a:gd name="T24" fmla="*/ 152 w 182"/>
                <a:gd name="T25" fmla="*/ 154 h 182"/>
                <a:gd name="T26" fmla="*/ 158 w 182"/>
                <a:gd name="T27" fmla="*/ 142 h 182"/>
                <a:gd name="T28" fmla="*/ 136 w 182"/>
                <a:gd name="T29" fmla="*/ 132 h 182"/>
                <a:gd name="T30" fmla="*/ 158 w 182"/>
                <a:gd name="T31" fmla="*/ 126 h 182"/>
                <a:gd name="T32" fmla="*/ 144 w 182"/>
                <a:gd name="T33" fmla="*/ 120 h 182"/>
                <a:gd name="T34" fmla="*/ 130 w 182"/>
                <a:gd name="T35" fmla="*/ 114 h 182"/>
                <a:gd name="T36" fmla="*/ 124 w 182"/>
                <a:gd name="T37" fmla="*/ 114 h 182"/>
                <a:gd name="T38" fmla="*/ 136 w 182"/>
                <a:gd name="T39" fmla="*/ 108 h 182"/>
                <a:gd name="T40" fmla="*/ 136 w 182"/>
                <a:gd name="T41" fmla="*/ 96 h 182"/>
                <a:gd name="T42" fmla="*/ 152 w 182"/>
                <a:gd name="T43" fmla="*/ 102 h 182"/>
                <a:gd name="T44" fmla="*/ 168 w 182"/>
                <a:gd name="T45" fmla="*/ 96 h 182"/>
                <a:gd name="T46" fmla="*/ 182 w 182"/>
                <a:gd name="T47" fmla="*/ 90 h 182"/>
                <a:gd name="T48" fmla="*/ 158 w 182"/>
                <a:gd name="T49" fmla="*/ 90 h 182"/>
                <a:gd name="T50" fmla="*/ 136 w 182"/>
                <a:gd name="T51" fmla="*/ 86 h 182"/>
                <a:gd name="T52" fmla="*/ 130 w 182"/>
                <a:gd name="T53" fmla="*/ 74 h 182"/>
                <a:gd name="T54" fmla="*/ 136 w 182"/>
                <a:gd name="T55" fmla="*/ 68 h 182"/>
                <a:gd name="T56" fmla="*/ 122 w 182"/>
                <a:gd name="T57" fmla="*/ 62 h 182"/>
                <a:gd name="T58" fmla="*/ 130 w 182"/>
                <a:gd name="T59" fmla="*/ 46 h 182"/>
                <a:gd name="T60" fmla="*/ 144 w 182"/>
                <a:gd name="T61" fmla="*/ 46 h 182"/>
                <a:gd name="T62" fmla="*/ 122 w 182"/>
                <a:gd name="T63" fmla="*/ 28 h 182"/>
                <a:gd name="T64" fmla="*/ 98 w 182"/>
                <a:gd name="T65" fmla="*/ 16 h 182"/>
                <a:gd name="T66" fmla="*/ 92 w 182"/>
                <a:gd name="T67" fmla="*/ 0 h 182"/>
                <a:gd name="T68" fmla="*/ 84 w 182"/>
                <a:gd name="T69" fmla="*/ 6 h 182"/>
                <a:gd name="T70" fmla="*/ 84 w 182"/>
                <a:gd name="T71" fmla="*/ 16 h 182"/>
                <a:gd name="T72" fmla="*/ 98 w 182"/>
                <a:gd name="T73" fmla="*/ 34 h 182"/>
                <a:gd name="T74" fmla="*/ 114 w 182"/>
                <a:gd name="T75" fmla="*/ 52 h 182"/>
                <a:gd name="T76" fmla="*/ 106 w 182"/>
                <a:gd name="T77" fmla="*/ 68 h 182"/>
                <a:gd name="T78" fmla="*/ 114 w 182"/>
                <a:gd name="T79" fmla="*/ 80 h 182"/>
                <a:gd name="T80" fmla="*/ 122 w 182"/>
                <a:gd name="T81" fmla="*/ 90 h 182"/>
                <a:gd name="T82" fmla="*/ 106 w 182"/>
                <a:gd name="T83" fmla="*/ 102 h 182"/>
                <a:gd name="T84" fmla="*/ 114 w 182"/>
                <a:gd name="T85" fmla="*/ 120 h 182"/>
                <a:gd name="T86" fmla="*/ 122 w 182"/>
                <a:gd name="T87" fmla="*/ 116 h 182"/>
                <a:gd name="T88" fmla="*/ 122 w 182"/>
                <a:gd name="T89" fmla="*/ 132 h 182"/>
                <a:gd name="T90" fmla="*/ 114 w 182"/>
                <a:gd name="T91" fmla="*/ 142 h 182"/>
                <a:gd name="T92" fmla="*/ 0 w 182"/>
                <a:gd name="T93" fmla="*/ 0 h 182"/>
                <a:gd name="T94" fmla="*/ 182 w 182"/>
                <a:gd name="T9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7" name="Freeform 59">
              <a:extLst>
                <a:ext uri="{FF2B5EF4-FFF2-40B4-BE49-F238E27FC236}">
                  <a16:creationId xmlns:a16="http://schemas.microsoft.com/office/drawing/2014/main" id="{D02A40D3-5BC0-4026-82ED-2224D9C8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35799"/>
              <a:ext cx="2611421" cy="3555531"/>
            </a:xfrm>
            <a:custGeom>
              <a:avLst/>
              <a:gdLst>
                <a:gd name="T0" fmla="*/ 1048 w 1162"/>
                <a:gd name="T1" fmla="*/ 578 h 996"/>
                <a:gd name="T2" fmla="*/ 1010 w 1162"/>
                <a:gd name="T3" fmla="*/ 572 h 996"/>
                <a:gd name="T4" fmla="*/ 1004 w 1162"/>
                <a:gd name="T5" fmla="*/ 572 h 996"/>
                <a:gd name="T6" fmla="*/ 950 w 1162"/>
                <a:gd name="T7" fmla="*/ 532 h 996"/>
                <a:gd name="T8" fmla="*/ 882 w 1162"/>
                <a:gd name="T9" fmla="*/ 498 h 996"/>
                <a:gd name="T10" fmla="*/ 798 w 1162"/>
                <a:gd name="T11" fmla="*/ 492 h 996"/>
                <a:gd name="T12" fmla="*/ 730 w 1162"/>
                <a:gd name="T13" fmla="*/ 514 h 996"/>
                <a:gd name="T14" fmla="*/ 684 w 1162"/>
                <a:gd name="T15" fmla="*/ 508 h 996"/>
                <a:gd name="T16" fmla="*/ 638 w 1162"/>
                <a:gd name="T17" fmla="*/ 458 h 996"/>
                <a:gd name="T18" fmla="*/ 624 w 1162"/>
                <a:gd name="T19" fmla="*/ 418 h 996"/>
                <a:gd name="T20" fmla="*/ 546 w 1162"/>
                <a:gd name="T21" fmla="*/ 440 h 996"/>
                <a:gd name="T22" fmla="*/ 516 w 1162"/>
                <a:gd name="T23" fmla="*/ 382 h 996"/>
                <a:gd name="T24" fmla="*/ 592 w 1162"/>
                <a:gd name="T25" fmla="*/ 366 h 996"/>
                <a:gd name="T26" fmla="*/ 668 w 1162"/>
                <a:gd name="T27" fmla="*/ 378 h 996"/>
                <a:gd name="T28" fmla="*/ 692 w 1162"/>
                <a:gd name="T29" fmla="*/ 372 h 996"/>
                <a:gd name="T30" fmla="*/ 738 w 1162"/>
                <a:gd name="T31" fmla="*/ 326 h 996"/>
                <a:gd name="T32" fmla="*/ 752 w 1162"/>
                <a:gd name="T33" fmla="*/ 302 h 996"/>
                <a:gd name="T34" fmla="*/ 806 w 1162"/>
                <a:gd name="T35" fmla="*/ 256 h 996"/>
                <a:gd name="T36" fmla="*/ 874 w 1162"/>
                <a:gd name="T37" fmla="*/ 252 h 996"/>
                <a:gd name="T38" fmla="*/ 866 w 1162"/>
                <a:gd name="T39" fmla="*/ 206 h 996"/>
                <a:gd name="T40" fmla="*/ 852 w 1162"/>
                <a:gd name="T41" fmla="*/ 200 h 996"/>
                <a:gd name="T42" fmla="*/ 928 w 1162"/>
                <a:gd name="T43" fmla="*/ 206 h 996"/>
                <a:gd name="T44" fmla="*/ 950 w 1162"/>
                <a:gd name="T45" fmla="*/ 176 h 996"/>
                <a:gd name="T46" fmla="*/ 920 w 1162"/>
                <a:gd name="T47" fmla="*/ 148 h 996"/>
                <a:gd name="T48" fmla="*/ 866 w 1162"/>
                <a:gd name="T49" fmla="*/ 148 h 996"/>
                <a:gd name="T50" fmla="*/ 806 w 1162"/>
                <a:gd name="T51" fmla="*/ 102 h 996"/>
                <a:gd name="T52" fmla="*/ 768 w 1162"/>
                <a:gd name="T53" fmla="*/ 120 h 996"/>
                <a:gd name="T54" fmla="*/ 744 w 1162"/>
                <a:gd name="T55" fmla="*/ 182 h 996"/>
                <a:gd name="T56" fmla="*/ 708 w 1162"/>
                <a:gd name="T57" fmla="*/ 160 h 996"/>
                <a:gd name="T58" fmla="*/ 646 w 1162"/>
                <a:gd name="T59" fmla="*/ 142 h 996"/>
                <a:gd name="T60" fmla="*/ 632 w 1162"/>
                <a:gd name="T61" fmla="*/ 102 h 996"/>
                <a:gd name="T62" fmla="*/ 684 w 1162"/>
                <a:gd name="T63" fmla="*/ 86 h 996"/>
                <a:gd name="T64" fmla="*/ 700 w 1162"/>
                <a:gd name="T65" fmla="*/ 50 h 996"/>
                <a:gd name="T66" fmla="*/ 646 w 1162"/>
                <a:gd name="T67" fmla="*/ 0 h 996"/>
                <a:gd name="T68" fmla="*/ 510 w 1162"/>
                <a:gd name="T69" fmla="*/ 44 h 996"/>
                <a:gd name="T70" fmla="*/ 320 w 1162"/>
                <a:gd name="T71" fmla="*/ 22 h 996"/>
                <a:gd name="T72" fmla="*/ 136 w 1162"/>
                <a:gd name="T73" fmla="*/ 16 h 996"/>
                <a:gd name="T74" fmla="*/ 52 w 1162"/>
                <a:gd name="T75" fmla="*/ 56 h 996"/>
                <a:gd name="T76" fmla="*/ 22 w 1162"/>
                <a:gd name="T77" fmla="*/ 154 h 996"/>
                <a:gd name="T78" fmla="*/ 206 w 1162"/>
                <a:gd name="T79" fmla="*/ 136 h 996"/>
                <a:gd name="T80" fmla="*/ 296 w 1162"/>
                <a:gd name="T81" fmla="*/ 262 h 996"/>
                <a:gd name="T82" fmla="*/ 372 w 1162"/>
                <a:gd name="T83" fmla="*/ 388 h 996"/>
                <a:gd name="T84" fmla="*/ 394 w 1162"/>
                <a:gd name="T85" fmla="*/ 382 h 996"/>
                <a:gd name="T86" fmla="*/ 540 w 1162"/>
                <a:gd name="T87" fmla="*/ 468 h 996"/>
                <a:gd name="T88" fmla="*/ 714 w 1162"/>
                <a:gd name="T89" fmla="*/ 520 h 996"/>
                <a:gd name="T90" fmla="*/ 714 w 1162"/>
                <a:gd name="T91" fmla="*/ 646 h 996"/>
                <a:gd name="T92" fmla="*/ 798 w 1162"/>
                <a:gd name="T93" fmla="*/ 784 h 996"/>
                <a:gd name="T94" fmla="*/ 814 w 1162"/>
                <a:gd name="T95" fmla="*/ 944 h 996"/>
                <a:gd name="T96" fmla="*/ 920 w 1162"/>
                <a:gd name="T97" fmla="*/ 990 h 996"/>
                <a:gd name="T98" fmla="*/ 860 w 1162"/>
                <a:gd name="T99" fmla="*/ 978 h 996"/>
                <a:gd name="T100" fmla="*/ 890 w 1162"/>
                <a:gd name="T101" fmla="*/ 938 h 996"/>
                <a:gd name="T102" fmla="*/ 866 w 1162"/>
                <a:gd name="T103" fmla="*/ 922 h 996"/>
                <a:gd name="T104" fmla="*/ 890 w 1162"/>
                <a:gd name="T105" fmla="*/ 888 h 996"/>
                <a:gd name="T106" fmla="*/ 904 w 1162"/>
                <a:gd name="T107" fmla="*/ 870 h 996"/>
                <a:gd name="T108" fmla="*/ 958 w 1162"/>
                <a:gd name="T109" fmla="*/ 824 h 996"/>
                <a:gd name="T110" fmla="*/ 964 w 1162"/>
                <a:gd name="T111" fmla="*/ 818 h 996"/>
                <a:gd name="T112" fmla="*/ 1010 w 1162"/>
                <a:gd name="T113" fmla="*/ 778 h 996"/>
                <a:gd name="T114" fmla="*/ 1056 w 1162"/>
                <a:gd name="T115" fmla="*/ 744 h 996"/>
                <a:gd name="T116" fmla="*/ 1110 w 1162"/>
                <a:gd name="T117" fmla="*/ 710 h 996"/>
                <a:gd name="T118" fmla="*/ 1156 w 1162"/>
                <a:gd name="T119" fmla="*/ 630 h 996"/>
                <a:gd name="T120" fmla="*/ 1126 w 1162"/>
                <a:gd name="T121" fmla="*/ 596 h 996"/>
                <a:gd name="T122" fmla="*/ 0 w 1162"/>
                <a:gd name="T123" fmla="*/ 0 h 996"/>
                <a:gd name="T124" fmla="*/ 1162 w 1162"/>
                <a:gd name="T125" fmla="*/ 996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8" name="Freeform 60">
              <a:extLst>
                <a:ext uri="{FF2B5EF4-FFF2-40B4-BE49-F238E27FC236}">
                  <a16:creationId xmlns:a16="http://schemas.microsoft.com/office/drawing/2014/main" id="{E6D2E2D5-1488-494E-B086-92E35A1BF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634" y="935796"/>
              <a:ext cx="153105" cy="299998"/>
            </a:xfrm>
            <a:custGeom>
              <a:avLst/>
              <a:gdLst>
                <a:gd name="T0" fmla="*/ 30 w 68"/>
                <a:gd name="T1" fmla="*/ 42 h 84"/>
                <a:gd name="T2" fmla="*/ 40 w 68"/>
                <a:gd name="T3" fmla="*/ 54 h 84"/>
                <a:gd name="T4" fmla="*/ 24 w 68"/>
                <a:gd name="T5" fmla="*/ 60 h 84"/>
                <a:gd name="T6" fmla="*/ 16 w 68"/>
                <a:gd name="T7" fmla="*/ 70 h 84"/>
                <a:gd name="T8" fmla="*/ 40 w 68"/>
                <a:gd name="T9" fmla="*/ 70 h 84"/>
                <a:gd name="T10" fmla="*/ 24 w 68"/>
                <a:gd name="T11" fmla="*/ 76 h 84"/>
                <a:gd name="T12" fmla="*/ 46 w 68"/>
                <a:gd name="T13" fmla="*/ 70 h 84"/>
                <a:gd name="T14" fmla="*/ 30 w 68"/>
                <a:gd name="T15" fmla="*/ 76 h 84"/>
                <a:gd name="T16" fmla="*/ 6 w 68"/>
                <a:gd name="T17" fmla="*/ 84 h 84"/>
                <a:gd name="T18" fmla="*/ 8 w 68"/>
                <a:gd name="T19" fmla="*/ 84 h 84"/>
                <a:gd name="T20" fmla="*/ 18 w 68"/>
                <a:gd name="T21" fmla="*/ 84 h 84"/>
                <a:gd name="T22" fmla="*/ 34 w 68"/>
                <a:gd name="T23" fmla="*/ 82 h 84"/>
                <a:gd name="T24" fmla="*/ 30 w 68"/>
                <a:gd name="T25" fmla="*/ 80 h 84"/>
                <a:gd name="T26" fmla="*/ 54 w 68"/>
                <a:gd name="T27" fmla="*/ 76 h 84"/>
                <a:gd name="T28" fmla="*/ 62 w 68"/>
                <a:gd name="T29" fmla="*/ 76 h 84"/>
                <a:gd name="T30" fmla="*/ 68 w 68"/>
                <a:gd name="T31" fmla="*/ 60 h 84"/>
                <a:gd name="T32" fmla="*/ 54 w 68"/>
                <a:gd name="T33" fmla="*/ 42 h 84"/>
                <a:gd name="T34" fmla="*/ 30 w 68"/>
                <a:gd name="T35" fmla="*/ 30 h 84"/>
                <a:gd name="T36" fmla="*/ 30 w 68"/>
                <a:gd name="T37" fmla="*/ 14 h 84"/>
                <a:gd name="T38" fmla="*/ 16 w 68"/>
                <a:gd name="T39" fmla="*/ 14 h 84"/>
                <a:gd name="T40" fmla="*/ 26 w 68"/>
                <a:gd name="T41" fmla="*/ 0 h 84"/>
                <a:gd name="T42" fmla="*/ 8 w 68"/>
                <a:gd name="T43" fmla="*/ 8 h 84"/>
                <a:gd name="T44" fmla="*/ 0 w 68"/>
                <a:gd name="T45" fmla="*/ 24 h 84"/>
                <a:gd name="T46" fmla="*/ 16 w 68"/>
                <a:gd name="T47" fmla="*/ 36 h 84"/>
                <a:gd name="T48" fmla="*/ 30 w 68"/>
                <a:gd name="T49" fmla="*/ 42 h 84"/>
                <a:gd name="T50" fmla="*/ 0 w 68"/>
                <a:gd name="T51" fmla="*/ 0 h 84"/>
                <a:gd name="T52" fmla="*/ 68 w 68"/>
                <a:gd name="T5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9" name="Freeform 61">
              <a:extLst>
                <a:ext uri="{FF2B5EF4-FFF2-40B4-BE49-F238E27FC236}">
                  <a16:creationId xmlns:a16="http://schemas.microsoft.com/office/drawing/2014/main" id="{CFF79BD8-F48E-4FBA-A4B8-C8BAFEEE0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157" y="1164190"/>
              <a:ext cx="30867" cy="41975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12 h 12"/>
                <a:gd name="T4" fmla="*/ 6 w 14"/>
                <a:gd name="T5" fmla="*/ 12 h 12"/>
                <a:gd name="T6" fmla="*/ 14 w 14"/>
                <a:gd name="T7" fmla="*/ 0 h 12"/>
                <a:gd name="T8" fmla="*/ 0 w 14"/>
                <a:gd name="T9" fmla="*/ 0 h 12"/>
                <a:gd name="T10" fmla="*/ 14 w 1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40" name="Freeform 62">
              <a:extLst>
                <a:ext uri="{FF2B5EF4-FFF2-40B4-BE49-F238E27FC236}">
                  <a16:creationId xmlns:a16="http://schemas.microsoft.com/office/drawing/2014/main" id="{3C684E4C-C952-4318-B664-9166F341D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570" y="2677760"/>
              <a:ext cx="17286" cy="13580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4 h 4"/>
                <a:gd name="T4" fmla="*/ 8 w 8"/>
                <a:gd name="T5" fmla="*/ 0 h 4"/>
                <a:gd name="T6" fmla="*/ 0 w 8"/>
                <a:gd name="T7" fmla="*/ 0 h 4"/>
                <a:gd name="T8" fmla="*/ 0 w 8"/>
                <a:gd name="T9" fmla="*/ 0 h 4"/>
                <a:gd name="T10" fmla="*/ 8 w 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41" name="Freeform 63">
              <a:extLst>
                <a:ext uri="{FF2B5EF4-FFF2-40B4-BE49-F238E27FC236}">
                  <a16:creationId xmlns:a16="http://schemas.microsoft.com/office/drawing/2014/main" id="{5327740C-4F47-4165-978D-9045AA7AD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058" y="2691340"/>
              <a:ext cx="1096426" cy="722218"/>
            </a:xfrm>
            <a:custGeom>
              <a:avLst/>
              <a:gdLst>
                <a:gd name="T0" fmla="*/ 442 w 488"/>
                <a:gd name="T1" fmla="*/ 82 h 202"/>
                <a:gd name="T2" fmla="*/ 442 w 488"/>
                <a:gd name="T3" fmla="*/ 72 h 202"/>
                <a:gd name="T4" fmla="*/ 426 w 488"/>
                <a:gd name="T5" fmla="*/ 60 h 202"/>
                <a:gd name="T6" fmla="*/ 396 w 488"/>
                <a:gd name="T7" fmla="*/ 48 h 202"/>
                <a:gd name="T8" fmla="*/ 388 w 488"/>
                <a:gd name="T9" fmla="*/ 30 h 202"/>
                <a:gd name="T10" fmla="*/ 380 w 488"/>
                <a:gd name="T11" fmla="*/ 20 h 202"/>
                <a:gd name="T12" fmla="*/ 364 w 488"/>
                <a:gd name="T13" fmla="*/ 8 h 202"/>
                <a:gd name="T14" fmla="*/ 354 w 488"/>
                <a:gd name="T15" fmla="*/ 0 h 202"/>
                <a:gd name="T16" fmla="*/ 342 w 488"/>
                <a:gd name="T17" fmla="*/ 14 h 202"/>
                <a:gd name="T18" fmla="*/ 342 w 488"/>
                <a:gd name="T19" fmla="*/ 30 h 202"/>
                <a:gd name="T20" fmla="*/ 358 w 488"/>
                <a:gd name="T21" fmla="*/ 42 h 202"/>
                <a:gd name="T22" fmla="*/ 336 w 488"/>
                <a:gd name="T23" fmla="*/ 48 h 202"/>
                <a:gd name="T24" fmla="*/ 312 w 488"/>
                <a:gd name="T25" fmla="*/ 42 h 202"/>
                <a:gd name="T26" fmla="*/ 298 w 488"/>
                <a:gd name="T27" fmla="*/ 36 h 202"/>
                <a:gd name="T28" fmla="*/ 282 w 488"/>
                <a:gd name="T29" fmla="*/ 30 h 202"/>
                <a:gd name="T30" fmla="*/ 288 w 488"/>
                <a:gd name="T31" fmla="*/ 14 h 202"/>
                <a:gd name="T32" fmla="*/ 274 w 488"/>
                <a:gd name="T33" fmla="*/ 14 h 202"/>
                <a:gd name="T34" fmla="*/ 252 w 488"/>
                <a:gd name="T35" fmla="*/ 8 h 202"/>
                <a:gd name="T36" fmla="*/ 214 w 488"/>
                <a:gd name="T37" fmla="*/ 8 h 202"/>
                <a:gd name="T38" fmla="*/ 182 w 488"/>
                <a:gd name="T39" fmla="*/ 14 h 202"/>
                <a:gd name="T40" fmla="*/ 198 w 488"/>
                <a:gd name="T41" fmla="*/ 20 h 202"/>
                <a:gd name="T42" fmla="*/ 206 w 488"/>
                <a:gd name="T43" fmla="*/ 30 h 202"/>
                <a:gd name="T44" fmla="*/ 146 w 488"/>
                <a:gd name="T45" fmla="*/ 30 h 202"/>
                <a:gd name="T46" fmla="*/ 130 w 488"/>
                <a:gd name="T47" fmla="*/ 42 h 202"/>
                <a:gd name="T48" fmla="*/ 108 w 488"/>
                <a:gd name="T49" fmla="*/ 48 h 202"/>
                <a:gd name="T50" fmla="*/ 108 w 488"/>
                <a:gd name="T51" fmla="*/ 60 h 202"/>
                <a:gd name="T52" fmla="*/ 84 w 488"/>
                <a:gd name="T53" fmla="*/ 78 h 202"/>
                <a:gd name="T54" fmla="*/ 62 w 488"/>
                <a:gd name="T55" fmla="*/ 78 h 202"/>
                <a:gd name="T56" fmla="*/ 46 w 488"/>
                <a:gd name="T57" fmla="*/ 82 h 202"/>
                <a:gd name="T58" fmla="*/ 32 w 488"/>
                <a:gd name="T59" fmla="*/ 78 h 202"/>
                <a:gd name="T60" fmla="*/ 8 w 488"/>
                <a:gd name="T61" fmla="*/ 88 h 202"/>
                <a:gd name="T62" fmla="*/ 8 w 488"/>
                <a:gd name="T63" fmla="*/ 106 h 202"/>
                <a:gd name="T64" fmla="*/ 0 w 488"/>
                <a:gd name="T65" fmla="*/ 128 h 202"/>
                <a:gd name="T66" fmla="*/ 8 w 488"/>
                <a:gd name="T67" fmla="*/ 146 h 202"/>
                <a:gd name="T68" fmla="*/ 8 w 488"/>
                <a:gd name="T69" fmla="*/ 180 h 202"/>
                <a:gd name="T70" fmla="*/ 32 w 488"/>
                <a:gd name="T71" fmla="*/ 186 h 202"/>
                <a:gd name="T72" fmla="*/ 54 w 488"/>
                <a:gd name="T73" fmla="*/ 180 h 202"/>
                <a:gd name="T74" fmla="*/ 76 w 488"/>
                <a:gd name="T75" fmla="*/ 174 h 202"/>
                <a:gd name="T76" fmla="*/ 100 w 488"/>
                <a:gd name="T77" fmla="*/ 174 h 202"/>
                <a:gd name="T78" fmla="*/ 130 w 488"/>
                <a:gd name="T79" fmla="*/ 168 h 202"/>
                <a:gd name="T80" fmla="*/ 176 w 488"/>
                <a:gd name="T81" fmla="*/ 152 h 202"/>
                <a:gd name="T82" fmla="*/ 214 w 488"/>
                <a:gd name="T83" fmla="*/ 152 h 202"/>
                <a:gd name="T84" fmla="*/ 236 w 488"/>
                <a:gd name="T85" fmla="*/ 156 h 202"/>
                <a:gd name="T86" fmla="*/ 244 w 488"/>
                <a:gd name="T87" fmla="*/ 168 h 202"/>
                <a:gd name="T88" fmla="*/ 252 w 488"/>
                <a:gd name="T89" fmla="*/ 180 h 202"/>
                <a:gd name="T90" fmla="*/ 274 w 488"/>
                <a:gd name="T91" fmla="*/ 168 h 202"/>
                <a:gd name="T92" fmla="*/ 298 w 488"/>
                <a:gd name="T93" fmla="*/ 156 h 202"/>
                <a:gd name="T94" fmla="*/ 282 w 488"/>
                <a:gd name="T95" fmla="*/ 174 h 202"/>
                <a:gd name="T96" fmla="*/ 274 w 488"/>
                <a:gd name="T97" fmla="*/ 186 h 202"/>
                <a:gd name="T98" fmla="*/ 298 w 488"/>
                <a:gd name="T99" fmla="*/ 192 h 202"/>
                <a:gd name="T100" fmla="*/ 312 w 488"/>
                <a:gd name="T101" fmla="*/ 202 h 202"/>
                <a:gd name="T102" fmla="*/ 364 w 488"/>
                <a:gd name="T103" fmla="*/ 202 h 202"/>
                <a:gd name="T104" fmla="*/ 380 w 488"/>
                <a:gd name="T105" fmla="*/ 198 h 202"/>
                <a:gd name="T106" fmla="*/ 404 w 488"/>
                <a:gd name="T107" fmla="*/ 192 h 202"/>
                <a:gd name="T108" fmla="*/ 418 w 488"/>
                <a:gd name="T109" fmla="*/ 180 h 202"/>
                <a:gd name="T110" fmla="*/ 434 w 488"/>
                <a:gd name="T111" fmla="*/ 168 h 202"/>
                <a:gd name="T112" fmla="*/ 464 w 488"/>
                <a:gd name="T113" fmla="*/ 146 h 202"/>
                <a:gd name="T114" fmla="*/ 488 w 488"/>
                <a:gd name="T115" fmla="*/ 116 h 202"/>
                <a:gd name="T116" fmla="*/ 464 w 488"/>
                <a:gd name="T117" fmla="*/ 94 h 202"/>
                <a:gd name="T118" fmla="*/ 442 w 488"/>
                <a:gd name="T119" fmla="*/ 82 h 202"/>
                <a:gd name="T120" fmla="*/ 0 w 488"/>
                <a:gd name="T121" fmla="*/ 0 h 202"/>
                <a:gd name="T122" fmla="*/ 488 w 488"/>
                <a:gd name="T12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42" name="Freeform 64">
              <a:extLst>
                <a:ext uri="{FF2B5EF4-FFF2-40B4-BE49-F238E27FC236}">
                  <a16:creationId xmlns:a16="http://schemas.microsoft.com/office/drawing/2014/main" id="{83F8EEDC-A20D-42D1-B927-1EFBFA871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838" y="2813561"/>
              <a:ext cx="153105" cy="356787"/>
            </a:xfrm>
            <a:custGeom>
              <a:avLst/>
              <a:gdLst>
                <a:gd name="T0" fmla="*/ 32 w 68"/>
                <a:gd name="T1" fmla="*/ 20 h 100"/>
                <a:gd name="T2" fmla="*/ 8 w 68"/>
                <a:gd name="T3" fmla="*/ 32 h 100"/>
                <a:gd name="T4" fmla="*/ 16 w 68"/>
                <a:gd name="T5" fmla="*/ 48 h 100"/>
                <a:gd name="T6" fmla="*/ 0 w 68"/>
                <a:gd name="T7" fmla="*/ 60 h 100"/>
                <a:gd name="T8" fmla="*/ 0 w 68"/>
                <a:gd name="T9" fmla="*/ 78 h 100"/>
                <a:gd name="T10" fmla="*/ 8 w 68"/>
                <a:gd name="T11" fmla="*/ 94 h 100"/>
                <a:gd name="T12" fmla="*/ 24 w 68"/>
                <a:gd name="T13" fmla="*/ 100 h 100"/>
                <a:gd name="T14" fmla="*/ 38 w 68"/>
                <a:gd name="T15" fmla="*/ 82 h 100"/>
                <a:gd name="T16" fmla="*/ 54 w 68"/>
                <a:gd name="T17" fmla="*/ 54 h 100"/>
                <a:gd name="T18" fmla="*/ 68 w 68"/>
                <a:gd name="T19" fmla="*/ 32 h 100"/>
                <a:gd name="T20" fmla="*/ 68 w 68"/>
                <a:gd name="T21" fmla="*/ 14 h 100"/>
                <a:gd name="T22" fmla="*/ 62 w 68"/>
                <a:gd name="T23" fmla="*/ 0 h 100"/>
                <a:gd name="T24" fmla="*/ 54 w 68"/>
                <a:gd name="T25" fmla="*/ 2 h 100"/>
                <a:gd name="T26" fmla="*/ 32 w 68"/>
                <a:gd name="T27" fmla="*/ 20 h 100"/>
                <a:gd name="T28" fmla="*/ 0 w 68"/>
                <a:gd name="T29" fmla="*/ 0 h 100"/>
                <a:gd name="T30" fmla="*/ 68 w 68"/>
                <a:gd name="T3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43" name="Freeform 65">
              <a:extLst>
                <a:ext uri="{FF2B5EF4-FFF2-40B4-BE49-F238E27FC236}">
                  <a16:creationId xmlns:a16="http://schemas.microsoft.com/office/drawing/2014/main" id="{12B7FBD6-E364-4F9D-9A50-1CB90C96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22" y="2798747"/>
              <a:ext cx="18520" cy="14815"/>
            </a:xfrm>
            <a:custGeom>
              <a:avLst/>
              <a:gdLst>
                <a:gd name="T0" fmla="*/ 0 w 8"/>
                <a:gd name="T1" fmla="*/ 0 h 4"/>
                <a:gd name="T2" fmla="*/ 2 w 8"/>
                <a:gd name="T3" fmla="*/ 4 h 4"/>
                <a:gd name="T4" fmla="*/ 8 w 8"/>
                <a:gd name="T5" fmla="*/ 0 h 4"/>
                <a:gd name="T6" fmla="*/ 0 w 8"/>
                <a:gd name="T7" fmla="*/ 0 h 4"/>
                <a:gd name="T8" fmla="*/ 0 w 8"/>
                <a:gd name="T9" fmla="*/ 0 h 4"/>
                <a:gd name="T10" fmla="*/ 8 w 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44" name="Freeform 66">
              <a:extLst>
                <a:ext uri="{FF2B5EF4-FFF2-40B4-BE49-F238E27FC236}">
                  <a16:creationId xmlns:a16="http://schemas.microsoft.com/office/drawing/2014/main" id="{21D2C62C-2AB7-47AD-8AAC-08D50CF71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036" y="671600"/>
              <a:ext cx="183973" cy="128394"/>
            </a:xfrm>
            <a:custGeom>
              <a:avLst/>
              <a:gdLst>
                <a:gd name="T0" fmla="*/ 74 w 82"/>
                <a:gd name="T1" fmla="*/ 30 h 36"/>
                <a:gd name="T2" fmla="*/ 82 w 82"/>
                <a:gd name="T3" fmla="*/ 18 h 36"/>
                <a:gd name="T4" fmla="*/ 74 w 82"/>
                <a:gd name="T5" fmla="*/ 6 h 36"/>
                <a:gd name="T6" fmla="*/ 82 w 82"/>
                <a:gd name="T7" fmla="*/ 0 h 36"/>
                <a:gd name="T8" fmla="*/ 68 w 82"/>
                <a:gd name="T9" fmla="*/ 0 h 36"/>
                <a:gd name="T10" fmla="*/ 60 w 82"/>
                <a:gd name="T11" fmla="*/ 6 h 36"/>
                <a:gd name="T12" fmla="*/ 44 w 82"/>
                <a:gd name="T13" fmla="*/ 6 h 36"/>
                <a:gd name="T14" fmla="*/ 44 w 82"/>
                <a:gd name="T15" fmla="*/ 12 h 36"/>
                <a:gd name="T16" fmla="*/ 30 w 82"/>
                <a:gd name="T17" fmla="*/ 6 h 36"/>
                <a:gd name="T18" fmla="*/ 0 w 82"/>
                <a:gd name="T19" fmla="*/ 6 h 36"/>
                <a:gd name="T20" fmla="*/ 14 w 82"/>
                <a:gd name="T21" fmla="*/ 24 h 36"/>
                <a:gd name="T22" fmla="*/ 30 w 82"/>
                <a:gd name="T23" fmla="*/ 36 h 36"/>
                <a:gd name="T24" fmla="*/ 52 w 82"/>
                <a:gd name="T25" fmla="*/ 30 h 36"/>
                <a:gd name="T26" fmla="*/ 74 w 82"/>
                <a:gd name="T27" fmla="*/ 30 h 36"/>
                <a:gd name="T28" fmla="*/ 0 w 82"/>
                <a:gd name="T29" fmla="*/ 0 h 36"/>
                <a:gd name="T30" fmla="*/ 82 w 82"/>
                <a:gd name="T3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7445" name="Rectangle 33">
            <a:extLst>
              <a:ext uri="{FF2B5EF4-FFF2-40B4-BE49-F238E27FC236}">
                <a16:creationId xmlns:a16="http://schemas.microsoft.com/office/drawing/2014/main" id="{9A9E2201-E5CF-486C-8D4C-0417BE9E0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2314575"/>
            <a:ext cx="1971675" cy="1355725"/>
          </a:xfrm>
          <a:prstGeom prst="rect">
            <a:avLst/>
          </a:pr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46" name="Rectangle 42">
            <a:extLst>
              <a:ext uri="{FF2B5EF4-FFF2-40B4-BE49-F238E27FC236}">
                <a16:creationId xmlns:a16="http://schemas.microsoft.com/office/drawing/2014/main" id="{2B7AE8EB-8B30-4929-BB33-AF17362CA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2314575"/>
            <a:ext cx="1971675" cy="1355725"/>
          </a:xfrm>
          <a:prstGeom prst="rect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47" name="Rectangle 47">
            <a:extLst>
              <a:ext uri="{FF2B5EF4-FFF2-40B4-BE49-F238E27FC236}">
                <a16:creationId xmlns:a16="http://schemas.microsoft.com/office/drawing/2014/main" id="{60F18F23-66A2-434E-BDB1-0C9FE89F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2314575"/>
            <a:ext cx="1971675" cy="1355725"/>
          </a:xfrm>
          <a:prstGeom prst="rect">
            <a:avLst/>
          </a:pr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48" name="Rectangle 52">
            <a:extLst>
              <a:ext uri="{FF2B5EF4-FFF2-40B4-BE49-F238E27FC236}">
                <a16:creationId xmlns:a16="http://schemas.microsoft.com/office/drawing/2014/main" id="{5FED9749-6099-4889-8EEE-28229ECF9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38" y="2314575"/>
            <a:ext cx="1971675" cy="1355725"/>
          </a:xfrm>
          <a:prstGeom prst="rect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449" name="Line 77">
            <a:extLst>
              <a:ext uri="{FF2B5EF4-FFF2-40B4-BE49-F238E27FC236}">
                <a16:creationId xmlns:a16="http://schemas.microsoft.com/office/drawing/2014/main" id="{943AB84C-B193-4E25-B056-F94441BED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988" y="3013075"/>
            <a:ext cx="6550025" cy="0"/>
          </a:xfrm>
          <a:prstGeom prst="line">
            <a:avLst/>
          </a:prstGeom>
          <a:noFill/>
          <a:ln w="28575" cap="rnd" cmpd="sng">
            <a:solidFill>
              <a:srgbClr val="18659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50" name="Gruppe 141">
            <a:extLst>
              <a:ext uri="{FF2B5EF4-FFF2-40B4-BE49-F238E27FC236}">
                <a16:creationId xmlns:a16="http://schemas.microsoft.com/office/drawing/2014/main" id="{AD532C77-E3EA-48E7-BF0F-24B6EAC477E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1" name="Gruppe 141">
            <a:extLst>
              <a:ext uri="{FF2B5EF4-FFF2-40B4-BE49-F238E27FC236}">
                <a16:creationId xmlns:a16="http://schemas.microsoft.com/office/drawing/2014/main" id="{9C451C8D-9D18-4684-B6BB-40F7BA54DBC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829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2" name="Gruppe 141">
            <a:extLst>
              <a:ext uri="{FF2B5EF4-FFF2-40B4-BE49-F238E27FC236}">
                <a16:creationId xmlns:a16="http://schemas.microsoft.com/office/drawing/2014/main" id="{8D5FF95E-48CA-4218-BA9A-A15F07F7331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882900"/>
            <a:ext cx="27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3" name="Gruppe 141">
            <a:extLst>
              <a:ext uri="{FF2B5EF4-FFF2-40B4-BE49-F238E27FC236}">
                <a16:creationId xmlns:a16="http://schemas.microsoft.com/office/drawing/2014/main" id="{021F5C6A-1E92-4027-9447-A8AC1402DE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4" name="Text Box 78">
            <a:extLst>
              <a:ext uri="{FF2B5EF4-FFF2-40B4-BE49-F238E27FC236}">
                <a16:creationId xmlns:a16="http://schemas.microsoft.com/office/drawing/2014/main" id="{1F78549C-5482-4848-ADE6-791F580BA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2370138"/>
            <a:ext cx="1069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2017</a:t>
            </a:r>
          </a:p>
        </p:txBody>
      </p:sp>
      <p:sp>
        <p:nvSpPr>
          <p:cNvPr id="17455" name="Text Box 79">
            <a:extLst>
              <a:ext uri="{FF2B5EF4-FFF2-40B4-BE49-F238E27FC236}">
                <a16:creationId xmlns:a16="http://schemas.microsoft.com/office/drawing/2014/main" id="{6F9EEA74-08A4-492D-A333-07E3B0CFE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2370138"/>
            <a:ext cx="1069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2018</a:t>
            </a:r>
          </a:p>
        </p:txBody>
      </p:sp>
      <p:sp>
        <p:nvSpPr>
          <p:cNvPr id="17456" name="Text Box 80">
            <a:extLst>
              <a:ext uri="{FF2B5EF4-FFF2-40B4-BE49-F238E27FC236}">
                <a16:creationId xmlns:a16="http://schemas.microsoft.com/office/drawing/2014/main" id="{9A591089-C502-4A3E-BDFF-C8134A0F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2370138"/>
            <a:ext cx="1069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2019</a:t>
            </a:r>
          </a:p>
        </p:txBody>
      </p:sp>
      <p:sp>
        <p:nvSpPr>
          <p:cNvPr id="17457" name="Text Box 81">
            <a:extLst>
              <a:ext uri="{FF2B5EF4-FFF2-40B4-BE49-F238E27FC236}">
                <a16:creationId xmlns:a16="http://schemas.microsoft.com/office/drawing/2014/main" id="{148CF121-AA36-4FB7-AEEA-FC0C45EE8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763" y="2370138"/>
            <a:ext cx="1069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2020</a:t>
            </a:r>
          </a:p>
        </p:txBody>
      </p:sp>
      <p:sp>
        <p:nvSpPr>
          <p:cNvPr id="17458" name="文本框 7">
            <a:extLst>
              <a:ext uri="{FF2B5EF4-FFF2-40B4-BE49-F238E27FC236}">
                <a16:creationId xmlns:a16="http://schemas.microsoft.com/office/drawing/2014/main" id="{5F2E95BD-B47E-4798-A87E-3E05183A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3889375"/>
            <a:ext cx="205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7459" name="文本框 86">
            <a:extLst>
              <a:ext uri="{FF2B5EF4-FFF2-40B4-BE49-F238E27FC236}">
                <a16:creationId xmlns:a16="http://schemas.microsoft.com/office/drawing/2014/main" id="{F64D5184-DA51-4AAE-B0DE-A5C0C0AAF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3889375"/>
            <a:ext cx="205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7460" name="文本框 87">
            <a:extLst>
              <a:ext uri="{FF2B5EF4-FFF2-40B4-BE49-F238E27FC236}">
                <a16:creationId xmlns:a16="http://schemas.microsoft.com/office/drawing/2014/main" id="{89839F67-8C49-4938-8EAE-815B5F7FF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3889375"/>
            <a:ext cx="205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7461" name="文本框 88">
            <a:extLst>
              <a:ext uri="{FF2B5EF4-FFF2-40B4-BE49-F238E27FC236}">
                <a16:creationId xmlns:a16="http://schemas.microsoft.com/office/drawing/2014/main" id="{225B5140-F32C-4A09-8E9F-3E459A8D1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313" y="3889375"/>
            <a:ext cx="2051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7462" name="矩形 64">
            <a:extLst>
              <a:ext uri="{FF2B5EF4-FFF2-40B4-BE49-F238E27FC236}">
                <a16:creationId xmlns:a16="http://schemas.microsoft.com/office/drawing/2014/main" id="{62FE777E-925D-4579-AAAF-4FA84C355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>
            <a:extLst>
              <a:ext uri="{FF2B5EF4-FFF2-40B4-BE49-F238E27FC236}">
                <a16:creationId xmlns:a16="http://schemas.microsoft.com/office/drawing/2014/main" id="{BE1F4098-8A73-4E56-AD3E-50E65B847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5953125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3">
            <a:extLst>
              <a:ext uri="{FF2B5EF4-FFF2-40B4-BE49-F238E27FC236}">
                <a16:creationId xmlns:a16="http://schemas.microsoft.com/office/drawing/2014/main" id="{4CF08CF1-C97F-465B-B252-7EDC6F3EC51C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8436" name="图片 3">
              <a:extLst>
                <a:ext uri="{FF2B5EF4-FFF2-40B4-BE49-F238E27FC236}">
                  <a16:creationId xmlns:a16="http://schemas.microsoft.com/office/drawing/2014/main" id="{4E1B069D-4B1E-4274-853A-669F99828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7" name="Group 5">
              <a:extLst>
                <a:ext uri="{FF2B5EF4-FFF2-40B4-BE49-F238E27FC236}">
                  <a16:creationId xmlns:a16="http://schemas.microsoft.com/office/drawing/2014/main" id="{01F95852-F311-4D1A-B672-0E8A3902C31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8438" name="图片 5">
                <a:extLst>
                  <a:ext uri="{FF2B5EF4-FFF2-40B4-BE49-F238E27FC236}">
                    <a16:creationId xmlns:a16="http://schemas.microsoft.com/office/drawing/2014/main" id="{D08AEE8A-D459-4E62-935B-AC82AD809E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39" name="图片 6">
                <a:extLst>
                  <a:ext uri="{FF2B5EF4-FFF2-40B4-BE49-F238E27FC236}">
                    <a16:creationId xmlns:a16="http://schemas.microsoft.com/office/drawing/2014/main" id="{49E3DEB7-4DA1-43ED-8FFD-2AE5068D11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40" name="矩形 7">
              <a:extLst>
                <a:ext uri="{FF2B5EF4-FFF2-40B4-BE49-F238E27FC236}">
                  <a16:creationId xmlns:a16="http://schemas.microsoft.com/office/drawing/2014/main" id="{000A9917-9B4B-403E-BA1C-199948FC3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8441" name="Freeform 27">
            <a:extLst>
              <a:ext uri="{FF2B5EF4-FFF2-40B4-BE49-F238E27FC236}">
                <a16:creationId xmlns:a16="http://schemas.microsoft.com/office/drawing/2014/main" id="{FDAB2D4C-1927-4364-AC95-B8DFAACAFF04}"/>
              </a:ext>
            </a:extLst>
          </p:cNvPr>
          <p:cNvSpPr>
            <a:spLocks/>
          </p:cNvSpPr>
          <p:nvPr/>
        </p:nvSpPr>
        <p:spPr bwMode="auto">
          <a:xfrm>
            <a:off x="4110038" y="3927475"/>
            <a:ext cx="2114550" cy="2159000"/>
          </a:xfrm>
          <a:custGeom>
            <a:avLst/>
            <a:gdLst>
              <a:gd name="T0" fmla="*/ 0 w 1424"/>
              <a:gd name="T1" fmla="*/ 0 h 1437"/>
              <a:gd name="T2" fmla="*/ 1424 w 1424"/>
              <a:gd name="T3" fmla="*/ 1437 h 1437"/>
              <a:gd name="T4" fmla="*/ 1424 w 1424"/>
              <a:gd name="T5" fmla="*/ 0 h 1437"/>
              <a:gd name="T6" fmla="*/ 0 w 1424"/>
              <a:gd name="T7" fmla="*/ 0 h 1437"/>
              <a:gd name="T8" fmla="*/ 0 w 1424"/>
              <a:gd name="T9" fmla="*/ 0 h 1437"/>
              <a:gd name="T10" fmla="*/ 1424 w 1424"/>
              <a:gd name="T11" fmla="*/ 1437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424" h="1437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2" name="Freeform 31">
            <a:extLst>
              <a:ext uri="{FF2B5EF4-FFF2-40B4-BE49-F238E27FC236}">
                <a16:creationId xmlns:a16="http://schemas.microsoft.com/office/drawing/2014/main" id="{242DE0A4-00AF-4C1D-9659-703AC35BFF76}"/>
              </a:ext>
            </a:extLst>
          </p:cNvPr>
          <p:cNvSpPr>
            <a:spLocks/>
          </p:cNvSpPr>
          <p:nvPr/>
        </p:nvSpPr>
        <p:spPr bwMode="auto">
          <a:xfrm>
            <a:off x="6230938" y="3933825"/>
            <a:ext cx="2087562" cy="2152650"/>
          </a:xfrm>
          <a:custGeom>
            <a:avLst/>
            <a:gdLst>
              <a:gd name="T0" fmla="*/ 0 w 1424"/>
              <a:gd name="T1" fmla="*/ 0 h 1438"/>
              <a:gd name="T2" fmla="*/ 0 w 1424"/>
              <a:gd name="T3" fmla="*/ 1438 h 1438"/>
              <a:gd name="T4" fmla="*/ 1424 w 1424"/>
              <a:gd name="T5" fmla="*/ 0 h 1438"/>
              <a:gd name="T6" fmla="*/ 0 w 1424"/>
              <a:gd name="T7" fmla="*/ 0 h 1438"/>
              <a:gd name="T8" fmla="*/ 0 w 1424"/>
              <a:gd name="T9" fmla="*/ 0 h 1438"/>
              <a:gd name="T10" fmla="*/ 1424 w 1424"/>
              <a:gd name="T11" fmla="*/ 1438 h 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424" h="1438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3" name="Freeform 36">
            <a:extLst>
              <a:ext uri="{FF2B5EF4-FFF2-40B4-BE49-F238E27FC236}">
                <a16:creationId xmlns:a16="http://schemas.microsoft.com/office/drawing/2014/main" id="{4F219460-B88E-49E9-BB41-3AE2AACAD0E3}"/>
              </a:ext>
            </a:extLst>
          </p:cNvPr>
          <p:cNvSpPr>
            <a:spLocks/>
          </p:cNvSpPr>
          <p:nvPr/>
        </p:nvSpPr>
        <p:spPr bwMode="auto">
          <a:xfrm>
            <a:off x="6226175" y="1851025"/>
            <a:ext cx="2092325" cy="2078038"/>
          </a:xfrm>
          <a:custGeom>
            <a:avLst/>
            <a:gdLst>
              <a:gd name="T0" fmla="*/ 1424 w 1424"/>
              <a:gd name="T1" fmla="*/ 1438 h 1438"/>
              <a:gd name="T2" fmla="*/ 0 w 1424"/>
              <a:gd name="T3" fmla="*/ 0 h 1438"/>
              <a:gd name="T4" fmla="*/ 0 w 1424"/>
              <a:gd name="T5" fmla="*/ 1438 h 1438"/>
              <a:gd name="T6" fmla="*/ 1424 w 1424"/>
              <a:gd name="T7" fmla="*/ 1438 h 1438"/>
              <a:gd name="T8" fmla="*/ 0 w 1424"/>
              <a:gd name="T9" fmla="*/ 0 h 1438"/>
              <a:gd name="T10" fmla="*/ 1424 w 1424"/>
              <a:gd name="T11" fmla="*/ 1438 h 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424" h="1438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4" name="Freeform 45">
            <a:extLst>
              <a:ext uri="{FF2B5EF4-FFF2-40B4-BE49-F238E27FC236}">
                <a16:creationId xmlns:a16="http://schemas.microsoft.com/office/drawing/2014/main" id="{893860B8-DDCE-4841-90A5-05D3EB199133}"/>
              </a:ext>
            </a:extLst>
          </p:cNvPr>
          <p:cNvSpPr>
            <a:spLocks/>
          </p:cNvSpPr>
          <p:nvPr/>
        </p:nvSpPr>
        <p:spPr bwMode="auto">
          <a:xfrm>
            <a:off x="4108450" y="1847850"/>
            <a:ext cx="2105025" cy="2085975"/>
          </a:xfrm>
          <a:custGeom>
            <a:avLst/>
            <a:gdLst>
              <a:gd name="T0" fmla="*/ 1424 w 1424"/>
              <a:gd name="T1" fmla="*/ 0 h 1438"/>
              <a:gd name="T2" fmla="*/ 0 w 1424"/>
              <a:gd name="T3" fmla="*/ 1438 h 1438"/>
              <a:gd name="T4" fmla="*/ 1424 w 1424"/>
              <a:gd name="T5" fmla="*/ 1438 h 1438"/>
              <a:gd name="T6" fmla="*/ 1424 w 1424"/>
              <a:gd name="T7" fmla="*/ 0 h 1438"/>
              <a:gd name="T8" fmla="*/ 0 w 1424"/>
              <a:gd name="T9" fmla="*/ 0 h 1438"/>
              <a:gd name="T10" fmla="*/ 1424 w 1424"/>
              <a:gd name="T11" fmla="*/ 1438 h 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424" h="1438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5" name="Oval 13">
            <a:extLst>
              <a:ext uri="{FF2B5EF4-FFF2-40B4-BE49-F238E27FC236}">
                <a16:creationId xmlns:a16="http://schemas.microsoft.com/office/drawing/2014/main" id="{394C4DFE-D3DC-4E6F-94AE-CF25CE06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2343150"/>
            <a:ext cx="3233737" cy="32337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8446" name="Group 14">
            <a:extLst>
              <a:ext uri="{FF2B5EF4-FFF2-40B4-BE49-F238E27FC236}">
                <a16:creationId xmlns:a16="http://schemas.microsoft.com/office/drawing/2014/main" id="{5FFAFCB0-BC8D-4FF0-BE25-2467E9EA8CB0}"/>
              </a:ext>
            </a:extLst>
          </p:cNvPr>
          <p:cNvGrpSpPr>
            <a:grpSpLocks/>
          </p:cNvGrpSpPr>
          <p:nvPr/>
        </p:nvGrpSpPr>
        <p:grpSpPr bwMode="auto">
          <a:xfrm>
            <a:off x="4729163" y="2478088"/>
            <a:ext cx="2935287" cy="2932112"/>
            <a:chOff x="0" y="0"/>
            <a:chExt cx="1849" cy="1847"/>
          </a:xfrm>
        </p:grpSpPr>
        <p:sp>
          <p:nvSpPr>
            <p:cNvPr id="18447" name="Freeform 12">
              <a:extLst>
                <a:ext uri="{FF2B5EF4-FFF2-40B4-BE49-F238E27FC236}">
                  <a16:creationId xmlns:a16="http://schemas.microsoft.com/office/drawing/2014/main" id="{88793D60-1A10-424B-9936-A1ABD8791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13"/>
              <a:ext cx="1849" cy="1234"/>
            </a:xfrm>
            <a:custGeom>
              <a:avLst/>
              <a:gdLst>
                <a:gd name="T0" fmla="*/ 761 w 918"/>
                <a:gd name="T1" fmla="*/ 153 h 613"/>
                <a:gd name="T2" fmla="*/ 761 w 918"/>
                <a:gd name="T3" fmla="*/ 153 h 613"/>
                <a:gd name="T4" fmla="*/ 758 w 918"/>
                <a:gd name="T5" fmla="*/ 152 h 613"/>
                <a:gd name="T6" fmla="*/ 758 w 918"/>
                <a:gd name="T7" fmla="*/ 152 h 613"/>
                <a:gd name="T8" fmla="*/ 732 w 918"/>
                <a:gd name="T9" fmla="*/ 129 h 613"/>
                <a:gd name="T10" fmla="*/ 732 w 918"/>
                <a:gd name="T11" fmla="*/ 129 h 613"/>
                <a:gd name="T12" fmla="*/ 731 w 918"/>
                <a:gd name="T13" fmla="*/ 127 h 613"/>
                <a:gd name="T14" fmla="*/ 731 w 918"/>
                <a:gd name="T15" fmla="*/ 127 h 613"/>
                <a:gd name="T16" fmla="*/ 731 w 918"/>
                <a:gd name="T17" fmla="*/ 125 h 613"/>
                <a:gd name="T18" fmla="*/ 730 w 918"/>
                <a:gd name="T19" fmla="*/ 125 h 613"/>
                <a:gd name="T20" fmla="*/ 730 w 918"/>
                <a:gd name="T21" fmla="*/ 123 h 613"/>
                <a:gd name="T22" fmla="*/ 730 w 918"/>
                <a:gd name="T23" fmla="*/ 123 h 613"/>
                <a:gd name="T24" fmla="*/ 729 w 918"/>
                <a:gd name="T25" fmla="*/ 122 h 613"/>
                <a:gd name="T26" fmla="*/ 729 w 918"/>
                <a:gd name="T27" fmla="*/ 121 h 613"/>
                <a:gd name="T28" fmla="*/ 736 w 918"/>
                <a:gd name="T29" fmla="*/ 91 h 613"/>
                <a:gd name="T30" fmla="*/ 743 w 918"/>
                <a:gd name="T31" fmla="*/ 62 h 613"/>
                <a:gd name="T32" fmla="*/ 681 w 918"/>
                <a:gd name="T33" fmla="*/ 0 h 613"/>
                <a:gd name="T34" fmla="*/ 618 w 918"/>
                <a:gd name="T35" fmla="*/ 63 h 613"/>
                <a:gd name="T36" fmla="*/ 626 w 918"/>
                <a:gd name="T37" fmla="*/ 92 h 613"/>
                <a:gd name="T38" fmla="*/ 633 w 918"/>
                <a:gd name="T39" fmla="*/ 121 h 613"/>
                <a:gd name="T40" fmla="*/ 602 w 918"/>
                <a:gd name="T41" fmla="*/ 153 h 613"/>
                <a:gd name="T42" fmla="*/ 601 w 918"/>
                <a:gd name="T43" fmla="*/ 153 h 613"/>
                <a:gd name="T44" fmla="*/ 522 w 918"/>
                <a:gd name="T45" fmla="*/ 164 h 613"/>
                <a:gd name="T46" fmla="*/ 442 w 918"/>
                <a:gd name="T47" fmla="*/ 154 h 613"/>
                <a:gd name="T48" fmla="*/ 441 w 918"/>
                <a:gd name="T49" fmla="*/ 154 h 613"/>
                <a:gd name="T50" fmla="*/ 362 w 918"/>
                <a:gd name="T51" fmla="*/ 144 h 613"/>
                <a:gd name="T52" fmla="*/ 283 w 918"/>
                <a:gd name="T53" fmla="*/ 154 h 613"/>
                <a:gd name="T54" fmla="*/ 282 w 918"/>
                <a:gd name="T55" fmla="*/ 154 h 613"/>
                <a:gd name="T56" fmla="*/ 251 w 918"/>
                <a:gd name="T57" fmla="*/ 187 h 613"/>
                <a:gd name="T58" fmla="*/ 258 w 918"/>
                <a:gd name="T59" fmla="*/ 216 h 613"/>
                <a:gd name="T60" fmla="*/ 265 w 918"/>
                <a:gd name="T61" fmla="*/ 245 h 613"/>
                <a:gd name="T62" fmla="*/ 203 w 918"/>
                <a:gd name="T63" fmla="*/ 307 h 613"/>
                <a:gd name="T64" fmla="*/ 140 w 918"/>
                <a:gd name="T65" fmla="*/ 245 h 613"/>
                <a:gd name="T66" fmla="*/ 147 w 918"/>
                <a:gd name="T67" fmla="*/ 216 h 613"/>
                <a:gd name="T68" fmla="*/ 154 w 918"/>
                <a:gd name="T69" fmla="*/ 187 h 613"/>
                <a:gd name="T70" fmla="*/ 123 w 918"/>
                <a:gd name="T71" fmla="*/ 155 h 613"/>
                <a:gd name="T72" fmla="*/ 121 w 918"/>
                <a:gd name="T73" fmla="*/ 154 h 613"/>
                <a:gd name="T74" fmla="*/ 43 w 918"/>
                <a:gd name="T75" fmla="*/ 145 h 613"/>
                <a:gd name="T76" fmla="*/ 0 w 918"/>
                <a:gd name="T77" fmla="*/ 148 h 613"/>
                <a:gd name="T78" fmla="*/ 0 w 918"/>
                <a:gd name="T79" fmla="*/ 154 h 613"/>
                <a:gd name="T80" fmla="*/ 459 w 918"/>
                <a:gd name="T81" fmla="*/ 613 h 613"/>
                <a:gd name="T82" fmla="*/ 918 w 918"/>
                <a:gd name="T83" fmla="*/ 154 h 613"/>
                <a:gd name="T84" fmla="*/ 918 w 918"/>
                <a:gd name="T85" fmla="*/ 153 h 613"/>
                <a:gd name="T86" fmla="*/ 841 w 918"/>
                <a:gd name="T87" fmla="*/ 163 h 613"/>
                <a:gd name="T88" fmla="*/ 761 w 918"/>
                <a:gd name="T89" fmla="*/ 15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8" h="613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 w="28575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48" name="Freeform 13">
              <a:extLst>
                <a:ext uri="{FF2B5EF4-FFF2-40B4-BE49-F238E27FC236}">
                  <a16:creationId xmlns:a16="http://schemas.microsoft.com/office/drawing/2014/main" id="{2664D0AF-C660-48BF-856E-08A7360E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49" cy="1231"/>
            </a:xfrm>
            <a:custGeom>
              <a:avLst/>
              <a:gdLst>
                <a:gd name="T0" fmla="*/ 459 w 918"/>
                <a:gd name="T1" fmla="*/ 0 h 612"/>
                <a:gd name="T2" fmla="*/ 0 w 918"/>
                <a:gd name="T3" fmla="*/ 453 h 612"/>
                <a:gd name="T4" fmla="*/ 43 w 918"/>
                <a:gd name="T5" fmla="*/ 450 h 612"/>
                <a:gd name="T6" fmla="*/ 121 w 918"/>
                <a:gd name="T7" fmla="*/ 459 h 612"/>
                <a:gd name="T8" fmla="*/ 123 w 918"/>
                <a:gd name="T9" fmla="*/ 460 h 612"/>
                <a:gd name="T10" fmla="*/ 154 w 918"/>
                <a:gd name="T11" fmla="*/ 492 h 612"/>
                <a:gd name="T12" fmla="*/ 147 w 918"/>
                <a:gd name="T13" fmla="*/ 521 h 612"/>
                <a:gd name="T14" fmla="*/ 140 w 918"/>
                <a:gd name="T15" fmla="*/ 550 h 612"/>
                <a:gd name="T16" fmla="*/ 203 w 918"/>
                <a:gd name="T17" fmla="*/ 612 h 612"/>
                <a:gd name="T18" fmla="*/ 265 w 918"/>
                <a:gd name="T19" fmla="*/ 550 h 612"/>
                <a:gd name="T20" fmla="*/ 258 w 918"/>
                <a:gd name="T21" fmla="*/ 521 h 612"/>
                <a:gd name="T22" fmla="*/ 251 w 918"/>
                <a:gd name="T23" fmla="*/ 492 h 612"/>
                <a:gd name="T24" fmla="*/ 282 w 918"/>
                <a:gd name="T25" fmla="*/ 459 h 612"/>
                <a:gd name="T26" fmla="*/ 283 w 918"/>
                <a:gd name="T27" fmla="*/ 459 h 612"/>
                <a:gd name="T28" fmla="*/ 362 w 918"/>
                <a:gd name="T29" fmla="*/ 449 h 612"/>
                <a:gd name="T30" fmla="*/ 441 w 918"/>
                <a:gd name="T31" fmla="*/ 459 h 612"/>
                <a:gd name="T32" fmla="*/ 442 w 918"/>
                <a:gd name="T33" fmla="*/ 459 h 612"/>
                <a:gd name="T34" fmla="*/ 522 w 918"/>
                <a:gd name="T35" fmla="*/ 469 h 612"/>
                <a:gd name="T36" fmla="*/ 601 w 918"/>
                <a:gd name="T37" fmla="*/ 458 h 612"/>
                <a:gd name="T38" fmla="*/ 602 w 918"/>
                <a:gd name="T39" fmla="*/ 458 h 612"/>
                <a:gd name="T40" fmla="*/ 633 w 918"/>
                <a:gd name="T41" fmla="*/ 426 h 612"/>
                <a:gd name="T42" fmla="*/ 626 w 918"/>
                <a:gd name="T43" fmla="*/ 397 h 612"/>
                <a:gd name="T44" fmla="*/ 618 w 918"/>
                <a:gd name="T45" fmla="*/ 368 h 612"/>
                <a:gd name="T46" fmla="*/ 681 w 918"/>
                <a:gd name="T47" fmla="*/ 305 h 612"/>
                <a:gd name="T48" fmla="*/ 743 w 918"/>
                <a:gd name="T49" fmla="*/ 367 h 612"/>
                <a:gd name="T50" fmla="*/ 736 w 918"/>
                <a:gd name="T51" fmla="*/ 396 h 612"/>
                <a:gd name="T52" fmla="*/ 729 w 918"/>
                <a:gd name="T53" fmla="*/ 426 h 612"/>
                <a:gd name="T54" fmla="*/ 729 w 918"/>
                <a:gd name="T55" fmla="*/ 427 h 612"/>
                <a:gd name="T56" fmla="*/ 730 w 918"/>
                <a:gd name="T57" fmla="*/ 428 h 612"/>
                <a:gd name="T58" fmla="*/ 730 w 918"/>
                <a:gd name="T59" fmla="*/ 428 h 612"/>
                <a:gd name="T60" fmla="*/ 730 w 918"/>
                <a:gd name="T61" fmla="*/ 430 h 612"/>
                <a:gd name="T62" fmla="*/ 731 w 918"/>
                <a:gd name="T63" fmla="*/ 430 h 612"/>
                <a:gd name="T64" fmla="*/ 731 w 918"/>
                <a:gd name="T65" fmla="*/ 432 h 612"/>
                <a:gd name="T66" fmla="*/ 731 w 918"/>
                <a:gd name="T67" fmla="*/ 432 h 612"/>
                <a:gd name="T68" fmla="*/ 732 w 918"/>
                <a:gd name="T69" fmla="*/ 434 h 612"/>
                <a:gd name="T70" fmla="*/ 732 w 918"/>
                <a:gd name="T71" fmla="*/ 434 h 612"/>
                <a:gd name="T72" fmla="*/ 758 w 918"/>
                <a:gd name="T73" fmla="*/ 457 h 612"/>
                <a:gd name="T74" fmla="*/ 758 w 918"/>
                <a:gd name="T75" fmla="*/ 457 h 612"/>
                <a:gd name="T76" fmla="*/ 761 w 918"/>
                <a:gd name="T77" fmla="*/ 458 h 612"/>
                <a:gd name="T78" fmla="*/ 761 w 918"/>
                <a:gd name="T79" fmla="*/ 458 h 612"/>
                <a:gd name="T80" fmla="*/ 841 w 918"/>
                <a:gd name="T81" fmla="*/ 468 h 612"/>
                <a:gd name="T82" fmla="*/ 918 w 918"/>
                <a:gd name="T83" fmla="*/ 458 h 612"/>
                <a:gd name="T84" fmla="*/ 459 w 918"/>
                <a:gd name="T85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8" h="612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 w="28575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8449" name="Group 17">
            <a:extLst>
              <a:ext uri="{FF2B5EF4-FFF2-40B4-BE49-F238E27FC236}">
                <a16:creationId xmlns:a16="http://schemas.microsoft.com/office/drawing/2014/main" id="{8D0F6D55-B730-4621-A883-BDDE51ED3D19}"/>
              </a:ext>
            </a:extLst>
          </p:cNvPr>
          <p:cNvGrpSpPr>
            <a:grpSpLocks/>
          </p:cNvGrpSpPr>
          <p:nvPr/>
        </p:nvGrpSpPr>
        <p:grpSpPr bwMode="auto">
          <a:xfrm>
            <a:off x="4222750" y="2389189"/>
            <a:ext cx="4029075" cy="3103561"/>
            <a:chOff x="15" y="-66"/>
            <a:chExt cx="2538" cy="1955"/>
          </a:xfrm>
        </p:grpSpPr>
        <p:sp>
          <p:nvSpPr>
            <p:cNvPr id="18450" name="Text Box 19">
              <a:extLst>
                <a:ext uri="{FF2B5EF4-FFF2-40B4-BE49-F238E27FC236}">
                  <a16:creationId xmlns:a16="http://schemas.microsoft.com/office/drawing/2014/main" id="{28250588-0997-447D-8130-580B53DA7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" y="443"/>
              <a:ext cx="139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n-US" altLang="en-US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Document Management</a:t>
              </a:r>
            </a:p>
          </p:txBody>
        </p:sp>
        <p:sp>
          <p:nvSpPr>
            <p:cNvPr id="18451" name="Text Box 19">
              <a:extLst>
                <a:ext uri="{FF2B5EF4-FFF2-40B4-BE49-F238E27FC236}">
                  <a16:creationId xmlns:a16="http://schemas.microsoft.com/office/drawing/2014/main" id="{D289347C-06BB-4E15-995E-17F55E89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" y="1039"/>
              <a:ext cx="124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Aft>
                  <a:spcPct val="40000"/>
                </a:spcAft>
              </a:pPr>
              <a:r>
                <a:rPr lang="en-US" altLang="en-US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Web Content</a:t>
              </a:r>
              <a:br>
                <a:rPr lang="en-US" altLang="en-US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en-US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Management</a:t>
              </a:r>
            </a:p>
          </p:txBody>
        </p:sp>
        <p:sp>
          <p:nvSpPr>
            <p:cNvPr id="18452" name="WordArt 20">
              <a:extLst>
                <a:ext uri="{FF2B5EF4-FFF2-40B4-BE49-F238E27FC236}">
                  <a16:creationId xmlns:a16="http://schemas.microsoft.com/office/drawing/2014/main" id="{C850C9EB-EA7A-4122-82CA-75B3C0BEB2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8900000">
              <a:off x="34" y="-66"/>
              <a:ext cx="1820" cy="14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3498833"/>
                </a:avLst>
              </a:prstTxWarp>
            </a:bodyPr>
            <a:lstStyle/>
            <a:p>
              <a:pPr algn="ctr"/>
              <a:r>
                <a:rPr lang="en-US" altLang="zh-CN" sz="1200" kern="10" dirty="0"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 dirty="0">
                <a:latin typeface="+mn-lt"/>
                <a:ea typeface="+mn-lt"/>
                <a:cs typeface="+mn-lt"/>
              </a:endParaRPr>
            </a:p>
          </p:txBody>
        </p:sp>
        <p:sp>
          <p:nvSpPr>
            <p:cNvPr id="18453" name="WordArt 21">
              <a:extLst>
                <a:ext uri="{FF2B5EF4-FFF2-40B4-BE49-F238E27FC236}">
                  <a16:creationId xmlns:a16="http://schemas.microsoft.com/office/drawing/2014/main" id="{6523D63F-1A7A-4FFF-B5DA-FDD7402832A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78645">
              <a:off x="15" y="1068"/>
              <a:ext cx="1478" cy="8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44612"/>
                </a:avLst>
              </a:prstTxWarp>
            </a:bodyPr>
            <a:lstStyle/>
            <a:p>
              <a:pPr algn="ctr"/>
              <a:r>
                <a:rPr lang="en-US" altLang="zh-CN" sz="1200" kern="10"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>
                <a:latin typeface="+mn-lt"/>
                <a:ea typeface="+mn-lt"/>
                <a:cs typeface="+mn-lt"/>
              </a:endParaRPr>
            </a:p>
          </p:txBody>
        </p:sp>
        <p:sp>
          <p:nvSpPr>
            <p:cNvPr id="18454" name="WordArt 22">
              <a:extLst>
                <a:ext uri="{FF2B5EF4-FFF2-40B4-BE49-F238E27FC236}">
                  <a16:creationId xmlns:a16="http://schemas.microsoft.com/office/drawing/2014/main" id="{D18A0946-C3D6-454A-9BBD-33101AB1659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8191985">
              <a:off x="985" y="985"/>
              <a:ext cx="1529" cy="9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823300"/>
                </a:avLst>
              </a:prstTxWarp>
            </a:bodyPr>
            <a:lstStyle/>
            <a:p>
              <a:pPr algn="ctr"/>
              <a:r>
                <a:rPr lang="en-US" altLang="zh-CN" sz="1200" kern="10"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>
                <a:latin typeface="+mn-lt"/>
                <a:ea typeface="+mn-lt"/>
                <a:cs typeface="+mn-lt"/>
              </a:endParaRPr>
            </a:p>
          </p:txBody>
        </p:sp>
        <p:sp>
          <p:nvSpPr>
            <p:cNvPr id="18455" name="WordArt 23">
              <a:extLst>
                <a:ext uri="{FF2B5EF4-FFF2-40B4-BE49-F238E27FC236}">
                  <a16:creationId xmlns:a16="http://schemas.microsoft.com/office/drawing/2014/main" id="{0E7BCA4B-A11D-41FA-AB53-1477E63F26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667535">
              <a:off x="1004" y="0"/>
              <a:ext cx="1549" cy="8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79108"/>
                </a:avLst>
              </a:prstTxWarp>
            </a:bodyPr>
            <a:lstStyle/>
            <a:p>
              <a:pPr algn="ctr"/>
              <a:r>
                <a:rPr lang="en-US" altLang="zh-CN" sz="1200" kern="10"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>
                <a:latin typeface="+mn-lt"/>
                <a:ea typeface="+mn-lt"/>
                <a:cs typeface="+mn-lt"/>
              </a:endParaRPr>
            </a:p>
          </p:txBody>
        </p:sp>
      </p:grpSp>
      <p:sp>
        <p:nvSpPr>
          <p:cNvPr id="18456" name="矩形 41">
            <a:extLst>
              <a:ext uri="{FF2B5EF4-FFF2-40B4-BE49-F238E27FC236}">
                <a16:creationId xmlns:a16="http://schemas.microsoft.com/office/drawing/2014/main" id="{A8D76C5F-494F-49CF-AFC2-E8A4A5BF0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8457" name="文本框 7">
            <a:extLst>
              <a:ext uri="{FF2B5EF4-FFF2-40B4-BE49-F238E27FC236}">
                <a16:creationId xmlns:a16="http://schemas.microsoft.com/office/drawing/2014/main" id="{5B2C42EF-A5F8-4EC7-B5DC-33C768E8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1946275"/>
            <a:ext cx="20510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8458" name="文本框 7">
            <a:extLst>
              <a:ext uri="{FF2B5EF4-FFF2-40B4-BE49-F238E27FC236}">
                <a16:creationId xmlns:a16="http://schemas.microsoft.com/office/drawing/2014/main" id="{CAD19E2C-59D8-43A9-B1F7-F76101FE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1946275"/>
            <a:ext cx="205263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8459" name="文本框 7">
            <a:extLst>
              <a:ext uri="{FF2B5EF4-FFF2-40B4-BE49-F238E27FC236}">
                <a16:creationId xmlns:a16="http://schemas.microsoft.com/office/drawing/2014/main" id="{074DE72B-16D5-49EF-A6A4-5ADCC532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4872038"/>
            <a:ext cx="20510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18460" name="文本框 7">
            <a:extLst>
              <a:ext uri="{FF2B5EF4-FFF2-40B4-BE49-F238E27FC236}">
                <a16:creationId xmlns:a16="http://schemas.microsoft.com/office/drawing/2014/main" id="{4A174C5E-5A2F-4367-A57D-7239FC11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4872038"/>
            <a:ext cx="205263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5ED46AD4-8493-4680-92B7-4704356395E5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9459" name="图片 3">
              <a:extLst>
                <a:ext uri="{FF2B5EF4-FFF2-40B4-BE49-F238E27FC236}">
                  <a16:creationId xmlns:a16="http://schemas.microsoft.com/office/drawing/2014/main" id="{E326E504-5884-4B1E-9D95-12E2E7ADF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0" name="Group 4">
              <a:extLst>
                <a:ext uri="{FF2B5EF4-FFF2-40B4-BE49-F238E27FC236}">
                  <a16:creationId xmlns:a16="http://schemas.microsoft.com/office/drawing/2014/main" id="{7C19AFCE-E21C-4B7F-AC31-0C9BDE72B0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9461" name="图片 5">
                <a:extLst>
                  <a:ext uri="{FF2B5EF4-FFF2-40B4-BE49-F238E27FC236}">
                    <a16:creationId xmlns:a16="http://schemas.microsoft.com/office/drawing/2014/main" id="{FA523DEF-8B35-42FD-9871-CAA4117051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2" name="图片 6">
                <a:extLst>
                  <a:ext uri="{FF2B5EF4-FFF2-40B4-BE49-F238E27FC236}">
                    <a16:creationId xmlns:a16="http://schemas.microsoft.com/office/drawing/2014/main" id="{F17A2FEB-B6D6-42CE-A18A-63121B70BC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63" name="矩形 7">
              <a:extLst>
                <a:ext uri="{FF2B5EF4-FFF2-40B4-BE49-F238E27FC236}">
                  <a16:creationId xmlns:a16="http://schemas.microsoft.com/office/drawing/2014/main" id="{D3A52119-AE4D-46A4-A9D2-67085CE97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9464" name="Rectangle 1">
            <a:extLst>
              <a:ext uri="{FF2B5EF4-FFF2-40B4-BE49-F238E27FC236}">
                <a16:creationId xmlns:a16="http://schemas.microsoft.com/office/drawing/2014/main" id="{5736A305-863F-42E5-A2BF-7DA3B611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3" y="1516063"/>
            <a:ext cx="1266825" cy="1266825"/>
          </a:xfrm>
          <a:prstGeom prst="rect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9465" name="TextBox 2">
            <a:extLst>
              <a:ext uri="{FF2B5EF4-FFF2-40B4-BE49-F238E27FC236}">
                <a16:creationId xmlns:a16="http://schemas.microsoft.com/office/drawing/2014/main" id="{9D25FB26-CAE2-4B6E-95FF-7F6FE156CD3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395413"/>
            <a:ext cx="1377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7">
            <a:extLst>
              <a:ext uri="{FF2B5EF4-FFF2-40B4-BE49-F238E27FC236}">
                <a16:creationId xmlns:a16="http://schemas.microsoft.com/office/drawing/2014/main" id="{876A3442-5E78-4B41-A290-EF7DDCE45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3263900"/>
            <a:ext cx="1266825" cy="1266825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7" name="Rectangle 9">
            <a:extLst>
              <a:ext uri="{FF2B5EF4-FFF2-40B4-BE49-F238E27FC236}">
                <a16:creationId xmlns:a16="http://schemas.microsoft.com/office/drawing/2014/main" id="{0152964D-4EA7-496B-BCB6-E81ACE832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3263900"/>
            <a:ext cx="1266825" cy="1266825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F6466679-C455-4593-B50E-637634EC0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3263900"/>
            <a:ext cx="1266825" cy="1266825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BADFC309-780D-4FF7-BD98-0ED307F31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5032375"/>
            <a:ext cx="1266825" cy="1265238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D45F5E62-C6E6-431D-89EA-286032F7E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763" y="5032375"/>
            <a:ext cx="1265237" cy="1265238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5A034F39-B0B3-47AC-B723-52336ED6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5032375"/>
            <a:ext cx="1266825" cy="1265238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72" name="Nedadbuet pil 24">
            <a:extLst>
              <a:ext uri="{FF2B5EF4-FFF2-40B4-BE49-F238E27FC236}">
                <a16:creationId xmlns:a16="http://schemas.microsoft.com/office/drawing/2014/main" id="{8B66878F-31A1-4D62-8223-8E8751584969}"/>
              </a:ext>
            </a:extLst>
          </p:cNvPr>
          <p:cNvSpPr>
            <a:spLocks/>
          </p:cNvSpPr>
          <p:nvPr/>
        </p:nvSpPr>
        <p:spPr bwMode="auto">
          <a:xfrm>
            <a:off x="6889750" y="2081213"/>
            <a:ext cx="966788" cy="833437"/>
          </a:xfrm>
          <a:custGeom>
            <a:avLst/>
            <a:gdLst>
              <a:gd name="T0" fmla="*/ 930689 w 1203728"/>
              <a:gd name="T1" fmla="*/ 1038311 h 1038311"/>
              <a:gd name="T2" fmla="*/ 423943 w 1203728"/>
              <a:gd name="T3" fmla="*/ 530056 h 1038311"/>
              <a:gd name="T4" fmla="*/ 662825 w 1203728"/>
              <a:gd name="T5" fmla="*/ 530056 h 1038311"/>
              <a:gd name="T6" fmla="*/ 0 w 1203728"/>
              <a:gd name="T7" fmla="*/ 73110 h 1038311"/>
              <a:gd name="T8" fmla="*/ 302020 w 1203728"/>
              <a:gd name="T9" fmla="*/ 73111 h 1038311"/>
              <a:gd name="T10" fmla="*/ 964845 w 1203728"/>
              <a:gd name="T11" fmla="*/ 530057 h 1038311"/>
              <a:gd name="T12" fmla="*/ 1203728 w 1203728"/>
              <a:gd name="T13" fmla="*/ 530056 h 1038311"/>
              <a:gd name="T14" fmla="*/ 930689 w 1203728"/>
              <a:gd name="T15" fmla="*/ 1038311 h 1038311"/>
              <a:gd name="T16" fmla="*/ 151011 w 1203728"/>
              <a:gd name="T17" fmla="*/ 91389 h 1038311"/>
              <a:gd name="T18" fmla="*/ 143050 w 1203728"/>
              <a:gd name="T19" fmla="*/ 93748 h 1038311"/>
              <a:gd name="T20" fmla="*/ 145831 w 1203728"/>
              <a:gd name="T21" fmla="*/ 93748 h 1038311"/>
              <a:gd name="T22" fmla="*/ 151011 w 1203728"/>
              <a:gd name="T23" fmla="*/ 91389 h 1038311"/>
              <a:gd name="T24" fmla="*/ 151009 w 1203728"/>
              <a:gd name="T25" fmla="*/ 91388 h 1038311"/>
              <a:gd name="T26" fmla="*/ 302020 w 1203728"/>
              <a:gd name="T27" fmla="*/ 73111 h 1038311"/>
              <a:gd name="T28" fmla="*/ 964845 w 1203728"/>
              <a:gd name="T29" fmla="*/ 530057 h 1038311"/>
              <a:gd name="T30" fmla="*/ 1203728 w 1203728"/>
              <a:gd name="T31" fmla="*/ 530056 h 1038311"/>
              <a:gd name="T32" fmla="*/ 930689 w 1203728"/>
              <a:gd name="T33" fmla="*/ 1038311 h 1038311"/>
              <a:gd name="T34" fmla="*/ 423943 w 1203728"/>
              <a:gd name="T35" fmla="*/ 530056 h 1038311"/>
              <a:gd name="T36" fmla="*/ 662825 w 1203728"/>
              <a:gd name="T37" fmla="*/ 530056 h 1038311"/>
              <a:gd name="T38" fmla="*/ 0 w 1203728"/>
              <a:gd name="T39" fmla="*/ 0 h 1038311"/>
              <a:gd name="T40" fmla="*/ 1203728 w 1203728"/>
              <a:gd name="T41" fmla="*/ 1038311 h 1038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3" name="Nedadbuet pil 24">
            <a:extLst>
              <a:ext uri="{FF2B5EF4-FFF2-40B4-BE49-F238E27FC236}">
                <a16:creationId xmlns:a16="http://schemas.microsoft.com/office/drawing/2014/main" id="{D9427C81-C52D-4A87-94DA-698A35E3EFDF}"/>
              </a:ext>
            </a:extLst>
          </p:cNvPr>
          <p:cNvSpPr>
            <a:spLocks/>
          </p:cNvSpPr>
          <p:nvPr/>
        </p:nvSpPr>
        <p:spPr bwMode="auto">
          <a:xfrm flipH="1">
            <a:off x="4411663" y="2081213"/>
            <a:ext cx="966787" cy="833437"/>
          </a:xfrm>
          <a:custGeom>
            <a:avLst/>
            <a:gdLst>
              <a:gd name="T0" fmla="*/ 930689 w 1203728"/>
              <a:gd name="T1" fmla="*/ 1038311 h 1038311"/>
              <a:gd name="T2" fmla="*/ 423943 w 1203728"/>
              <a:gd name="T3" fmla="*/ 530056 h 1038311"/>
              <a:gd name="T4" fmla="*/ 662825 w 1203728"/>
              <a:gd name="T5" fmla="*/ 530056 h 1038311"/>
              <a:gd name="T6" fmla="*/ 0 w 1203728"/>
              <a:gd name="T7" fmla="*/ 73110 h 1038311"/>
              <a:gd name="T8" fmla="*/ 302020 w 1203728"/>
              <a:gd name="T9" fmla="*/ 73111 h 1038311"/>
              <a:gd name="T10" fmla="*/ 964845 w 1203728"/>
              <a:gd name="T11" fmla="*/ 530057 h 1038311"/>
              <a:gd name="T12" fmla="*/ 1203728 w 1203728"/>
              <a:gd name="T13" fmla="*/ 530056 h 1038311"/>
              <a:gd name="T14" fmla="*/ 930689 w 1203728"/>
              <a:gd name="T15" fmla="*/ 1038311 h 1038311"/>
              <a:gd name="T16" fmla="*/ 151011 w 1203728"/>
              <a:gd name="T17" fmla="*/ 91389 h 1038311"/>
              <a:gd name="T18" fmla="*/ 143050 w 1203728"/>
              <a:gd name="T19" fmla="*/ 93748 h 1038311"/>
              <a:gd name="T20" fmla="*/ 145831 w 1203728"/>
              <a:gd name="T21" fmla="*/ 93748 h 1038311"/>
              <a:gd name="T22" fmla="*/ 151011 w 1203728"/>
              <a:gd name="T23" fmla="*/ 91389 h 1038311"/>
              <a:gd name="T24" fmla="*/ 151009 w 1203728"/>
              <a:gd name="T25" fmla="*/ 91388 h 1038311"/>
              <a:gd name="T26" fmla="*/ 302020 w 1203728"/>
              <a:gd name="T27" fmla="*/ 73111 h 1038311"/>
              <a:gd name="T28" fmla="*/ 964845 w 1203728"/>
              <a:gd name="T29" fmla="*/ 530057 h 1038311"/>
              <a:gd name="T30" fmla="*/ 1203728 w 1203728"/>
              <a:gd name="T31" fmla="*/ 530056 h 1038311"/>
              <a:gd name="T32" fmla="*/ 930689 w 1203728"/>
              <a:gd name="T33" fmla="*/ 1038311 h 1038311"/>
              <a:gd name="T34" fmla="*/ 423943 w 1203728"/>
              <a:gd name="T35" fmla="*/ 530056 h 1038311"/>
              <a:gd name="T36" fmla="*/ 662825 w 1203728"/>
              <a:gd name="T37" fmla="*/ 530056 h 1038311"/>
              <a:gd name="T38" fmla="*/ 0 w 1203728"/>
              <a:gd name="T39" fmla="*/ 0 h 1038311"/>
              <a:gd name="T40" fmla="*/ 1203728 w 1203728"/>
              <a:gd name="T41" fmla="*/ 1038311 h 1038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4" name="Nedadbuet pil 24">
            <a:extLst>
              <a:ext uri="{FF2B5EF4-FFF2-40B4-BE49-F238E27FC236}">
                <a16:creationId xmlns:a16="http://schemas.microsoft.com/office/drawing/2014/main" id="{AA634330-06AB-4114-8981-7B877B243287}"/>
              </a:ext>
            </a:extLst>
          </p:cNvPr>
          <p:cNvSpPr>
            <a:spLocks/>
          </p:cNvSpPr>
          <p:nvPr/>
        </p:nvSpPr>
        <p:spPr bwMode="auto">
          <a:xfrm>
            <a:off x="8583613" y="3917950"/>
            <a:ext cx="966787" cy="833438"/>
          </a:xfrm>
          <a:custGeom>
            <a:avLst/>
            <a:gdLst>
              <a:gd name="T0" fmla="*/ 930689 w 1203728"/>
              <a:gd name="T1" fmla="*/ 1038311 h 1038311"/>
              <a:gd name="T2" fmla="*/ 423943 w 1203728"/>
              <a:gd name="T3" fmla="*/ 530056 h 1038311"/>
              <a:gd name="T4" fmla="*/ 662825 w 1203728"/>
              <a:gd name="T5" fmla="*/ 530056 h 1038311"/>
              <a:gd name="T6" fmla="*/ 0 w 1203728"/>
              <a:gd name="T7" fmla="*/ 73110 h 1038311"/>
              <a:gd name="T8" fmla="*/ 302020 w 1203728"/>
              <a:gd name="T9" fmla="*/ 73111 h 1038311"/>
              <a:gd name="T10" fmla="*/ 964845 w 1203728"/>
              <a:gd name="T11" fmla="*/ 530057 h 1038311"/>
              <a:gd name="T12" fmla="*/ 1203728 w 1203728"/>
              <a:gd name="T13" fmla="*/ 530056 h 1038311"/>
              <a:gd name="T14" fmla="*/ 930689 w 1203728"/>
              <a:gd name="T15" fmla="*/ 1038311 h 1038311"/>
              <a:gd name="T16" fmla="*/ 151011 w 1203728"/>
              <a:gd name="T17" fmla="*/ 91389 h 1038311"/>
              <a:gd name="T18" fmla="*/ 143050 w 1203728"/>
              <a:gd name="T19" fmla="*/ 93748 h 1038311"/>
              <a:gd name="T20" fmla="*/ 145831 w 1203728"/>
              <a:gd name="T21" fmla="*/ 93748 h 1038311"/>
              <a:gd name="T22" fmla="*/ 151011 w 1203728"/>
              <a:gd name="T23" fmla="*/ 91389 h 1038311"/>
              <a:gd name="T24" fmla="*/ 151009 w 1203728"/>
              <a:gd name="T25" fmla="*/ 91388 h 1038311"/>
              <a:gd name="T26" fmla="*/ 302020 w 1203728"/>
              <a:gd name="T27" fmla="*/ 73111 h 1038311"/>
              <a:gd name="T28" fmla="*/ 964845 w 1203728"/>
              <a:gd name="T29" fmla="*/ 530057 h 1038311"/>
              <a:gd name="T30" fmla="*/ 1203728 w 1203728"/>
              <a:gd name="T31" fmla="*/ 530056 h 1038311"/>
              <a:gd name="T32" fmla="*/ 930689 w 1203728"/>
              <a:gd name="T33" fmla="*/ 1038311 h 1038311"/>
              <a:gd name="T34" fmla="*/ 423943 w 1203728"/>
              <a:gd name="T35" fmla="*/ 530056 h 1038311"/>
              <a:gd name="T36" fmla="*/ 662825 w 1203728"/>
              <a:gd name="T37" fmla="*/ 530056 h 1038311"/>
              <a:gd name="T38" fmla="*/ 0 w 1203728"/>
              <a:gd name="T39" fmla="*/ 0 h 1038311"/>
              <a:gd name="T40" fmla="*/ 1203728 w 1203728"/>
              <a:gd name="T41" fmla="*/ 1038311 h 1038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5" name="Nedadbuet pil 24">
            <a:extLst>
              <a:ext uri="{FF2B5EF4-FFF2-40B4-BE49-F238E27FC236}">
                <a16:creationId xmlns:a16="http://schemas.microsoft.com/office/drawing/2014/main" id="{9C0D9172-3CE4-4843-A40B-A4FD7EF818B5}"/>
              </a:ext>
            </a:extLst>
          </p:cNvPr>
          <p:cNvSpPr>
            <a:spLocks/>
          </p:cNvSpPr>
          <p:nvPr/>
        </p:nvSpPr>
        <p:spPr bwMode="auto">
          <a:xfrm flipH="1">
            <a:off x="2643188" y="3917950"/>
            <a:ext cx="966787" cy="833438"/>
          </a:xfrm>
          <a:custGeom>
            <a:avLst/>
            <a:gdLst>
              <a:gd name="T0" fmla="*/ 930689 w 1203728"/>
              <a:gd name="T1" fmla="*/ 1038311 h 1038311"/>
              <a:gd name="T2" fmla="*/ 423943 w 1203728"/>
              <a:gd name="T3" fmla="*/ 530056 h 1038311"/>
              <a:gd name="T4" fmla="*/ 662825 w 1203728"/>
              <a:gd name="T5" fmla="*/ 530056 h 1038311"/>
              <a:gd name="T6" fmla="*/ 0 w 1203728"/>
              <a:gd name="T7" fmla="*/ 73110 h 1038311"/>
              <a:gd name="T8" fmla="*/ 302020 w 1203728"/>
              <a:gd name="T9" fmla="*/ 73111 h 1038311"/>
              <a:gd name="T10" fmla="*/ 964845 w 1203728"/>
              <a:gd name="T11" fmla="*/ 530057 h 1038311"/>
              <a:gd name="T12" fmla="*/ 1203728 w 1203728"/>
              <a:gd name="T13" fmla="*/ 530056 h 1038311"/>
              <a:gd name="T14" fmla="*/ 930689 w 1203728"/>
              <a:gd name="T15" fmla="*/ 1038311 h 1038311"/>
              <a:gd name="T16" fmla="*/ 151011 w 1203728"/>
              <a:gd name="T17" fmla="*/ 91389 h 1038311"/>
              <a:gd name="T18" fmla="*/ 143050 w 1203728"/>
              <a:gd name="T19" fmla="*/ 93748 h 1038311"/>
              <a:gd name="T20" fmla="*/ 145831 w 1203728"/>
              <a:gd name="T21" fmla="*/ 93748 h 1038311"/>
              <a:gd name="T22" fmla="*/ 151011 w 1203728"/>
              <a:gd name="T23" fmla="*/ 91389 h 1038311"/>
              <a:gd name="T24" fmla="*/ 151009 w 1203728"/>
              <a:gd name="T25" fmla="*/ 91388 h 1038311"/>
              <a:gd name="T26" fmla="*/ 302020 w 1203728"/>
              <a:gd name="T27" fmla="*/ 73111 h 1038311"/>
              <a:gd name="T28" fmla="*/ 964845 w 1203728"/>
              <a:gd name="T29" fmla="*/ 530057 h 1038311"/>
              <a:gd name="T30" fmla="*/ 1203728 w 1203728"/>
              <a:gd name="T31" fmla="*/ 530056 h 1038311"/>
              <a:gd name="T32" fmla="*/ 930689 w 1203728"/>
              <a:gd name="T33" fmla="*/ 1038311 h 1038311"/>
              <a:gd name="T34" fmla="*/ 423943 w 1203728"/>
              <a:gd name="T35" fmla="*/ 530056 h 1038311"/>
              <a:gd name="T36" fmla="*/ 662825 w 1203728"/>
              <a:gd name="T37" fmla="*/ 530056 h 1038311"/>
              <a:gd name="T38" fmla="*/ 0 w 1203728"/>
              <a:gd name="T39" fmla="*/ 0 h 1038311"/>
              <a:gd name="T40" fmla="*/ 1203728 w 1203728"/>
              <a:gd name="T41" fmla="*/ 1038311 h 1038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6" name="TextBox 16">
            <a:extLst>
              <a:ext uri="{FF2B5EF4-FFF2-40B4-BE49-F238E27FC236}">
                <a16:creationId xmlns:a16="http://schemas.microsoft.com/office/drawing/2014/main" id="{4AC47618-8EF7-4181-A40A-BA224976B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3313113"/>
            <a:ext cx="1285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/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eaLnBrk="1" hangingPunct="1"/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77" name="TextBox 27">
            <a:extLst>
              <a:ext uri="{FF2B5EF4-FFF2-40B4-BE49-F238E27FC236}">
                <a16:creationId xmlns:a16="http://schemas.microsoft.com/office/drawing/2014/main" id="{1412FB85-4AAC-4F34-97C8-A71422011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913" y="3313113"/>
            <a:ext cx="1285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/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eaLnBrk="1" hangingPunct="1"/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78" name="TextBox 28">
            <a:extLst>
              <a:ext uri="{FF2B5EF4-FFF2-40B4-BE49-F238E27FC236}">
                <a16:creationId xmlns:a16="http://schemas.microsoft.com/office/drawing/2014/main" id="{3C514A50-DBA6-4F2A-B726-E483B8DAF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3313113"/>
            <a:ext cx="1285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/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eaLnBrk="1" hangingPunct="1"/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79" name="TextBox 29">
            <a:extLst>
              <a:ext uri="{FF2B5EF4-FFF2-40B4-BE49-F238E27FC236}">
                <a16:creationId xmlns:a16="http://schemas.microsoft.com/office/drawing/2014/main" id="{98448862-E2FC-4954-9D28-8780B90C7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5065713"/>
            <a:ext cx="1284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 </a:t>
            </a:r>
          </a:p>
          <a:p>
            <a:pPr eaLnBrk="1" hangingPunct="1"/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eaLnBrk="1" hangingPunct="1"/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80" name="TextBox 30">
            <a:extLst>
              <a:ext uri="{FF2B5EF4-FFF2-40B4-BE49-F238E27FC236}">
                <a16:creationId xmlns:a16="http://schemas.microsoft.com/office/drawing/2014/main" id="{72F6827E-7B74-433E-B1A1-D1F6BF7C7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5065713"/>
            <a:ext cx="1285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 </a:t>
            </a:r>
          </a:p>
          <a:p>
            <a:pPr eaLnBrk="1" hangingPunct="1"/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eaLnBrk="1" hangingPunct="1"/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81" name="TextBox 31">
            <a:extLst>
              <a:ext uri="{FF2B5EF4-FFF2-40B4-BE49-F238E27FC236}">
                <a16:creationId xmlns:a16="http://schemas.microsoft.com/office/drawing/2014/main" id="{0149C6F3-E0FA-4BC3-8B28-A7325F6A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5065713"/>
            <a:ext cx="1284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/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  <a:p>
            <a:pPr eaLnBrk="1" hangingPunct="1"/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82" name="Down Arrow 32">
            <a:extLst>
              <a:ext uri="{FF2B5EF4-FFF2-40B4-BE49-F238E27FC236}">
                <a16:creationId xmlns:a16="http://schemas.microsoft.com/office/drawing/2014/main" id="{1F997725-555B-466B-950F-7D2DACA3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2820988"/>
            <a:ext cx="306387" cy="3063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83" name="Down Arrow 33">
            <a:extLst>
              <a:ext uri="{FF2B5EF4-FFF2-40B4-BE49-F238E27FC236}">
                <a16:creationId xmlns:a16="http://schemas.microsoft.com/office/drawing/2014/main" id="{2DEB2650-176F-4EC3-A5B3-5DC5CEE7F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4587875"/>
            <a:ext cx="306387" cy="3063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84" name="矩形 29">
            <a:extLst>
              <a:ext uri="{FF2B5EF4-FFF2-40B4-BE49-F238E27FC236}">
                <a16:creationId xmlns:a16="http://schemas.microsoft.com/office/drawing/2014/main" id="{AF47ECD9-54B3-426C-89B9-1687DAAF9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8">
            <a:extLst>
              <a:ext uri="{FF2B5EF4-FFF2-40B4-BE49-F238E27FC236}">
                <a16:creationId xmlns:a16="http://schemas.microsoft.com/office/drawing/2014/main" id="{681140AD-FC3C-4F06-97B5-D969645F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">
            <a:extLst>
              <a:ext uri="{FF2B5EF4-FFF2-40B4-BE49-F238E27FC236}">
                <a16:creationId xmlns:a16="http://schemas.microsoft.com/office/drawing/2014/main" id="{637FD510-4F0A-4FEC-A966-22B9F42804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0" y="2141538"/>
            <a:ext cx="5181600" cy="2690812"/>
            <a:chOff x="0" y="0"/>
            <a:chExt cx="5130840" cy="4716077"/>
          </a:xfrm>
        </p:grpSpPr>
        <p:pic>
          <p:nvPicPr>
            <p:cNvPr id="20484" name="图片 12">
              <a:extLst>
                <a:ext uri="{FF2B5EF4-FFF2-40B4-BE49-F238E27FC236}">
                  <a16:creationId xmlns:a16="http://schemas.microsoft.com/office/drawing/2014/main" id="{18A703D4-41EE-4FB2-94F5-E0453772B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3" t="61484" r="7758"/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图片 13">
              <a:extLst>
                <a:ext uri="{FF2B5EF4-FFF2-40B4-BE49-F238E27FC236}">
                  <a16:creationId xmlns:a16="http://schemas.microsoft.com/office/drawing/2014/main" id="{F8A14B3A-BDD8-47DA-B9D8-E3C372F46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3" t="61484" r="7758"/>
            <a:stretch>
              <a:fillRect/>
            </a:stretch>
          </p:blipFill>
          <p:spPr bwMode="auto">
            <a:xfrm rot="1703123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6" name="矩形 3">
            <a:extLst>
              <a:ext uri="{FF2B5EF4-FFF2-40B4-BE49-F238E27FC236}">
                <a16:creationId xmlns:a16="http://schemas.microsoft.com/office/drawing/2014/main" id="{30AF5C14-5550-401C-8D72-F82EB6A56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129" y="3031034"/>
            <a:ext cx="3822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CONTENTS</a:t>
            </a:r>
            <a:endParaRPr lang="zh-CN" altLang="en-US" sz="4400" dirty="0">
              <a:solidFill>
                <a:srgbClr val="0E34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0487" name="Group 7">
            <a:extLst>
              <a:ext uri="{FF2B5EF4-FFF2-40B4-BE49-F238E27FC236}">
                <a16:creationId xmlns:a16="http://schemas.microsoft.com/office/drawing/2014/main" id="{42A8FB81-E3EE-4229-9C98-21A3598846BF}"/>
              </a:ext>
            </a:extLst>
          </p:cNvPr>
          <p:cNvGrpSpPr>
            <a:grpSpLocks/>
          </p:cNvGrpSpPr>
          <p:nvPr/>
        </p:nvGrpSpPr>
        <p:grpSpPr bwMode="auto">
          <a:xfrm>
            <a:off x="6313488" y="1103313"/>
            <a:ext cx="1139825" cy="4651375"/>
            <a:chOff x="0" y="0"/>
            <a:chExt cx="1140143" cy="4651874"/>
          </a:xfrm>
        </p:grpSpPr>
        <p:sp>
          <p:nvSpPr>
            <p:cNvPr id="20488" name="平行四边形 43">
              <a:extLst>
                <a:ext uri="{FF2B5EF4-FFF2-40B4-BE49-F238E27FC236}">
                  <a16:creationId xmlns:a16="http://schemas.microsoft.com/office/drawing/2014/main" id="{77835196-D725-40B5-B4AE-60F47E460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489" name="平行四边形 44">
              <a:extLst>
                <a:ext uri="{FF2B5EF4-FFF2-40B4-BE49-F238E27FC236}">
                  <a16:creationId xmlns:a16="http://schemas.microsoft.com/office/drawing/2014/main" id="{30487972-07CB-4133-947E-4E63CF294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490" name="平行四边形 45">
              <a:extLst>
                <a:ext uri="{FF2B5EF4-FFF2-40B4-BE49-F238E27FC236}">
                  <a16:creationId xmlns:a16="http://schemas.microsoft.com/office/drawing/2014/main" id="{28720349-E0A4-4DCC-92E3-98CEF73FB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491" name="平行四边形 46">
              <a:extLst>
                <a:ext uri="{FF2B5EF4-FFF2-40B4-BE49-F238E27FC236}">
                  <a16:creationId xmlns:a16="http://schemas.microsoft.com/office/drawing/2014/main" id="{DB873FFD-9919-418B-9B80-669E1A70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0492" name="文本框 48">
            <a:extLst>
              <a:ext uri="{FF2B5EF4-FFF2-40B4-BE49-F238E27FC236}">
                <a16:creationId xmlns:a16="http://schemas.microsoft.com/office/drawing/2014/main" id="{A71156E4-B858-4248-A12B-3C3B3F940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270000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493" name="文本框 49">
            <a:extLst>
              <a:ext uri="{FF2B5EF4-FFF2-40B4-BE49-F238E27FC236}">
                <a16:creationId xmlns:a16="http://schemas.microsoft.com/office/drawing/2014/main" id="{D9FF1533-C2EB-40DB-87E4-DD9B38EB9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2535238"/>
            <a:ext cx="397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494" name="文本框 50">
            <a:extLst>
              <a:ext uri="{FF2B5EF4-FFF2-40B4-BE49-F238E27FC236}">
                <a16:creationId xmlns:a16="http://schemas.microsoft.com/office/drawing/2014/main" id="{B6E4197E-CDAD-451A-BF89-7EFC4F930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3800475"/>
            <a:ext cx="397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495" name="文本框 51">
            <a:extLst>
              <a:ext uri="{FF2B5EF4-FFF2-40B4-BE49-F238E27FC236}">
                <a16:creationId xmlns:a16="http://schemas.microsoft.com/office/drawing/2014/main" id="{0E45667E-19BC-4548-87EF-4F7544B1D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5064125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99784DDA-14E2-4F67-85CC-01EA9D9B8B46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1507" name="图片 3">
              <a:extLst>
                <a:ext uri="{FF2B5EF4-FFF2-40B4-BE49-F238E27FC236}">
                  <a16:creationId xmlns:a16="http://schemas.microsoft.com/office/drawing/2014/main" id="{ACEEF351-F0BE-4835-B045-6528D572E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08" name="Group 4">
              <a:extLst>
                <a:ext uri="{FF2B5EF4-FFF2-40B4-BE49-F238E27FC236}">
                  <a16:creationId xmlns:a16="http://schemas.microsoft.com/office/drawing/2014/main" id="{5224226D-679B-4E3A-A041-6C5F76CFA5A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1509" name="图片 5">
                <a:extLst>
                  <a:ext uri="{FF2B5EF4-FFF2-40B4-BE49-F238E27FC236}">
                    <a16:creationId xmlns:a16="http://schemas.microsoft.com/office/drawing/2014/main" id="{5C077636-F5F6-45CB-A3FA-AD1EA1C2E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0" name="图片 6">
                <a:extLst>
                  <a:ext uri="{FF2B5EF4-FFF2-40B4-BE49-F238E27FC236}">
                    <a16:creationId xmlns:a16="http://schemas.microsoft.com/office/drawing/2014/main" id="{48A00152-16B4-47F5-B5A1-20EDFB0C16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11" name="矩形 7">
              <a:extLst>
                <a:ext uri="{FF2B5EF4-FFF2-40B4-BE49-F238E27FC236}">
                  <a16:creationId xmlns:a16="http://schemas.microsoft.com/office/drawing/2014/main" id="{79CF3545-7906-4871-BBED-199B946E0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pic>
        <p:nvPicPr>
          <p:cNvPr id="21512" name="Picture 9">
            <a:extLst>
              <a:ext uri="{FF2B5EF4-FFF2-40B4-BE49-F238E27FC236}">
                <a16:creationId xmlns:a16="http://schemas.microsoft.com/office/drawing/2014/main" id="{2F74CC95-F2A6-4262-A0E1-FB645427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6046788"/>
            <a:ext cx="5502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Oval 14">
            <a:extLst>
              <a:ext uri="{FF2B5EF4-FFF2-40B4-BE49-F238E27FC236}">
                <a16:creationId xmlns:a16="http://schemas.microsoft.com/office/drawing/2014/main" id="{3F7FD5D5-EAD3-40B0-972D-E81883502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1814513"/>
            <a:ext cx="4475162" cy="4476750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514" name="Oval 15">
            <a:extLst>
              <a:ext uri="{FF2B5EF4-FFF2-40B4-BE49-F238E27FC236}">
                <a16:creationId xmlns:a16="http://schemas.microsoft.com/office/drawing/2014/main" id="{2410EC7D-4B59-4CD7-92CC-4D130C4D2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2490788"/>
            <a:ext cx="3787775" cy="3786187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515" name="Oval 16">
            <a:extLst>
              <a:ext uri="{FF2B5EF4-FFF2-40B4-BE49-F238E27FC236}">
                <a16:creationId xmlns:a16="http://schemas.microsoft.com/office/drawing/2014/main" id="{01086C23-E460-4F43-89E4-F3BE182E9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176588"/>
            <a:ext cx="3097213" cy="3097212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516" name="Oval 17">
            <a:extLst>
              <a:ext uri="{FF2B5EF4-FFF2-40B4-BE49-F238E27FC236}">
                <a16:creationId xmlns:a16="http://schemas.microsoft.com/office/drawing/2014/main" id="{CB1E59E6-852A-4702-9C5A-6A9DD2C3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5" y="3865563"/>
            <a:ext cx="2409825" cy="2408237"/>
          </a:xfrm>
          <a:prstGeom prst="ellipse">
            <a:avLst/>
          </a:prstGeom>
          <a:solidFill>
            <a:schemeClr val="bg1">
              <a:alpha val="57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517" name="Oval 18">
            <a:extLst>
              <a:ext uri="{FF2B5EF4-FFF2-40B4-BE49-F238E27FC236}">
                <a16:creationId xmlns:a16="http://schemas.microsoft.com/office/drawing/2014/main" id="{598C55A8-28EF-421D-9AFF-E5FCD2412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4543425"/>
            <a:ext cx="1722438" cy="1722438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1518" name="Group 14">
            <a:extLst>
              <a:ext uri="{FF2B5EF4-FFF2-40B4-BE49-F238E27FC236}">
                <a16:creationId xmlns:a16="http://schemas.microsoft.com/office/drawing/2014/main" id="{890FF180-4EAA-4369-A1B7-BA1562AF89F0}"/>
              </a:ext>
            </a:extLst>
          </p:cNvPr>
          <p:cNvGrpSpPr>
            <a:grpSpLocks/>
          </p:cNvGrpSpPr>
          <p:nvPr/>
        </p:nvGrpSpPr>
        <p:grpSpPr bwMode="auto">
          <a:xfrm>
            <a:off x="5451475" y="2016125"/>
            <a:ext cx="1350963" cy="3619500"/>
            <a:chOff x="0" y="0"/>
            <a:chExt cx="807" cy="2165"/>
          </a:xfrm>
        </p:grpSpPr>
        <p:sp>
          <p:nvSpPr>
            <p:cNvPr id="21519" name="Text Box 19">
              <a:extLst>
                <a:ext uri="{FF2B5EF4-FFF2-40B4-BE49-F238E27FC236}">
                  <a16:creationId xmlns:a16="http://schemas.microsoft.com/office/drawing/2014/main" id="{2C2BB9AC-B90B-48E9-A33E-809BC5788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" y="0"/>
              <a:ext cx="6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Business</a:t>
              </a:r>
              <a:b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Transformation </a:t>
              </a:r>
            </a:p>
          </p:txBody>
        </p:sp>
        <p:sp>
          <p:nvSpPr>
            <p:cNvPr id="21520" name="Text Box 19">
              <a:extLst>
                <a:ext uri="{FF2B5EF4-FFF2-40B4-BE49-F238E27FC236}">
                  <a16:creationId xmlns:a16="http://schemas.microsoft.com/office/drawing/2014/main" id="{2387BCA5-4B10-4A8A-B291-58973BCD3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" y="407"/>
              <a:ext cx="5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Change</a:t>
              </a:r>
              <a:b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Management </a:t>
              </a:r>
            </a:p>
          </p:txBody>
        </p:sp>
        <p:sp>
          <p:nvSpPr>
            <p:cNvPr id="21521" name="Text Box 19">
              <a:extLst>
                <a:ext uri="{FF2B5EF4-FFF2-40B4-BE49-F238E27FC236}">
                  <a16:creationId xmlns:a16="http://schemas.microsoft.com/office/drawing/2014/main" id="{70163B23-61EB-4909-9AC5-8C984B024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" y="817"/>
              <a:ext cx="6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Organization</a:t>
              </a:r>
              <a:b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Development </a:t>
              </a:r>
            </a:p>
          </p:txBody>
        </p:sp>
        <p:sp>
          <p:nvSpPr>
            <p:cNvPr id="21522" name="Text Box 19">
              <a:extLst>
                <a:ext uri="{FF2B5EF4-FFF2-40B4-BE49-F238E27FC236}">
                  <a16:creationId xmlns:a16="http://schemas.microsoft.com/office/drawing/2014/main" id="{2612820D-8C67-40F2-85C1-416CEE8C1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70"/>
              <a:ext cx="7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Business Process</a:t>
              </a:r>
              <a:b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Development</a:t>
              </a:r>
            </a:p>
          </p:txBody>
        </p:sp>
        <p:sp>
          <p:nvSpPr>
            <p:cNvPr id="21523" name="Text Box 19">
              <a:extLst>
                <a:ext uri="{FF2B5EF4-FFF2-40B4-BE49-F238E27FC236}">
                  <a16:creationId xmlns:a16="http://schemas.microsoft.com/office/drawing/2014/main" id="{F3B37212-25A0-4812-8E55-C008702A0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" y="1889"/>
              <a:ext cx="79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Customer</a:t>
              </a:r>
              <a:b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Relationship</a:t>
              </a:r>
              <a:b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Management </a:t>
              </a:r>
            </a:p>
          </p:txBody>
        </p:sp>
      </p:grpSp>
      <p:grpSp>
        <p:nvGrpSpPr>
          <p:cNvPr id="21524" name="Group 20">
            <a:extLst>
              <a:ext uri="{FF2B5EF4-FFF2-40B4-BE49-F238E27FC236}">
                <a16:creationId xmlns:a16="http://schemas.microsoft.com/office/drawing/2014/main" id="{FEE55565-B3B3-4F47-B115-EE67D0768527}"/>
              </a:ext>
            </a:extLst>
          </p:cNvPr>
          <p:cNvGrpSpPr>
            <a:grpSpLocks/>
          </p:cNvGrpSpPr>
          <p:nvPr/>
        </p:nvGrpSpPr>
        <p:grpSpPr bwMode="auto">
          <a:xfrm>
            <a:off x="5430838" y="4702175"/>
            <a:ext cx="1409700" cy="1350963"/>
            <a:chOff x="0" y="0"/>
            <a:chExt cx="843" cy="808"/>
          </a:xfrm>
        </p:grpSpPr>
        <p:sp>
          <p:nvSpPr>
            <p:cNvPr id="21525" name="AutoShape 25">
              <a:extLst>
                <a:ext uri="{FF2B5EF4-FFF2-40B4-BE49-F238E27FC236}">
                  <a16:creationId xmlns:a16="http://schemas.microsoft.com/office/drawing/2014/main" id="{E99D90A1-6723-448E-8750-8B056C7635C8}"/>
                </a:ext>
              </a:extLst>
            </p:cNvPr>
            <p:cNvSpPr>
              <a:spLocks/>
            </p:cNvSpPr>
            <p:nvPr/>
          </p:nvSpPr>
          <p:spPr bwMode="auto">
            <a:xfrm rot="2829383">
              <a:off x="141" y="86"/>
              <a:ext cx="702" cy="702"/>
            </a:xfrm>
            <a:custGeom>
              <a:avLst/>
              <a:gdLst>
                <a:gd name="T0" fmla="*/ 19482 w 21600"/>
                <a:gd name="T1" fmla="*/ 13036 h 21600"/>
                <a:gd name="T2" fmla="*/ 19766 w 21600"/>
                <a:gd name="T3" fmla="*/ 10800 h 21600"/>
                <a:gd name="T4" fmla="*/ 17466 w 21600"/>
                <a:gd name="T5" fmla="*/ 4804 h 21600"/>
                <a:gd name="T6" fmla="*/ 18830 w 21600"/>
                <a:gd name="T7" fmla="*/ 3578 h 21600"/>
                <a:gd name="T8" fmla="*/ 21600 w 21600"/>
                <a:gd name="T9" fmla="*/ 10800 h 21600"/>
                <a:gd name="T10" fmla="*/ 21258 w 21600"/>
                <a:gd name="T11" fmla="*/ 13494 h 21600"/>
                <a:gd name="T12" fmla="*/ 23873 w 21600"/>
                <a:gd name="T13" fmla="*/ 14168 h 21600"/>
                <a:gd name="T14" fmla="*/ 19468 w 21600"/>
                <a:gd name="T15" fmla="*/ 16768 h 21600"/>
                <a:gd name="T16" fmla="*/ 16867 w 21600"/>
                <a:gd name="T17" fmla="*/ 12363 h 21600"/>
                <a:gd name="T18" fmla="*/ 19482 w 21600"/>
                <a:gd name="T19" fmla="*/ 13036 h 21600"/>
                <a:gd name="T20" fmla="*/ 3169 w 21600"/>
                <a:gd name="T21" fmla="*/ 3169 h 21600"/>
                <a:gd name="T22" fmla="*/ 18431 w 21600"/>
                <a:gd name="T23" fmla="*/ 1843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6" name="AutoShape 26">
              <a:extLst>
                <a:ext uri="{FF2B5EF4-FFF2-40B4-BE49-F238E27FC236}">
                  <a16:creationId xmlns:a16="http://schemas.microsoft.com/office/drawing/2014/main" id="{E61E5216-3458-4AFA-8456-05B04FBD79F2}"/>
                </a:ext>
              </a:extLst>
            </p:cNvPr>
            <p:cNvSpPr>
              <a:spLocks/>
            </p:cNvSpPr>
            <p:nvPr/>
          </p:nvSpPr>
          <p:spPr bwMode="auto">
            <a:xfrm rot="21185863" flipH="1" flipV="1">
              <a:off x="0" y="106"/>
              <a:ext cx="702" cy="702"/>
            </a:xfrm>
            <a:custGeom>
              <a:avLst/>
              <a:gdLst>
                <a:gd name="T0" fmla="*/ 19482 w 21600"/>
                <a:gd name="T1" fmla="*/ 13036 h 21600"/>
                <a:gd name="T2" fmla="*/ 19766 w 21600"/>
                <a:gd name="T3" fmla="*/ 10800 h 21600"/>
                <a:gd name="T4" fmla="*/ 17466 w 21600"/>
                <a:gd name="T5" fmla="*/ 4804 h 21600"/>
                <a:gd name="T6" fmla="*/ 18830 w 21600"/>
                <a:gd name="T7" fmla="*/ 3578 h 21600"/>
                <a:gd name="T8" fmla="*/ 21600 w 21600"/>
                <a:gd name="T9" fmla="*/ 10800 h 21600"/>
                <a:gd name="T10" fmla="*/ 21258 w 21600"/>
                <a:gd name="T11" fmla="*/ 13494 h 21600"/>
                <a:gd name="T12" fmla="*/ 23873 w 21600"/>
                <a:gd name="T13" fmla="*/ 14168 h 21600"/>
                <a:gd name="T14" fmla="*/ 19468 w 21600"/>
                <a:gd name="T15" fmla="*/ 16768 h 21600"/>
                <a:gd name="T16" fmla="*/ 16867 w 21600"/>
                <a:gd name="T17" fmla="*/ 12363 h 21600"/>
                <a:gd name="T18" fmla="*/ 19482 w 21600"/>
                <a:gd name="T19" fmla="*/ 13036 h 21600"/>
                <a:gd name="T20" fmla="*/ 3169 w 21600"/>
                <a:gd name="T21" fmla="*/ 3169 h 21600"/>
                <a:gd name="T22" fmla="*/ 18431 w 21600"/>
                <a:gd name="T23" fmla="*/ 1843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7" name="AutoShape 27">
              <a:extLst>
                <a:ext uri="{FF2B5EF4-FFF2-40B4-BE49-F238E27FC236}">
                  <a16:creationId xmlns:a16="http://schemas.microsoft.com/office/drawing/2014/main" id="{9734A2C7-0C25-41F9-86EB-BC243E4E5E95}"/>
                </a:ext>
              </a:extLst>
            </p:cNvPr>
            <p:cNvSpPr>
              <a:spLocks/>
            </p:cNvSpPr>
            <p:nvPr/>
          </p:nvSpPr>
          <p:spPr bwMode="auto">
            <a:xfrm rot="5932106" flipH="1" flipV="1">
              <a:off x="50" y="-1"/>
              <a:ext cx="702" cy="703"/>
            </a:xfrm>
            <a:custGeom>
              <a:avLst/>
              <a:gdLst>
                <a:gd name="T0" fmla="*/ 19482 w 21600"/>
                <a:gd name="T1" fmla="*/ 13036 h 21600"/>
                <a:gd name="T2" fmla="*/ 19766 w 21600"/>
                <a:gd name="T3" fmla="*/ 10800 h 21600"/>
                <a:gd name="T4" fmla="*/ 17466 w 21600"/>
                <a:gd name="T5" fmla="*/ 4804 h 21600"/>
                <a:gd name="T6" fmla="*/ 18830 w 21600"/>
                <a:gd name="T7" fmla="*/ 3578 h 21600"/>
                <a:gd name="T8" fmla="*/ 21600 w 21600"/>
                <a:gd name="T9" fmla="*/ 10800 h 21600"/>
                <a:gd name="T10" fmla="*/ 21258 w 21600"/>
                <a:gd name="T11" fmla="*/ 13494 h 21600"/>
                <a:gd name="T12" fmla="*/ 23873 w 21600"/>
                <a:gd name="T13" fmla="*/ 14168 h 21600"/>
                <a:gd name="T14" fmla="*/ 19468 w 21600"/>
                <a:gd name="T15" fmla="*/ 16768 h 21600"/>
                <a:gd name="T16" fmla="*/ 16867 w 21600"/>
                <a:gd name="T17" fmla="*/ 12363 h 21600"/>
                <a:gd name="T18" fmla="*/ 19482 w 21600"/>
                <a:gd name="T19" fmla="*/ 13036 h 21600"/>
                <a:gd name="T20" fmla="*/ 3169 w 21600"/>
                <a:gd name="T21" fmla="*/ 3165 h 21600"/>
                <a:gd name="T22" fmla="*/ 18431 w 21600"/>
                <a:gd name="T23" fmla="*/ 184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528" name="Text Box 13">
            <a:extLst>
              <a:ext uri="{FF2B5EF4-FFF2-40B4-BE49-F238E27FC236}">
                <a16:creationId xmlns:a16="http://schemas.microsoft.com/office/drawing/2014/main" id="{CD0CF58C-1935-4EB4-8955-CC5A5943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025" y="3048000"/>
            <a:ext cx="2128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All phrases can be replaced with your own text.</a:t>
            </a:r>
          </a:p>
        </p:txBody>
      </p:sp>
      <p:sp>
        <p:nvSpPr>
          <p:cNvPr id="21529" name="Text Box 13">
            <a:extLst>
              <a:ext uri="{FF2B5EF4-FFF2-40B4-BE49-F238E27FC236}">
                <a16:creationId xmlns:a16="http://schemas.microsoft.com/office/drawing/2014/main" id="{42E43506-2CCA-472A-A428-46A4FED40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3768725"/>
            <a:ext cx="2327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All phrases can be replaced with your </a:t>
            </a:r>
            <a:b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own text.</a:t>
            </a:r>
          </a:p>
        </p:txBody>
      </p:sp>
      <p:sp>
        <p:nvSpPr>
          <p:cNvPr id="21530" name="Text Box 13">
            <a:extLst>
              <a:ext uri="{FF2B5EF4-FFF2-40B4-BE49-F238E27FC236}">
                <a16:creationId xmlns:a16="http://schemas.microsoft.com/office/drawing/2014/main" id="{661BC1CE-D55F-4C86-8F53-22089D26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4664075"/>
            <a:ext cx="25193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All phrases can be replaced with </a:t>
            </a:r>
            <a:b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your own text.</a:t>
            </a:r>
          </a:p>
        </p:txBody>
      </p:sp>
      <p:sp>
        <p:nvSpPr>
          <p:cNvPr id="21531" name="Text Box 13">
            <a:extLst>
              <a:ext uri="{FF2B5EF4-FFF2-40B4-BE49-F238E27FC236}">
                <a16:creationId xmlns:a16="http://schemas.microsoft.com/office/drawing/2014/main" id="{C773439F-2960-4AF7-A2CD-5E7A297DC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274888"/>
            <a:ext cx="24495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All phrases can be replaced with your </a:t>
            </a:r>
            <a:b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own text.</a:t>
            </a:r>
          </a:p>
        </p:txBody>
      </p:sp>
      <p:sp>
        <p:nvSpPr>
          <p:cNvPr id="21532" name="Line 17">
            <a:extLst>
              <a:ext uri="{FF2B5EF4-FFF2-40B4-BE49-F238E27FC236}">
                <a16:creationId xmlns:a16="http://schemas.microsoft.com/office/drawing/2014/main" id="{BB35535C-7148-4F57-B878-E0D5372FD71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666875" y="2146300"/>
            <a:ext cx="3705225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3" name="Line 17">
            <a:extLst>
              <a:ext uri="{FF2B5EF4-FFF2-40B4-BE49-F238E27FC236}">
                <a16:creationId xmlns:a16="http://schemas.microsoft.com/office/drawing/2014/main" id="{D371AF2B-A5BB-47D9-9D40-9F4E90CBC19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865938" y="2932113"/>
            <a:ext cx="3702050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4" name="Line 17">
            <a:extLst>
              <a:ext uri="{FF2B5EF4-FFF2-40B4-BE49-F238E27FC236}">
                <a16:creationId xmlns:a16="http://schemas.microsoft.com/office/drawing/2014/main" id="{67FD07F9-100A-41A1-A9F6-2FB3FCF5924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666875" y="3638550"/>
            <a:ext cx="3705225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5" name="Line 17">
            <a:extLst>
              <a:ext uri="{FF2B5EF4-FFF2-40B4-BE49-F238E27FC236}">
                <a16:creationId xmlns:a16="http://schemas.microsoft.com/office/drawing/2014/main" id="{8DDBD18D-1921-4579-A8D4-F3D10F1380C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865938" y="4541838"/>
            <a:ext cx="3702050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6" name="矩形 36">
            <a:extLst>
              <a:ext uri="{FF2B5EF4-FFF2-40B4-BE49-F238E27FC236}">
                <a16:creationId xmlns:a16="http://schemas.microsoft.com/office/drawing/2014/main" id="{23DEA68C-0689-45D4-9389-3691427B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0F228B16-D357-4B95-9861-959AACB2FB6F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2531" name="图片 3">
              <a:extLst>
                <a:ext uri="{FF2B5EF4-FFF2-40B4-BE49-F238E27FC236}">
                  <a16:creationId xmlns:a16="http://schemas.microsoft.com/office/drawing/2014/main" id="{8A7BF194-2149-47FE-BBEC-D3C5EDA43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2" name="Group 4">
              <a:extLst>
                <a:ext uri="{FF2B5EF4-FFF2-40B4-BE49-F238E27FC236}">
                  <a16:creationId xmlns:a16="http://schemas.microsoft.com/office/drawing/2014/main" id="{15AAA096-F006-4233-BC98-B3FFEFF0427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2533" name="图片 5">
                <a:extLst>
                  <a:ext uri="{FF2B5EF4-FFF2-40B4-BE49-F238E27FC236}">
                    <a16:creationId xmlns:a16="http://schemas.microsoft.com/office/drawing/2014/main" id="{A1C5F1B8-AD5D-488A-8B7B-0C1F5B2AB3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4" name="图片 6">
                <a:extLst>
                  <a:ext uri="{FF2B5EF4-FFF2-40B4-BE49-F238E27FC236}">
                    <a16:creationId xmlns:a16="http://schemas.microsoft.com/office/drawing/2014/main" id="{BA46CD1D-05AE-46F5-826C-CA3808F56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535" name="矩形 7">
              <a:extLst>
                <a:ext uri="{FF2B5EF4-FFF2-40B4-BE49-F238E27FC236}">
                  <a16:creationId xmlns:a16="http://schemas.microsoft.com/office/drawing/2014/main" id="{E278E057-187E-4FE6-A37C-4F95708F5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2536" name="空心弧 2">
            <a:extLst>
              <a:ext uri="{FF2B5EF4-FFF2-40B4-BE49-F238E27FC236}">
                <a16:creationId xmlns:a16="http://schemas.microsoft.com/office/drawing/2014/main" id="{9FE6A37C-82BD-4115-993D-EB9F6C7BAD22}"/>
              </a:ext>
            </a:extLst>
          </p:cNvPr>
          <p:cNvSpPr>
            <a:spLocks/>
          </p:cNvSpPr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0 w 3276600"/>
              <a:gd name="T1" fmla="*/ 1639094 h 3278187"/>
              <a:gd name="T2" fmla="*/ 1638300 w 3276600"/>
              <a:gd name="T3" fmla="*/ 0 h 3278187"/>
              <a:gd name="T4" fmla="*/ 1638300 w 3276600"/>
              <a:gd name="T5" fmla="*/ 152100 h 3278187"/>
              <a:gd name="T6" fmla="*/ 152100 w 3276600"/>
              <a:gd name="T7" fmla="*/ 1639094 h 3278187"/>
              <a:gd name="T8" fmla="*/ 0 w 3276600"/>
              <a:gd name="T9" fmla="*/ 1639094 h 3278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6600" h="3278187">
                <a:moveTo>
                  <a:pt x="0" y="1639094"/>
                </a:moveTo>
                <a:cubicBezTo>
                  <a:pt x="0" y="733847"/>
                  <a:pt x="733492" y="0"/>
                  <a:pt x="1638300" y="0"/>
                </a:cubicBezTo>
                <a:lnTo>
                  <a:pt x="1638300" y="152100"/>
                </a:lnTo>
                <a:cubicBezTo>
                  <a:pt x="817494" y="152100"/>
                  <a:pt x="152100" y="817850"/>
                  <a:pt x="152100" y="1639094"/>
                </a:cubicBezTo>
                <a:lnTo>
                  <a:pt x="0" y="1639094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空心弧 22">
            <a:extLst>
              <a:ext uri="{FF2B5EF4-FFF2-40B4-BE49-F238E27FC236}">
                <a16:creationId xmlns:a16="http://schemas.microsoft.com/office/drawing/2014/main" id="{BC20CD44-CF8B-4AA0-9260-B1E49893F1EC}"/>
              </a:ext>
            </a:extLst>
          </p:cNvPr>
          <p:cNvSpPr>
            <a:spLocks/>
          </p:cNvSpPr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1638300 w 3276600"/>
              <a:gd name="T1" fmla="*/ 3278187 h 3278187"/>
              <a:gd name="T2" fmla="*/ 0 w 3276600"/>
              <a:gd name="T3" fmla="*/ 1639093 h 3278187"/>
              <a:gd name="T4" fmla="*/ 152100 w 3276600"/>
              <a:gd name="T5" fmla="*/ 1639094 h 3278187"/>
              <a:gd name="T6" fmla="*/ 1638300 w 3276600"/>
              <a:gd name="T7" fmla="*/ 3126088 h 3278187"/>
              <a:gd name="T8" fmla="*/ 1638300 w 3276600"/>
              <a:gd name="T9" fmla="*/ 3278187 h 3278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6600" h="3278187">
                <a:moveTo>
                  <a:pt x="1638300" y="3278187"/>
                </a:moveTo>
                <a:cubicBezTo>
                  <a:pt x="733492" y="3278187"/>
                  <a:pt x="0" y="2544340"/>
                  <a:pt x="0" y="1639093"/>
                </a:cubicBezTo>
                <a:lnTo>
                  <a:pt x="152100" y="1639094"/>
                </a:lnTo>
                <a:cubicBezTo>
                  <a:pt x="152100" y="2460338"/>
                  <a:pt x="817494" y="3126088"/>
                  <a:pt x="1638300" y="3126088"/>
                </a:cubicBezTo>
                <a:lnTo>
                  <a:pt x="1638300" y="3278187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空心弧 23">
            <a:extLst>
              <a:ext uri="{FF2B5EF4-FFF2-40B4-BE49-F238E27FC236}">
                <a16:creationId xmlns:a16="http://schemas.microsoft.com/office/drawing/2014/main" id="{35DF46CB-3CC9-40DB-9C00-4403CB54A575}"/>
              </a:ext>
            </a:extLst>
          </p:cNvPr>
          <p:cNvSpPr>
            <a:spLocks/>
          </p:cNvSpPr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3276600 w 3276600"/>
              <a:gd name="T1" fmla="*/ 1639094 h 3278187"/>
              <a:gd name="T2" fmla="*/ 1638300 w 3276600"/>
              <a:gd name="T3" fmla="*/ 3278188 h 3278187"/>
              <a:gd name="T4" fmla="*/ 1638300 w 3276600"/>
              <a:gd name="T5" fmla="*/ 3126087 h 3278187"/>
              <a:gd name="T6" fmla="*/ 3124500 w 3276600"/>
              <a:gd name="T7" fmla="*/ 1639093 h 3278187"/>
              <a:gd name="T8" fmla="*/ 3276600 w 3276600"/>
              <a:gd name="T9" fmla="*/ 1639094 h 3278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6600" h="3278187">
                <a:moveTo>
                  <a:pt x="3276600" y="1639094"/>
                </a:moveTo>
                <a:cubicBezTo>
                  <a:pt x="3276600" y="2544341"/>
                  <a:pt x="2543108" y="3278188"/>
                  <a:pt x="1638300" y="3278188"/>
                </a:cubicBezTo>
                <a:lnTo>
                  <a:pt x="1638300" y="3126087"/>
                </a:lnTo>
                <a:cubicBezTo>
                  <a:pt x="2459106" y="3126087"/>
                  <a:pt x="3124500" y="2460337"/>
                  <a:pt x="3124500" y="1639093"/>
                </a:cubicBezTo>
                <a:lnTo>
                  <a:pt x="3276600" y="1639094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空心弧 24">
            <a:extLst>
              <a:ext uri="{FF2B5EF4-FFF2-40B4-BE49-F238E27FC236}">
                <a16:creationId xmlns:a16="http://schemas.microsoft.com/office/drawing/2014/main" id="{590D53DF-842D-4328-A7E3-AB66799EF92C}"/>
              </a:ext>
            </a:extLst>
          </p:cNvPr>
          <p:cNvSpPr>
            <a:spLocks/>
          </p:cNvSpPr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1638300 w 3276600"/>
              <a:gd name="T1" fmla="*/ 0 h 3278187"/>
              <a:gd name="T2" fmla="*/ 3276600 w 3276600"/>
              <a:gd name="T3" fmla="*/ 1639094 h 3278187"/>
              <a:gd name="T4" fmla="*/ 3124500 w 3276600"/>
              <a:gd name="T5" fmla="*/ 1639094 h 3278187"/>
              <a:gd name="T6" fmla="*/ 1638300 w 3276600"/>
              <a:gd name="T7" fmla="*/ 152100 h 3278187"/>
              <a:gd name="T8" fmla="*/ 1638300 w 3276600"/>
              <a:gd name="T9" fmla="*/ 0 h 3278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6600" h="3278187">
                <a:moveTo>
                  <a:pt x="1638300" y="0"/>
                </a:moveTo>
                <a:cubicBezTo>
                  <a:pt x="2543108" y="0"/>
                  <a:pt x="3276600" y="733847"/>
                  <a:pt x="3276600" y="1639094"/>
                </a:cubicBezTo>
                <a:lnTo>
                  <a:pt x="3124500" y="1639094"/>
                </a:lnTo>
                <a:cubicBezTo>
                  <a:pt x="3124500" y="817850"/>
                  <a:pt x="2459106" y="152100"/>
                  <a:pt x="1638300" y="152100"/>
                </a:cubicBezTo>
                <a:lnTo>
                  <a:pt x="1638300" y="0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任意多边形 25">
            <a:extLst>
              <a:ext uri="{FF2B5EF4-FFF2-40B4-BE49-F238E27FC236}">
                <a16:creationId xmlns:a16="http://schemas.microsoft.com/office/drawing/2014/main" id="{A4ED90DF-F97D-4543-BBE0-E124167A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3343275"/>
            <a:ext cx="1508125" cy="1509713"/>
          </a:xfrm>
          <a:custGeom>
            <a:avLst/>
            <a:gdLst>
              <a:gd name="T0" fmla="*/ 0 w 1509463"/>
              <a:gd name="T1" fmla="*/ 754857 h 1509463"/>
              <a:gd name="T2" fmla="*/ 754063 w 1509463"/>
              <a:gd name="T3" fmla="*/ 0 h 1509463"/>
              <a:gd name="T4" fmla="*/ 1508126 w 1509463"/>
              <a:gd name="T5" fmla="*/ 754857 h 1509463"/>
              <a:gd name="T6" fmla="*/ 754063 w 1509463"/>
              <a:gd name="T7" fmla="*/ 1509714 h 1509463"/>
              <a:gd name="T8" fmla="*/ 0 w 1509463"/>
              <a:gd name="T9" fmla="*/ 754857 h 1509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9463"/>
              <a:gd name="T16" fmla="*/ 0 h 1509463"/>
              <a:gd name="T17" fmla="*/ 1509463 w 1509463"/>
              <a:gd name="T18" fmla="*/ 1509463 h 1509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9463" h="1509463">
                <a:moveTo>
                  <a:pt x="0" y="754732"/>
                </a:moveTo>
                <a:cubicBezTo>
                  <a:pt x="0" y="337905"/>
                  <a:pt x="337905" y="0"/>
                  <a:pt x="754732" y="0"/>
                </a:cubicBezTo>
                <a:cubicBezTo>
                  <a:pt x="1171559" y="0"/>
                  <a:pt x="1509464" y="337905"/>
                  <a:pt x="1509464" y="754732"/>
                </a:cubicBezTo>
                <a:cubicBezTo>
                  <a:pt x="1509464" y="1171559"/>
                  <a:pt x="1171559" y="1509464"/>
                  <a:pt x="754732" y="1509464"/>
                </a:cubicBezTo>
                <a:cubicBezTo>
                  <a:pt x="337905" y="1509464"/>
                  <a:pt x="0" y="1171559"/>
                  <a:pt x="0" y="754732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541" name="任意多边形 26">
            <a:extLst>
              <a:ext uri="{FF2B5EF4-FFF2-40B4-BE49-F238E27FC236}">
                <a16:creationId xmlns:a16="http://schemas.microsoft.com/office/drawing/2014/main" id="{A66565C7-88D6-4826-AD6C-9AC14146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1968500"/>
            <a:ext cx="1057275" cy="1055688"/>
          </a:xfrm>
          <a:custGeom>
            <a:avLst/>
            <a:gdLst>
              <a:gd name="T0" fmla="*/ 0 w 1056624"/>
              <a:gd name="T1" fmla="*/ 527844 h 1056624"/>
              <a:gd name="T2" fmla="*/ 528638 w 1056624"/>
              <a:gd name="T3" fmla="*/ 0 h 1056624"/>
              <a:gd name="T4" fmla="*/ 1057275 w 1056624"/>
              <a:gd name="T5" fmla="*/ 527844 h 1056624"/>
              <a:gd name="T6" fmla="*/ 528638 w 1056624"/>
              <a:gd name="T7" fmla="*/ 1055688 h 1056624"/>
              <a:gd name="T8" fmla="*/ 0 w 1056624"/>
              <a:gd name="T9" fmla="*/ 527844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4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542" name="任意多边形 27">
            <a:extLst>
              <a:ext uri="{FF2B5EF4-FFF2-40B4-BE49-F238E27FC236}">
                <a16:creationId xmlns:a16="http://schemas.microsoft.com/office/drawing/2014/main" id="{23ADCC18-125B-42AC-A530-7F86C85DB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50" y="3568700"/>
            <a:ext cx="1055688" cy="1057275"/>
          </a:xfrm>
          <a:custGeom>
            <a:avLst/>
            <a:gdLst>
              <a:gd name="T0" fmla="*/ 0 w 1056624"/>
              <a:gd name="T1" fmla="*/ 528638 h 1056624"/>
              <a:gd name="T2" fmla="*/ 527844 w 1056624"/>
              <a:gd name="T3" fmla="*/ 0 h 1056624"/>
              <a:gd name="T4" fmla="*/ 1055688 w 1056624"/>
              <a:gd name="T5" fmla="*/ 528638 h 1056624"/>
              <a:gd name="T6" fmla="*/ 527844 w 1056624"/>
              <a:gd name="T7" fmla="*/ 1057275 h 1056624"/>
              <a:gd name="T8" fmla="*/ 0 w 1056624"/>
              <a:gd name="T9" fmla="*/ 528638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4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543" name="任意多边形 28">
            <a:extLst>
              <a:ext uri="{FF2B5EF4-FFF2-40B4-BE49-F238E27FC236}">
                <a16:creationId xmlns:a16="http://schemas.microsoft.com/office/drawing/2014/main" id="{462383B5-8145-48C6-AB4C-A7B3804A0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5170488"/>
            <a:ext cx="1057275" cy="1055687"/>
          </a:xfrm>
          <a:custGeom>
            <a:avLst/>
            <a:gdLst>
              <a:gd name="T0" fmla="*/ 0 w 1056624"/>
              <a:gd name="T1" fmla="*/ 527844 h 1056624"/>
              <a:gd name="T2" fmla="*/ 528638 w 1056624"/>
              <a:gd name="T3" fmla="*/ 0 h 1056624"/>
              <a:gd name="T4" fmla="*/ 1057275 w 1056624"/>
              <a:gd name="T5" fmla="*/ 527844 h 1056624"/>
              <a:gd name="T6" fmla="*/ 528638 w 1056624"/>
              <a:gd name="T7" fmla="*/ 1055687 h 1056624"/>
              <a:gd name="T8" fmla="*/ 0 w 1056624"/>
              <a:gd name="T9" fmla="*/ 527844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4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544" name="任意多边形 29">
            <a:extLst>
              <a:ext uri="{FF2B5EF4-FFF2-40B4-BE49-F238E27FC236}">
                <a16:creationId xmlns:a16="http://schemas.microsoft.com/office/drawing/2014/main" id="{70883B2C-7C22-4711-8575-B8921B1A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3568700"/>
            <a:ext cx="1055687" cy="1057275"/>
          </a:xfrm>
          <a:custGeom>
            <a:avLst/>
            <a:gdLst>
              <a:gd name="T0" fmla="*/ 0 w 1056624"/>
              <a:gd name="T1" fmla="*/ 528638 h 1056624"/>
              <a:gd name="T2" fmla="*/ 527844 w 1056624"/>
              <a:gd name="T3" fmla="*/ 0 h 1056624"/>
              <a:gd name="T4" fmla="*/ 1055687 w 1056624"/>
              <a:gd name="T5" fmla="*/ 528638 h 1056624"/>
              <a:gd name="T6" fmla="*/ 527844 w 1056624"/>
              <a:gd name="T7" fmla="*/ 1057275 h 1056624"/>
              <a:gd name="T8" fmla="*/ 0 w 1056624"/>
              <a:gd name="T9" fmla="*/ 528638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4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2545" name="Group 17">
            <a:extLst>
              <a:ext uri="{FF2B5EF4-FFF2-40B4-BE49-F238E27FC236}">
                <a16:creationId xmlns:a16="http://schemas.microsoft.com/office/drawing/2014/main" id="{F8F80ED1-C672-4667-9B67-B85EF3B99DD4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5068888"/>
            <a:ext cx="2862262" cy="1246187"/>
            <a:chOff x="0" y="0"/>
            <a:chExt cx="2862056" cy="1246865"/>
          </a:xfrm>
        </p:grpSpPr>
        <p:sp>
          <p:nvSpPr>
            <p:cNvPr id="22546" name="矩形 11">
              <a:extLst>
                <a:ext uri="{FF2B5EF4-FFF2-40B4-BE49-F238E27FC236}">
                  <a16:creationId xmlns:a16="http://schemas.microsoft.com/office/drawing/2014/main" id="{EF7D6788-E88B-40B2-8124-2C1CFB145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2" y="0"/>
              <a:ext cx="1617635" cy="33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547" name="矩形 12">
              <a:extLst>
                <a:ext uri="{FF2B5EF4-FFF2-40B4-BE49-F238E27FC236}">
                  <a16:creationId xmlns:a16="http://schemas.microsoft.com/office/drawing/2014/main" id="{0278D1C2-071C-433E-A3C3-D31529190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2326"/>
              <a:ext cx="2862056" cy="95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2548" name="Group 20">
            <a:extLst>
              <a:ext uri="{FF2B5EF4-FFF2-40B4-BE49-F238E27FC236}">
                <a16:creationId xmlns:a16="http://schemas.microsoft.com/office/drawing/2014/main" id="{E8F6DB76-CDBA-4640-82E5-F04BBA2958AE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5068888"/>
            <a:ext cx="3084513" cy="1054100"/>
            <a:chOff x="0" y="0"/>
            <a:chExt cx="3084872" cy="1053349"/>
          </a:xfrm>
        </p:grpSpPr>
        <p:sp>
          <p:nvSpPr>
            <p:cNvPr id="22549" name="矩形 14">
              <a:extLst>
                <a:ext uri="{FF2B5EF4-FFF2-40B4-BE49-F238E27FC236}">
                  <a16:creationId xmlns:a16="http://schemas.microsoft.com/office/drawing/2014/main" id="{DFF0B1C8-8D17-44EF-B2AB-8E0408618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2" y="0"/>
              <a:ext cx="1617939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550" name="矩形 15">
              <a:extLst>
                <a:ext uri="{FF2B5EF4-FFF2-40B4-BE49-F238E27FC236}">
                  <a16:creationId xmlns:a16="http://schemas.microsoft.com/office/drawing/2014/main" id="{D9284EAF-ABAF-4AF0-9197-9220C6B6D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5125"/>
              <a:ext cx="3084872" cy="738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2551" name="Group 23">
            <a:extLst>
              <a:ext uri="{FF2B5EF4-FFF2-40B4-BE49-F238E27FC236}">
                <a16:creationId xmlns:a16="http://schemas.microsoft.com/office/drawing/2014/main" id="{1456957F-CDA3-4868-B2E5-25B410CC7FA1}"/>
              </a:ext>
            </a:extLst>
          </p:cNvPr>
          <p:cNvGrpSpPr>
            <a:grpSpLocks/>
          </p:cNvGrpSpPr>
          <p:nvPr/>
        </p:nvGrpSpPr>
        <p:grpSpPr bwMode="auto">
          <a:xfrm>
            <a:off x="8143875" y="2333625"/>
            <a:ext cx="3024188" cy="1292225"/>
            <a:chOff x="0" y="0"/>
            <a:chExt cx="3025237" cy="1291509"/>
          </a:xfrm>
        </p:grpSpPr>
        <p:sp>
          <p:nvSpPr>
            <p:cNvPr id="22552" name="矩形 17">
              <a:extLst>
                <a:ext uri="{FF2B5EF4-FFF2-40B4-BE49-F238E27FC236}">
                  <a16:creationId xmlns:a16="http://schemas.microsoft.com/office/drawing/2014/main" id="{E54E1E30-1B41-4F23-A648-123C34FA2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3" y="0"/>
              <a:ext cx="1618312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553" name="矩形 18">
              <a:extLst>
                <a:ext uri="{FF2B5EF4-FFF2-40B4-BE49-F238E27FC236}">
                  <a16:creationId xmlns:a16="http://schemas.microsoft.com/office/drawing/2014/main" id="{34A6CB45-17FD-4B7D-ACC5-28745C53C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7971"/>
              <a:ext cx="3025237" cy="95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2554" name="Group 26">
            <a:extLst>
              <a:ext uri="{FF2B5EF4-FFF2-40B4-BE49-F238E27FC236}">
                <a16:creationId xmlns:a16="http://schemas.microsoft.com/office/drawing/2014/main" id="{BFB5CAD4-FC28-4BFE-9F6E-0DDCEB42F3CA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2333625"/>
            <a:ext cx="3019425" cy="1292225"/>
            <a:chOff x="0" y="0"/>
            <a:chExt cx="3019453" cy="1291509"/>
          </a:xfrm>
        </p:grpSpPr>
        <p:sp>
          <p:nvSpPr>
            <p:cNvPr id="22555" name="矩形 20">
              <a:extLst>
                <a:ext uri="{FF2B5EF4-FFF2-40B4-BE49-F238E27FC236}">
                  <a16:creationId xmlns:a16="http://schemas.microsoft.com/office/drawing/2014/main" id="{21B376C1-F13D-4CF1-8F75-F3465C6CF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3" y="0"/>
              <a:ext cx="1617766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556" name="矩形 21">
              <a:extLst>
                <a:ext uri="{FF2B5EF4-FFF2-40B4-BE49-F238E27FC236}">
                  <a16:creationId xmlns:a16="http://schemas.microsoft.com/office/drawing/2014/main" id="{7957C554-7384-4197-A610-4858B60F1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7971"/>
              <a:ext cx="3019453" cy="95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2557" name="矩形 30">
            <a:extLst>
              <a:ext uri="{FF2B5EF4-FFF2-40B4-BE49-F238E27FC236}">
                <a16:creationId xmlns:a16="http://schemas.microsoft.com/office/drawing/2014/main" id="{38BC3B4C-65DF-40C6-9485-4269EB8A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6ADD89B1-AA1D-4D50-B1F6-7F8A95E12C6B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3555" name="图片 3">
              <a:extLst>
                <a:ext uri="{FF2B5EF4-FFF2-40B4-BE49-F238E27FC236}">
                  <a16:creationId xmlns:a16="http://schemas.microsoft.com/office/drawing/2014/main" id="{B7D1147D-7420-4E85-B859-6273C78EC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56" name="Group 4">
              <a:extLst>
                <a:ext uri="{FF2B5EF4-FFF2-40B4-BE49-F238E27FC236}">
                  <a16:creationId xmlns:a16="http://schemas.microsoft.com/office/drawing/2014/main" id="{EBFEBD51-17A4-4B17-8D2F-0B9692A342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3557" name="图片 5">
                <a:extLst>
                  <a:ext uri="{FF2B5EF4-FFF2-40B4-BE49-F238E27FC236}">
                    <a16:creationId xmlns:a16="http://schemas.microsoft.com/office/drawing/2014/main" id="{E728E4DB-AEB1-4199-B00D-B2781AA2D4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58" name="图片 6">
                <a:extLst>
                  <a:ext uri="{FF2B5EF4-FFF2-40B4-BE49-F238E27FC236}">
                    <a16:creationId xmlns:a16="http://schemas.microsoft.com/office/drawing/2014/main" id="{E2A76D7F-77EF-4941-B3F5-B47377F48E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59" name="矩形 7">
              <a:extLst>
                <a:ext uri="{FF2B5EF4-FFF2-40B4-BE49-F238E27FC236}">
                  <a16:creationId xmlns:a16="http://schemas.microsoft.com/office/drawing/2014/main" id="{DB2D93E6-4F0D-4738-A07F-A60C3568B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3560" name="圆角矩形 5">
            <a:extLst>
              <a:ext uri="{FF2B5EF4-FFF2-40B4-BE49-F238E27FC236}">
                <a16:creationId xmlns:a16="http://schemas.microsoft.com/office/drawing/2014/main" id="{0AC468F2-C3AA-4E49-935B-B0D39123E0A6}"/>
              </a:ext>
            </a:extLst>
          </p:cNvPr>
          <p:cNvSpPr>
            <a:spLocks/>
          </p:cNvSpPr>
          <p:nvPr/>
        </p:nvSpPr>
        <p:spPr bwMode="auto">
          <a:xfrm>
            <a:off x="2211388" y="2919413"/>
            <a:ext cx="1741487" cy="2930525"/>
          </a:xfrm>
          <a:custGeom>
            <a:avLst/>
            <a:gdLst>
              <a:gd name="T0" fmla="*/ 0 w 1584176"/>
              <a:gd name="T1" fmla="*/ 0 h 2880405"/>
              <a:gd name="T2" fmla="*/ 1083296 w 1584176"/>
              <a:gd name="T3" fmla="*/ 0 h 2880405"/>
              <a:gd name="T4" fmla="*/ 1584176 w 1584176"/>
              <a:gd name="T5" fmla="*/ 500880 h 2880405"/>
              <a:gd name="T6" fmla="*/ 1584176 w 1584176"/>
              <a:gd name="T7" fmla="*/ 2379525 h 2880405"/>
              <a:gd name="T8" fmla="*/ 1083296 w 1584176"/>
              <a:gd name="T9" fmla="*/ 2880405 h 2880405"/>
              <a:gd name="T10" fmla="*/ 0 w 1584176"/>
              <a:gd name="T11" fmla="*/ 2880405 h 2880405"/>
              <a:gd name="T12" fmla="*/ 0 w 1584176"/>
              <a:gd name="T13" fmla="*/ 0 h 2880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1" name="任意多边形 25">
            <a:extLst>
              <a:ext uri="{FF2B5EF4-FFF2-40B4-BE49-F238E27FC236}">
                <a16:creationId xmlns:a16="http://schemas.microsoft.com/office/drawing/2014/main" id="{ECCD0162-73B3-40A4-AA4C-061BD9FBE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3122613"/>
            <a:ext cx="1509712" cy="728662"/>
          </a:xfrm>
          <a:custGeom>
            <a:avLst/>
            <a:gdLst>
              <a:gd name="T0" fmla="*/ 0 w 1276695"/>
              <a:gd name="T1" fmla="*/ 0 h 667137"/>
              <a:gd name="T2" fmla="*/ 1032376 w 1276695"/>
              <a:gd name="T3" fmla="*/ 0 h 667137"/>
              <a:gd name="T4" fmla="*/ 1509712 w 1276695"/>
              <a:gd name="T5" fmla="*/ 440889 h 667137"/>
              <a:gd name="T6" fmla="*/ 1509712 w 1276695"/>
              <a:gd name="T7" fmla="*/ 728662 h 667137"/>
              <a:gd name="T8" fmla="*/ 0 w 1276695"/>
              <a:gd name="T9" fmla="*/ 728662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3562" name="任意多边形 26">
            <a:extLst>
              <a:ext uri="{FF2B5EF4-FFF2-40B4-BE49-F238E27FC236}">
                <a16:creationId xmlns:a16="http://schemas.microsoft.com/office/drawing/2014/main" id="{ED1AFF6D-0289-4F38-BA69-A2AD9AA2D1D4}"/>
              </a:ext>
            </a:extLst>
          </p:cNvPr>
          <p:cNvSpPr>
            <a:spLocks/>
          </p:cNvSpPr>
          <p:nvPr/>
        </p:nvSpPr>
        <p:spPr bwMode="auto">
          <a:xfrm>
            <a:off x="2211388" y="3848100"/>
            <a:ext cx="1509712" cy="1809750"/>
          </a:xfrm>
          <a:custGeom>
            <a:avLst/>
            <a:gdLst>
              <a:gd name="T0" fmla="*/ 0 w 1276695"/>
              <a:gd name="T1" fmla="*/ 0 h 1658793"/>
              <a:gd name="T2" fmla="*/ 1276695 w 1276695"/>
              <a:gd name="T3" fmla="*/ 0 h 1658793"/>
              <a:gd name="T4" fmla="*/ 1276695 w 1276695"/>
              <a:gd name="T5" fmla="*/ 1255132 h 1658793"/>
              <a:gd name="T6" fmla="*/ 873034 w 1276695"/>
              <a:gd name="T7" fmla="*/ 1658793 h 1658793"/>
              <a:gd name="T8" fmla="*/ 0 w 1276695"/>
              <a:gd name="T9" fmla="*/ 1658793 h 1658793"/>
              <a:gd name="T10" fmla="*/ 0 w 1276695"/>
              <a:gd name="T11" fmla="*/ 0 h 1658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3563" name="图片 68">
            <a:extLst>
              <a:ext uri="{FF2B5EF4-FFF2-40B4-BE49-F238E27FC236}">
                <a16:creationId xmlns:a16="http://schemas.microsoft.com/office/drawing/2014/main" id="{7D9FCE00-73E1-4A5B-806B-3EB245749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2211388" y="2420938"/>
            <a:ext cx="141287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圆角矩形 5">
            <a:extLst>
              <a:ext uri="{FF2B5EF4-FFF2-40B4-BE49-F238E27FC236}">
                <a16:creationId xmlns:a16="http://schemas.microsoft.com/office/drawing/2014/main" id="{61A97E86-17E2-4E0C-93B2-E7FFE4D1CAA6}"/>
              </a:ext>
            </a:extLst>
          </p:cNvPr>
          <p:cNvSpPr>
            <a:spLocks/>
          </p:cNvSpPr>
          <p:nvPr/>
        </p:nvSpPr>
        <p:spPr bwMode="auto">
          <a:xfrm>
            <a:off x="4221163" y="2555875"/>
            <a:ext cx="1741487" cy="2928938"/>
          </a:xfrm>
          <a:custGeom>
            <a:avLst/>
            <a:gdLst>
              <a:gd name="T0" fmla="*/ 0 w 1584176"/>
              <a:gd name="T1" fmla="*/ 0 h 2880405"/>
              <a:gd name="T2" fmla="*/ 1083296 w 1584176"/>
              <a:gd name="T3" fmla="*/ 0 h 2880405"/>
              <a:gd name="T4" fmla="*/ 1584176 w 1584176"/>
              <a:gd name="T5" fmla="*/ 500880 h 2880405"/>
              <a:gd name="T6" fmla="*/ 1584176 w 1584176"/>
              <a:gd name="T7" fmla="*/ 2379525 h 2880405"/>
              <a:gd name="T8" fmla="*/ 1083296 w 1584176"/>
              <a:gd name="T9" fmla="*/ 2880405 h 2880405"/>
              <a:gd name="T10" fmla="*/ 0 w 1584176"/>
              <a:gd name="T11" fmla="*/ 2880405 h 2880405"/>
              <a:gd name="T12" fmla="*/ 0 w 1584176"/>
              <a:gd name="T13" fmla="*/ 0 h 2880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5" name="任意多边形 29">
            <a:extLst>
              <a:ext uri="{FF2B5EF4-FFF2-40B4-BE49-F238E27FC236}">
                <a16:creationId xmlns:a16="http://schemas.microsoft.com/office/drawing/2014/main" id="{593A8049-46DF-48DE-BEEF-A766FC706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2759075"/>
            <a:ext cx="1509712" cy="728663"/>
          </a:xfrm>
          <a:custGeom>
            <a:avLst/>
            <a:gdLst>
              <a:gd name="T0" fmla="*/ 0 w 1276695"/>
              <a:gd name="T1" fmla="*/ 0 h 667137"/>
              <a:gd name="T2" fmla="*/ 1032376 w 1276695"/>
              <a:gd name="T3" fmla="*/ 0 h 667137"/>
              <a:gd name="T4" fmla="*/ 1509712 w 1276695"/>
              <a:gd name="T5" fmla="*/ 440889 h 667137"/>
              <a:gd name="T6" fmla="*/ 1509712 w 1276695"/>
              <a:gd name="T7" fmla="*/ 728663 h 667137"/>
              <a:gd name="T8" fmla="*/ 0 w 1276695"/>
              <a:gd name="T9" fmla="*/ 728663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3566" name="任意多边形 30">
            <a:extLst>
              <a:ext uri="{FF2B5EF4-FFF2-40B4-BE49-F238E27FC236}">
                <a16:creationId xmlns:a16="http://schemas.microsoft.com/office/drawing/2014/main" id="{504C6473-7C4A-4E62-9EF4-58029763A91B}"/>
              </a:ext>
            </a:extLst>
          </p:cNvPr>
          <p:cNvSpPr>
            <a:spLocks/>
          </p:cNvSpPr>
          <p:nvPr/>
        </p:nvSpPr>
        <p:spPr bwMode="auto">
          <a:xfrm>
            <a:off x="4221163" y="3481388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276695 w 1276695"/>
              <a:gd name="T3" fmla="*/ 0 h 1658793"/>
              <a:gd name="T4" fmla="*/ 1276695 w 1276695"/>
              <a:gd name="T5" fmla="*/ 1255132 h 1658793"/>
              <a:gd name="T6" fmla="*/ 873034 w 1276695"/>
              <a:gd name="T7" fmla="*/ 1658793 h 1658793"/>
              <a:gd name="T8" fmla="*/ 0 w 1276695"/>
              <a:gd name="T9" fmla="*/ 1658793 h 1658793"/>
              <a:gd name="T10" fmla="*/ 0 w 1276695"/>
              <a:gd name="T11" fmla="*/ 0 h 1658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3567" name="图片 72">
            <a:extLst>
              <a:ext uri="{FF2B5EF4-FFF2-40B4-BE49-F238E27FC236}">
                <a16:creationId xmlns:a16="http://schemas.microsoft.com/office/drawing/2014/main" id="{127C6E34-928F-43E2-BB89-FCC298BE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4221163" y="2065338"/>
            <a:ext cx="14128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圆角矩形 5">
            <a:extLst>
              <a:ext uri="{FF2B5EF4-FFF2-40B4-BE49-F238E27FC236}">
                <a16:creationId xmlns:a16="http://schemas.microsoft.com/office/drawing/2014/main" id="{DFBB8086-3BFF-4DCB-BE96-B3A374503C25}"/>
              </a:ext>
            </a:extLst>
          </p:cNvPr>
          <p:cNvSpPr>
            <a:spLocks/>
          </p:cNvSpPr>
          <p:nvPr/>
        </p:nvSpPr>
        <p:spPr bwMode="auto">
          <a:xfrm>
            <a:off x="6230938" y="2190750"/>
            <a:ext cx="1741487" cy="2930525"/>
          </a:xfrm>
          <a:custGeom>
            <a:avLst/>
            <a:gdLst>
              <a:gd name="T0" fmla="*/ 0 w 1584176"/>
              <a:gd name="T1" fmla="*/ 0 h 2880405"/>
              <a:gd name="T2" fmla="*/ 1083296 w 1584176"/>
              <a:gd name="T3" fmla="*/ 0 h 2880405"/>
              <a:gd name="T4" fmla="*/ 1584176 w 1584176"/>
              <a:gd name="T5" fmla="*/ 500880 h 2880405"/>
              <a:gd name="T6" fmla="*/ 1584176 w 1584176"/>
              <a:gd name="T7" fmla="*/ 2379525 h 2880405"/>
              <a:gd name="T8" fmla="*/ 1083296 w 1584176"/>
              <a:gd name="T9" fmla="*/ 2880405 h 2880405"/>
              <a:gd name="T10" fmla="*/ 0 w 1584176"/>
              <a:gd name="T11" fmla="*/ 2880405 h 2880405"/>
              <a:gd name="T12" fmla="*/ 0 w 1584176"/>
              <a:gd name="T13" fmla="*/ 0 h 2880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9" name="任意多边形 33">
            <a:extLst>
              <a:ext uri="{FF2B5EF4-FFF2-40B4-BE49-F238E27FC236}">
                <a16:creationId xmlns:a16="http://schemas.microsoft.com/office/drawing/2014/main" id="{AD07F17F-D5A4-4ECE-A361-BCE2357D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2393950"/>
            <a:ext cx="1509712" cy="728663"/>
          </a:xfrm>
          <a:custGeom>
            <a:avLst/>
            <a:gdLst>
              <a:gd name="T0" fmla="*/ 0 w 1276695"/>
              <a:gd name="T1" fmla="*/ 0 h 667137"/>
              <a:gd name="T2" fmla="*/ 1032376 w 1276695"/>
              <a:gd name="T3" fmla="*/ 0 h 667137"/>
              <a:gd name="T4" fmla="*/ 1509712 w 1276695"/>
              <a:gd name="T5" fmla="*/ 440889 h 667137"/>
              <a:gd name="T6" fmla="*/ 1509712 w 1276695"/>
              <a:gd name="T7" fmla="*/ 728663 h 667137"/>
              <a:gd name="T8" fmla="*/ 0 w 1276695"/>
              <a:gd name="T9" fmla="*/ 728663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3570" name="任意多边形 34">
            <a:extLst>
              <a:ext uri="{FF2B5EF4-FFF2-40B4-BE49-F238E27FC236}">
                <a16:creationId xmlns:a16="http://schemas.microsoft.com/office/drawing/2014/main" id="{819105A0-082B-4C46-A22F-1A147B1F44F0}"/>
              </a:ext>
            </a:extLst>
          </p:cNvPr>
          <p:cNvSpPr>
            <a:spLocks/>
          </p:cNvSpPr>
          <p:nvPr/>
        </p:nvSpPr>
        <p:spPr bwMode="auto">
          <a:xfrm>
            <a:off x="6230938" y="3117850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276695 w 1276695"/>
              <a:gd name="T3" fmla="*/ 0 h 1658793"/>
              <a:gd name="T4" fmla="*/ 1276695 w 1276695"/>
              <a:gd name="T5" fmla="*/ 1255132 h 1658793"/>
              <a:gd name="T6" fmla="*/ 873034 w 1276695"/>
              <a:gd name="T7" fmla="*/ 1658793 h 1658793"/>
              <a:gd name="T8" fmla="*/ 0 w 1276695"/>
              <a:gd name="T9" fmla="*/ 1658793 h 1658793"/>
              <a:gd name="T10" fmla="*/ 0 w 1276695"/>
              <a:gd name="T11" fmla="*/ 0 h 1658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3571" name="图片 76">
            <a:extLst>
              <a:ext uri="{FF2B5EF4-FFF2-40B4-BE49-F238E27FC236}">
                <a16:creationId xmlns:a16="http://schemas.microsoft.com/office/drawing/2014/main" id="{3A9800C5-702C-4B92-9B0C-9FAF31C5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6230938" y="1690688"/>
            <a:ext cx="14128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圆角矩形 5">
            <a:extLst>
              <a:ext uri="{FF2B5EF4-FFF2-40B4-BE49-F238E27FC236}">
                <a16:creationId xmlns:a16="http://schemas.microsoft.com/office/drawing/2014/main" id="{C27B7C58-8DC7-444A-8D67-DB2089AA58D3}"/>
              </a:ext>
            </a:extLst>
          </p:cNvPr>
          <p:cNvSpPr>
            <a:spLocks/>
          </p:cNvSpPr>
          <p:nvPr/>
        </p:nvSpPr>
        <p:spPr bwMode="auto">
          <a:xfrm>
            <a:off x="8240713" y="1827213"/>
            <a:ext cx="1741487" cy="2928937"/>
          </a:xfrm>
          <a:custGeom>
            <a:avLst/>
            <a:gdLst>
              <a:gd name="T0" fmla="*/ 0 w 1584176"/>
              <a:gd name="T1" fmla="*/ 0 h 2880405"/>
              <a:gd name="T2" fmla="*/ 1083296 w 1584176"/>
              <a:gd name="T3" fmla="*/ 0 h 2880405"/>
              <a:gd name="T4" fmla="*/ 1584176 w 1584176"/>
              <a:gd name="T5" fmla="*/ 500880 h 2880405"/>
              <a:gd name="T6" fmla="*/ 1584176 w 1584176"/>
              <a:gd name="T7" fmla="*/ 2379525 h 2880405"/>
              <a:gd name="T8" fmla="*/ 1083296 w 1584176"/>
              <a:gd name="T9" fmla="*/ 2880405 h 2880405"/>
              <a:gd name="T10" fmla="*/ 0 w 1584176"/>
              <a:gd name="T11" fmla="*/ 2880405 h 2880405"/>
              <a:gd name="T12" fmla="*/ 0 w 1584176"/>
              <a:gd name="T13" fmla="*/ 0 h 2880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73" name="任意多边形 37">
            <a:extLst>
              <a:ext uri="{FF2B5EF4-FFF2-40B4-BE49-F238E27FC236}">
                <a16:creationId xmlns:a16="http://schemas.microsoft.com/office/drawing/2014/main" id="{DC1FC5F1-A9C1-4458-AF57-BECBC4C9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2030413"/>
            <a:ext cx="1509712" cy="728662"/>
          </a:xfrm>
          <a:custGeom>
            <a:avLst/>
            <a:gdLst>
              <a:gd name="T0" fmla="*/ 0 w 1276695"/>
              <a:gd name="T1" fmla="*/ 0 h 667137"/>
              <a:gd name="T2" fmla="*/ 1032376 w 1276695"/>
              <a:gd name="T3" fmla="*/ 0 h 667137"/>
              <a:gd name="T4" fmla="*/ 1509712 w 1276695"/>
              <a:gd name="T5" fmla="*/ 440889 h 667137"/>
              <a:gd name="T6" fmla="*/ 1509712 w 1276695"/>
              <a:gd name="T7" fmla="*/ 728662 h 667137"/>
              <a:gd name="T8" fmla="*/ 0 w 1276695"/>
              <a:gd name="T9" fmla="*/ 728662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3574" name="任意多边形 38">
            <a:extLst>
              <a:ext uri="{FF2B5EF4-FFF2-40B4-BE49-F238E27FC236}">
                <a16:creationId xmlns:a16="http://schemas.microsoft.com/office/drawing/2014/main" id="{94473E4A-DC84-4671-8787-BEBF667A0F20}"/>
              </a:ext>
            </a:extLst>
          </p:cNvPr>
          <p:cNvSpPr>
            <a:spLocks/>
          </p:cNvSpPr>
          <p:nvPr/>
        </p:nvSpPr>
        <p:spPr bwMode="auto">
          <a:xfrm>
            <a:off x="8240713" y="2752725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276695 w 1276695"/>
              <a:gd name="T3" fmla="*/ 0 h 1658793"/>
              <a:gd name="T4" fmla="*/ 1276695 w 1276695"/>
              <a:gd name="T5" fmla="*/ 1255132 h 1658793"/>
              <a:gd name="T6" fmla="*/ 873034 w 1276695"/>
              <a:gd name="T7" fmla="*/ 1658793 h 1658793"/>
              <a:gd name="T8" fmla="*/ 0 w 1276695"/>
              <a:gd name="T9" fmla="*/ 1658793 h 1658793"/>
              <a:gd name="T10" fmla="*/ 0 w 1276695"/>
              <a:gd name="T11" fmla="*/ 0 h 1658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3575" name="图片 80">
            <a:extLst>
              <a:ext uri="{FF2B5EF4-FFF2-40B4-BE49-F238E27FC236}">
                <a16:creationId xmlns:a16="http://schemas.microsoft.com/office/drawing/2014/main" id="{66D5D347-A5AE-4A1C-94FB-753E33EE9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8240713" y="1325563"/>
            <a:ext cx="14128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6" name="文本框 7">
            <a:extLst>
              <a:ext uri="{FF2B5EF4-FFF2-40B4-BE49-F238E27FC236}">
                <a16:creationId xmlns:a16="http://schemas.microsoft.com/office/drawing/2014/main" id="{E3B697AB-1FC5-4822-9A11-A34CDDF9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3995738"/>
            <a:ext cx="128428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3577" name="文本框 7">
            <a:extLst>
              <a:ext uri="{FF2B5EF4-FFF2-40B4-BE49-F238E27FC236}">
                <a16:creationId xmlns:a16="http://schemas.microsoft.com/office/drawing/2014/main" id="{00BAA58F-FE4F-49FC-B540-EA65ACB5B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3614738"/>
            <a:ext cx="128428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3578" name="文本框 7">
            <a:extLst>
              <a:ext uri="{FF2B5EF4-FFF2-40B4-BE49-F238E27FC236}">
                <a16:creationId xmlns:a16="http://schemas.microsoft.com/office/drawing/2014/main" id="{7DE638F9-0CCC-4E96-9CCF-191211EA0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3233738"/>
            <a:ext cx="128428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3579" name="文本框 7">
            <a:extLst>
              <a:ext uri="{FF2B5EF4-FFF2-40B4-BE49-F238E27FC236}">
                <a16:creationId xmlns:a16="http://schemas.microsoft.com/office/drawing/2014/main" id="{AC68BF07-D165-4553-AE45-E604BCD6D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50" y="2928938"/>
            <a:ext cx="128428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3580" name="矩形 40">
            <a:extLst>
              <a:ext uri="{FF2B5EF4-FFF2-40B4-BE49-F238E27FC236}">
                <a16:creationId xmlns:a16="http://schemas.microsoft.com/office/drawing/2014/main" id="{1B4131D1-99B3-44CF-8070-6F17717F2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70396963-F8EF-4530-B6E7-68D387C0A843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4579" name="图片 3">
              <a:extLst>
                <a:ext uri="{FF2B5EF4-FFF2-40B4-BE49-F238E27FC236}">
                  <a16:creationId xmlns:a16="http://schemas.microsoft.com/office/drawing/2014/main" id="{54FE4568-DC05-4787-9A35-BD26E1FE7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0" name="Group 4">
              <a:extLst>
                <a:ext uri="{FF2B5EF4-FFF2-40B4-BE49-F238E27FC236}">
                  <a16:creationId xmlns:a16="http://schemas.microsoft.com/office/drawing/2014/main" id="{F93C8C04-AB09-45A3-B993-F3E801A41D6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4581" name="图片 5">
                <a:extLst>
                  <a:ext uri="{FF2B5EF4-FFF2-40B4-BE49-F238E27FC236}">
                    <a16:creationId xmlns:a16="http://schemas.microsoft.com/office/drawing/2014/main" id="{2A464BF1-6FE9-46B6-A785-326817B1D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2" name="图片 6">
                <a:extLst>
                  <a:ext uri="{FF2B5EF4-FFF2-40B4-BE49-F238E27FC236}">
                    <a16:creationId xmlns:a16="http://schemas.microsoft.com/office/drawing/2014/main" id="{78B221AC-586C-42DF-9451-E35BE5F3AA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83" name="矩形 7">
              <a:extLst>
                <a:ext uri="{FF2B5EF4-FFF2-40B4-BE49-F238E27FC236}">
                  <a16:creationId xmlns:a16="http://schemas.microsoft.com/office/drawing/2014/main" id="{2B55327E-6F0F-4E5F-8E31-E30CF7A34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4584" name="任意多边形 9">
            <a:extLst>
              <a:ext uri="{FF2B5EF4-FFF2-40B4-BE49-F238E27FC236}">
                <a16:creationId xmlns:a16="http://schemas.microsoft.com/office/drawing/2014/main" id="{39B63CE8-6919-4173-9B89-2F7409596423}"/>
              </a:ext>
            </a:extLst>
          </p:cNvPr>
          <p:cNvSpPr>
            <a:spLocks/>
          </p:cNvSpPr>
          <p:nvPr/>
        </p:nvSpPr>
        <p:spPr bwMode="auto">
          <a:xfrm>
            <a:off x="7980363" y="5878513"/>
            <a:ext cx="1285875" cy="482600"/>
          </a:xfrm>
          <a:custGeom>
            <a:avLst/>
            <a:gdLst>
              <a:gd name="T0" fmla="*/ 0 w 1049718"/>
              <a:gd name="T1" fmla="*/ 0 h 539367"/>
              <a:gd name="T2" fmla="*/ 773290 w 1049718"/>
              <a:gd name="T3" fmla="*/ 0 h 539367"/>
              <a:gd name="T4" fmla="*/ 1044248 w 1049718"/>
              <a:gd name="T5" fmla="*/ 220837 h 539367"/>
              <a:gd name="T6" fmla="*/ 1049718 w 1049718"/>
              <a:gd name="T7" fmla="*/ 275099 h 539367"/>
              <a:gd name="T8" fmla="*/ 1049718 w 1049718"/>
              <a:gd name="T9" fmla="*/ 539367 h 539367"/>
              <a:gd name="T10" fmla="*/ 0 w 1049718"/>
              <a:gd name="T11" fmla="*/ 539367 h 539367"/>
              <a:gd name="T12" fmla="*/ 0 w 1049718"/>
              <a:gd name="T13" fmla="*/ 0 h 539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9718" h="539367">
                <a:moveTo>
                  <a:pt x="0" y="0"/>
                </a:moveTo>
                <a:lnTo>
                  <a:pt x="773290" y="0"/>
                </a:lnTo>
                <a:cubicBezTo>
                  <a:pt x="906945" y="0"/>
                  <a:pt x="1018458" y="94806"/>
                  <a:pt x="1044248" y="220837"/>
                </a:cubicBezTo>
                <a:lnTo>
                  <a:pt x="1049718" y="275099"/>
                </a:lnTo>
                <a:lnTo>
                  <a:pt x="1049718" y="539367"/>
                </a:lnTo>
                <a:lnTo>
                  <a:pt x="0" y="53936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7F7F7F"/>
              </a:gs>
              <a:gs pos="56000">
                <a:srgbClr val="F2F2F2"/>
              </a:gs>
              <a:gs pos="78000">
                <a:srgbClr val="D9D9D9"/>
              </a:gs>
              <a:gs pos="100000">
                <a:srgbClr val="BFBFBF"/>
              </a:gs>
            </a:gsLst>
            <a:lin ang="18000000"/>
          </a:gradFill>
          <a:ln>
            <a:noFill/>
          </a:ln>
          <a:effectLst>
            <a:outerShdw dist="38100" dir="10800000" algn="ctr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80000"/>
          <a:lstStyle/>
          <a:p>
            <a:endParaRPr lang="zh-CN" altLang="en-US"/>
          </a:p>
        </p:txBody>
      </p:sp>
      <p:sp>
        <p:nvSpPr>
          <p:cNvPr id="24585" name="任意多边形 10">
            <a:extLst>
              <a:ext uri="{FF2B5EF4-FFF2-40B4-BE49-F238E27FC236}">
                <a16:creationId xmlns:a16="http://schemas.microsoft.com/office/drawing/2014/main" id="{29FDCD78-810F-4E78-8651-6EA8330A488E}"/>
              </a:ext>
            </a:extLst>
          </p:cNvPr>
          <p:cNvSpPr>
            <a:spLocks/>
          </p:cNvSpPr>
          <p:nvPr/>
        </p:nvSpPr>
        <p:spPr bwMode="auto">
          <a:xfrm>
            <a:off x="4137025" y="4967288"/>
            <a:ext cx="5027613" cy="992187"/>
          </a:xfrm>
          <a:custGeom>
            <a:avLst/>
            <a:gdLst>
              <a:gd name="T0" fmla="*/ 0 w 4102441"/>
              <a:gd name="T1" fmla="*/ 0 h 1111679"/>
              <a:gd name="T2" fmla="*/ 2978679 w 4102441"/>
              <a:gd name="T3" fmla="*/ 0 h 1111679"/>
              <a:gd name="T4" fmla="*/ 4102441 w 4102441"/>
              <a:gd name="T5" fmla="*/ 1111679 h 1111679"/>
              <a:gd name="T6" fmla="*/ 4096484 w 4102441"/>
              <a:gd name="T7" fmla="*/ 1111679 h 1111679"/>
              <a:gd name="T8" fmla="*/ 4096453 w 4102441"/>
              <a:gd name="T9" fmla="*/ 1111642 h 1111679"/>
              <a:gd name="T10" fmla="*/ 4033753 w 4102441"/>
              <a:gd name="T11" fmla="*/ 1071028 h 1111679"/>
              <a:gd name="T12" fmla="*/ 4025408 w 4102441"/>
              <a:gd name="T13" fmla="*/ 1068263 h 1111679"/>
              <a:gd name="T14" fmla="*/ 4016468 w 4102441"/>
              <a:gd name="T15" fmla="*/ 1062235 h 1111679"/>
              <a:gd name="T16" fmla="*/ 3992805 w 4102441"/>
              <a:gd name="T17" fmla="*/ 1057458 h 1111679"/>
              <a:gd name="T18" fmla="*/ 3986075 w 4102441"/>
              <a:gd name="T19" fmla="*/ 1055227 h 1111679"/>
              <a:gd name="T20" fmla="*/ 3976827 w 4102441"/>
              <a:gd name="T21" fmla="*/ 1054232 h 1111679"/>
              <a:gd name="T22" fmla="*/ 3954468 w 4102441"/>
              <a:gd name="T23" fmla="*/ 1049718 h 1111679"/>
              <a:gd name="T24" fmla="*/ 3934885 w 4102441"/>
              <a:gd name="T25" fmla="*/ 1049718 h 1111679"/>
              <a:gd name="T26" fmla="*/ 275099 w 4102441"/>
              <a:gd name="T27" fmla="*/ 1049718 h 1111679"/>
              <a:gd name="T28" fmla="*/ 220837 w 4102441"/>
              <a:gd name="T29" fmla="*/ 1044248 h 1111679"/>
              <a:gd name="T30" fmla="*/ 0 w 4102441"/>
              <a:gd name="T31" fmla="*/ 773290 h 1111679"/>
              <a:gd name="T32" fmla="*/ 0 w 4102441"/>
              <a:gd name="T33" fmla="*/ 0 h 1111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02441" h="1111679">
                <a:moveTo>
                  <a:pt x="0" y="0"/>
                </a:moveTo>
                <a:lnTo>
                  <a:pt x="2978679" y="0"/>
                </a:lnTo>
                <a:lnTo>
                  <a:pt x="4102441" y="1111679"/>
                </a:lnTo>
                <a:lnTo>
                  <a:pt x="4096484" y="1111679"/>
                </a:lnTo>
                <a:lnTo>
                  <a:pt x="4096453" y="1111642"/>
                </a:lnTo>
                <a:cubicBezTo>
                  <a:pt x="4077636" y="1095062"/>
                  <a:pt x="4056544" y="1081320"/>
                  <a:pt x="4033753" y="1071028"/>
                </a:cubicBezTo>
                <a:lnTo>
                  <a:pt x="4025408" y="1068263"/>
                </a:lnTo>
                <a:lnTo>
                  <a:pt x="4016468" y="1062235"/>
                </a:lnTo>
                <a:lnTo>
                  <a:pt x="3992805" y="1057458"/>
                </a:lnTo>
                <a:lnTo>
                  <a:pt x="3986075" y="1055227"/>
                </a:lnTo>
                <a:lnTo>
                  <a:pt x="3976827" y="1054232"/>
                </a:lnTo>
                <a:lnTo>
                  <a:pt x="3954468" y="1049718"/>
                </a:lnTo>
                <a:lnTo>
                  <a:pt x="3934885" y="1049718"/>
                </a:lnTo>
                <a:lnTo>
                  <a:pt x="275099" y="1049718"/>
                </a:lnTo>
                <a:lnTo>
                  <a:pt x="220837" y="1044248"/>
                </a:lnTo>
                <a:cubicBezTo>
                  <a:pt x="94806" y="1018458"/>
                  <a:pt x="0" y="906945"/>
                  <a:pt x="0" y="77329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任意多边形 11">
            <a:extLst>
              <a:ext uri="{FF2B5EF4-FFF2-40B4-BE49-F238E27FC236}">
                <a16:creationId xmlns:a16="http://schemas.microsoft.com/office/drawing/2014/main" id="{7770A715-F109-44E3-B3FB-C86C0E17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4506913"/>
            <a:ext cx="1333500" cy="1371600"/>
          </a:xfrm>
          <a:custGeom>
            <a:avLst/>
            <a:gdLst>
              <a:gd name="T0" fmla="*/ 173783 w 1087928"/>
              <a:gd name="T1" fmla="*/ 0 h 1537163"/>
              <a:gd name="T2" fmla="*/ 1144544 w 1087928"/>
              <a:gd name="T3" fmla="*/ 0 h 1537163"/>
              <a:gd name="T4" fmla="*/ 1174763 w 1087928"/>
              <a:gd name="T5" fmla="*/ 554529 h 1537163"/>
              <a:gd name="T6" fmla="*/ 1171448 w 1087928"/>
              <a:gd name="T7" fmla="*/ 554433 h 1537163"/>
              <a:gd name="T8" fmla="*/ 1200172 w 1087928"/>
              <a:gd name="T9" fmla="*/ 1081490 h 1537163"/>
              <a:gd name="T10" fmla="*/ 1268245 w 1087928"/>
              <a:gd name="T11" fmla="*/ 1288287 h 1537163"/>
              <a:gd name="T12" fmla="*/ 1333500 w 1087928"/>
              <a:gd name="T13" fmla="*/ 1371600 h 1537163"/>
              <a:gd name="T14" fmla="*/ 152800 w 1087928"/>
              <a:gd name="T15" fmla="*/ 512083 h 1537163"/>
              <a:gd name="T16" fmla="*/ 68254 w 1087928"/>
              <a:gd name="T17" fmla="*/ 75622 h 1537163"/>
              <a:gd name="T18" fmla="*/ 71470 w 1087928"/>
              <a:gd name="T19" fmla="*/ 72709 h 15371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87928"/>
              <a:gd name="T31" fmla="*/ 0 h 1537163"/>
              <a:gd name="T32" fmla="*/ 1087928 w 1087928"/>
              <a:gd name="T33" fmla="*/ 1537163 h 15371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87928" h="1537163">
                <a:moveTo>
                  <a:pt x="141780" y="0"/>
                </a:moveTo>
                <a:lnTo>
                  <a:pt x="933769" y="0"/>
                </a:lnTo>
                <a:lnTo>
                  <a:pt x="958423" y="621465"/>
                </a:lnTo>
                <a:lnTo>
                  <a:pt x="955719" y="621358"/>
                </a:lnTo>
                <a:lnTo>
                  <a:pt x="979153" y="1212034"/>
                </a:lnTo>
                <a:cubicBezTo>
                  <a:pt x="982387" y="1293589"/>
                  <a:pt x="1001997" y="1371940"/>
                  <a:pt x="1034690" y="1443794"/>
                </a:cubicBezTo>
                <a:lnTo>
                  <a:pt x="1087928" y="1537163"/>
                </a:lnTo>
                <a:lnTo>
                  <a:pt x="124661" y="573896"/>
                </a:lnTo>
                <a:cubicBezTo>
                  <a:pt x="-12991" y="436244"/>
                  <a:pt x="-37649" y="231206"/>
                  <a:pt x="55685" y="84750"/>
                </a:cubicBezTo>
                <a:lnTo>
                  <a:pt x="58308" y="81485"/>
                </a:lnTo>
                <a:lnTo>
                  <a:pt x="141780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0001">
                <a:srgbClr val="7F7F7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3000000"/>
          </a:gradFill>
          <a:ln>
            <a:noFill/>
          </a:ln>
          <a:effectLst>
            <a:outerShdw dist="38100" algn="ctr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587" name="任意多边形 12">
            <a:extLst>
              <a:ext uri="{FF2B5EF4-FFF2-40B4-BE49-F238E27FC236}">
                <a16:creationId xmlns:a16="http://schemas.microsoft.com/office/drawing/2014/main" id="{60E33BE7-1136-4913-A819-10F98344664A}"/>
              </a:ext>
            </a:extLst>
          </p:cNvPr>
          <p:cNvSpPr>
            <a:spLocks/>
          </p:cNvSpPr>
          <p:nvPr/>
        </p:nvSpPr>
        <p:spPr bwMode="auto">
          <a:xfrm>
            <a:off x="3051175" y="3575050"/>
            <a:ext cx="5027613" cy="992188"/>
          </a:xfrm>
          <a:custGeom>
            <a:avLst/>
            <a:gdLst>
              <a:gd name="T0" fmla="*/ 1123762 w 4102441"/>
              <a:gd name="T1" fmla="*/ 0 h 1111679"/>
              <a:gd name="T2" fmla="*/ 4102441 w 4102441"/>
              <a:gd name="T3" fmla="*/ 0 h 1111679"/>
              <a:gd name="T4" fmla="*/ 4102441 w 4102441"/>
              <a:gd name="T5" fmla="*/ 773290 h 1111679"/>
              <a:gd name="T6" fmla="*/ 3881604 w 4102441"/>
              <a:gd name="T7" fmla="*/ 1044248 h 1111679"/>
              <a:gd name="T8" fmla="*/ 3827342 w 4102441"/>
              <a:gd name="T9" fmla="*/ 1049718 h 1111679"/>
              <a:gd name="T10" fmla="*/ 167556 w 4102441"/>
              <a:gd name="T11" fmla="*/ 1049718 h 1111679"/>
              <a:gd name="T12" fmla="*/ 147973 w 4102441"/>
              <a:gd name="T13" fmla="*/ 1049718 h 1111679"/>
              <a:gd name="T14" fmla="*/ 125614 w 4102441"/>
              <a:gd name="T15" fmla="*/ 1054232 h 1111679"/>
              <a:gd name="T16" fmla="*/ 116366 w 4102441"/>
              <a:gd name="T17" fmla="*/ 1055227 h 1111679"/>
              <a:gd name="T18" fmla="*/ 109636 w 4102441"/>
              <a:gd name="T19" fmla="*/ 1057458 h 1111679"/>
              <a:gd name="T20" fmla="*/ 85973 w 4102441"/>
              <a:gd name="T21" fmla="*/ 1062235 h 1111679"/>
              <a:gd name="T22" fmla="*/ 77033 w 4102441"/>
              <a:gd name="T23" fmla="*/ 1068263 h 1111679"/>
              <a:gd name="T24" fmla="*/ 68688 w 4102441"/>
              <a:gd name="T25" fmla="*/ 1071028 h 1111679"/>
              <a:gd name="T26" fmla="*/ 5988 w 4102441"/>
              <a:gd name="T27" fmla="*/ 1111642 h 1111679"/>
              <a:gd name="T28" fmla="*/ 5957 w 4102441"/>
              <a:gd name="T29" fmla="*/ 1111679 h 1111679"/>
              <a:gd name="T30" fmla="*/ 0 w 4102441"/>
              <a:gd name="T31" fmla="*/ 1111679 h 1111679"/>
              <a:gd name="T32" fmla="*/ 1123762 w 4102441"/>
              <a:gd name="T33" fmla="*/ 0 h 1111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02441" h="1111679">
                <a:moveTo>
                  <a:pt x="1123762" y="0"/>
                </a:moveTo>
                <a:lnTo>
                  <a:pt x="4102441" y="0"/>
                </a:lnTo>
                <a:lnTo>
                  <a:pt x="4102441" y="773290"/>
                </a:lnTo>
                <a:cubicBezTo>
                  <a:pt x="4102441" y="906945"/>
                  <a:pt x="4007635" y="1018458"/>
                  <a:pt x="3881604" y="1044248"/>
                </a:cubicBezTo>
                <a:lnTo>
                  <a:pt x="3827342" y="1049718"/>
                </a:lnTo>
                <a:lnTo>
                  <a:pt x="167556" y="1049718"/>
                </a:lnTo>
                <a:lnTo>
                  <a:pt x="147973" y="1049718"/>
                </a:lnTo>
                <a:lnTo>
                  <a:pt x="125614" y="1054232"/>
                </a:lnTo>
                <a:lnTo>
                  <a:pt x="116366" y="1055227"/>
                </a:lnTo>
                <a:lnTo>
                  <a:pt x="109636" y="1057458"/>
                </a:lnTo>
                <a:lnTo>
                  <a:pt x="85973" y="1062235"/>
                </a:lnTo>
                <a:lnTo>
                  <a:pt x="77033" y="1068263"/>
                </a:lnTo>
                <a:lnTo>
                  <a:pt x="68688" y="1071028"/>
                </a:lnTo>
                <a:cubicBezTo>
                  <a:pt x="45897" y="1081320"/>
                  <a:pt x="24805" y="1095062"/>
                  <a:pt x="5988" y="1111642"/>
                </a:cubicBezTo>
                <a:lnTo>
                  <a:pt x="5957" y="1111679"/>
                </a:lnTo>
                <a:lnTo>
                  <a:pt x="0" y="1111679"/>
                </a:lnTo>
                <a:lnTo>
                  <a:pt x="1123762" y="0"/>
                </a:lnTo>
                <a:close/>
              </a:path>
            </a:pathLst>
          </a:cu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8" name="任意多边形 13">
            <a:extLst>
              <a:ext uri="{FF2B5EF4-FFF2-40B4-BE49-F238E27FC236}">
                <a16:creationId xmlns:a16="http://schemas.microsoft.com/office/drawing/2014/main" id="{A6129F55-7EA1-41FC-B179-E5424568E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00" y="3116263"/>
            <a:ext cx="1335088" cy="1371600"/>
          </a:xfrm>
          <a:custGeom>
            <a:avLst/>
            <a:gdLst>
              <a:gd name="T0" fmla="*/ 189182 w 1087927"/>
              <a:gd name="T1" fmla="*/ 0 h 1537163"/>
              <a:gd name="T2" fmla="*/ 1161099 w 1087927"/>
              <a:gd name="T3" fmla="*/ 0 h 1537163"/>
              <a:gd name="T4" fmla="*/ 1263535 w 1087927"/>
              <a:gd name="T5" fmla="*/ 72709 h 1537163"/>
              <a:gd name="T6" fmla="*/ 1266753 w 1087927"/>
              <a:gd name="T7" fmla="*/ 75623 h 1537163"/>
              <a:gd name="T8" fmla="*/ 1182106 w 1087927"/>
              <a:gd name="T9" fmla="*/ 512083 h 1537163"/>
              <a:gd name="T10" fmla="*/ 0 w 1087927"/>
              <a:gd name="T11" fmla="*/ 1371600 h 1537163"/>
              <a:gd name="T12" fmla="*/ 65333 w 1087927"/>
              <a:gd name="T13" fmla="*/ 1288287 h 1537163"/>
              <a:gd name="T14" fmla="*/ 133487 w 1087927"/>
              <a:gd name="T15" fmla="*/ 1081490 h 1537163"/>
              <a:gd name="T16" fmla="*/ 162245 w 1087927"/>
              <a:gd name="T17" fmla="*/ 554433 h 1537163"/>
              <a:gd name="T18" fmla="*/ 158927 w 1087927"/>
              <a:gd name="T19" fmla="*/ 554529 h 15371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87927"/>
              <a:gd name="T31" fmla="*/ 0 h 1537163"/>
              <a:gd name="T32" fmla="*/ 1087927 w 1087927"/>
              <a:gd name="T33" fmla="*/ 1537163 h 15371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87927" h="1537163">
                <a:moveTo>
                  <a:pt x="154159" y="0"/>
                </a:moveTo>
                <a:lnTo>
                  <a:pt x="946148" y="0"/>
                </a:lnTo>
                <a:lnTo>
                  <a:pt x="1029620" y="81485"/>
                </a:lnTo>
                <a:lnTo>
                  <a:pt x="1032243" y="84751"/>
                </a:lnTo>
                <a:cubicBezTo>
                  <a:pt x="1125577" y="231207"/>
                  <a:pt x="1100919" y="436244"/>
                  <a:pt x="963266" y="573896"/>
                </a:cubicBezTo>
                <a:lnTo>
                  <a:pt x="0" y="1537163"/>
                </a:lnTo>
                <a:lnTo>
                  <a:pt x="53238" y="1443794"/>
                </a:lnTo>
                <a:cubicBezTo>
                  <a:pt x="85931" y="1371940"/>
                  <a:pt x="105541" y="1293589"/>
                  <a:pt x="108775" y="1212034"/>
                </a:cubicBezTo>
                <a:lnTo>
                  <a:pt x="132209" y="621358"/>
                </a:lnTo>
                <a:lnTo>
                  <a:pt x="129505" y="621465"/>
                </a:lnTo>
                <a:lnTo>
                  <a:pt x="154159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0001">
                <a:srgbClr val="7F7F7F"/>
              </a:gs>
              <a:gs pos="41000">
                <a:srgbClr val="F2F2F2"/>
              </a:gs>
              <a:gs pos="61900">
                <a:srgbClr val="D9D9D9"/>
              </a:gs>
              <a:gs pos="100000">
                <a:srgbClr val="BFBFBF"/>
              </a:gs>
            </a:gsLst>
            <a:lin ang="18000000"/>
          </a:gradFill>
          <a:ln>
            <a:noFill/>
          </a:ln>
          <a:effectLst>
            <a:outerShdw dist="38100" dir="10800000" algn="ctr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589" name="任意多边形 14">
            <a:extLst>
              <a:ext uri="{FF2B5EF4-FFF2-40B4-BE49-F238E27FC236}">
                <a16:creationId xmlns:a16="http://schemas.microsoft.com/office/drawing/2014/main" id="{B8D995F3-851A-4A87-86E3-E3F97C768132}"/>
              </a:ext>
            </a:extLst>
          </p:cNvPr>
          <p:cNvSpPr>
            <a:spLocks/>
          </p:cNvSpPr>
          <p:nvPr/>
        </p:nvSpPr>
        <p:spPr bwMode="auto">
          <a:xfrm>
            <a:off x="4137025" y="2182813"/>
            <a:ext cx="5027613" cy="992187"/>
          </a:xfrm>
          <a:custGeom>
            <a:avLst/>
            <a:gdLst>
              <a:gd name="T0" fmla="*/ 0 w 4102441"/>
              <a:gd name="T1" fmla="*/ 0 h 1111679"/>
              <a:gd name="T2" fmla="*/ 2978679 w 4102441"/>
              <a:gd name="T3" fmla="*/ 0 h 1111679"/>
              <a:gd name="T4" fmla="*/ 4102441 w 4102441"/>
              <a:gd name="T5" fmla="*/ 1111679 h 1111679"/>
              <a:gd name="T6" fmla="*/ 4096484 w 4102441"/>
              <a:gd name="T7" fmla="*/ 1111679 h 1111679"/>
              <a:gd name="T8" fmla="*/ 4096453 w 4102441"/>
              <a:gd name="T9" fmla="*/ 1111642 h 1111679"/>
              <a:gd name="T10" fmla="*/ 4033753 w 4102441"/>
              <a:gd name="T11" fmla="*/ 1071028 h 1111679"/>
              <a:gd name="T12" fmla="*/ 4025408 w 4102441"/>
              <a:gd name="T13" fmla="*/ 1068263 h 1111679"/>
              <a:gd name="T14" fmla="*/ 4016468 w 4102441"/>
              <a:gd name="T15" fmla="*/ 1062235 h 1111679"/>
              <a:gd name="T16" fmla="*/ 3992805 w 4102441"/>
              <a:gd name="T17" fmla="*/ 1057458 h 1111679"/>
              <a:gd name="T18" fmla="*/ 3986075 w 4102441"/>
              <a:gd name="T19" fmla="*/ 1055227 h 1111679"/>
              <a:gd name="T20" fmla="*/ 3976827 w 4102441"/>
              <a:gd name="T21" fmla="*/ 1054232 h 1111679"/>
              <a:gd name="T22" fmla="*/ 3954468 w 4102441"/>
              <a:gd name="T23" fmla="*/ 1049718 h 1111679"/>
              <a:gd name="T24" fmla="*/ 3934885 w 4102441"/>
              <a:gd name="T25" fmla="*/ 1049718 h 1111679"/>
              <a:gd name="T26" fmla="*/ 275099 w 4102441"/>
              <a:gd name="T27" fmla="*/ 1049718 h 1111679"/>
              <a:gd name="T28" fmla="*/ 220837 w 4102441"/>
              <a:gd name="T29" fmla="*/ 1044248 h 1111679"/>
              <a:gd name="T30" fmla="*/ 0 w 4102441"/>
              <a:gd name="T31" fmla="*/ 773290 h 1111679"/>
              <a:gd name="T32" fmla="*/ 0 w 4102441"/>
              <a:gd name="T33" fmla="*/ 0 h 1111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02441" h="1111679">
                <a:moveTo>
                  <a:pt x="0" y="0"/>
                </a:moveTo>
                <a:lnTo>
                  <a:pt x="2978679" y="0"/>
                </a:lnTo>
                <a:lnTo>
                  <a:pt x="4102441" y="1111679"/>
                </a:lnTo>
                <a:lnTo>
                  <a:pt x="4096484" y="1111679"/>
                </a:lnTo>
                <a:lnTo>
                  <a:pt x="4096453" y="1111642"/>
                </a:lnTo>
                <a:cubicBezTo>
                  <a:pt x="4077636" y="1095062"/>
                  <a:pt x="4056544" y="1081320"/>
                  <a:pt x="4033753" y="1071028"/>
                </a:cubicBezTo>
                <a:lnTo>
                  <a:pt x="4025408" y="1068263"/>
                </a:lnTo>
                <a:lnTo>
                  <a:pt x="4016468" y="1062235"/>
                </a:lnTo>
                <a:lnTo>
                  <a:pt x="3992805" y="1057458"/>
                </a:lnTo>
                <a:lnTo>
                  <a:pt x="3986075" y="1055227"/>
                </a:lnTo>
                <a:lnTo>
                  <a:pt x="3976827" y="1054232"/>
                </a:lnTo>
                <a:lnTo>
                  <a:pt x="3954468" y="1049718"/>
                </a:lnTo>
                <a:lnTo>
                  <a:pt x="3934885" y="1049718"/>
                </a:lnTo>
                <a:lnTo>
                  <a:pt x="275099" y="1049718"/>
                </a:lnTo>
                <a:lnTo>
                  <a:pt x="220837" y="1044248"/>
                </a:lnTo>
                <a:cubicBezTo>
                  <a:pt x="94806" y="1018458"/>
                  <a:pt x="0" y="906945"/>
                  <a:pt x="0" y="77329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90" name="任意多边形 15">
            <a:extLst>
              <a:ext uri="{FF2B5EF4-FFF2-40B4-BE49-F238E27FC236}">
                <a16:creationId xmlns:a16="http://schemas.microsoft.com/office/drawing/2014/main" id="{0BF28D84-5F04-4314-A893-A886EA826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1692275"/>
            <a:ext cx="1362075" cy="1400175"/>
          </a:xfrm>
          <a:custGeom>
            <a:avLst/>
            <a:gdLst>
              <a:gd name="T0" fmla="*/ 0 w 1111679"/>
              <a:gd name="T1" fmla="*/ 0 h 1571143"/>
              <a:gd name="T2" fmla="*/ 1286158 w 1111679"/>
              <a:gd name="T3" fmla="*/ 0 h 1571143"/>
              <a:gd name="T4" fmla="*/ 1286158 w 1111679"/>
              <a:gd name="T5" fmla="*/ 1250852 h 1571143"/>
              <a:gd name="T6" fmla="*/ 1286158 w 1111679"/>
              <a:gd name="T7" fmla="*/ 1268304 h 1571143"/>
              <a:gd name="T8" fmla="*/ 1291689 w 1111679"/>
              <a:gd name="T9" fmla="*/ 1288230 h 1571143"/>
              <a:gd name="T10" fmla="*/ 1292908 w 1111679"/>
              <a:gd name="T11" fmla="*/ 1296472 h 1571143"/>
              <a:gd name="T12" fmla="*/ 1295641 w 1111679"/>
              <a:gd name="T13" fmla="*/ 1302469 h 1571143"/>
              <a:gd name="T14" fmla="*/ 1301494 w 1111679"/>
              <a:gd name="T15" fmla="*/ 1323557 h 1571143"/>
              <a:gd name="T16" fmla="*/ 1308880 w 1111679"/>
              <a:gd name="T17" fmla="*/ 1331525 h 1571143"/>
              <a:gd name="T18" fmla="*/ 1312268 w 1111679"/>
              <a:gd name="T19" fmla="*/ 1338961 h 1571143"/>
              <a:gd name="T20" fmla="*/ 1362030 w 1111679"/>
              <a:gd name="T21" fmla="*/ 1394839 h 1571143"/>
              <a:gd name="T22" fmla="*/ 1362075 w 1111679"/>
              <a:gd name="T23" fmla="*/ 1394866 h 1571143"/>
              <a:gd name="T24" fmla="*/ 1362075 w 1111679"/>
              <a:gd name="T25" fmla="*/ 1400175 h 1571143"/>
              <a:gd name="T26" fmla="*/ 0 w 1111679"/>
              <a:gd name="T27" fmla="*/ 398697 h 15711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11679"/>
              <a:gd name="T43" fmla="*/ 0 h 1571143"/>
              <a:gd name="T44" fmla="*/ 1111679 w 1111679"/>
              <a:gd name="T45" fmla="*/ 1571143 h 15711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11679" h="1571143">
                <a:moveTo>
                  <a:pt x="0" y="0"/>
                </a:moveTo>
                <a:lnTo>
                  <a:pt x="1049718" y="0"/>
                </a:lnTo>
                <a:lnTo>
                  <a:pt x="1049718" y="1403587"/>
                </a:lnTo>
                <a:lnTo>
                  <a:pt x="1049718" y="1423170"/>
                </a:lnTo>
                <a:lnTo>
                  <a:pt x="1054232" y="1445529"/>
                </a:lnTo>
                <a:lnTo>
                  <a:pt x="1055227" y="1454777"/>
                </a:lnTo>
                <a:lnTo>
                  <a:pt x="1057458" y="1461507"/>
                </a:lnTo>
                <a:lnTo>
                  <a:pt x="1062235" y="1485170"/>
                </a:lnTo>
                <a:lnTo>
                  <a:pt x="1068263" y="1494110"/>
                </a:lnTo>
                <a:lnTo>
                  <a:pt x="1071028" y="1502455"/>
                </a:lnTo>
                <a:cubicBezTo>
                  <a:pt x="1081320" y="1525246"/>
                  <a:pt x="1095062" y="1546338"/>
                  <a:pt x="1111642" y="1565155"/>
                </a:cubicBezTo>
                <a:lnTo>
                  <a:pt x="1111679" y="1565186"/>
                </a:lnTo>
                <a:lnTo>
                  <a:pt x="1111679" y="1571143"/>
                </a:lnTo>
                <a:lnTo>
                  <a:pt x="0" y="44738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47000">
                <a:srgbClr val="F2F2F2"/>
              </a:gs>
              <a:gs pos="67000">
                <a:srgbClr val="D9D9D9"/>
              </a:gs>
              <a:gs pos="100000">
                <a:srgbClr val="BFBFBF"/>
              </a:gs>
            </a:gsLst>
            <a:lin ang="18600000"/>
          </a:gradFill>
          <a:ln>
            <a:noFill/>
          </a:ln>
          <a:effectLst>
            <a:outerShdw dist="38100" algn="ctr" rotWithShape="0">
              <a:srgbClr val="7F7F7F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591" name="文本框 16">
            <a:extLst>
              <a:ext uri="{FF2B5EF4-FFF2-40B4-BE49-F238E27FC236}">
                <a16:creationId xmlns:a16="http://schemas.microsoft.com/office/drawing/2014/main" id="{99D75009-FEE4-4A97-B1D3-A463A73A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2413000"/>
            <a:ext cx="343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592" name="文本框 17">
            <a:extLst>
              <a:ext uri="{FF2B5EF4-FFF2-40B4-BE49-F238E27FC236}">
                <a16:creationId xmlns:a16="http://schemas.microsoft.com/office/drawing/2014/main" id="{F4B11FAC-2144-4524-A72A-83CC0F413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3822700"/>
            <a:ext cx="343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593" name="文本框 18">
            <a:extLst>
              <a:ext uri="{FF2B5EF4-FFF2-40B4-BE49-F238E27FC236}">
                <a16:creationId xmlns:a16="http://schemas.microsoft.com/office/drawing/2014/main" id="{9A0264DE-D8C3-4146-B44A-8EAEE2656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5" y="5232400"/>
            <a:ext cx="343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594" name="矩形 19">
            <a:extLst>
              <a:ext uri="{FF2B5EF4-FFF2-40B4-BE49-F238E27FC236}">
                <a16:creationId xmlns:a16="http://schemas.microsoft.com/office/drawing/2014/main" id="{76F2A773-0888-4B9A-927C-611D29706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8">
            <a:extLst>
              <a:ext uri="{FF2B5EF4-FFF2-40B4-BE49-F238E27FC236}">
                <a16:creationId xmlns:a16="http://schemas.microsoft.com/office/drawing/2014/main" id="{C7856D13-BD39-4B23-8FC5-E18AD4065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">
            <a:extLst>
              <a:ext uri="{FF2B5EF4-FFF2-40B4-BE49-F238E27FC236}">
                <a16:creationId xmlns:a16="http://schemas.microsoft.com/office/drawing/2014/main" id="{09D4ADCD-9385-4130-AE9A-585CE33E25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0" y="2141538"/>
            <a:ext cx="5181600" cy="2690812"/>
            <a:chOff x="0" y="0"/>
            <a:chExt cx="5130840" cy="4716077"/>
          </a:xfrm>
        </p:grpSpPr>
        <p:pic>
          <p:nvPicPr>
            <p:cNvPr id="7172" name="图片 12">
              <a:extLst>
                <a:ext uri="{FF2B5EF4-FFF2-40B4-BE49-F238E27FC236}">
                  <a16:creationId xmlns:a16="http://schemas.microsoft.com/office/drawing/2014/main" id="{6293D374-30EE-48CC-98B9-B11D62E06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3" t="61484" r="7758"/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图片 13">
              <a:extLst>
                <a:ext uri="{FF2B5EF4-FFF2-40B4-BE49-F238E27FC236}">
                  <a16:creationId xmlns:a16="http://schemas.microsoft.com/office/drawing/2014/main" id="{0DA9C825-7A25-4412-A9FE-9CA832B5E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3" t="61484" r="7758"/>
            <a:stretch>
              <a:fillRect/>
            </a:stretch>
          </p:blipFill>
          <p:spPr bwMode="auto">
            <a:xfrm rot="1703123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4" name="矩形 3">
            <a:extLst>
              <a:ext uri="{FF2B5EF4-FFF2-40B4-BE49-F238E27FC236}">
                <a16:creationId xmlns:a16="http://schemas.microsoft.com/office/drawing/2014/main" id="{523C10E6-7630-4F8E-825A-9ECA3A8E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129" y="3031034"/>
            <a:ext cx="3822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CONTENTS</a:t>
            </a:r>
            <a:endParaRPr lang="zh-CN" altLang="en-US" sz="4400" dirty="0">
              <a:solidFill>
                <a:srgbClr val="0E34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7175" name="Group 7">
            <a:extLst>
              <a:ext uri="{FF2B5EF4-FFF2-40B4-BE49-F238E27FC236}">
                <a16:creationId xmlns:a16="http://schemas.microsoft.com/office/drawing/2014/main" id="{5D57F2FB-041F-498F-A271-59FBCDBA0028}"/>
              </a:ext>
            </a:extLst>
          </p:cNvPr>
          <p:cNvGrpSpPr>
            <a:grpSpLocks/>
          </p:cNvGrpSpPr>
          <p:nvPr/>
        </p:nvGrpSpPr>
        <p:grpSpPr bwMode="auto">
          <a:xfrm>
            <a:off x="6313488" y="1103313"/>
            <a:ext cx="1139825" cy="4651375"/>
            <a:chOff x="0" y="0"/>
            <a:chExt cx="1140143" cy="4651874"/>
          </a:xfrm>
        </p:grpSpPr>
        <p:sp>
          <p:nvSpPr>
            <p:cNvPr id="7176" name="平行四边形 43">
              <a:extLst>
                <a:ext uri="{FF2B5EF4-FFF2-40B4-BE49-F238E27FC236}">
                  <a16:creationId xmlns:a16="http://schemas.microsoft.com/office/drawing/2014/main" id="{0405095F-A488-4FB2-B8F8-E5C0433AE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177" name="平行四边形 44">
              <a:extLst>
                <a:ext uri="{FF2B5EF4-FFF2-40B4-BE49-F238E27FC236}">
                  <a16:creationId xmlns:a16="http://schemas.microsoft.com/office/drawing/2014/main" id="{4FCCD7EB-B2C2-4872-99E3-C32880178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178" name="平行四边形 45">
              <a:extLst>
                <a:ext uri="{FF2B5EF4-FFF2-40B4-BE49-F238E27FC236}">
                  <a16:creationId xmlns:a16="http://schemas.microsoft.com/office/drawing/2014/main" id="{0A65E7FA-AE57-4B17-8431-B550205CC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179" name="平行四边形 46">
              <a:extLst>
                <a:ext uri="{FF2B5EF4-FFF2-40B4-BE49-F238E27FC236}">
                  <a16:creationId xmlns:a16="http://schemas.microsoft.com/office/drawing/2014/main" id="{1C70808C-2FF3-46BD-83FB-A6B7D51A9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7180" name="文本框 48">
            <a:extLst>
              <a:ext uri="{FF2B5EF4-FFF2-40B4-BE49-F238E27FC236}">
                <a16:creationId xmlns:a16="http://schemas.microsoft.com/office/drawing/2014/main" id="{9CD2CCD2-CA63-4023-B947-59973B814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270000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181" name="文本框 49">
            <a:extLst>
              <a:ext uri="{FF2B5EF4-FFF2-40B4-BE49-F238E27FC236}">
                <a16:creationId xmlns:a16="http://schemas.microsoft.com/office/drawing/2014/main" id="{8FFC36E7-4991-4AA4-912C-4AE4F8C46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2535238"/>
            <a:ext cx="397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182" name="文本框 50">
            <a:extLst>
              <a:ext uri="{FF2B5EF4-FFF2-40B4-BE49-F238E27FC236}">
                <a16:creationId xmlns:a16="http://schemas.microsoft.com/office/drawing/2014/main" id="{B67C93A3-168E-433E-8A38-FF8796CDC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3800475"/>
            <a:ext cx="397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183" name="文本框 51">
            <a:extLst>
              <a:ext uri="{FF2B5EF4-FFF2-40B4-BE49-F238E27FC236}">
                <a16:creationId xmlns:a16="http://schemas.microsoft.com/office/drawing/2014/main" id="{631A0D1C-54D2-4D1A-8881-F8317149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5064125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EF13DF4C-CD41-431B-9757-750C19360333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5603" name="图片 3">
              <a:extLst>
                <a:ext uri="{FF2B5EF4-FFF2-40B4-BE49-F238E27FC236}">
                  <a16:creationId xmlns:a16="http://schemas.microsoft.com/office/drawing/2014/main" id="{6B0F1401-C56B-4CE3-87EC-AE96A8133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4" name="Group 4">
              <a:extLst>
                <a:ext uri="{FF2B5EF4-FFF2-40B4-BE49-F238E27FC236}">
                  <a16:creationId xmlns:a16="http://schemas.microsoft.com/office/drawing/2014/main" id="{019DBCB8-D8AC-4570-BF19-7BD72661566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5605" name="图片 5">
                <a:extLst>
                  <a:ext uri="{FF2B5EF4-FFF2-40B4-BE49-F238E27FC236}">
                    <a16:creationId xmlns:a16="http://schemas.microsoft.com/office/drawing/2014/main" id="{9A2D8B19-8CDD-40E2-822D-5B7F35C1A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6" name="图片 6">
                <a:extLst>
                  <a:ext uri="{FF2B5EF4-FFF2-40B4-BE49-F238E27FC236}">
                    <a16:creationId xmlns:a16="http://schemas.microsoft.com/office/drawing/2014/main" id="{DC6094BF-952C-4A0B-B58A-3BF98C3873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07" name="矩形 7">
              <a:extLst>
                <a:ext uri="{FF2B5EF4-FFF2-40B4-BE49-F238E27FC236}">
                  <a16:creationId xmlns:a16="http://schemas.microsoft.com/office/drawing/2014/main" id="{C3CBE3F1-B10A-4780-A67A-2B1D56A1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5608" name="Group 8">
            <a:extLst>
              <a:ext uri="{FF2B5EF4-FFF2-40B4-BE49-F238E27FC236}">
                <a16:creationId xmlns:a16="http://schemas.microsoft.com/office/drawing/2014/main" id="{3A0A96D0-87EE-4AB9-9675-EF0B5612C21C}"/>
              </a:ext>
            </a:extLst>
          </p:cNvPr>
          <p:cNvGrpSpPr>
            <a:grpSpLocks/>
          </p:cNvGrpSpPr>
          <p:nvPr/>
        </p:nvGrpSpPr>
        <p:grpSpPr bwMode="auto">
          <a:xfrm>
            <a:off x="1982788" y="1679575"/>
            <a:ext cx="3898900" cy="4171950"/>
            <a:chOff x="0" y="0"/>
            <a:chExt cx="3900158" cy="4173220"/>
          </a:xfrm>
        </p:grpSpPr>
        <p:sp>
          <p:nvSpPr>
            <p:cNvPr id="25609" name="矩形 1">
              <a:extLst>
                <a:ext uri="{FF2B5EF4-FFF2-40B4-BE49-F238E27FC236}">
                  <a16:creationId xmlns:a16="http://schemas.microsoft.com/office/drawing/2014/main" id="{C0DC7BC1-7038-4A42-8124-5DE6F0917BA5}"/>
                </a:ext>
              </a:extLst>
            </p:cNvPr>
            <p:cNvSpPr>
              <a:spLocks/>
            </p:cNvSpPr>
            <p:nvPr/>
          </p:nvSpPr>
          <p:spPr bwMode="auto">
            <a:xfrm rot="21079790">
              <a:off x="0" y="1008370"/>
              <a:ext cx="3900158" cy="2774206"/>
            </a:xfrm>
            <a:custGeom>
              <a:avLst/>
              <a:gdLst>
                <a:gd name="T0" fmla="*/ 0 w 2743293"/>
                <a:gd name="T1" fmla="*/ 15603 h 1949952"/>
                <a:gd name="T2" fmla="*/ 2699385 w 2743293"/>
                <a:gd name="T3" fmla="*/ 0 h 1949952"/>
                <a:gd name="T4" fmla="*/ 2743293 w 2743293"/>
                <a:gd name="T5" fmla="*/ 1830271 h 1949952"/>
                <a:gd name="T6" fmla="*/ 0 w 2743293"/>
                <a:gd name="T7" fmla="*/ 1949952 h 1949952"/>
                <a:gd name="T8" fmla="*/ 0 w 2743293"/>
                <a:gd name="T9" fmla="*/ 15603 h 1949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3293" h="1949952">
                  <a:moveTo>
                    <a:pt x="0" y="15603"/>
                  </a:moveTo>
                  <a:lnTo>
                    <a:pt x="2699385" y="0"/>
                  </a:lnTo>
                  <a:cubicBezTo>
                    <a:pt x="2682468" y="610325"/>
                    <a:pt x="2742075" y="1225382"/>
                    <a:pt x="2743293" y="1830271"/>
                  </a:cubicBezTo>
                  <a:cubicBezTo>
                    <a:pt x="1891936" y="2001467"/>
                    <a:pt x="914431" y="1910058"/>
                    <a:pt x="0" y="1949952"/>
                  </a:cubicBezTo>
                  <a:cubicBezTo>
                    <a:pt x="83411" y="1319695"/>
                    <a:pt x="43158" y="659309"/>
                    <a:pt x="0" y="15603"/>
                  </a:cubicBezTo>
                  <a:close/>
                </a:path>
              </a:pathLst>
            </a:custGeom>
            <a:solidFill>
              <a:srgbClr val="D9D9D9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10" name="任意多边形 11">
              <a:extLst>
                <a:ext uri="{FF2B5EF4-FFF2-40B4-BE49-F238E27FC236}">
                  <a16:creationId xmlns:a16="http://schemas.microsoft.com/office/drawing/2014/main" id="{59E1733F-F371-48C3-97FA-2910349E4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66" y="778112"/>
              <a:ext cx="3358645" cy="3395108"/>
            </a:xfrm>
            <a:custGeom>
              <a:avLst/>
              <a:gdLst>
                <a:gd name="T0" fmla="*/ 259772 w 2363185"/>
                <a:gd name="T1" fmla="*/ 6989 h 2387008"/>
                <a:gd name="T2" fmla="*/ 238840 w 2363185"/>
                <a:gd name="T3" fmla="*/ 104947 h 2387008"/>
                <a:gd name="T4" fmla="*/ 238840 w 2363185"/>
                <a:gd name="T5" fmla="*/ 212897 h 2387008"/>
                <a:gd name="T6" fmla="*/ 277006 w 2363185"/>
                <a:gd name="T7" fmla="*/ 120756 h 2387008"/>
                <a:gd name="T8" fmla="*/ 296305 w 2363185"/>
                <a:gd name="T9" fmla="*/ 8264 h 2387008"/>
                <a:gd name="T10" fmla="*/ 453193 w 2363185"/>
                <a:gd name="T11" fmla="*/ 111964 h 2387008"/>
                <a:gd name="T12" fmla="*/ 399116 w 2363185"/>
                <a:gd name="T13" fmla="*/ 165897 h 2387008"/>
                <a:gd name="T14" fmla="*/ 507066 w 2363185"/>
                <a:gd name="T15" fmla="*/ 165897 h 2387008"/>
                <a:gd name="T16" fmla="*/ 487019 w 2363185"/>
                <a:gd name="T17" fmla="*/ 125976 h 2387008"/>
                <a:gd name="T18" fmla="*/ 688061 w 2363185"/>
                <a:gd name="T19" fmla="*/ 21940 h 2387008"/>
                <a:gd name="T20" fmla="*/ 667342 w 2363185"/>
                <a:gd name="T21" fmla="*/ 118897 h 2387008"/>
                <a:gd name="T22" fmla="*/ 667342 w 2363185"/>
                <a:gd name="T23" fmla="*/ 226847 h 2387008"/>
                <a:gd name="T24" fmla="*/ 705508 w 2363185"/>
                <a:gd name="T25" fmla="*/ 134706 h 2387008"/>
                <a:gd name="T26" fmla="*/ 724595 w 2363185"/>
                <a:gd name="T27" fmla="*/ 23215 h 2387008"/>
                <a:gd name="T28" fmla="*/ 881695 w 2363185"/>
                <a:gd name="T29" fmla="*/ 125914 h 2387008"/>
                <a:gd name="T30" fmla="*/ 827618 w 2363185"/>
                <a:gd name="T31" fmla="*/ 179847 h 2387008"/>
                <a:gd name="T32" fmla="*/ 935568 w 2363185"/>
                <a:gd name="T33" fmla="*/ 179847 h 2387008"/>
                <a:gd name="T34" fmla="*/ 915521 w 2363185"/>
                <a:gd name="T35" fmla="*/ 139926 h 2387008"/>
                <a:gd name="T36" fmla="*/ 1116351 w 2363185"/>
                <a:gd name="T37" fmla="*/ 36891 h 2387008"/>
                <a:gd name="T38" fmla="*/ 1095844 w 2363185"/>
                <a:gd name="T39" fmla="*/ 132847 h 2387008"/>
                <a:gd name="T40" fmla="*/ 1095844 w 2363185"/>
                <a:gd name="T41" fmla="*/ 240797 h 2387008"/>
                <a:gd name="T42" fmla="*/ 1134010 w 2363185"/>
                <a:gd name="T43" fmla="*/ 148656 h 2387008"/>
                <a:gd name="T44" fmla="*/ 1152884 w 2363185"/>
                <a:gd name="T45" fmla="*/ 38166 h 2387008"/>
                <a:gd name="T46" fmla="*/ 1310197 w 2363185"/>
                <a:gd name="T47" fmla="*/ 139864 h 2387008"/>
                <a:gd name="T48" fmla="*/ 1256120 w 2363185"/>
                <a:gd name="T49" fmla="*/ 193797 h 2387008"/>
                <a:gd name="T50" fmla="*/ 1364070 w 2363185"/>
                <a:gd name="T51" fmla="*/ 193797 h 2387008"/>
                <a:gd name="T52" fmla="*/ 1344023 w 2363185"/>
                <a:gd name="T53" fmla="*/ 153876 h 2387008"/>
                <a:gd name="T54" fmla="*/ 1544640 w 2363185"/>
                <a:gd name="T55" fmla="*/ 51841 h 2387008"/>
                <a:gd name="T56" fmla="*/ 1524346 w 2363185"/>
                <a:gd name="T57" fmla="*/ 146797 h 2387008"/>
                <a:gd name="T58" fmla="*/ 1524346 w 2363185"/>
                <a:gd name="T59" fmla="*/ 254747 h 2387008"/>
                <a:gd name="T60" fmla="*/ 1562512 w 2363185"/>
                <a:gd name="T61" fmla="*/ 162606 h 2387008"/>
                <a:gd name="T62" fmla="*/ 1581173 w 2363185"/>
                <a:gd name="T63" fmla="*/ 53117 h 2387008"/>
                <a:gd name="T64" fmla="*/ 1738699 w 2363185"/>
                <a:gd name="T65" fmla="*/ 153814 h 2387008"/>
                <a:gd name="T66" fmla="*/ 1684622 w 2363185"/>
                <a:gd name="T67" fmla="*/ 207747 h 2387008"/>
                <a:gd name="T68" fmla="*/ 1792572 w 2363185"/>
                <a:gd name="T69" fmla="*/ 207747 h 2387008"/>
                <a:gd name="T70" fmla="*/ 1772525 w 2363185"/>
                <a:gd name="T71" fmla="*/ 167826 h 2387008"/>
                <a:gd name="T72" fmla="*/ 1972929 w 2363185"/>
                <a:gd name="T73" fmla="*/ 66792 h 2387008"/>
                <a:gd name="T74" fmla="*/ 1952848 w 2363185"/>
                <a:gd name="T75" fmla="*/ 160747 h 2387008"/>
                <a:gd name="T76" fmla="*/ 1952848 w 2363185"/>
                <a:gd name="T77" fmla="*/ 268697 h 2387008"/>
                <a:gd name="T78" fmla="*/ 1991014 w 2363185"/>
                <a:gd name="T79" fmla="*/ 176556 h 2387008"/>
                <a:gd name="T80" fmla="*/ 2009463 w 2363185"/>
                <a:gd name="T81" fmla="*/ 68067 h 2387008"/>
                <a:gd name="T82" fmla="*/ 2167203 w 2363185"/>
                <a:gd name="T83" fmla="*/ 167761 h 2387008"/>
                <a:gd name="T84" fmla="*/ 2113126 w 2363185"/>
                <a:gd name="T85" fmla="*/ 221694 h 2387008"/>
                <a:gd name="T86" fmla="*/ 2221076 w 2363185"/>
                <a:gd name="T87" fmla="*/ 221694 h 2387008"/>
                <a:gd name="T88" fmla="*/ 2201029 w 2363185"/>
                <a:gd name="T89" fmla="*/ 181773 h 2387008"/>
                <a:gd name="T90" fmla="*/ 2363185 w 2363185"/>
                <a:gd name="T91" fmla="*/ 80415 h 2387008"/>
                <a:gd name="T92" fmla="*/ 59566 w 2363185"/>
                <a:gd name="T93" fmla="*/ 2183290 h 2387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3185" h="2387008">
                  <a:moveTo>
                    <a:pt x="59566" y="0"/>
                  </a:moveTo>
                  <a:lnTo>
                    <a:pt x="259772" y="6989"/>
                  </a:lnTo>
                  <a:lnTo>
                    <a:pt x="238942" y="104989"/>
                  </a:lnTo>
                  <a:lnTo>
                    <a:pt x="238840" y="104947"/>
                  </a:lnTo>
                  <a:cubicBezTo>
                    <a:pt x="209030" y="104948"/>
                    <a:pt x="184864" y="129112"/>
                    <a:pt x="184865" y="158922"/>
                  </a:cubicBezTo>
                  <a:cubicBezTo>
                    <a:pt x="184865" y="188732"/>
                    <a:pt x="209030" y="212897"/>
                    <a:pt x="238840" y="212897"/>
                  </a:cubicBezTo>
                  <a:cubicBezTo>
                    <a:pt x="268649" y="212897"/>
                    <a:pt x="292815" y="188732"/>
                    <a:pt x="292815" y="158922"/>
                  </a:cubicBezTo>
                  <a:cubicBezTo>
                    <a:pt x="292815" y="144017"/>
                    <a:pt x="286773" y="130523"/>
                    <a:pt x="277006" y="120756"/>
                  </a:cubicBezTo>
                  <a:lnTo>
                    <a:pt x="272768" y="119001"/>
                  </a:lnTo>
                  <a:lnTo>
                    <a:pt x="296305" y="8264"/>
                  </a:lnTo>
                  <a:lnTo>
                    <a:pt x="473917" y="14464"/>
                  </a:lnTo>
                  <a:lnTo>
                    <a:pt x="453193" y="111964"/>
                  </a:lnTo>
                  <a:lnTo>
                    <a:pt x="453091" y="111922"/>
                  </a:lnTo>
                  <a:cubicBezTo>
                    <a:pt x="423281" y="111923"/>
                    <a:pt x="399115" y="136087"/>
                    <a:pt x="399116" y="165897"/>
                  </a:cubicBezTo>
                  <a:cubicBezTo>
                    <a:pt x="399116" y="195707"/>
                    <a:pt x="423281" y="219872"/>
                    <a:pt x="453091" y="219872"/>
                  </a:cubicBezTo>
                  <a:cubicBezTo>
                    <a:pt x="482901" y="219872"/>
                    <a:pt x="507066" y="195707"/>
                    <a:pt x="507066" y="165897"/>
                  </a:cubicBezTo>
                  <a:cubicBezTo>
                    <a:pt x="507066" y="150992"/>
                    <a:pt x="501024" y="137498"/>
                    <a:pt x="491257" y="127731"/>
                  </a:cubicBezTo>
                  <a:lnTo>
                    <a:pt x="487019" y="125976"/>
                  </a:lnTo>
                  <a:lnTo>
                    <a:pt x="510450" y="15740"/>
                  </a:lnTo>
                  <a:lnTo>
                    <a:pt x="688061" y="21940"/>
                  </a:lnTo>
                  <a:lnTo>
                    <a:pt x="667444" y="118939"/>
                  </a:lnTo>
                  <a:lnTo>
                    <a:pt x="667342" y="118897"/>
                  </a:lnTo>
                  <a:cubicBezTo>
                    <a:pt x="637532" y="118898"/>
                    <a:pt x="613366" y="143062"/>
                    <a:pt x="613367" y="172872"/>
                  </a:cubicBezTo>
                  <a:cubicBezTo>
                    <a:pt x="613367" y="202682"/>
                    <a:pt x="637532" y="226847"/>
                    <a:pt x="667342" y="226847"/>
                  </a:cubicBezTo>
                  <a:cubicBezTo>
                    <a:pt x="697152" y="226847"/>
                    <a:pt x="721317" y="202682"/>
                    <a:pt x="721317" y="172872"/>
                  </a:cubicBezTo>
                  <a:cubicBezTo>
                    <a:pt x="721317" y="157967"/>
                    <a:pt x="715275" y="144473"/>
                    <a:pt x="705508" y="134706"/>
                  </a:cubicBezTo>
                  <a:lnTo>
                    <a:pt x="701270" y="132951"/>
                  </a:lnTo>
                  <a:lnTo>
                    <a:pt x="724595" y="23215"/>
                  </a:lnTo>
                  <a:lnTo>
                    <a:pt x="902206" y="29415"/>
                  </a:lnTo>
                  <a:lnTo>
                    <a:pt x="881695" y="125914"/>
                  </a:lnTo>
                  <a:lnTo>
                    <a:pt x="881593" y="125872"/>
                  </a:lnTo>
                  <a:cubicBezTo>
                    <a:pt x="851783" y="125873"/>
                    <a:pt x="827617" y="150037"/>
                    <a:pt x="827618" y="179847"/>
                  </a:cubicBezTo>
                  <a:cubicBezTo>
                    <a:pt x="827618" y="209657"/>
                    <a:pt x="851783" y="233822"/>
                    <a:pt x="881593" y="233822"/>
                  </a:cubicBezTo>
                  <a:cubicBezTo>
                    <a:pt x="911403" y="233822"/>
                    <a:pt x="935568" y="209657"/>
                    <a:pt x="935568" y="179847"/>
                  </a:cubicBezTo>
                  <a:cubicBezTo>
                    <a:pt x="935568" y="164942"/>
                    <a:pt x="929526" y="151448"/>
                    <a:pt x="919759" y="141681"/>
                  </a:cubicBezTo>
                  <a:lnTo>
                    <a:pt x="915521" y="139926"/>
                  </a:lnTo>
                  <a:lnTo>
                    <a:pt x="938739" y="30691"/>
                  </a:lnTo>
                  <a:lnTo>
                    <a:pt x="1116351" y="36891"/>
                  </a:lnTo>
                  <a:lnTo>
                    <a:pt x="1095946" y="132889"/>
                  </a:lnTo>
                  <a:lnTo>
                    <a:pt x="1095844" y="132847"/>
                  </a:lnTo>
                  <a:cubicBezTo>
                    <a:pt x="1066034" y="132848"/>
                    <a:pt x="1041868" y="157012"/>
                    <a:pt x="1041869" y="186822"/>
                  </a:cubicBezTo>
                  <a:cubicBezTo>
                    <a:pt x="1041869" y="216632"/>
                    <a:pt x="1066034" y="240797"/>
                    <a:pt x="1095844" y="240797"/>
                  </a:cubicBezTo>
                  <a:cubicBezTo>
                    <a:pt x="1125654" y="240797"/>
                    <a:pt x="1149819" y="216632"/>
                    <a:pt x="1149819" y="186822"/>
                  </a:cubicBezTo>
                  <a:cubicBezTo>
                    <a:pt x="1149819" y="171917"/>
                    <a:pt x="1143777" y="158423"/>
                    <a:pt x="1134010" y="148656"/>
                  </a:cubicBezTo>
                  <a:lnTo>
                    <a:pt x="1129772" y="146901"/>
                  </a:lnTo>
                  <a:lnTo>
                    <a:pt x="1152884" y="38166"/>
                  </a:lnTo>
                  <a:lnTo>
                    <a:pt x="1330495" y="44366"/>
                  </a:lnTo>
                  <a:lnTo>
                    <a:pt x="1310197" y="139864"/>
                  </a:lnTo>
                  <a:lnTo>
                    <a:pt x="1310095" y="139822"/>
                  </a:lnTo>
                  <a:cubicBezTo>
                    <a:pt x="1280285" y="139823"/>
                    <a:pt x="1256119" y="163987"/>
                    <a:pt x="1256120" y="193797"/>
                  </a:cubicBezTo>
                  <a:cubicBezTo>
                    <a:pt x="1256120" y="223607"/>
                    <a:pt x="1280285" y="247772"/>
                    <a:pt x="1310095" y="247772"/>
                  </a:cubicBezTo>
                  <a:cubicBezTo>
                    <a:pt x="1339905" y="247772"/>
                    <a:pt x="1364070" y="223607"/>
                    <a:pt x="1364070" y="193797"/>
                  </a:cubicBezTo>
                  <a:cubicBezTo>
                    <a:pt x="1364070" y="178892"/>
                    <a:pt x="1358028" y="165398"/>
                    <a:pt x="1348261" y="155631"/>
                  </a:cubicBezTo>
                  <a:lnTo>
                    <a:pt x="1344023" y="153876"/>
                  </a:lnTo>
                  <a:lnTo>
                    <a:pt x="1367029" y="45641"/>
                  </a:lnTo>
                  <a:lnTo>
                    <a:pt x="1544640" y="51841"/>
                  </a:lnTo>
                  <a:lnTo>
                    <a:pt x="1524448" y="146839"/>
                  </a:lnTo>
                  <a:lnTo>
                    <a:pt x="1524346" y="146797"/>
                  </a:lnTo>
                  <a:cubicBezTo>
                    <a:pt x="1494536" y="146798"/>
                    <a:pt x="1470370" y="170962"/>
                    <a:pt x="1470371" y="200772"/>
                  </a:cubicBezTo>
                  <a:cubicBezTo>
                    <a:pt x="1470371" y="230582"/>
                    <a:pt x="1494536" y="254747"/>
                    <a:pt x="1524346" y="254747"/>
                  </a:cubicBezTo>
                  <a:cubicBezTo>
                    <a:pt x="1554156" y="254747"/>
                    <a:pt x="1578321" y="230582"/>
                    <a:pt x="1578321" y="200772"/>
                  </a:cubicBezTo>
                  <a:cubicBezTo>
                    <a:pt x="1578321" y="185867"/>
                    <a:pt x="1572279" y="172373"/>
                    <a:pt x="1562512" y="162606"/>
                  </a:cubicBezTo>
                  <a:lnTo>
                    <a:pt x="1558274" y="160851"/>
                  </a:lnTo>
                  <a:lnTo>
                    <a:pt x="1581173" y="53117"/>
                  </a:lnTo>
                  <a:lnTo>
                    <a:pt x="1758785" y="59317"/>
                  </a:lnTo>
                  <a:lnTo>
                    <a:pt x="1738699" y="153814"/>
                  </a:lnTo>
                  <a:lnTo>
                    <a:pt x="1738597" y="153772"/>
                  </a:lnTo>
                  <a:cubicBezTo>
                    <a:pt x="1708787" y="153773"/>
                    <a:pt x="1684621" y="177937"/>
                    <a:pt x="1684622" y="207747"/>
                  </a:cubicBezTo>
                  <a:cubicBezTo>
                    <a:pt x="1684622" y="237557"/>
                    <a:pt x="1708787" y="261722"/>
                    <a:pt x="1738597" y="261722"/>
                  </a:cubicBezTo>
                  <a:cubicBezTo>
                    <a:pt x="1768407" y="261722"/>
                    <a:pt x="1792572" y="237557"/>
                    <a:pt x="1792572" y="207747"/>
                  </a:cubicBezTo>
                  <a:cubicBezTo>
                    <a:pt x="1792572" y="192842"/>
                    <a:pt x="1786530" y="179348"/>
                    <a:pt x="1776763" y="169581"/>
                  </a:cubicBezTo>
                  <a:lnTo>
                    <a:pt x="1772525" y="167826"/>
                  </a:lnTo>
                  <a:lnTo>
                    <a:pt x="1795318" y="60592"/>
                  </a:lnTo>
                  <a:lnTo>
                    <a:pt x="1972929" y="66792"/>
                  </a:lnTo>
                  <a:lnTo>
                    <a:pt x="1952950" y="160789"/>
                  </a:lnTo>
                  <a:lnTo>
                    <a:pt x="1952848" y="160747"/>
                  </a:lnTo>
                  <a:cubicBezTo>
                    <a:pt x="1923038" y="160748"/>
                    <a:pt x="1898872" y="184912"/>
                    <a:pt x="1898873" y="214722"/>
                  </a:cubicBezTo>
                  <a:cubicBezTo>
                    <a:pt x="1898873" y="244532"/>
                    <a:pt x="1923038" y="268697"/>
                    <a:pt x="1952848" y="268697"/>
                  </a:cubicBezTo>
                  <a:cubicBezTo>
                    <a:pt x="1982658" y="268697"/>
                    <a:pt x="2006823" y="244532"/>
                    <a:pt x="2006823" y="214722"/>
                  </a:cubicBezTo>
                  <a:cubicBezTo>
                    <a:pt x="2006823" y="199817"/>
                    <a:pt x="2000781" y="186323"/>
                    <a:pt x="1991014" y="176556"/>
                  </a:cubicBezTo>
                  <a:lnTo>
                    <a:pt x="1986776" y="174801"/>
                  </a:lnTo>
                  <a:lnTo>
                    <a:pt x="2009463" y="68067"/>
                  </a:lnTo>
                  <a:lnTo>
                    <a:pt x="2187075" y="74268"/>
                  </a:lnTo>
                  <a:lnTo>
                    <a:pt x="2167203" y="167761"/>
                  </a:lnTo>
                  <a:lnTo>
                    <a:pt x="2167101" y="167719"/>
                  </a:lnTo>
                  <a:cubicBezTo>
                    <a:pt x="2137291" y="167720"/>
                    <a:pt x="2113125" y="191884"/>
                    <a:pt x="2113126" y="221694"/>
                  </a:cubicBezTo>
                  <a:cubicBezTo>
                    <a:pt x="2113126" y="251504"/>
                    <a:pt x="2137291" y="275669"/>
                    <a:pt x="2167101" y="275669"/>
                  </a:cubicBezTo>
                  <a:cubicBezTo>
                    <a:pt x="2196911" y="275669"/>
                    <a:pt x="2221076" y="251504"/>
                    <a:pt x="2221076" y="221694"/>
                  </a:cubicBezTo>
                  <a:cubicBezTo>
                    <a:pt x="2221076" y="206789"/>
                    <a:pt x="2215034" y="193295"/>
                    <a:pt x="2205267" y="183528"/>
                  </a:cubicBezTo>
                  <a:lnTo>
                    <a:pt x="2201029" y="181773"/>
                  </a:lnTo>
                  <a:lnTo>
                    <a:pt x="2223609" y="75543"/>
                  </a:lnTo>
                  <a:lnTo>
                    <a:pt x="2363185" y="80415"/>
                  </a:lnTo>
                  <a:lnTo>
                    <a:pt x="2277409" y="2387008"/>
                  </a:lnTo>
                  <a:cubicBezTo>
                    <a:pt x="1516685" y="2367351"/>
                    <a:pt x="1061536" y="2433470"/>
                    <a:pt x="59566" y="2183290"/>
                  </a:cubicBezTo>
                  <a:cubicBezTo>
                    <a:pt x="-74459" y="1482331"/>
                    <a:pt x="59566" y="727764"/>
                    <a:pt x="59566" y="0"/>
                  </a:cubicBezTo>
                  <a:close/>
                </a:path>
              </a:pathLst>
            </a:custGeom>
            <a:solidFill>
              <a:schemeClr val="bg1">
                <a:alpha val="67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5611" name="Group 11">
              <a:extLst>
                <a:ext uri="{FF2B5EF4-FFF2-40B4-BE49-F238E27FC236}">
                  <a16:creationId xmlns:a16="http://schemas.microsoft.com/office/drawing/2014/main" id="{7D05DFD3-B0BF-470E-868E-31143038D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2936" y="0"/>
              <a:ext cx="1110462" cy="1462559"/>
              <a:chOff x="0" y="0"/>
              <a:chExt cx="781051" cy="1028997"/>
            </a:xfrm>
          </p:grpSpPr>
          <p:grpSp>
            <p:nvGrpSpPr>
              <p:cNvPr id="25612" name="Group 12">
                <a:extLst>
                  <a:ext uri="{FF2B5EF4-FFF2-40B4-BE49-F238E27FC236}">
                    <a16:creationId xmlns:a16="http://schemas.microsoft.com/office/drawing/2014/main" id="{0B2C98C9-763A-4BEE-AC00-03BFE3DED2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090" y="872967"/>
                <a:ext cx="784895" cy="154447"/>
                <a:chOff x="0" y="0"/>
                <a:chExt cx="1115568" cy="219456"/>
              </a:xfrm>
            </p:grpSpPr>
            <p:pic>
              <p:nvPicPr>
                <p:cNvPr id="25613" name="圆角矩形 18">
                  <a:extLst>
                    <a:ext uri="{FF2B5EF4-FFF2-40B4-BE49-F238E27FC236}">
                      <a16:creationId xmlns:a16="http://schemas.microsoft.com/office/drawing/2014/main" id="{5BFF2E44-97C6-4CB6-8EB5-38CFECF0C7D8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15568" cy="219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14" name="Text Box 14">
                  <a:extLst>
                    <a:ext uri="{FF2B5EF4-FFF2-40B4-BE49-F238E27FC236}">
                      <a16:creationId xmlns:a16="http://schemas.microsoft.com/office/drawing/2014/main" id="{D046E230-4E58-4345-B2C4-3159EE0410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05" y="30335"/>
                  <a:ext cx="1044436" cy="158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</p:grpSp>
          <p:pic>
            <p:nvPicPr>
              <p:cNvPr id="25615" name="图片 30" descr="C:\Users\admin\AppData\Local\Temp\SoEasy\538F33E8F5E953A6F1822665454F2D83.png">
                <a:extLst>
                  <a:ext uri="{FF2B5EF4-FFF2-40B4-BE49-F238E27FC236}">
                    <a16:creationId xmlns:a16="http://schemas.microsoft.com/office/drawing/2014/main" id="{80151502-CE22-4396-839E-B1B8C45AAA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r:link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53" y="0"/>
                <a:ext cx="722154" cy="959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16" name="文本框 7">
              <a:extLst>
                <a:ext uri="{FF2B5EF4-FFF2-40B4-BE49-F238E27FC236}">
                  <a16:creationId xmlns:a16="http://schemas.microsoft.com/office/drawing/2014/main" id="{50931A0A-B3ED-4B00-B77A-75C1BB27C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681" y="1722755"/>
              <a:ext cx="2506174" cy="175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grpSp>
        <p:nvGrpSpPr>
          <p:cNvPr id="25617" name="Group 17">
            <a:extLst>
              <a:ext uri="{FF2B5EF4-FFF2-40B4-BE49-F238E27FC236}">
                <a16:creationId xmlns:a16="http://schemas.microsoft.com/office/drawing/2014/main" id="{E5FFF411-A7BC-4B9D-B5F8-D9821E6BC505}"/>
              </a:ext>
            </a:extLst>
          </p:cNvPr>
          <p:cNvGrpSpPr>
            <a:grpSpLocks/>
          </p:cNvGrpSpPr>
          <p:nvPr/>
        </p:nvGrpSpPr>
        <p:grpSpPr bwMode="auto">
          <a:xfrm>
            <a:off x="6538913" y="1679575"/>
            <a:ext cx="3900487" cy="4171950"/>
            <a:chOff x="0" y="0"/>
            <a:chExt cx="3900158" cy="4173220"/>
          </a:xfrm>
        </p:grpSpPr>
        <p:sp>
          <p:nvSpPr>
            <p:cNvPr id="25618" name="矩形 1">
              <a:extLst>
                <a:ext uri="{FF2B5EF4-FFF2-40B4-BE49-F238E27FC236}">
                  <a16:creationId xmlns:a16="http://schemas.microsoft.com/office/drawing/2014/main" id="{F3DC68D6-89CB-411B-915C-C0D1B4649D4C}"/>
                </a:ext>
              </a:extLst>
            </p:cNvPr>
            <p:cNvSpPr>
              <a:spLocks/>
            </p:cNvSpPr>
            <p:nvPr/>
          </p:nvSpPr>
          <p:spPr bwMode="auto">
            <a:xfrm rot="21079790">
              <a:off x="0" y="1008370"/>
              <a:ext cx="3900158" cy="2774206"/>
            </a:xfrm>
            <a:custGeom>
              <a:avLst/>
              <a:gdLst>
                <a:gd name="T0" fmla="*/ 0 w 2743293"/>
                <a:gd name="T1" fmla="*/ 15603 h 1949952"/>
                <a:gd name="T2" fmla="*/ 2699385 w 2743293"/>
                <a:gd name="T3" fmla="*/ 0 h 1949952"/>
                <a:gd name="T4" fmla="*/ 2743293 w 2743293"/>
                <a:gd name="T5" fmla="*/ 1830271 h 1949952"/>
                <a:gd name="T6" fmla="*/ 0 w 2743293"/>
                <a:gd name="T7" fmla="*/ 1949952 h 1949952"/>
                <a:gd name="T8" fmla="*/ 0 w 2743293"/>
                <a:gd name="T9" fmla="*/ 15603 h 1949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3293" h="1949952">
                  <a:moveTo>
                    <a:pt x="0" y="15603"/>
                  </a:moveTo>
                  <a:lnTo>
                    <a:pt x="2699385" y="0"/>
                  </a:lnTo>
                  <a:cubicBezTo>
                    <a:pt x="2682468" y="610325"/>
                    <a:pt x="2742075" y="1225382"/>
                    <a:pt x="2743293" y="1830271"/>
                  </a:cubicBezTo>
                  <a:cubicBezTo>
                    <a:pt x="1891936" y="2001467"/>
                    <a:pt x="914431" y="1910058"/>
                    <a:pt x="0" y="1949952"/>
                  </a:cubicBezTo>
                  <a:cubicBezTo>
                    <a:pt x="83411" y="1319695"/>
                    <a:pt x="43158" y="659309"/>
                    <a:pt x="0" y="15603"/>
                  </a:cubicBezTo>
                  <a:close/>
                </a:path>
              </a:pathLst>
            </a:custGeom>
            <a:solidFill>
              <a:srgbClr val="D9D9D9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19" name="任意多边形 26">
              <a:extLst>
                <a:ext uri="{FF2B5EF4-FFF2-40B4-BE49-F238E27FC236}">
                  <a16:creationId xmlns:a16="http://schemas.microsoft.com/office/drawing/2014/main" id="{6200E295-3F4C-494F-9464-1EE6CFCDE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51" y="778112"/>
              <a:ext cx="3358867" cy="3395108"/>
            </a:xfrm>
            <a:custGeom>
              <a:avLst/>
              <a:gdLst>
                <a:gd name="T0" fmla="*/ 259772 w 2363185"/>
                <a:gd name="T1" fmla="*/ 6989 h 2387008"/>
                <a:gd name="T2" fmla="*/ 238840 w 2363185"/>
                <a:gd name="T3" fmla="*/ 104947 h 2387008"/>
                <a:gd name="T4" fmla="*/ 238840 w 2363185"/>
                <a:gd name="T5" fmla="*/ 212897 h 2387008"/>
                <a:gd name="T6" fmla="*/ 277006 w 2363185"/>
                <a:gd name="T7" fmla="*/ 120756 h 2387008"/>
                <a:gd name="T8" fmla="*/ 296305 w 2363185"/>
                <a:gd name="T9" fmla="*/ 8264 h 2387008"/>
                <a:gd name="T10" fmla="*/ 453193 w 2363185"/>
                <a:gd name="T11" fmla="*/ 111964 h 2387008"/>
                <a:gd name="T12" fmla="*/ 399116 w 2363185"/>
                <a:gd name="T13" fmla="*/ 165897 h 2387008"/>
                <a:gd name="T14" fmla="*/ 507066 w 2363185"/>
                <a:gd name="T15" fmla="*/ 165897 h 2387008"/>
                <a:gd name="T16" fmla="*/ 487019 w 2363185"/>
                <a:gd name="T17" fmla="*/ 125976 h 2387008"/>
                <a:gd name="T18" fmla="*/ 688061 w 2363185"/>
                <a:gd name="T19" fmla="*/ 21940 h 2387008"/>
                <a:gd name="T20" fmla="*/ 667342 w 2363185"/>
                <a:gd name="T21" fmla="*/ 118897 h 2387008"/>
                <a:gd name="T22" fmla="*/ 667342 w 2363185"/>
                <a:gd name="T23" fmla="*/ 226847 h 2387008"/>
                <a:gd name="T24" fmla="*/ 705508 w 2363185"/>
                <a:gd name="T25" fmla="*/ 134706 h 2387008"/>
                <a:gd name="T26" fmla="*/ 724595 w 2363185"/>
                <a:gd name="T27" fmla="*/ 23215 h 2387008"/>
                <a:gd name="T28" fmla="*/ 881695 w 2363185"/>
                <a:gd name="T29" fmla="*/ 125914 h 2387008"/>
                <a:gd name="T30" fmla="*/ 827618 w 2363185"/>
                <a:gd name="T31" fmla="*/ 179847 h 2387008"/>
                <a:gd name="T32" fmla="*/ 935568 w 2363185"/>
                <a:gd name="T33" fmla="*/ 179847 h 2387008"/>
                <a:gd name="T34" fmla="*/ 915521 w 2363185"/>
                <a:gd name="T35" fmla="*/ 139926 h 2387008"/>
                <a:gd name="T36" fmla="*/ 1116351 w 2363185"/>
                <a:gd name="T37" fmla="*/ 36891 h 2387008"/>
                <a:gd name="T38" fmla="*/ 1095844 w 2363185"/>
                <a:gd name="T39" fmla="*/ 132847 h 2387008"/>
                <a:gd name="T40" fmla="*/ 1095844 w 2363185"/>
                <a:gd name="T41" fmla="*/ 240797 h 2387008"/>
                <a:gd name="T42" fmla="*/ 1134010 w 2363185"/>
                <a:gd name="T43" fmla="*/ 148656 h 2387008"/>
                <a:gd name="T44" fmla="*/ 1152884 w 2363185"/>
                <a:gd name="T45" fmla="*/ 38166 h 2387008"/>
                <a:gd name="T46" fmla="*/ 1310197 w 2363185"/>
                <a:gd name="T47" fmla="*/ 139864 h 2387008"/>
                <a:gd name="T48" fmla="*/ 1256120 w 2363185"/>
                <a:gd name="T49" fmla="*/ 193797 h 2387008"/>
                <a:gd name="T50" fmla="*/ 1364070 w 2363185"/>
                <a:gd name="T51" fmla="*/ 193797 h 2387008"/>
                <a:gd name="T52" fmla="*/ 1344023 w 2363185"/>
                <a:gd name="T53" fmla="*/ 153876 h 2387008"/>
                <a:gd name="T54" fmla="*/ 1544640 w 2363185"/>
                <a:gd name="T55" fmla="*/ 51841 h 2387008"/>
                <a:gd name="T56" fmla="*/ 1524346 w 2363185"/>
                <a:gd name="T57" fmla="*/ 146797 h 2387008"/>
                <a:gd name="T58" fmla="*/ 1524346 w 2363185"/>
                <a:gd name="T59" fmla="*/ 254747 h 2387008"/>
                <a:gd name="T60" fmla="*/ 1562512 w 2363185"/>
                <a:gd name="T61" fmla="*/ 162606 h 2387008"/>
                <a:gd name="T62" fmla="*/ 1581173 w 2363185"/>
                <a:gd name="T63" fmla="*/ 53117 h 2387008"/>
                <a:gd name="T64" fmla="*/ 1738699 w 2363185"/>
                <a:gd name="T65" fmla="*/ 153814 h 2387008"/>
                <a:gd name="T66" fmla="*/ 1684622 w 2363185"/>
                <a:gd name="T67" fmla="*/ 207747 h 2387008"/>
                <a:gd name="T68" fmla="*/ 1792572 w 2363185"/>
                <a:gd name="T69" fmla="*/ 207747 h 2387008"/>
                <a:gd name="T70" fmla="*/ 1772525 w 2363185"/>
                <a:gd name="T71" fmla="*/ 167826 h 2387008"/>
                <a:gd name="T72" fmla="*/ 1972929 w 2363185"/>
                <a:gd name="T73" fmla="*/ 66792 h 2387008"/>
                <a:gd name="T74" fmla="*/ 1952848 w 2363185"/>
                <a:gd name="T75" fmla="*/ 160747 h 2387008"/>
                <a:gd name="T76" fmla="*/ 1952848 w 2363185"/>
                <a:gd name="T77" fmla="*/ 268697 h 2387008"/>
                <a:gd name="T78" fmla="*/ 1991014 w 2363185"/>
                <a:gd name="T79" fmla="*/ 176556 h 2387008"/>
                <a:gd name="T80" fmla="*/ 2009463 w 2363185"/>
                <a:gd name="T81" fmla="*/ 68067 h 2387008"/>
                <a:gd name="T82" fmla="*/ 2167203 w 2363185"/>
                <a:gd name="T83" fmla="*/ 167761 h 2387008"/>
                <a:gd name="T84" fmla="*/ 2113126 w 2363185"/>
                <a:gd name="T85" fmla="*/ 221694 h 2387008"/>
                <a:gd name="T86" fmla="*/ 2221076 w 2363185"/>
                <a:gd name="T87" fmla="*/ 221694 h 2387008"/>
                <a:gd name="T88" fmla="*/ 2201029 w 2363185"/>
                <a:gd name="T89" fmla="*/ 181773 h 2387008"/>
                <a:gd name="T90" fmla="*/ 2363185 w 2363185"/>
                <a:gd name="T91" fmla="*/ 80415 h 2387008"/>
                <a:gd name="T92" fmla="*/ 59566 w 2363185"/>
                <a:gd name="T93" fmla="*/ 2183290 h 2387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3185" h="2387008">
                  <a:moveTo>
                    <a:pt x="59566" y="0"/>
                  </a:moveTo>
                  <a:lnTo>
                    <a:pt x="259772" y="6989"/>
                  </a:lnTo>
                  <a:lnTo>
                    <a:pt x="238942" y="104989"/>
                  </a:lnTo>
                  <a:lnTo>
                    <a:pt x="238840" y="104947"/>
                  </a:lnTo>
                  <a:cubicBezTo>
                    <a:pt x="209030" y="104948"/>
                    <a:pt x="184864" y="129112"/>
                    <a:pt x="184865" y="158922"/>
                  </a:cubicBezTo>
                  <a:cubicBezTo>
                    <a:pt x="184865" y="188732"/>
                    <a:pt x="209030" y="212897"/>
                    <a:pt x="238840" y="212897"/>
                  </a:cubicBezTo>
                  <a:cubicBezTo>
                    <a:pt x="268649" y="212897"/>
                    <a:pt x="292815" y="188732"/>
                    <a:pt x="292815" y="158922"/>
                  </a:cubicBezTo>
                  <a:cubicBezTo>
                    <a:pt x="292815" y="144017"/>
                    <a:pt x="286773" y="130523"/>
                    <a:pt x="277006" y="120756"/>
                  </a:cubicBezTo>
                  <a:lnTo>
                    <a:pt x="272768" y="119001"/>
                  </a:lnTo>
                  <a:lnTo>
                    <a:pt x="296305" y="8264"/>
                  </a:lnTo>
                  <a:lnTo>
                    <a:pt x="473917" y="14464"/>
                  </a:lnTo>
                  <a:lnTo>
                    <a:pt x="453193" y="111964"/>
                  </a:lnTo>
                  <a:lnTo>
                    <a:pt x="453091" y="111922"/>
                  </a:lnTo>
                  <a:cubicBezTo>
                    <a:pt x="423281" y="111923"/>
                    <a:pt x="399115" y="136087"/>
                    <a:pt x="399116" y="165897"/>
                  </a:cubicBezTo>
                  <a:cubicBezTo>
                    <a:pt x="399116" y="195707"/>
                    <a:pt x="423281" y="219872"/>
                    <a:pt x="453091" y="219872"/>
                  </a:cubicBezTo>
                  <a:cubicBezTo>
                    <a:pt x="482901" y="219872"/>
                    <a:pt x="507066" y="195707"/>
                    <a:pt x="507066" y="165897"/>
                  </a:cubicBezTo>
                  <a:cubicBezTo>
                    <a:pt x="507066" y="150992"/>
                    <a:pt x="501024" y="137498"/>
                    <a:pt x="491257" y="127731"/>
                  </a:cubicBezTo>
                  <a:lnTo>
                    <a:pt x="487019" y="125976"/>
                  </a:lnTo>
                  <a:lnTo>
                    <a:pt x="510450" y="15740"/>
                  </a:lnTo>
                  <a:lnTo>
                    <a:pt x="688061" y="21940"/>
                  </a:lnTo>
                  <a:lnTo>
                    <a:pt x="667444" y="118939"/>
                  </a:lnTo>
                  <a:lnTo>
                    <a:pt x="667342" y="118897"/>
                  </a:lnTo>
                  <a:cubicBezTo>
                    <a:pt x="637532" y="118898"/>
                    <a:pt x="613366" y="143062"/>
                    <a:pt x="613367" y="172872"/>
                  </a:cubicBezTo>
                  <a:cubicBezTo>
                    <a:pt x="613367" y="202682"/>
                    <a:pt x="637532" y="226847"/>
                    <a:pt x="667342" y="226847"/>
                  </a:cubicBezTo>
                  <a:cubicBezTo>
                    <a:pt x="697152" y="226847"/>
                    <a:pt x="721317" y="202682"/>
                    <a:pt x="721317" y="172872"/>
                  </a:cubicBezTo>
                  <a:cubicBezTo>
                    <a:pt x="721317" y="157967"/>
                    <a:pt x="715275" y="144473"/>
                    <a:pt x="705508" y="134706"/>
                  </a:cubicBezTo>
                  <a:lnTo>
                    <a:pt x="701270" y="132951"/>
                  </a:lnTo>
                  <a:lnTo>
                    <a:pt x="724595" y="23215"/>
                  </a:lnTo>
                  <a:lnTo>
                    <a:pt x="902206" y="29415"/>
                  </a:lnTo>
                  <a:lnTo>
                    <a:pt x="881695" y="125914"/>
                  </a:lnTo>
                  <a:lnTo>
                    <a:pt x="881593" y="125872"/>
                  </a:lnTo>
                  <a:cubicBezTo>
                    <a:pt x="851783" y="125873"/>
                    <a:pt x="827617" y="150037"/>
                    <a:pt x="827618" y="179847"/>
                  </a:cubicBezTo>
                  <a:cubicBezTo>
                    <a:pt x="827618" y="209657"/>
                    <a:pt x="851783" y="233822"/>
                    <a:pt x="881593" y="233822"/>
                  </a:cubicBezTo>
                  <a:cubicBezTo>
                    <a:pt x="911403" y="233822"/>
                    <a:pt x="935568" y="209657"/>
                    <a:pt x="935568" y="179847"/>
                  </a:cubicBezTo>
                  <a:cubicBezTo>
                    <a:pt x="935568" y="164942"/>
                    <a:pt x="929526" y="151448"/>
                    <a:pt x="919759" y="141681"/>
                  </a:cubicBezTo>
                  <a:lnTo>
                    <a:pt x="915521" y="139926"/>
                  </a:lnTo>
                  <a:lnTo>
                    <a:pt x="938739" y="30691"/>
                  </a:lnTo>
                  <a:lnTo>
                    <a:pt x="1116351" y="36891"/>
                  </a:lnTo>
                  <a:lnTo>
                    <a:pt x="1095946" y="132889"/>
                  </a:lnTo>
                  <a:lnTo>
                    <a:pt x="1095844" y="132847"/>
                  </a:lnTo>
                  <a:cubicBezTo>
                    <a:pt x="1066034" y="132848"/>
                    <a:pt x="1041868" y="157012"/>
                    <a:pt x="1041869" y="186822"/>
                  </a:cubicBezTo>
                  <a:cubicBezTo>
                    <a:pt x="1041869" y="216632"/>
                    <a:pt x="1066034" y="240797"/>
                    <a:pt x="1095844" y="240797"/>
                  </a:cubicBezTo>
                  <a:cubicBezTo>
                    <a:pt x="1125654" y="240797"/>
                    <a:pt x="1149819" y="216632"/>
                    <a:pt x="1149819" y="186822"/>
                  </a:cubicBezTo>
                  <a:cubicBezTo>
                    <a:pt x="1149819" y="171917"/>
                    <a:pt x="1143777" y="158423"/>
                    <a:pt x="1134010" y="148656"/>
                  </a:cubicBezTo>
                  <a:lnTo>
                    <a:pt x="1129772" y="146901"/>
                  </a:lnTo>
                  <a:lnTo>
                    <a:pt x="1152884" y="38166"/>
                  </a:lnTo>
                  <a:lnTo>
                    <a:pt x="1330495" y="44366"/>
                  </a:lnTo>
                  <a:lnTo>
                    <a:pt x="1310197" y="139864"/>
                  </a:lnTo>
                  <a:lnTo>
                    <a:pt x="1310095" y="139822"/>
                  </a:lnTo>
                  <a:cubicBezTo>
                    <a:pt x="1280285" y="139823"/>
                    <a:pt x="1256119" y="163987"/>
                    <a:pt x="1256120" y="193797"/>
                  </a:cubicBezTo>
                  <a:cubicBezTo>
                    <a:pt x="1256120" y="223607"/>
                    <a:pt x="1280285" y="247772"/>
                    <a:pt x="1310095" y="247772"/>
                  </a:cubicBezTo>
                  <a:cubicBezTo>
                    <a:pt x="1339905" y="247772"/>
                    <a:pt x="1364070" y="223607"/>
                    <a:pt x="1364070" y="193797"/>
                  </a:cubicBezTo>
                  <a:cubicBezTo>
                    <a:pt x="1364070" y="178892"/>
                    <a:pt x="1358028" y="165398"/>
                    <a:pt x="1348261" y="155631"/>
                  </a:cubicBezTo>
                  <a:lnTo>
                    <a:pt x="1344023" y="153876"/>
                  </a:lnTo>
                  <a:lnTo>
                    <a:pt x="1367029" y="45641"/>
                  </a:lnTo>
                  <a:lnTo>
                    <a:pt x="1544640" y="51841"/>
                  </a:lnTo>
                  <a:lnTo>
                    <a:pt x="1524448" y="146839"/>
                  </a:lnTo>
                  <a:lnTo>
                    <a:pt x="1524346" y="146797"/>
                  </a:lnTo>
                  <a:cubicBezTo>
                    <a:pt x="1494536" y="146798"/>
                    <a:pt x="1470370" y="170962"/>
                    <a:pt x="1470371" y="200772"/>
                  </a:cubicBezTo>
                  <a:cubicBezTo>
                    <a:pt x="1470371" y="230582"/>
                    <a:pt x="1494536" y="254747"/>
                    <a:pt x="1524346" y="254747"/>
                  </a:cubicBezTo>
                  <a:cubicBezTo>
                    <a:pt x="1554156" y="254747"/>
                    <a:pt x="1578321" y="230582"/>
                    <a:pt x="1578321" y="200772"/>
                  </a:cubicBezTo>
                  <a:cubicBezTo>
                    <a:pt x="1578321" y="185867"/>
                    <a:pt x="1572279" y="172373"/>
                    <a:pt x="1562512" y="162606"/>
                  </a:cubicBezTo>
                  <a:lnTo>
                    <a:pt x="1558274" y="160851"/>
                  </a:lnTo>
                  <a:lnTo>
                    <a:pt x="1581173" y="53117"/>
                  </a:lnTo>
                  <a:lnTo>
                    <a:pt x="1758785" y="59317"/>
                  </a:lnTo>
                  <a:lnTo>
                    <a:pt x="1738699" y="153814"/>
                  </a:lnTo>
                  <a:lnTo>
                    <a:pt x="1738597" y="153772"/>
                  </a:lnTo>
                  <a:cubicBezTo>
                    <a:pt x="1708787" y="153773"/>
                    <a:pt x="1684621" y="177937"/>
                    <a:pt x="1684622" y="207747"/>
                  </a:cubicBezTo>
                  <a:cubicBezTo>
                    <a:pt x="1684622" y="237557"/>
                    <a:pt x="1708787" y="261722"/>
                    <a:pt x="1738597" y="261722"/>
                  </a:cubicBezTo>
                  <a:cubicBezTo>
                    <a:pt x="1768407" y="261722"/>
                    <a:pt x="1792572" y="237557"/>
                    <a:pt x="1792572" y="207747"/>
                  </a:cubicBezTo>
                  <a:cubicBezTo>
                    <a:pt x="1792572" y="192842"/>
                    <a:pt x="1786530" y="179348"/>
                    <a:pt x="1776763" y="169581"/>
                  </a:cubicBezTo>
                  <a:lnTo>
                    <a:pt x="1772525" y="167826"/>
                  </a:lnTo>
                  <a:lnTo>
                    <a:pt x="1795318" y="60592"/>
                  </a:lnTo>
                  <a:lnTo>
                    <a:pt x="1972929" y="66792"/>
                  </a:lnTo>
                  <a:lnTo>
                    <a:pt x="1952950" y="160789"/>
                  </a:lnTo>
                  <a:lnTo>
                    <a:pt x="1952848" y="160747"/>
                  </a:lnTo>
                  <a:cubicBezTo>
                    <a:pt x="1923038" y="160748"/>
                    <a:pt x="1898872" y="184912"/>
                    <a:pt x="1898873" y="214722"/>
                  </a:cubicBezTo>
                  <a:cubicBezTo>
                    <a:pt x="1898873" y="244532"/>
                    <a:pt x="1923038" y="268697"/>
                    <a:pt x="1952848" y="268697"/>
                  </a:cubicBezTo>
                  <a:cubicBezTo>
                    <a:pt x="1982658" y="268697"/>
                    <a:pt x="2006823" y="244532"/>
                    <a:pt x="2006823" y="214722"/>
                  </a:cubicBezTo>
                  <a:cubicBezTo>
                    <a:pt x="2006823" y="199817"/>
                    <a:pt x="2000781" y="186323"/>
                    <a:pt x="1991014" y="176556"/>
                  </a:cubicBezTo>
                  <a:lnTo>
                    <a:pt x="1986776" y="174801"/>
                  </a:lnTo>
                  <a:lnTo>
                    <a:pt x="2009463" y="68067"/>
                  </a:lnTo>
                  <a:lnTo>
                    <a:pt x="2187075" y="74268"/>
                  </a:lnTo>
                  <a:lnTo>
                    <a:pt x="2167203" y="167761"/>
                  </a:lnTo>
                  <a:lnTo>
                    <a:pt x="2167101" y="167719"/>
                  </a:lnTo>
                  <a:cubicBezTo>
                    <a:pt x="2137291" y="167720"/>
                    <a:pt x="2113125" y="191884"/>
                    <a:pt x="2113126" y="221694"/>
                  </a:cubicBezTo>
                  <a:cubicBezTo>
                    <a:pt x="2113126" y="251504"/>
                    <a:pt x="2137291" y="275669"/>
                    <a:pt x="2167101" y="275669"/>
                  </a:cubicBezTo>
                  <a:cubicBezTo>
                    <a:pt x="2196911" y="275669"/>
                    <a:pt x="2221076" y="251504"/>
                    <a:pt x="2221076" y="221694"/>
                  </a:cubicBezTo>
                  <a:cubicBezTo>
                    <a:pt x="2221076" y="206789"/>
                    <a:pt x="2215034" y="193295"/>
                    <a:pt x="2205267" y="183528"/>
                  </a:cubicBezTo>
                  <a:lnTo>
                    <a:pt x="2201029" y="181773"/>
                  </a:lnTo>
                  <a:lnTo>
                    <a:pt x="2223609" y="75543"/>
                  </a:lnTo>
                  <a:lnTo>
                    <a:pt x="2363185" y="80415"/>
                  </a:lnTo>
                  <a:lnTo>
                    <a:pt x="2277409" y="2387008"/>
                  </a:lnTo>
                  <a:cubicBezTo>
                    <a:pt x="1516685" y="2367351"/>
                    <a:pt x="1061536" y="2433470"/>
                    <a:pt x="59566" y="2183290"/>
                  </a:cubicBezTo>
                  <a:cubicBezTo>
                    <a:pt x="-74459" y="1482331"/>
                    <a:pt x="59566" y="727764"/>
                    <a:pt x="59566" y="0"/>
                  </a:cubicBezTo>
                  <a:close/>
                </a:path>
              </a:pathLst>
            </a:custGeom>
            <a:solidFill>
              <a:schemeClr val="bg1">
                <a:alpha val="67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5620" name="Group 20">
              <a:extLst>
                <a:ext uri="{FF2B5EF4-FFF2-40B4-BE49-F238E27FC236}">
                  <a16:creationId xmlns:a16="http://schemas.microsoft.com/office/drawing/2014/main" id="{74C37B47-D91C-4738-9D5F-D71DB34FC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2936" y="0"/>
              <a:ext cx="1110462" cy="1462559"/>
              <a:chOff x="0" y="0"/>
              <a:chExt cx="781051" cy="1028997"/>
            </a:xfrm>
          </p:grpSpPr>
          <p:grpSp>
            <p:nvGrpSpPr>
              <p:cNvPr id="25621" name="Group 21">
                <a:extLst>
                  <a:ext uri="{FF2B5EF4-FFF2-40B4-BE49-F238E27FC236}">
                    <a16:creationId xmlns:a16="http://schemas.microsoft.com/office/drawing/2014/main" id="{91AF1238-0535-4DB0-ACF2-F0991C501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" y="872967"/>
                <a:ext cx="780289" cy="154447"/>
                <a:chOff x="0" y="0"/>
                <a:chExt cx="1109472" cy="219456"/>
              </a:xfrm>
            </p:grpSpPr>
            <p:pic>
              <p:nvPicPr>
                <p:cNvPr id="25622" name="圆角矩形 29">
                  <a:extLst>
                    <a:ext uri="{FF2B5EF4-FFF2-40B4-BE49-F238E27FC236}">
                      <a16:creationId xmlns:a16="http://schemas.microsoft.com/office/drawing/2014/main" id="{F2C26141-9412-4B78-AE31-DA2A87010006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09472" cy="219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23" name="Text Box 23">
                  <a:extLst>
                    <a:ext uri="{FF2B5EF4-FFF2-40B4-BE49-F238E27FC236}">
                      <a16:creationId xmlns:a16="http://schemas.microsoft.com/office/drawing/2014/main" id="{9750C2D2-8072-4936-8E8A-447CD7AE60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68" y="30335"/>
                  <a:ext cx="1044888" cy="158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</p:grpSp>
          <p:pic>
            <p:nvPicPr>
              <p:cNvPr id="25624" name="图片 30" descr="C:\Users\admin\AppData\Local\Temp\SoEasy\538F33E8F5E953A6F1822665454F2D83.png">
                <a:extLst>
                  <a:ext uri="{FF2B5EF4-FFF2-40B4-BE49-F238E27FC236}">
                    <a16:creationId xmlns:a16="http://schemas.microsoft.com/office/drawing/2014/main" id="{A0834A1E-F490-4F8C-BAFF-35C064EB38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r:link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53" y="0"/>
                <a:ext cx="722154" cy="959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25" name="文本框 7">
              <a:extLst>
                <a:ext uri="{FF2B5EF4-FFF2-40B4-BE49-F238E27FC236}">
                  <a16:creationId xmlns:a16="http://schemas.microsoft.com/office/drawing/2014/main" id="{09BAC1D9-F39E-45F4-A410-E0708D42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681" y="1722755"/>
              <a:ext cx="2505155" cy="175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sp>
        <p:nvSpPr>
          <p:cNvPr id="25626" name="矩形 21">
            <a:extLst>
              <a:ext uri="{FF2B5EF4-FFF2-40B4-BE49-F238E27FC236}">
                <a16:creationId xmlns:a16="http://schemas.microsoft.com/office/drawing/2014/main" id="{D8631E50-7BCE-4990-AE5A-8EE83A50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8">
            <a:extLst>
              <a:ext uri="{FF2B5EF4-FFF2-40B4-BE49-F238E27FC236}">
                <a16:creationId xmlns:a16="http://schemas.microsoft.com/office/drawing/2014/main" id="{27EFDFB1-92A6-421C-B085-F44A40694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3">
            <a:extLst>
              <a:ext uri="{FF2B5EF4-FFF2-40B4-BE49-F238E27FC236}">
                <a16:creationId xmlns:a16="http://schemas.microsoft.com/office/drawing/2014/main" id="{9172CB83-B414-4F85-9374-1181629A0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0" y="2141538"/>
            <a:ext cx="5181600" cy="2690812"/>
            <a:chOff x="0" y="0"/>
            <a:chExt cx="5130840" cy="4716077"/>
          </a:xfrm>
        </p:grpSpPr>
        <p:pic>
          <p:nvPicPr>
            <p:cNvPr id="26628" name="图片 12">
              <a:extLst>
                <a:ext uri="{FF2B5EF4-FFF2-40B4-BE49-F238E27FC236}">
                  <a16:creationId xmlns:a16="http://schemas.microsoft.com/office/drawing/2014/main" id="{F5D52E59-AF08-4411-A4B5-008608C3F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3" t="61484" r="7758"/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图片 13">
              <a:extLst>
                <a:ext uri="{FF2B5EF4-FFF2-40B4-BE49-F238E27FC236}">
                  <a16:creationId xmlns:a16="http://schemas.microsoft.com/office/drawing/2014/main" id="{6039D01D-1172-4894-B561-EAFA6C565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3" t="61484" r="7758"/>
            <a:stretch>
              <a:fillRect/>
            </a:stretch>
          </p:blipFill>
          <p:spPr bwMode="auto">
            <a:xfrm rot="1703123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0" name="矩形 3">
            <a:extLst>
              <a:ext uri="{FF2B5EF4-FFF2-40B4-BE49-F238E27FC236}">
                <a16:creationId xmlns:a16="http://schemas.microsoft.com/office/drawing/2014/main" id="{65463C3F-EC90-44B1-8E8B-83716BEE6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169" y="3031034"/>
            <a:ext cx="3822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CONTENTS</a:t>
            </a:r>
            <a:endParaRPr lang="zh-CN" altLang="en-US" sz="4400" dirty="0">
              <a:solidFill>
                <a:srgbClr val="0E34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6631" name="Group 7">
            <a:extLst>
              <a:ext uri="{FF2B5EF4-FFF2-40B4-BE49-F238E27FC236}">
                <a16:creationId xmlns:a16="http://schemas.microsoft.com/office/drawing/2014/main" id="{8CFB4993-7038-4967-9C77-0884D1DA2AB5}"/>
              </a:ext>
            </a:extLst>
          </p:cNvPr>
          <p:cNvGrpSpPr>
            <a:grpSpLocks/>
          </p:cNvGrpSpPr>
          <p:nvPr/>
        </p:nvGrpSpPr>
        <p:grpSpPr bwMode="auto">
          <a:xfrm>
            <a:off x="6313488" y="1103313"/>
            <a:ext cx="1139825" cy="4651375"/>
            <a:chOff x="0" y="0"/>
            <a:chExt cx="1140143" cy="4651874"/>
          </a:xfrm>
        </p:grpSpPr>
        <p:sp>
          <p:nvSpPr>
            <p:cNvPr id="26632" name="平行四边形 43">
              <a:extLst>
                <a:ext uri="{FF2B5EF4-FFF2-40B4-BE49-F238E27FC236}">
                  <a16:creationId xmlns:a16="http://schemas.microsoft.com/office/drawing/2014/main" id="{03B6EAFC-620D-4796-9B95-06D60898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633" name="平行四边形 44">
              <a:extLst>
                <a:ext uri="{FF2B5EF4-FFF2-40B4-BE49-F238E27FC236}">
                  <a16:creationId xmlns:a16="http://schemas.microsoft.com/office/drawing/2014/main" id="{FE9A966A-CFD2-432C-9ADF-61D34EC12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634" name="平行四边形 45">
              <a:extLst>
                <a:ext uri="{FF2B5EF4-FFF2-40B4-BE49-F238E27FC236}">
                  <a16:creationId xmlns:a16="http://schemas.microsoft.com/office/drawing/2014/main" id="{B4E5A070-E3EF-4A30-A523-02455A8D6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635" name="平行四边形 46">
              <a:extLst>
                <a:ext uri="{FF2B5EF4-FFF2-40B4-BE49-F238E27FC236}">
                  <a16:creationId xmlns:a16="http://schemas.microsoft.com/office/drawing/2014/main" id="{9F9F95B3-6E96-4D91-AB28-8BEBD0C7A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6636" name="文本框 48">
            <a:extLst>
              <a:ext uri="{FF2B5EF4-FFF2-40B4-BE49-F238E27FC236}">
                <a16:creationId xmlns:a16="http://schemas.microsoft.com/office/drawing/2014/main" id="{4DCCE2B4-A1AF-4878-B537-66D24E20E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270000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637" name="文本框 49">
            <a:extLst>
              <a:ext uri="{FF2B5EF4-FFF2-40B4-BE49-F238E27FC236}">
                <a16:creationId xmlns:a16="http://schemas.microsoft.com/office/drawing/2014/main" id="{3A2C9647-0F1D-4B7F-8812-52CB3B7A4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2535238"/>
            <a:ext cx="397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638" name="文本框 50">
            <a:extLst>
              <a:ext uri="{FF2B5EF4-FFF2-40B4-BE49-F238E27FC236}">
                <a16:creationId xmlns:a16="http://schemas.microsoft.com/office/drawing/2014/main" id="{4EEB50F7-E7C2-42AF-966C-A3C2FE04A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3800475"/>
            <a:ext cx="397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639" name="文本框 51">
            <a:extLst>
              <a:ext uri="{FF2B5EF4-FFF2-40B4-BE49-F238E27FC236}">
                <a16:creationId xmlns:a16="http://schemas.microsoft.com/office/drawing/2014/main" id="{016436C5-B40E-4459-9647-4D7ED907E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5064125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924199A9-94D3-4B81-8D90-CD1245325838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7651" name="图片 3">
              <a:extLst>
                <a:ext uri="{FF2B5EF4-FFF2-40B4-BE49-F238E27FC236}">
                  <a16:creationId xmlns:a16="http://schemas.microsoft.com/office/drawing/2014/main" id="{26176054-9B69-4545-AD63-9041C68B6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2" name="Group 4">
              <a:extLst>
                <a:ext uri="{FF2B5EF4-FFF2-40B4-BE49-F238E27FC236}">
                  <a16:creationId xmlns:a16="http://schemas.microsoft.com/office/drawing/2014/main" id="{50123A1E-7A51-4DC7-BCE2-539B2CF49F5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7653" name="图片 5">
                <a:extLst>
                  <a:ext uri="{FF2B5EF4-FFF2-40B4-BE49-F238E27FC236}">
                    <a16:creationId xmlns:a16="http://schemas.microsoft.com/office/drawing/2014/main" id="{98DB28E5-800C-4793-89C6-EFEDF0E2E1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4" name="图片 6">
                <a:extLst>
                  <a:ext uri="{FF2B5EF4-FFF2-40B4-BE49-F238E27FC236}">
                    <a16:creationId xmlns:a16="http://schemas.microsoft.com/office/drawing/2014/main" id="{5E9B9C9F-D4B8-4A6B-A79C-EA6FF1B120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655" name="矩形 7">
              <a:extLst>
                <a:ext uri="{FF2B5EF4-FFF2-40B4-BE49-F238E27FC236}">
                  <a16:creationId xmlns:a16="http://schemas.microsoft.com/office/drawing/2014/main" id="{618EBBB2-36ED-4422-8C9F-9168930DE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pic>
        <p:nvPicPr>
          <p:cNvPr id="27656" name="Picture 9">
            <a:extLst>
              <a:ext uri="{FF2B5EF4-FFF2-40B4-BE49-F238E27FC236}">
                <a16:creationId xmlns:a16="http://schemas.microsoft.com/office/drawing/2014/main" id="{9C2878E7-9ADC-466C-966A-BEF71D4A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257800"/>
            <a:ext cx="8820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7" name="Group 9">
            <a:extLst>
              <a:ext uri="{FF2B5EF4-FFF2-40B4-BE49-F238E27FC236}">
                <a16:creationId xmlns:a16="http://schemas.microsoft.com/office/drawing/2014/main" id="{7CA6DABE-755A-44D3-A892-F7969443ADAD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1928813"/>
            <a:ext cx="6807200" cy="3881437"/>
            <a:chOff x="0" y="0"/>
            <a:chExt cx="4288" cy="2445"/>
          </a:xfrm>
        </p:grpSpPr>
        <p:sp>
          <p:nvSpPr>
            <p:cNvPr id="27658" name="Freeform 7">
              <a:extLst>
                <a:ext uri="{FF2B5EF4-FFF2-40B4-BE49-F238E27FC236}">
                  <a16:creationId xmlns:a16="http://schemas.microsoft.com/office/drawing/2014/main" id="{6563404D-2E84-464C-93A8-1B4B34CCE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78"/>
              <a:ext cx="3785" cy="90"/>
            </a:xfrm>
            <a:custGeom>
              <a:avLst/>
              <a:gdLst>
                <a:gd name="T0" fmla="*/ 0 w 3785"/>
                <a:gd name="T1" fmla="*/ 0 h 90"/>
                <a:gd name="T2" fmla="*/ 90 w 3785"/>
                <a:gd name="T3" fmla="*/ 90 h 90"/>
                <a:gd name="T4" fmla="*/ 3785 w 3785"/>
                <a:gd name="T5" fmla="*/ 90 h 90"/>
                <a:gd name="T6" fmla="*/ 3695 w 3785"/>
                <a:gd name="T7" fmla="*/ 0 h 90"/>
                <a:gd name="T8" fmla="*/ 0 w 3785"/>
                <a:gd name="T9" fmla="*/ 0 h 90"/>
                <a:gd name="T10" fmla="*/ 0 w 3785"/>
                <a:gd name="T11" fmla="*/ 0 h 90"/>
                <a:gd name="T12" fmla="*/ 3785 w 3785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785" h="90">
                  <a:moveTo>
                    <a:pt x="0" y="0"/>
                  </a:moveTo>
                  <a:lnTo>
                    <a:pt x="90" y="90"/>
                  </a:lnTo>
                  <a:lnTo>
                    <a:pt x="3785" y="90"/>
                  </a:lnTo>
                  <a:lnTo>
                    <a:pt x="3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59" name="Freeform 8">
              <a:extLst>
                <a:ext uri="{FF2B5EF4-FFF2-40B4-BE49-F238E27FC236}">
                  <a16:creationId xmlns:a16="http://schemas.microsoft.com/office/drawing/2014/main" id="{390C34D3-A21C-4066-8479-C13F658C9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78"/>
              <a:ext cx="90" cy="477"/>
            </a:xfrm>
            <a:custGeom>
              <a:avLst/>
              <a:gdLst>
                <a:gd name="T0" fmla="*/ 90 w 90"/>
                <a:gd name="T1" fmla="*/ 90 h 477"/>
                <a:gd name="T2" fmla="*/ 90 w 90"/>
                <a:gd name="T3" fmla="*/ 477 h 477"/>
                <a:gd name="T4" fmla="*/ 5 w 90"/>
                <a:gd name="T5" fmla="*/ 392 h 477"/>
                <a:gd name="T6" fmla="*/ 0 w 90"/>
                <a:gd name="T7" fmla="*/ 0 h 477"/>
                <a:gd name="T8" fmla="*/ 90 w 90"/>
                <a:gd name="T9" fmla="*/ 90 h 477"/>
                <a:gd name="T10" fmla="*/ 0 w 90"/>
                <a:gd name="T11" fmla="*/ 0 h 477"/>
                <a:gd name="T12" fmla="*/ 90 w 90"/>
                <a:gd name="T13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0" h="477">
                  <a:moveTo>
                    <a:pt x="90" y="90"/>
                  </a:moveTo>
                  <a:lnTo>
                    <a:pt x="90" y="477"/>
                  </a:lnTo>
                  <a:lnTo>
                    <a:pt x="5" y="392"/>
                  </a:lnTo>
                  <a:lnTo>
                    <a:pt x="0" y="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60" name="Freeform 9">
              <a:extLst>
                <a:ext uri="{FF2B5EF4-FFF2-40B4-BE49-F238E27FC236}">
                  <a16:creationId xmlns:a16="http://schemas.microsoft.com/office/drawing/2014/main" id="{9934C9CC-0520-4E14-A67E-92D46B960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" y="97"/>
              <a:ext cx="4200" cy="2348"/>
            </a:xfrm>
            <a:custGeom>
              <a:avLst/>
              <a:gdLst>
                <a:gd name="T0" fmla="*/ 0 w 4200"/>
                <a:gd name="T1" fmla="*/ 1360 h 2348"/>
                <a:gd name="T2" fmla="*/ 3709 w 4200"/>
                <a:gd name="T3" fmla="*/ 1360 h 2348"/>
                <a:gd name="T4" fmla="*/ 3208 w 4200"/>
                <a:gd name="T5" fmla="*/ 2348 h 2348"/>
                <a:gd name="T6" fmla="*/ 3576 w 4200"/>
                <a:gd name="T7" fmla="*/ 2348 h 2348"/>
                <a:gd name="T8" fmla="*/ 4200 w 4200"/>
                <a:gd name="T9" fmla="*/ 1181 h 2348"/>
                <a:gd name="T10" fmla="*/ 3576 w 4200"/>
                <a:gd name="T11" fmla="*/ 0 h 2348"/>
                <a:gd name="T12" fmla="*/ 3161 w 4200"/>
                <a:gd name="T13" fmla="*/ 0 h 2348"/>
                <a:gd name="T14" fmla="*/ 3695 w 4200"/>
                <a:gd name="T15" fmla="*/ 973 h 2348"/>
                <a:gd name="T16" fmla="*/ 0 w 4200"/>
                <a:gd name="T17" fmla="*/ 973 h 2348"/>
                <a:gd name="T18" fmla="*/ 0 w 4200"/>
                <a:gd name="T19" fmla="*/ 1360 h 2348"/>
                <a:gd name="T20" fmla="*/ 0 w 4200"/>
                <a:gd name="T21" fmla="*/ 0 h 2348"/>
                <a:gd name="T22" fmla="*/ 4200 w 4200"/>
                <a:gd name="T23" fmla="*/ 2348 h 2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200" h="2348">
                  <a:moveTo>
                    <a:pt x="0" y="1360"/>
                  </a:moveTo>
                  <a:lnTo>
                    <a:pt x="3709" y="1360"/>
                  </a:lnTo>
                  <a:lnTo>
                    <a:pt x="3208" y="2348"/>
                  </a:lnTo>
                  <a:lnTo>
                    <a:pt x="3576" y="2348"/>
                  </a:lnTo>
                  <a:lnTo>
                    <a:pt x="4200" y="1181"/>
                  </a:lnTo>
                  <a:lnTo>
                    <a:pt x="3576" y="0"/>
                  </a:lnTo>
                  <a:lnTo>
                    <a:pt x="3161" y="0"/>
                  </a:lnTo>
                  <a:lnTo>
                    <a:pt x="3695" y="973"/>
                  </a:lnTo>
                  <a:lnTo>
                    <a:pt x="0" y="973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61" name="Freeform 10">
              <a:extLst>
                <a:ext uri="{FF2B5EF4-FFF2-40B4-BE49-F238E27FC236}">
                  <a16:creationId xmlns:a16="http://schemas.microsoft.com/office/drawing/2014/main" id="{040D5981-B121-48BC-A0FC-5B5BF43B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0"/>
              <a:ext cx="510" cy="95"/>
            </a:xfrm>
            <a:custGeom>
              <a:avLst/>
              <a:gdLst>
                <a:gd name="T0" fmla="*/ 95 w 510"/>
                <a:gd name="T1" fmla="*/ 95 h 95"/>
                <a:gd name="T2" fmla="*/ 0 w 510"/>
                <a:gd name="T3" fmla="*/ 0 h 95"/>
                <a:gd name="T4" fmla="*/ 435 w 510"/>
                <a:gd name="T5" fmla="*/ 0 h 95"/>
                <a:gd name="T6" fmla="*/ 510 w 510"/>
                <a:gd name="T7" fmla="*/ 95 h 95"/>
                <a:gd name="T8" fmla="*/ 95 w 510"/>
                <a:gd name="T9" fmla="*/ 95 h 95"/>
                <a:gd name="T10" fmla="*/ 0 w 510"/>
                <a:gd name="T11" fmla="*/ 0 h 95"/>
                <a:gd name="T12" fmla="*/ 510 w 510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10" h="95">
                  <a:moveTo>
                    <a:pt x="95" y="95"/>
                  </a:moveTo>
                  <a:lnTo>
                    <a:pt x="0" y="0"/>
                  </a:lnTo>
                  <a:lnTo>
                    <a:pt x="435" y="0"/>
                  </a:lnTo>
                  <a:lnTo>
                    <a:pt x="510" y="95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62" name="Freeform 11">
              <a:extLst>
                <a:ext uri="{FF2B5EF4-FFF2-40B4-BE49-F238E27FC236}">
                  <a16:creationId xmlns:a16="http://schemas.microsoft.com/office/drawing/2014/main" id="{45451508-C195-4508-A2E9-F18ACC22E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1455"/>
              <a:ext cx="593" cy="988"/>
            </a:xfrm>
            <a:custGeom>
              <a:avLst/>
              <a:gdLst>
                <a:gd name="T0" fmla="*/ 92 w 593"/>
                <a:gd name="T1" fmla="*/ 988 h 988"/>
                <a:gd name="T2" fmla="*/ 0 w 593"/>
                <a:gd name="T3" fmla="*/ 896 h 988"/>
                <a:gd name="T4" fmla="*/ 465 w 593"/>
                <a:gd name="T5" fmla="*/ 0 h 988"/>
                <a:gd name="T6" fmla="*/ 593 w 593"/>
                <a:gd name="T7" fmla="*/ 0 h 988"/>
                <a:gd name="T8" fmla="*/ 92 w 593"/>
                <a:gd name="T9" fmla="*/ 988 h 988"/>
                <a:gd name="T10" fmla="*/ 0 w 593"/>
                <a:gd name="T11" fmla="*/ 0 h 988"/>
                <a:gd name="T12" fmla="*/ 593 w 593"/>
                <a:gd name="T13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93" h="988">
                  <a:moveTo>
                    <a:pt x="92" y="988"/>
                  </a:moveTo>
                  <a:lnTo>
                    <a:pt x="0" y="896"/>
                  </a:lnTo>
                  <a:lnTo>
                    <a:pt x="465" y="0"/>
                  </a:lnTo>
                  <a:lnTo>
                    <a:pt x="593" y="0"/>
                  </a:lnTo>
                  <a:lnTo>
                    <a:pt x="92" y="988"/>
                  </a:ln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63" name="Freeform 12">
              <a:extLst>
                <a:ext uri="{FF2B5EF4-FFF2-40B4-BE49-F238E27FC236}">
                  <a16:creationId xmlns:a16="http://schemas.microsoft.com/office/drawing/2014/main" id="{9EAD243A-61EC-4632-BCAA-2BBB2BA4D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0"/>
              <a:ext cx="629" cy="1068"/>
            </a:xfrm>
            <a:custGeom>
              <a:avLst/>
              <a:gdLst>
                <a:gd name="T0" fmla="*/ 539 w 629"/>
                <a:gd name="T1" fmla="*/ 978 h 1068"/>
                <a:gd name="T2" fmla="*/ 0 w 629"/>
                <a:gd name="T3" fmla="*/ 0 h 1068"/>
                <a:gd name="T4" fmla="*/ 95 w 629"/>
                <a:gd name="T5" fmla="*/ 95 h 1068"/>
                <a:gd name="T6" fmla="*/ 629 w 629"/>
                <a:gd name="T7" fmla="*/ 1068 h 1068"/>
                <a:gd name="T8" fmla="*/ 539 w 629"/>
                <a:gd name="T9" fmla="*/ 978 h 1068"/>
                <a:gd name="T10" fmla="*/ 0 w 629"/>
                <a:gd name="T11" fmla="*/ 0 h 1068"/>
                <a:gd name="T12" fmla="*/ 629 w 629"/>
                <a:gd name="T13" fmla="*/ 106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29" h="1068">
                  <a:moveTo>
                    <a:pt x="539" y="978"/>
                  </a:moveTo>
                  <a:lnTo>
                    <a:pt x="0" y="0"/>
                  </a:lnTo>
                  <a:lnTo>
                    <a:pt x="95" y="95"/>
                  </a:lnTo>
                  <a:lnTo>
                    <a:pt x="629" y="1068"/>
                  </a:lnTo>
                  <a:lnTo>
                    <a:pt x="539" y="978"/>
                  </a:ln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7664" name="Group 16">
            <a:extLst>
              <a:ext uri="{FF2B5EF4-FFF2-40B4-BE49-F238E27FC236}">
                <a16:creationId xmlns:a16="http://schemas.microsoft.com/office/drawing/2014/main" id="{AB2726F3-EF1D-497B-B203-6E2E051826D4}"/>
              </a:ext>
            </a:extLst>
          </p:cNvPr>
          <p:cNvGrpSpPr>
            <a:grpSpLocks/>
          </p:cNvGrpSpPr>
          <p:nvPr/>
        </p:nvGrpSpPr>
        <p:grpSpPr bwMode="auto">
          <a:xfrm>
            <a:off x="2876550" y="4238625"/>
            <a:ext cx="5722938" cy="1582738"/>
            <a:chOff x="0" y="0"/>
            <a:chExt cx="3605" cy="997"/>
          </a:xfrm>
        </p:grpSpPr>
        <p:sp>
          <p:nvSpPr>
            <p:cNvPr id="27665" name="Freeform 18">
              <a:extLst>
                <a:ext uri="{FF2B5EF4-FFF2-40B4-BE49-F238E27FC236}">
                  <a16:creationId xmlns:a16="http://schemas.microsoft.com/office/drawing/2014/main" id="{BA5E0584-B747-41C5-870E-68C734AF8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"/>
              <a:ext cx="98" cy="482"/>
            </a:xfrm>
            <a:custGeom>
              <a:avLst/>
              <a:gdLst>
                <a:gd name="T0" fmla="*/ 10 w 92"/>
                <a:gd name="T1" fmla="*/ 0 h 482"/>
                <a:gd name="T2" fmla="*/ 92 w 92"/>
                <a:gd name="T3" fmla="*/ 83 h 482"/>
                <a:gd name="T4" fmla="*/ 90 w 92"/>
                <a:gd name="T5" fmla="*/ 482 h 482"/>
                <a:gd name="T6" fmla="*/ 0 w 92"/>
                <a:gd name="T7" fmla="*/ 392 h 482"/>
                <a:gd name="T8" fmla="*/ 10 w 92"/>
                <a:gd name="T9" fmla="*/ 0 h 482"/>
                <a:gd name="T10" fmla="*/ 0 w 92"/>
                <a:gd name="T11" fmla="*/ 0 h 482"/>
                <a:gd name="T12" fmla="*/ 92 w 92"/>
                <a:gd name="T13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2" h="482">
                  <a:moveTo>
                    <a:pt x="10" y="0"/>
                  </a:moveTo>
                  <a:lnTo>
                    <a:pt x="92" y="83"/>
                  </a:lnTo>
                  <a:lnTo>
                    <a:pt x="90" y="482"/>
                  </a:lnTo>
                  <a:lnTo>
                    <a:pt x="0" y="39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66" name="Freeform 19">
              <a:extLst>
                <a:ext uri="{FF2B5EF4-FFF2-40B4-BE49-F238E27FC236}">
                  <a16:creationId xmlns:a16="http://schemas.microsoft.com/office/drawing/2014/main" id="{99153171-952C-4BF1-8FE2-E24F239FF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" y="93"/>
              <a:ext cx="3515" cy="904"/>
            </a:xfrm>
            <a:custGeom>
              <a:avLst/>
              <a:gdLst>
                <a:gd name="T0" fmla="*/ 2 w 3515"/>
                <a:gd name="T1" fmla="*/ 0 h 904"/>
                <a:gd name="T2" fmla="*/ 3515 w 3515"/>
                <a:gd name="T3" fmla="*/ 0 h 904"/>
                <a:gd name="T4" fmla="*/ 3043 w 3515"/>
                <a:gd name="T5" fmla="*/ 904 h 904"/>
                <a:gd name="T6" fmla="*/ 2655 w 3515"/>
                <a:gd name="T7" fmla="*/ 904 h 904"/>
                <a:gd name="T8" fmla="*/ 2901 w 3515"/>
                <a:gd name="T9" fmla="*/ 408 h 904"/>
                <a:gd name="T10" fmla="*/ 0 w 3515"/>
                <a:gd name="T11" fmla="*/ 399 h 904"/>
                <a:gd name="T12" fmla="*/ 2 w 3515"/>
                <a:gd name="T13" fmla="*/ 0 h 904"/>
                <a:gd name="T14" fmla="*/ 0 w 3515"/>
                <a:gd name="T15" fmla="*/ 0 h 904"/>
                <a:gd name="T16" fmla="*/ 3515 w 3515"/>
                <a:gd name="T17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515" h="904">
                  <a:moveTo>
                    <a:pt x="2" y="0"/>
                  </a:moveTo>
                  <a:lnTo>
                    <a:pt x="3515" y="0"/>
                  </a:lnTo>
                  <a:lnTo>
                    <a:pt x="3043" y="904"/>
                  </a:lnTo>
                  <a:lnTo>
                    <a:pt x="2655" y="904"/>
                  </a:lnTo>
                  <a:lnTo>
                    <a:pt x="2901" y="408"/>
                  </a:lnTo>
                  <a:lnTo>
                    <a:pt x="0" y="39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67" name="Freeform 20">
              <a:extLst>
                <a:ext uri="{FF2B5EF4-FFF2-40B4-BE49-F238E27FC236}">
                  <a16:creationId xmlns:a16="http://schemas.microsoft.com/office/drawing/2014/main" id="{96C9871E-0F88-42EB-95C3-EED09087F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0"/>
              <a:ext cx="3595" cy="93"/>
            </a:xfrm>
            <a:custGeom>
              <a:avLst/>
              <a:gdLst>
                <a:gd name="T0" fmla="*/ 0 w 3595"/>
                <a:gd name="T1" fmla="*/ 10 h 93"/>
                <a:gd name="T2" fmla="*/ 85 w 3595"/>
                <a:gd name="T3" fmla="*/ 0 h 93"/>
                <a:gd name="T4" fmla="*/ 3503 w 3595"/>
                <a:gd name="T5" fmla="*/ 0 h 93"/>
                <a:gd name="T6" fmla="*/ 3595 w 3595"/>
                <a:gd name="T7" fmla="*/ 93 h 93"/>
                <a:gd name="T8" fmla="*/ 82 w 3595"/>
                <a:gd name="T9" fmla="*/ 93 h 93"/>
                <a:gd name="T10" fmla="*/ 0 w 3595"/>
                <a:gd name="T11" fmla="*/ 10 h 93"/>
                <a:gd name="T12" fmla="*/ 0 w 3595"/>
                <a:gd name="T13" fmla="*/ 0 h 93"/>
                <a:gd name="T14" fmla="*/ 3595 w 3595"/>
                <a:gd name="T1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595" h="93">
                  <a:moveTo>
                    <a:pt x="0" y="10"/>
                  </a:moveTo>
                  <a:lnTo>
                    <a:pt x="85" y="0"/>
                  </a:lnTo>
                  <a:lnTo>
                    <a:pt x="3503" y="0"/>
                  </a:lnTo>
                  <a:lnTo>
                    <a:pt x="3595" y="93"/>
                  </a:lnTo>
                  <a:lnTo>
                    <a:pt x="82" y="9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68" name="Freeform 21">
              <a:extLst>
                <a:ext uri="{FF2B5EF4-FFF2-40B4-BE49-F238E27FC236}">
                  <a16:creationId xmlns:a16="http://schemas.microsoft.com/office/drawing/2014/main" id="{391FFA67-5955-4D90-8594-C01D38C4C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501"/>
              <a:ext cx="350" cy="496"/>
            </a:xfrm>
            <a:custGeom>
              <a:avLst/>
              <a:gdLst>
                <a:gd name="T0" fmla="*/ 104 w 350"/>
                <a:gd name="T1" fmla="*/ 496 h 496"/>
                <a:gd name="T2" fmla="*/ 0 w 350"/>
                <a:gd name="T3" fmla="*/ 392 h 496"/>
                <a:gd name="T4" fmla="*/ 213 w 350"/>
                <a:gd name="T5" fmla="*/ 0 h 496"/>
                <a:gd name="T6" fmla="*/ 350 w 350"/>
                <a:gd name="T7" fmla="*/ 0 h 496"/>
                <a:gd name="T8" fmla="*/ 104 w 350"/>
                <a:gd name="T9" fmla="*/ 496 h 496"/>
                <a:gd name="T10" fmla="*/ 0 w 350"/>
                <a:gd name="T11" fmla="*/ 0 h 496"/>
                <a:gd name="T12" fmla="*/ 350 w 350"/>
                <a:gd name="T13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0" h="496">
                  <a:moveTo>
                    <a:pt x="104" y="496"/>
                  </a:moveTo>
                  <a:lnTo>
                    <a:pt x="0" y="392"/>
                  </a:lnTo>
                  <a:lnTo>
                    <a:pt x="213" y="0"/>
                  </a:lnTo>
                  <a:lnTo>
                    <a:pt x="350" y="0"/>
                  </a:lnTo>
                  <a:lnTo>
                    <a:pt x="104" y="496"/>
                  </a:ln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7669" name="Group 21">
            <a:extLst>
              <a:ext uri="{FF2B5EF4-FFF2-40B4-BE49-F238E27FC236}">
                <a16:creationId xmlns:a16="http://schemas.microsoft.com/office/drawing/2014/main" id="{B1DC9B16-32F9-4C2D-A709-A58B7AA48EB5}"/>
              </a:ext>
            </a:extLst>
          </p:cNvPr>
          <p:cNvGrpSpPr>
            <a:grpSpLocks/>
          </p:cNvGrpSpPr>
          <p:nvPr/>
        </p:nvGrpSpPr>
        <p:grpSpPr bwMode="auto">
          <a:xfrm>
            <a:off x="2873375" y="1928813"/>
            <a:ext cx="5734050" cy="1552575"/>
            <a:chOff x="0" y="0"/>
            <a:chExt cx="3612" cy="978"/>
          </a:xfrm>
        </p:grpSpPr>
        <p:sp>
          <p:nvSpPr>
            <p:cNvPr id="27670" name="Freeform 13">
              <a:extLst>
                <a:ext uri="{FF2B5EF4-FFF2-40B4-BE49-F238E27FC236}">
                  <a16:creationId xmlns:a16="http://schemas.microsoft.com/office/drawing/2014/main" id="{EA980485-96ED-4C1C-83A2-511C8846E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9"/>
              <a:ext cx="103" cy="489"/>
            </a:xfrm>
            <a:custGeom>
              <a:avLst/>
              <a:gdLst>
                <a:gd name="T0" fmla="*/ 97 w 97"/>
                <a:gd name="T1" fmla="*/ 489 h 489"/>
                <a:gd name="T2" fmla="*/ 97 w 97"/>
                <a:gd name="T3" fmla="*/ 97 h 489"/>
                <a:gd name="T4" fmla="*/ 0 w 97"/>
                <a:gd name="T5" fmla="*/ 0 h 489"/>
                <a:gd name="T6" fmla="*/ 0 w 97"/>
                <a:gd name="T7" fmla="*/ 400 h 489"/>
                <a:gd name="T8" fmla="*/ 97 w 97"/>
                <a:gd name="T9" fmla="*/ 489 h 489"/>
                <a:gd name="T10" fmla="*/ 0 w 97"/>
                <a:gd name="T11" fmla="*/ 0 h 489"/>
                <a:gd name="T12" fmla="*/ 97 w 97"/>
                <a:gd name="T13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" h="489">
                  <a:moveTo>
                    <a:pt x="97" y="489"/>
                  </a:moveTo>
                  <a:lnTo>
                    <a:pt x="97" y="97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97" y="489"/>
                  </a:ln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71" name="Freeform 14">
              <a:extLst>
                <a:ext uri="{FF2B5EF4-FFF2-40B4-BE49-F238E27FC236}">
                  <a16:creationId xmlns:a16="http://schemas.microsoft.com/office/drawing/2014/main" id="{8BE140E1-680F-41FC-8E0F-FECB3F985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7"/>
              <a:ext cx="3019" cy="99"/>
            </a:xfrm>
            <a:custGeom>
              <a:avLst/>
              <a:gdLst>
                <a:gd name="T0" fmla="*/ 97 w 3007"/>
                <a:gd name="T1" fmla="*/ 99 h 99"/>
                <a:gd name="T2" fmla="*/ 3007 w 3007"/>
                <a:gd name="T3" fmla="*/ 99 h 99"/>
                <a:gd name="T4" fmla="*/ 2908 w 3007"/>
                <a:gd name="T5" fmla="*/ 0 h 99"/>
                <a:gd name="T6" fmla="*/ 0 w 3007"/>
                <a:gd name="T7" fmla="*/ 2 h 99"/>
                <a:gd name="T8" fmla="*/ 97 w 3007"/>
                <a:gd name="T9" fmla="*/ 99 h 99"/>
                <a:gd name="T10" fmla="*/ 0 w 3007"/>
                <a:gd name="T11" fmla="*/ 0 h 99"/>
                <a:gd name="T12" fmla="*/ 3007 w 3007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07" h="99">
                  <a:moveTo>
                    <a:pt x="97" y="99"/>
                  </a:moveTo>
                  <a:lnTo>
                    <a:pt x="3007" y="99"/>
                  </a:lnTo>
                  <a:lnTo>
                    <a:pt x="2908" y="0"/>
                  </a:lnTo>
                  <a:lnTo>
                    <a:pt x="0" y="2"/>
                  </a:lnTo>
                  <a:lnTo>
                    <a:pt x="97" y="99"/>
                  </a:ln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72" name="Freeform 15">
              <a:extLst>
                <a:ext uri="{FF2B5EF4-FFF2-40B4-BE49-F238E27FC236}">
                  <a16:creationId xmlns:a16="http://schemas.microsoft.com/office/drawing/2014/main" id="{500DBD73-0AD2-4C43-9B8E-BCB6F58DF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95"/>
              <a:ext cx="3515" cy="883"/>
            </a:xfrm>
            <a:custGeom>
              <a:avLst/>
              <a:gdLst>
                <a:gd name="T0" fmla="*/ 0 w 3515"/>
                <a:gd name="T1" fmla="*/ 883 h 883"/>
                <a:gd name="T2" fmla="*/ 3515 w 3515"/>
                <a:gd name="T3" fmla="*/ 883 h 883"/>
                <a:gd name="T4" fmla="*/ 3028 w 3515"/>
                <a:gd name="T5" fmla="*/ 0 h 883"/>
                <a:gd name="T6" fmla="*/ 2617 w 3515"/>
                <a:gd name="T7" fmla="*/ 0 h 883"/>
                <a:gd name="T8" fmla="*/ 2910 w 3515"/>
                <a:gd name="T9" fmla="*/ 491 h 883"/>
                <a:gd name="T10" fmla="*/ 0 w 3515"/>
                <a:gd name="T11" fmla="*/ 491 h 883"/>
                <a:gd name="T12" fmla="*/ 0 w 3515"/>
                <a:gd name="T13" fmla="*/ 883 h 883"/>
                <a:gd name="T14" fmla="*/ 0 w 3515"/>
                <a:gd name="T15" fmla="*/ 0 h 883"/>
                <a:gd name="T16" fmla="*/ 3515 w 3515"/>
                <a:gd name="T17" fmla="*/ 88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515" h="883">
                  <a:moveTo>
                    <a:pt x="0" y="883"/>
                  </a:moveTo>
                  <a:lnTo>
                    <a:pt x="3515" y="883"/>
                  </a:lnTo>
                  <a:lnTo>
                    <a:pt x="3028" y="0"/>
                  </a:lnTo>
                  <a:lnTo>
                    <a:pt x="2617" y="0"/>
                  </a:lnTo>
                  <a:lnTo>
                    <a:pt x="2910" y="491"/>
                  </a:lnTo>
                  <a:lnTo>
                    <a:pt x="0" y="491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73" name="Freeform 16">
              <a:extLst>
                <a:ext uri="{FF2B5EF4-FFF2-40B4-BE49-F238E27FC236}">
                  <a16:creationId xmlns:a16="http://schemas.microsoft.com/office/drawing/2014/main" id="{70442738-DFAD-4C75-BE1D-82E8CA8ED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0"/>
              <a:ext cx="394" cy="586"/>
            </a:xfrm>
            <a:custGeom>
              <a:avLst/>
              <a:gdLst>
                <a:gd name="T0" fmla="*/ 283 w 382"/>
                <a:gd name="T1" fmla="*/ 487 h 586"/>
                <a:gd name="T2" fmla="*/ 0 w 382"/>
                <a:gd name="T3" fmla="*/ 0 h 586"/>
                <a:gd name="T4" fmla="*/ 89 w 382"/>
                <a:gd name="T5" fmla="*/ 95 h 586"/>
                <a:gd name="T6" fmla="*/ 382 w 382"/>
                <a:gd name="T7" fmla="*/ 586 h 586"/>
                <a:gd name="T8" fmla="*/ 283 w 382"/>
                <a:gd name="T9" fmla="*/ 487 h 586"/>
                <a:gd name="T10" fmla="*/ 0 w 382"/>
                <a:gd name="T11" fmla="*/ 0 h 586"/>
                <a:gd name="T12" fmla="*/ 382 w 382"/>
                <a:gd name="T13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82" h="586">
                  <a:moveTo>
                    <a:pt x="283" y="487"/>
                  </a:moveTo>
                  <a:lnTo>
                    <a:pt x="0" y="0"/>
                  </a:lnTo>
                  <a:lnTo>
                    <a:pt x="89" y="95"/>
                  </a:lnTo>
                  <a:lnTo>
                    <a:pt x="382" y="586"/>
                  </a:lnTo>
                  <a:lnTo>
                    <a:pt x="283" y="487"/>
                  </a:ln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74" name="Freeform 17">
              <a:extLst>
                <a:ext uri="{FF2B5EF4-FFF2-40B4-BE49-F238E27FC236}">
                  <a16:creationId xmlns:a16="http://schemas.microsoft.com/office/drawing/2014/main" id="{2B2E8D7A-AF54-4E91-AE64-595A6819C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0"/>
              <a:ext cx="500" cy="95"/>
            </a:xfrm>
            <a:custGeom>
              <a:avLst/>
              <a:gdLst>
                <a:gd name="T0" fmla="*/ 0 w 500"/>
                <a:gd name="T1" fmla="*/ 0 h 95"/>
                <a:gd name="T2" fmla="*/ 411 w 500"/>
                <a:gd name="T3" fmla="*/ 0 h 95"/>
                <a:gd name="T4" fmla="*/ 500 w 500"/>
                <a:gd name="T5" fmla="*/ 95 h 95"/>
                <a:gd name="T6" fmla="*/ 89 w 500"/>
                <a:gd name="T7" fmla="*/ 95 h 95"/>
                <a:gd name="T8" fmla="*/ 0 w 500"/>
                <a:gd name="T9" fmla="*/ 0 h 95"/>
                <a:gd name="T10" fmla="*/ 0 w 500"/>
                <a:gd name="T11" fmla="*/ 0 h 95"/>
                <a:gd name="T12" fmla="*/ 500 w 500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00" h="95">
                  <a:moveTo>
                    <a:pt x="0" y="0"/>
                  </a:moveTo>
                  <a:lnTo>
                    <a:pt x="411" y="0"/>
                  </a:lnTo>
                  <a:lnTo>
                    <a:pt x="500" y="95"/>
                  </a:lnTo>
                  <a:lnTo>
                    <a:pt x="89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7675" name="Group 27">
            <a:extLst>
              <a:ext uri="{FF2B5EF4-FFF2-40B4-BE49-F238E27FC236}">
                <a16:creationId xmlns:a16="http://schemas.microsoft.com/office/drawing/2014/main" id="{0859B57C-003E-4603-A84B-852476F5AD1D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3043238"/>
            <a:ext cx="2930525" cy="1795462"/>
            <a:chOff x="0" y="0"/>
            <a:chExt cx="1846" cy="1131"/>
          </a:xfrm>
        </p:grpSpPr>
        <p:sp>
          <p:nvSpPr>
            <p:cNvPr id="27676" name="Text Box 19">
              <a:extLst>
                <a:ext uri="{FF2B5EF4-FFF2-40B4-BE49-F238E27FC236}">
                  <a16:creationId xmlns:a16="http://schemas.microsoft.com/office/drawing/2014/main" id="{1A3B7106-6787-4E4A-83DF-3C2822CAB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4"/>
              <a:ext cx="18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n-US" altLang="en-US" sz="16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This is a placeholder text. </a:t>
              </a:r>
            </a:p>
          </p:txBody>
        </p:sp>
        <p:sp>
          <p:nvSpPr>
            <p:cNvPr id="27677" name="Text Box 19">
              <a:extLst>
                <a:ext uri="{FF2B5EF4-FFF2-40B4-BE49-F238E27FC236}">
                  <a16:creationId xmlns:a16="http://schemas.microsoft.com/office/drawing/2014/main" id="{D38402BA-D82E-4A38-BD34-33E247D43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" y="977"/>
              <a:ext cx="18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n-US" altLang="en-US" sz="16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This is a placeholder text. </a:t>
              </a:r>
            </a:p>
          </p:txBody>
        </p:sp>
        <p:sp>
          <p:nvSpPr>
            <p:cNvPr id="27678" name="Text Box 19">
              <a:extLst>
                <a:ext uri="{FF2B5EF4-FFF2-40B4-BE49-F238E27FC236}">
                  <a16:creationId xmlns:a16="http://schemas.microsoft.com/office/drawing/2014/main" id="{B30592BB-7641-4FBF-AB49-A06AB5F64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8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n-US" altLang="en-US" sz="160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This is a placeholder text. </a:t>
              </a:r>
            </a:p>
          </p:txBody>
        </p:sp>
      </p:grpSp>
      <p:sp>
        <p:nvSpPr>
          <p:cNvPr id="27679" name="矩形 32">
            <a:extLst>
              <a:ext uri="{FF2B5EF4-FFF2-40B4-BE49-F238E27FC236}">
                <a16:creationId xmlns:a16="http://schemas.microsoft.com/office/drawing/2014/main" id="{C3EF3423-1D5B-4339-ADFA-2CBAC41B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0C3E1F43-505C-4B5D-9043-93236A52FAB1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8675" name="图片 3">
              <a:extLst>
                <a:ext uri="{FF2B5EF4-FFF2-40B4-BE49-F238E27FC236}">
                  <a16:creationId xmlns:a16="http://schemas.microsoft.com/office/drawing/2014/main" id="{7D87F284-E806-410B-A0E1-387EACDBE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76" name="Group 4">
              <a:extLst>
                <a:ext uri="{FF2B5EF4-FFF2-40B4-BE49-F238E27FC236}">
                  <a16:creationId xmlns:a16="http://schemas.microsoft.com/office/drawing/2014/main" id="{D215E92C-8F0F-4BE8-975A-DBA90A5535B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8677" name="图片 5">
                <a:extLst>
                  <a:ext uri="{FF2B5EF4-FFF2-40B4-BE49-F238E27FC236}">
                    <a16:creationId xmlns:a16="http://schemas.microsoft.com/office/drawing/2014/main" id="{6A323C03-32EE-4477-BD2F-7CE4354DE3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78" name="图片 6">
                <a:extLst>
                  <a:ext uri="{FF2B5EF4-FFF2-40B4-BE49-F238E27FC236}">
                    <a16:creationId xmlns:a16="http://schemas.microsoft.com/office/drawing/2014/main" id="{59DBEB4F-196A-4D53-9788-0612A128BC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79" name="矩形 7">
              <a:extLst>
                <a:ext uri="{FF2B5EF4-FFF2-40B4-BE49-F238E27FC236}">
                  <a16:creationId xmlns:a16="http://schemas.microsoft.com/office/drawing/2014/main" id="{ED021CF7-9C2F-49EC-8796-95326D292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8680" name="任意多边形 9">
            <a:extLst>
              <a:ext uri="{FF2B5EF4-FFF2-40B4-BE49-F238E27FC236}">
                <a16:creationId xmlns:a16="http://schemas.microsoft.com/office/drawing/2014/main" id="{17038CA4-BD12-4A6B-8848-89DE6C256260}"/>
              </a:ext>
            </a:extLst>
          </p:cNvPr>
          <p:cNvSpPr>
            <a:spLocks/>
          </p:cNvSpPr>
          <p:nvPr/>
        </p:nvSpPr>
        <p:spPr bwMode="auto">
          <a:xfrm>
            <a:off x="6604000" y="1311275"/>
            <a:ext cx="3800475" cy="2416175"/>
          </a:xfrm>
          <a:custGeom>
            <a:avLst/>
            <a:gdLst>
              <a:gd name="T0" fmla="*/ 1473241 w 3800254"/>
              <a:gd name="T1" fmla="*/ 551 h 2416645"/>
              <a:gd name="T2" fmla="*/ 2405226 w 3800254"/>
              <a:gd name="T3" fmla="*/ 695143 h 2416645"/>
              <a:gd name="T4" fmla="*/ 2967933 w 3800254"/>
              <a:gd name="T5" fmla="*/ 633597 h 2416645"/>
              <a:gd name="T6" fmla="*/ 3214118 w 3800254"/>
              <a:gd name="T7" fmla="*/ 1046835 h 2416645"/>
              <a:gd name="T8" fmla="*/ 3794410 w 3800254"/>
              <a:gd name="T9" fmla="*/ 1653504 h 2416645"/>
              <a:gd name="T10" fmla="*/ 2987960 w 3800254"/>
              <a:gd name="T11" fmla="*/ 2401583 h 2416645"/>
              <a:gd name="T12" fmla="*/ 94386 w 3800254"/>
              <a:gd name="T13" fmla="*/ 2392571 h 2416645"/>
              <a:gd name="T14" fmla="*/ 717747 w 3800254"/>
              <a:gd name="T15" fmla="*/ 1464418 h 2416645"/>
              <a:gd name="T16" fmla="*/ 0 w 3800254"/>
              <a:gd name="T17" fmla="*/ 503133 h 2416645"/>
              <a:gd name="T18" fmla="*/ 470918 w 3800254"/>
              <a:gd name="T19" fmla="*/ 387412 h 2416645"/>
              <a:gd name="T20" fmla="*/ 1473241 w 3800254"/>
              <a:gd name="T21" fmla="*/ 551 h 2416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254" h="2416645">
                <a:moveTo>
                  <a:pt x="1473241" y="551"/>
                </a:moveTo>
                <a:cubicBezTo>
                  <a:pt x="1676198" y="6411"/>
                  <a:pt x="2202270" y="130970"/>
                  <a:pt x="2405226" y="695143"/>
                </a:cubicBezTo>
                <a:cubicBezTo>
                  <a:pt x="2575210" y="577912"/>
                  <a:pt x="2762046" y="527601"/>
                  <a:pt x="2967933" y="633597"/>
                </a:cubicBezTo>
                <a:cubicBezTo>
                  <a:pt x="3173820" y="739593"/>
                  <a:pt x="3205081" y="851939"/>
                  <a:pt x="3214118" y="1046835"/>
                </a:cubicBezTo>
                <a:cubicBezTo>
                  <a:pt x="3499624" y="1191908"/>
                  <a:pt x="3752728" y="1367388"/>
                  <a:pt x="3794410" y="1653504"/>
                </a:cubicBezTo>
                <a:cubicBezTo>
                  <a:pt x="3836092" y="1939620"/>
                  <a:pt x="3663746" y="2369589"/>
                  <a:pt x="2987960" y="2401583"/>
                </a:cubicBezTo>
                <a:cubicBezTo>
                  <a:pt x="2396491" y="2429585"/>
                  <a:pt x="1141044" y="2413810"/>
                  <a:pt x="94386" y="2392571"/>
                </a:cubicBezTo>
                <a:cubicBezTo>
                  <a:pt x="460192" y="2243311"/>
                  <a:pt x="717747" y="1883942"/>
                  <a:pt x="717747" y="1464418"/>
                </a:cubicBezTo>
                <a:cubicBezTo>
                  <a:pt x="717747" y="1009626"/>
                  <a:pt x="415068" y="625529"/>
                  <a:pt x="0" y="503133"/>
                </a:cubicBezTo>
                <a:cubicBezTo>
                  <a:pt x="155701" y="398659"/>
                  <a:pt x="313310" y="353245"/>
                  <a:pt x="470918" y="387412"/>
                </a:cubicBezTo>
                <a:cubicBezTo>
                  <a:pt x="752272" y="29858"/>
                  <a:pt x="1270284" y="-5309"/>
                  <a:pt x="1473241" y="551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1" name="椭圆 10">
            <a:extLst>
              <a:ext uri="{FF2B5EF4-FFF2-40B4-BE49-F238E27FC236}">
                <a16:creationId xmlns:a16="http://schemas.microsoft.com/office/drawing/2014/main" id="{7E6F2C2A-EA16-4B83-A566-27366A0C2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1892300"/>
            <a:ext cx="1765300" cy="1765300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8682" name="任意多边形 11">
            <a:extLst>
              <a:ext uri="{FF2B5EF4-FFF2-40B4-BE49-F238E27FC236}">
                <a16:creationId xmlns:a16="http://schemas.microsoft.com/office/drawing/2014/main" id="{3C69E3D9-3C6E-4A7B-BF57-F9DFCB5C40AA}"/>
              </a:ext>
            </a:extLst>
          </p:cNvPr>
          <p:cNvSpPr>
            <a:spLocks/>
          </p:cNvSpPr>
          <p:nvPr/>
        </p:nvSpPr>
        <p:spPr bwMode="auto">
          <a:xfrm>
            <a:off x="3536950" y="3657600"/>
            <a:ext cx="3798888" cy="2416175"/>
          </a:xfrm>
          <a:custGeom>
            <a:avLst/>
            <a:gdLst>
              <a:gd name="T0" fmla="*/ 1473241 w 3800254"/>
              <a:gd name="T1" fmla="*/ 551 h 2416645"/>
              <a:gd name="T2" fmla="*/ 2405226 w 3800254"/>
              <a:gd name="T3" fmla="*/ 695143 h 2416645"/>
              <a:gd name="T4" fmla="*/ 2967933 w 3800254"/>
              <a:gd name="T5" fmla="*/ 633597 h 2416645"/>
              <a:gd name="T6" fmla="*/ 3214118 w 3800254"/>
              <a:gd name="T7" fmla="*/ 1046835 h 2416645"/>
              <a:gd name="T8" fmla="*/ 3794410 w 3800254"/>
              <a:gd name="T9" fmla="*/ 1653504 h 2416645"/>
              <a:gd name="T10" fmla="*/ 2987960 w 3800254"/>
              <a:gd name="T11" fmla="*/ 2401583 h 2416645"/>
              <a:gd name="T12" fmla="*/ 94386 w 3800254"/>
              <a:gd name="T13" fmla="*/ 2392571 h 2416645"/>
              <a:gd name="T14" fmla="*/ 717747 w 3800254"/>
              <a:gd name="T15" fmla="*/ 1464418 h 2416645"/>
              <a:gd name="T16" fmla="*/ 0 w 3800254"/>
              <a:gd name="T17" fmla="*/ 503133 h 2416645"/>
              <a:gd name="T18" fmla="*/ 470918 w 3800254"/>
              <a:gd name="T19" fmla="*/ 387412 h 2416645"/>
              <a:gd name="T20" fmla="*/ 1473241 w 3800254"/>
              <a:gd name="T21" fmla="*/ 551 h 2416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254" h="2416645">
                <a:moveTo>
                  <a:pt x="1473241" y="551"/>
                </a:moveTo>
                <a:cubicBezTo>
                  <a:pt x="1676198" y="6411"/>
                  <a:pt x="2202270" y="130970"/>
                  <a:pt x="2405226" y="695143"/>
                </a:cubicBezTo>
                <a:cubicBezTo>
                  <a:pt x="2575210" y="577912"/>
                  <a:pt x="2762046" y="527601"/>
                  <a:pt x="2967933" y="633597"/>
                </a:cubicBezTo>
                <a:cubicBezTo>
                  <a:pt x="3173820" y="739593"/>
                  <a:pt x="3205081" y="851939"/>
                  <a:pt x="3214118" y="1046835"/>
                </a:cubicBezTo>
                <a:cubicBezTo>
                  <a:pt x="3499624" y="1191908"/>
                  <a:pt x="3752728" y="1367388"/>
                  <a:pt x="3794410" y="1653504"/>
                </a:cubicBezTo>
                <a:cubicBezTo>
                  <a:pt x="3836092" y="1939620"/>
                  <a:pt x="3663746" y="2369589"/>
                  <a:pt x="2987960" y="2401583"/>
                </a:cubicBezTo>
                <a:cubicBezTo>
                  <a:pt x="2396491" y="2429585"/>
                  <a:pt x="1141044" y="2413810"/>
                  <a:pt x="94386" y="2392571"/>
                </a:cubicBezTo>
                <a:cubicBezTo>
                  <a:pt x="460192" y="2243311"/>
                  <a:pt x="717747" y="1883942"/>
                  <a:pt x="717747" y="1464418"/>
                </a:cubicBezTo>
                <a:cubicBezTo>
                  <a:pt x="717747" y="1009626"/>
                  <a:pt x="415068" y="625529"/>
                  <a:pt x="0" y="503133"/>
                </a:cubicBezTo>
                <a:cubicBezTo>
                  <a:pt x="155701" y="398659"/>
                  <a:pt x="313310" y="353245"/>
                  <a:pt x="470918" y="387412"/>
                </a:cubicBezTo>
                <a:cubicBezTo>
                  <a:pt x="752272" y="29858"/>
                  <a:pt x="1270284" y="-5309"/>
                  <a:pt x="1473241" y="551"/>
                </a:cubicBez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3" name="椭圆 12">
            <a:extLst>
              <a:ext uri="{FF2B5EF4-FFF2-40B4-BE49-F238E27FC236}">
                <a16:creationId xmlns:a16="http://schemas.microsoft.com/office/drawing/2014/main" id="{3C33B5B6-1144-4427-86DE-A4FE12099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4238625"/>
            <a:ext cx="1765300" cy="1765300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8684" name="文本框 7">
            <a:extLst>
              <a:ext uri="{FF2B5EF4-FFF2-40B4-BE49-F238E27FC236}">
                <a16:creationId xmlns:a16="http://schemas.microsoft.com/office/drawing/2014/main" id="{A9DC32CE-B4D9-4E94-A0F1-2DB4AB660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513" y="2136775"/>
            <a:ext cx="2505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8685" name="文本框 7">
            <a:extLst>
              <a:ext uri="{FF2B5EF4-FFF2-40B4-BE49-F238E27FC236}">
                <a16:creationId xmlns:a16="http://schemas.microsoft.com/office/drawing/2014/main" id="{3C0CC015-0679-43B4-A0AF-FB7CAA2F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514850"/>
            <a:ext cx="2505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8686" name="矩形 15">
            <a:extLst>
              <a:ext uri="{FF2B5EF4-FFF2-40B4-BE49-F238E27FC236}">
                <a16:creationId xmlns:a16="http://schemas.microsoft.com/office/drawing/2014/main" id="{3A0FF93E-03A1-46E4-A993-6C4A45BB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3A3326DC-1531-4AA7-9CD4-2E3F3FF5D522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29699" name="图片 3">
              <a:extLst>
                <a:ext uri="{FF2B5EF4-FFF2-40B4-BE49-F238E27FC236}">
                  <a16:creationId xmlns:a16="http://schemas.microsoft.com/office/drawing/2014/main" id="{847471CC-828E-48AC-B6D9-89FCDFA5E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0" name="Group 4">
              <a:extLst>
                <a:ext uri="{FF2B5EF4-FFF2-40B4-BE49-F238E27FC236}">
                  <a16:creationId xmlns:a16="http://schemas.microsoft.com/office/drawing/2014/main" id="{66139175-51F3-40FE-B8A0-6EE0FC45ED4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29701" name="图片 5">
                <a:extLst>
                  <a:ext uri="{FF2B5EF4-FFF2-40B4-BE49-F238E27FC236}">
                    <a16:creationId xmlns:a16="http://schemas.microsoft.com/office/drawing/2014/main" id="{BEBAF6FC-8E30-4DD0-82A7-6087ABB417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2" name="图片 6">
                <a:extLst>
                  <a:ext uri="{FF2B5EF4-FFF2-40B4-BE49-F238E27FC236}">
                    <a16:creationId xmlns:a16="http://schemas.microsoft.com/office/drawing/2014/main" id="{39B12E47-D2F6-4B80-9F41-FF00C213FA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3" name="矩形 7">
              <a:extLst>
                <a:ext uri="{FF2B5EF4-FFF2-40B4-BE49-F238E27FC236}">
                  <a16:creationId xmlns:a16="http://schemas.microsoft.com/office/drawing/2014/main" id="{30A2550F-80CB-4CE2-BB3B-9C48E9999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9704" name="Arc 981">
            <a:extLst>
              <a:ext uri="{FF2B5EF4-FFF2-40B4-BE49-F238E27FC236}">
                <a16:creationId xmlns:a16="http://schemas.microsoft.com/office/drawing/2014/main" id="{62EA4078-9278-4278-A152-0D35E08C85DB}"/>
              </a:ext>
            </a:extLst>
          </p:cNvPr>
          <p:cNvSpPr>
            <a:spLocks/>
          </p:cNvSpPr>
          <p:nvPr/>
        </p:nvSpPr>
        <p:spPr bwMode="auto">
          <a:xfrm rot="16631232">
            <a:off x="4944268" y="3536157"/>
            <a:ext cx="1789113" cy="2470150"/>
          </a:xfrm>
          <a:custGeom>
            <a:avLst/>
            <a:gdLst>
              <a:gd name="T0" fmla="*/ 5197 w 21600"/>
              <a:gd name="T1" fmla="*/ 30602 h 30603"/>
              <a:gd name="T2" fmla="*/ 0 w 21600"/>
              <a:gd name="T3" fmla="*/ 16549 h 30603"/>
              <a:gd name="T4" fmla="*/ 7718 w 21600"/>
              <a:gd name="T5" fmla="*/ 0 h 30603"/>
              <a:gd name="T6" fmla="*/ 5197 w 21600"/>
              <a:gd name="T7" fmla="*/ 30602 h 30603"/>
              <a:gd name="T8" fmla="*/ 0 w 21600"/>
              <a:gd name="T9" fmla="*/ 16549 h 30603"/>
              <a:gd name="T10" fmla="*/ 7718 w 21600"/>
              <a:gd name="T11" fmla="*/ 0 h 30603"/>
              <a:gd name="T12" fmla="*/ 21600 w 21600"/>
              <a:gd name="T13" fmla="*/ 16549 h 30603"/>
              <a:gd name="T14" fmla="*/ 5197 w 21600"/>
              <a:gd name="T15" fmla="*/ 30602 h 30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30603" fill="none" extrusionOk="0">
                <a:moveTo>
                  <a:pt x="5197" y="30602"/>
                </a:moveTo>
                <a:cubicBezTo>
                  <a:pt x="1843" y="26688"/>
                  <a:pt x="0" y="21703"/>
                  <a:pt x="0" y="16549"/>
                </a:cubicBezTo>
                <a:cubicBezTo>
                  <a:pt x="0" y="10163"/>
                  <a:pt x="2825" y="4104"/>
                  <a:pt x="7718" y="0"/>
                </a:cubicBezTo>
              </a:path>
              <a:path w="21600" h="30603" stroke="0" extrusionOk="0">
                <a:moveTo>
                  <a:pt x="5197" y="30602"/>
                </a:moveTo>
                <a:cubicBezTo>
                  <a:pt x="1843" y="26688"/>
                  <a:pt x="0" y="21703"/>
                  <a:pt x="0" y="16549"/>
                </a:cubicBezTo>
                <a:cubicBezTo>
                  <a:pt x="0" y="10163"/>
                  <a:pt x="2825" y="4104"/>
                  <a:pt x="7718" y="0"/>
                </a:cubicBezTo>
                <a:lnTo>
                  <a:pt x="21600" y="16549"/>
                </a:lnTo>
                <a:lnTo>
                  <a:pt x="5197" y="30602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5" name="Arc 1191">
            <a:extLst>
              <a:ext uri="{FF2B5EF4-FFF2-40B4-BE49-F238E27FC236}">
                <a16:creationId xmlns:a16="http://schemas.microsoft.com/office/drawing/2014/main" id="{319A3897-011C-4924-8B90-DE48C597AEAF}"/>
              </a:ext>
            </a:extLst>
          </p:cNvPr>
          <p:cNvSpPr>
            <a:spLocks/>
          </p:cNvSpPr>
          <p:nvPr/>
        </p:nvSpPr>
        <p:spPr bwMode="auto">
          <a:xfrm rot="11869979">
            <a:off x="5151438" y="3813175"/>
            <a:ext cx="1085850" cy="1211263"/>
          </a:xfrm>
          <a:custGeom>
            <a:avLst/>
            <a:gdLst>
              <a:gd name="T0" fmla="*/ 0 w 20236"/>
              <a:gd name="T1" fmla="*/ 1070 h 21600"/>
              <a:gd name="T2" fmla="*/ 6715 w 20236"/>
              <a:gd name="T3" fmla="*/ 0 h 21600"/>
              <a:gd name="T4" fmla="*/ 20236 w 20236"/>
              <a:gd name="T5" fmla="*/ 4755 h 21600"/>
              <a:gd name="T6" fmla="*/ 0 w 20236"/>
              <a:gd name="T7" fmla="*/ 1070 h 21600"/>
              <a:gd name="T8" fmla="*/ 6715 w 20236"/>
              <a:gd name="T9" fmla="*/ 0 h 21600"/>
              <a:gd name="T10" fmla="*/ 20236 w 20236"/>
              <a:gd name="T11" fmla="*/ 4755 h 21600"/>
              <a:gd name="T12" fmla="*/ 6715 w 20236"/>
              <a:gd name="T13" fmla="*/ 21600 h 21600"/>
              <a:gd name="T14" fmla="*/ 0 w 20236"/>
              <a:gd name="T15" fmla="*/ 107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236" h="21600" fill="none" extrusionOk="0">
                <a:moveTo>
                  <a:pt x="0" y="1070"/>
                </a:moveTo>
                <a:cubicBezTo>
                  <a:pt x="2167" y="361"/>
                  <a:pt x="4434" y="0"/>
                  <a:pt x="6715" y="0"/>
                </a:cubicBezTo>
                <a:cubicBezTo>
                  <a:pt x="11632" y="0"/>
                  <a:pt x="16401" y="1677"/>
                  <a:pt x="20236" y="4755"/>
                </a:cubicBezTo>
              </a:path>
              <a:path w="20236" h="21600" stroke="0" extrusionOk="0">
                <a:moveTo>
                  <a:pt x="0" y="1070"/>
                </a:moveTo>
                <a:cubicBezTo>
                  <a:pt x="2167" y="361"/>
                  <a:pt x="4434" y="0"/>
                  <a:pt x="6715" y="0"/>
                </a:cubicBezTo>
                <a:cubicBezTo>
                  <a:pt x="11632" y="0"/>
                  <a:pt x="16401" y="1677"/>
                  <a:pt x="20236" y="4755"/>
                </a:cubicBezTo>
                <a:lnTo>
                  <a:pt x="6715" y="21600"/>
                </a:lnTo>
                <a:lnTo>
                  <a:pt x="0" y="107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6" name="Arc 974">
            <a:extLst>
              <a:ext uri="{FF2B5EF4-FFF2-40B4-BE49-F238E27FC236}">
                <a16:creationId xmlns:a16="http://schemas.microsoft.com/office/drawing/2014/main" id="{0D1ECAC2-4EB5-4A15-B91A-13BFFF62C04A}"/>
              </a:ext>
            </a:extLst>
          </p:cNvPr>
          <p:cNvSpPr>
            <a:spLocks/>
          </p:cNvSpPr>
          <p:nvPr/>
        </p:nvSpPr>
        <p:spPr bwMode="auto">
          <a:xfrm rot="8727187">
            <a:off x="5756275" y="3959225"/>
            <a:ext cx="685800" cy="1239838"/>
          </a:xfrm>
          <a:custGeom>
            <a:avLst/>
            <a:gdLst>
              <a:gd name="T0" fmla="*/ 423 w 12119"/>
              <a:gd name="T1" fmla="*/ 0 h 21596"/>
              <a:gd name="T2" fmla="*/ 12118 w 12119"/>
              <a:gd name="T3" fmla="*/ 3716 h 21596"/>
              <a:gd name="T4" fmla="*/ 423 w 12119"/>
              <a:gd name="T5" fmla="*/ 0 h 21596"/>
              <a:gd name="T6" fmla="*/ 12118 w 12119"/>
              <a:gd name="T7" fmla="*/ 3716 h 21596"/>
              <a:gd name="T8" fmla="*/ 0 w 12119"/>
              <a:gd name="T9" fmla="*/ 21596 h 21596"/>
              <a:gd name="T10" fmla="*/ 423 w 12119"/>
              <a:gd name="T11" fmla="*/ 0 h 2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119" h="21596" fill="none" extrusionOk="0">
                <a:moveTo>
                  <a:pt x="423" y="0"/>
                </a:moveTo>
                <a:cubicBezTo>
                  <a:pt x="4599" y="82"/>
                  <a:pt x="8661" y="1372"/>
                  <a:pt x="12118" y="3716"/>
                </a:cubicBezTo>
              </a:path>
              <a:path w="12119" h="21596" stroke="0" extrusionOk="0">
                <a:moveTo>
                  <a:pt x="423" y="0"/>
                </a:moveTo>
                <a:cubicBezTo>
                  <a:pt x="4599" y="82"/>
                  <a:pt x="8661" y="1372"/>
                  <a:pt x="12118" y="3716"/>
                </a:cubicBezTo>
                <a:lnTo>
                  <a:pt x="0" y="21596"/>
                </a:lnTo>
                <a:lnTo>
                  <a:pt x="423" y="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7" name="Arc 980">
            <a:extLst>
              <a:ext uri="{FF2B5EF4-FFF2-40B4-BE49-F238E27FC236}">
                <a16:creationId xmlns:a16="http://schemas.microsoft.com/office/drawing/2014/main" id="{04EAF3D8-6215-4EB5-AF24-0BE4C8F1CFB8}"/>
              </a:ext>
            </a:extLst>
          </p:cNvPr>
          <p:cNvSpPr>
            <a:spLocks/>
          </p:cNvSpPr>
          <p:nvPr/>
        </p:nvSpPr>
        <p:spPr bwMode="auto">
          <a:xfrm rot="16631232">
            <a:off x="4335462" y="3306763"/>
            <a:ext cx="1584325" cy="1701800"/>
          </a:xfrm>
          <a:custGeom>
            <a:avLst/>
            <a:gdLst>
              <a:gd name="T0" fmla="*/ -1 w 19616"/>
              <a:gd name="T1" fmla="*/ 5289 h 21600"/>
              <a:gd name="T2" fmla="*/ 14161 w 19616"/>
              <a:gd name="T3" fmla="*/ 0 h 21600"/>
              <a:gd name="T4" fmla="*/ 19615 w 19616"/>
              <a:gd name="T5" fmla="*/ 700 h 21600"/>
              <a:gd name="T6" fmla="*/ -1 w 19616"/>
              <a:gd name="T7" fmla="*/ 5289 h 21600"/>
              <a:gd name="T8" fmla="*/ 14161 w 19616"/>
              <a:gd name="T9" fmla="*/ 0 h 21600"/>
              <a:gd name="T10" fmla="*/ 19615 w 19616"/>
              <a:gd name="T11" fmla="*/ 700 h 21600"/>
              <a:gd name="T12" fmla="*/ 14161 w 19616"/>
              <a:gd name="T13" fmla="*/ 21600 h 21600"/>
              <a:gd name="T14" fmla="*/ -1 w 19616"/>
              <a:gd name="T15" fmla="*/ 5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16" h="21600" fill="none" extrusionOk="0">
                <a:moveTo>
                  <a:pt x="-1" y="5289"/>
                </a:moveTo>
                <a:cubicBezTo>
                  <a:pt x="3928" y="1878"/>
                  <a:pt x="8957" y="0"/>
                  <a:pt x="14161" y="0"/>
                </a:cubicBezTo>
                <a:cubicBezTo>
                  <a:pt x="16001" y="0"/>
                  <a:pt x="17834" y="235"/>
                  <a:pt x="19615" y="700"/>
                </a:cubicBezTo>
              </a:path>
              <a:path w="19616" h="21600" stroke="0" extrusionOk="0">
                <a:moveTo>
                  <a:pt x="-1" y="5289"/>
                </a:moveTo>
                <a:cubicBezTo>
                  <a:pt x="3928" y="1878"/>
                  <a:pt x="8957" y="0"/>
                  <a:pt x="14161" y="0"/>
                </a:cubicBezTo>
                <a:cubicBezTo>
                  <a:pt x="16001" y="0"/>
                  <a:pt x="17834" y="235"/>
                  <a:pt x="19615" y="700"/>
                </a:cubicBezTo>
                <a:lnTo>
                  <a:pt x="14161" y="21600"/>
                </a:lnTo>
                <a:lnTo>
                  <a:pt x="-1" y="5289"/>
                </a:lnTo>
                <a:close/>
              </a:path>
            </a:pathLst>
          </a:custGeom>
          <a:solidFill>
            <a:schemeClr val="bg1">
              <a:alpha val="14999"/>
            </a:schemeClr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8" name="Arc 979">
            <a:extLst>
              <a:ext uri="{FF2B5EF4-FFF2-40B4-BE49-F238E27FC236}">
                <a16:creationId xmlns:a16="http://schemas.microsoft.com/office/drawing/2014/main" id="{B2FA6A06-C55D-4FB0-9315-0361AE4DD2A5}"/>
              </a:ext>
            </a:extLst>
          </p:cNvPr>
          <p:cNvSpPr>
            <a:spLocks/>
          </p:cNvSpPr>
          <p:nvPr/>
        </p:nvSpPr>
        <p:spPr bwMode="auto">
          <a:xfrm rot="16631232">
            <a:off x="5313363" y="1392237"/>
            <a:ext cx="1697038" cy="3370263"/>
          </a:xfrm>
          <a:custGeom>
            <a:avLst/>
            <a:gdLst>
              <a:gd name="T0" fmla="*/ 5302 w 21600"/>
              <a:gd name="T1" fmla="*/ -1 h 42399"/>
              <a:gd name="T2" fmla="*/ 21600 w 21600"/>
              <a:gd name="T3" fmla="*/ 20939 h 42399"/>
              <a:gd name="T4" fmla="*/ 2455 w 21600"/>
              <a:gd name="T5" fmla="*/ 42398 h 42399"/>
              <a:gd name="T6" fmla="*/ 5302 w 21600"/>
              <a:gd name="T7" fmla="*/ -1 h 42399"/>
              <a:gd name="T8" fmla="*/ 21600 w 21600"/>
              <a:gd name="T9" fmla="*/ 20939 h 42399"/>
              <a:gd name="T10" fmla="*/ 2455 w 21600"/>
              <a:gd name="T11" fmla="*/ 42398 h 42399"/>
              <a:gd name="T12" fmla="*/ 0 w 21600"/>
              <a:gd name="T13" fmla="*/ 20939 h 42399"/>
              <a:gd name="T14" fmla="*/ 5302 w 21600"/>
              <a:gd name="T15" fmla="*/ -1 h 4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42399" fill="none" extrusionOk="0">
                <a:moveTo>
                  <a:pt x="5302" y="-1"/>
                </a:moveTo>
                <a:cubicBezTo>
                  <a:pt x="14886" y="2426"/>
                  <a:pt x="21600" y="11051"/>
                  <a:pt x="21600" y="20939"/>
                </a:cubicBezTo>
                <a:cubicBezTo>
                  <a:pt x="21600" y="31918"/>
                  <a:pt x="13363" y="41150"/>
                  <a:pt x="2455" y="42398"/>
                </a:cubicBezTo>
              </a:path>
              <a:path w="21600" h="42399" stroke="0" extrusionOk="0">
                <a:moveTo>
                  <a:pt x="5302" y="-1"/>
                </a:moveTo>
                <a:cubicBezTo>
                  <a:pt x="14886" y="2426"/>
                  <a:pt x="21600" y="11051"/>
                  <a:pt x="21600" y="20939"/>
                </a:cubicBezTo>
                <a:cubicBezTo>
                  <a:pt x="21600" y="31918"/>
                  <a:pt x="13363" y="41150"/>
                  <a:pt x="2455" y="42398"/>
                </a:cubicBezTo>
                <a:lnTo>
                  <a:pt x="0" y="20939"/>
                </a:lnTo>
                <a:lnTo>
                  <a:pt x="5302" y="-1"/>
                </a:lnTo>
                <a:close/>
              </a:path>
            </a:pathLst>
          </a:custGeom>
          <a:solidFill>
            <a:schemeClr val="bg1">
              <a:alpha val="4999"/>
            </a:schemeClr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9" name="Arc 976">
            <a:extLst>
              <a:ext uri="{FF2B5EF4-FFF2-40B4-BE49-F238E27FC236}">
                <a16:creationId xmlns:a16="http://schemas.microsoft.com/office/drawing/2014/main" id="{3E99980E-E216-43C2-B8C8-B0459B938B9F}"/>
              </a:ext>
            </a:extLst>
          </p:cNvPr>
          <p:cNvSpPr>
            <a:spLocks/>
          </p:cNvSpPr>
          <p:nvPr/>
        </p:nvSpPr>
        <p:spPr bwMode="auto">
          <a:xfrm rot="16700735">
            <a:off x="4538663" y="3087688"/>
            <a:ext cx="1928812" cy="1179512"/>
          </a:xfrm>
          <a:custGeom>
            <a:avLst/>
            <a:gdLst>
              <a:gd name="T0" fmla="*/ -1 w 35770"/>
              <a:gd name="T1" fmla="*/ 5492 h 21600"/>
              <a:gd name="T2" fmla="*/ 14391 w 35770"/>
              <a:gd name="T3" fmla="*/ 0 h 21600"/>
              <a:gd name="T4" fmla="*/ 35769 w 35770"/>
              <a:gd name="T5" fmla="*/ 18515 h 21600"/>
              <a:gd name="T6" fmla="*/ -1 w 35770"/>
              <a:gd name="T7" fmla="*/ 5492 h 21600"/>
              <a:gd name="T8" fmla="*/ 14391 w 35770"/>
              <a:gd name="T9" fmla="*/ 0 h 21600"/>
              <a:gd name="T10" fmla="*/ 35769 w 35770"/>
              <a:gd name="T11" fmla="*/ 18515 h 21600"/>
              <a:gd name="T12" fmla="*/ 14391 w 35770"/>
              <a:gd name="T13" fmla="*/ 21600 h 21600"/>
              <a:gd name="T14" fmla="*/ -1 w 35770"/>
              <a:gd name="T15" fmla="*/ 549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70" h="21600" fill="none" extrusionOk="0">
                <a:moveTo>
                  <a:pt x="-1" y="5492"/>
                </a:moveTo>
                <a:cubicBezTo>
                  <a:pt x="3958" y="1955"/>
                  <a:pt x="9081" y="0"/>
                  <a:pt x="14391" y="0"/>
                </a:cubicBezTo>
                <a:cubicBezTo>
                  <a:pt x="25128" y="0"/>
                  <a:pt x="34236" y="7887"/>
                  <a:pt x="35769" y="18515"/>
                </a:cubicBezTo>
              </a:path>
              <a:path w="35770" h="21600" stroke="0" extrusionOk="0">
                <a:moveTo>
                  <a:pt x="-1" y="5492"/>
                </a:moveTo>
                <a:cubicBezTo>
                  <a:pt x="3958" y="1955"/>
                  <a:pt x="9081" y="0"/>
                  <a:pt x="14391" y="0"/>
                </a:cubicBezTo>
                <a:cubicBezTo>
                  <a:pt x="25128" y="0"/>
                  <a:pt x="34236" y="7887"/>
                  <a:pt x="35769" y="18515"/>
                </a:cubicBezTo>
                <a:lnTo>
                  <a:pt x="14391" y="21600"/>
                </a:lnTo>
                <a:lnTo>
                  <a:pt x="-1" y="5492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10" name="Arc 972">
            <a:extLst>
              <a:ext uri="{FF2B5EF4-FFF2-40B4-BE49-F238E27FC236}">
                <a16:creationId xmlns:a16="http://schemas.microsoft.com/office/drawing/2014/main" id="{F404517D-C0DF-4AAC-A2B9-16CED7A71A08}"/>
              </a:ext>
            </a:extLst>
          </p:cNvPr>
          <p:cNvSpPr>
            <a:spLocks/>
          </p:cNvSpPr>
          <p:nvPr/>
        </p:nvSpPr>
        <p:spPr bwMode="auto">
          <a:xfrm>
            <a:off x="6040438" y="2784475"/>
            <a:ext cx="1168400" cy="1158875"/>
          </a:xfrm>
          <a:custGeom>
            <a:avLst/>
            <a:gdLst>
              <a:gd name="T0" fmla="*/ 0 w 21658"/>
              <a:gd name="T1" fmla="*/ 0 h 21600"/>
              <a:gd name="T2" fmla="*/ 58 w 21658"/>
              <a:gd name="T3" fmla="*/ 0 h 21600"/>
              <a:gd name="T4" fmla="*/ 21657 w 21658"/>
              <a:gd name="T5" fmla="*/ 21519 h 21600"/>
              <a:gd name="T6" fmla="*/ 0 w 21658"/>
              <a:gd name="T7" fmla="*/ 0 h 21600"/>
              <a:gd name="T8" fmla="*/ 58 w 21658"/>
              <a:gd name="T9" fmla="*/ 0 h 21600"/>
              <a:gd name="T10" fmla="*/ 21657 w 21658"/>
              <a:gd name="T11" fmla="*/ 21519 h 21600"/>
              <a:gd name="T12" fmla="*/ 58 w 21658"/>
              <a:gd name="T13" fmla="*/ 21600 h 21600"/>
              <a:gd name="T14" fmla="*/ 0 w 21658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58" h="21600" fill="none" extrusionOk="0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11955" y="0"/>
                  <a:pt x="21613" y="9621"/>
                  <a:pt x="21657" y="21519"/>
                </a:cubicBezTo>
              </a:path>
              <a:path w="21658" h="21600" stroke="0" extrusionOk="0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11955" y="0"/>
                  <a:pt x="21613" y="9621"/>
                  <a:pt x="21657" y="21519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11" name="AutoShape 1013">
            <a:extLst>
              <a:ext uri="{FF2B5EF4-FFF2-40B4-BE49-F238E27FC236}">
                <a16:creationId xmlns:a16="http://schemas.microsoft.com/office/drawing/2014/main" id="{81FA3165-E57E-4C66-BDBD-3EBF1E41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05088"/>
            <a:ext cx="1552575" cy="396875"/>
          </a:xfrm>
          <a:prstGeom prst="roundRect">
            <a:avLst>
              <a:gd name="adj" fmla="val 50000"/>
            </a:avLst>
          </a:prstGeom>
          <a:solidFill>
            <a:srgbClr val="C0C0C0">
              <a:alpha val="20000"/>
            </a:srgbClr>
          </a:solidFill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12" name="Rectangle 1018">
            <a:extLst>
              <a:ext uri="{FF2B5EF4-FFF2-40B4-BE49-F238E27FC236}">
                <a16:creationId xmlns:a16="http://schemas.microsoft.com/office/drawing/2014/main" id="{A2AF0115-459E-4618-89CB-A2C8F95F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67000"/>
            <a:ext cx="757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9713" name="Line 928">
            <a:extLst>
              <a:ext uri="{FF2B5EF4-FFF2-40B4-BE49-F238E27FC236}">
                <a16:creationId xmlns:a16="http://schemas.microsoft.com/office/drawing/2014/main" id="{76E49E19-446C-4FFE-9A91-C2E2F44E4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100" y="2797175"/>
            <a:ext cx="1944688" cy="762000"/>
          </a:xfrm>
          <a:prstGeom prst="line">
            <a:avLst/>
          </a:prstGeom>
          <a:noFill/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4" name="Arc 973">
            <a:extLst>
              <a:ext uri="{FF2B5EF4-FFF2-40B4-BE49-F238E27FC236}">
                <a16:creationId xmlns:a16="http://schemas.microsoft.com/office/drawing/2014/main" id="{1CB197AA-6910-402E-A2CB-74D1B4907B3A}"/>
              </a:ext>
            </a:extLst>
          </p:cNvPr>
          <p:cNvSpPr>
            <a:spLocks/>
          </p:cNvSpPr>
          <p:nvPr/>
        </p:nvSpPr>
        <p:spPr bwMode="auto">
          <a:xfrm rot="5400000">
            <a:off x="6141243" y="3834607"/>
            <a:ext cx="982663" cy="1149350"/>
          </a:xfrm>
          <a:custGeom>
            <a:avLst/>
            <a:gdLst>
              <a:gd name="T0" fmla="*/ 0 w 17875"/>
              <a:gd name="T1" fmla="*/ 0 h 21600"/>
              <a:gd name="T2" fmla="*/ 58 w 17875"/>
              <a:gd name="T3" fmla="*/ 0 h 21600"/>
              <a:gd name="T4" fmla="*/ 17874 w 17875"/>
              <a:gd name="T5" fmla="*/ 9388 h 21600"/>
              <a:gd name="T6" fmla="*/ 0 w 17875"/>
              <a:gd name="T7" fmla="*/ 0 h 21600"/>
              <a:gd name="T8" fmla="*/ 58 w 17875"/>
              <a:gd name="T9" fmla="*/ 0 h 21600"/>
              <a:gd name="T10" fmla="*/ 17874 w 17875"/>
              <a:gd name="T11" fmla="*/ 9388 h 21600"/>
              <a:gd name="T12" fmla="*/ 58 w 17875"/>
              <a:gd name="T13" fmla="*/ 21600 h 21600"/>
              <a:gd name="T14" fmla="*/ 0 w 17875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875" h="21600" fill="none" extrusionOk="0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7181" y="0"/>
                  <a:pt x="13847" y="3512"/>
                  <a:pt x="17874" y="9388"/>
                </a:cubicBezTo>
              </a:path>
              <a:path w="17875" h="21600" stroke="0" extrusionOk="0">
                <a:moveTo>
                  <a:pt x="0" y="0"/>
                </a:moveTo>
                <a:cubicBezTo>
                  <a:pt x="19" y="0"/>
                  <a:pt x="38" y="0"/>
                  <a:pt x="58" y="0"/>
                </a:cubicBezTo>
                <a:cubicBezTo>
                  <a:pt x="7181" y="0"/>
                  <a:pt x="13847" y="3512"/>
                  <a:pt x="17874" y="9388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15" name="Oval 962">
            <a:extLst>
              <a:ext uri="{FF2B5EF4-FFF2-40B4-BE49-F238E27FC236}">
                <a16:creationId xmlns:a16="http://schemas.microsoft.com/office/drawing/2014/main" id="{7C9942EA-4B3A-42CF-826F-F495BFF3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2241550"/>
            <a:ext cx="3435350" cy="3435350"/>
          </a:xfrm>
          <a:prstGeom prst="ellipse">
            <a:avLst/>
          </a:prstGeom>
          <a:noFill/>
          <a:ln w="19050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16" name="Line 965">
            <a:extLst>
              <a:ext uri="{FF2B5EF4-FFF2-40B4-BE49-F238E27FC236}">
                <a16:creationId xmlns:a16="http://schemas.microsoft.com/office/drawing/2014/main" id="{F3C64103-F660-42C7-A85F-A75E4D866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3954463"/>
            <a:ext cx="1289050" cy="1852612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7" name="Line 929">
            <a:extLst>
              <a:ext uri="{FF2B5EF4-FFF2-40B4-BE49-F238E27FC236}">
                <a16:creationId xmlns:a16="http://schemas.microsoft.com/office/drawing/2014/main" id="{88A2ED63-5D85-400C-B0EE-F6FF996E2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7025" y="3990975"/>
            <a:ext cx="1849438" cy="1204913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8" name="Line 937">
            <a:extLst>
              <a:ext uri="{FF2B5EF4-FFF2-40B4-BE49-F238E27FC236}">
                <a16:creationId xmlns:a16="http://schemas.microsoft.com/office/drawing/2014/main" id="{8E9C21CA-43E7-40EC-9F1D-B206FCCB4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5675" y="3938588"/>
            <a:ext cx="17463" cy="1716087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9" name="Line 949">
            <a:extLst>
              <a:ext uri="{FF2B5EF4-FFF2-40B4-BE49-F238E27FC236}">
                <a16:creationId xmlns:a16="http://schemas.microsoft.com/office/drawing/2014/main" id="{C01AA235-2138-468E-BAC2-2AF593373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1685925"/>
            <a:ext cx="0" cy="2185988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0" name="Oval 961">
            <a:extLst>
              <a:ext uri="{FF2B5EF4-FFF2-40B4-BE49-F238E27FC236}">
                <a16:creationId xmlns:a16="http://schemas.microsoft.com/office/drawing/2014/main" id="{B7CC2B89-B510-4BE0-A188-FB464DF11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722563"/>
            <a:ext cx="2447925" cy="2447925"/>
          </a:xfrm>
          <a:prstGeom prst="ellips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9721" name="Group 25">
            <a:extLst>
              <a:ext uri="{FF2B5EF4-FFF2-40B4-BE49-F238E27FC236}">
                <a16:creationId xmlns:a16="http://schemas.microsoft.com/office/drawing/2014/main" id="{848D1138-EEE0-4531-89C0-C04FC4B462E4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2713038"/>
            <a:ext cx="180975" cy="180975"/>
            <a:chOff x="0" y="0"/>
            <a:chExt cx="114" cy="114"/>
          </a:xfrm>
        </p:grpSpPr>
        <p:sp>
          <p:nvSpPr>
            <p:cNvPr id="29722" name="Oval 924">
              <a:extLst>
                <a:ext uri="{FF2B5EF4-FFF2-40B4-BE49-F238E27FC236}">
                  <a16:creationId xmlns:a16="http://schemas.microsoft.com/office/drawing/2014/main" id="{F375EA69-5724-4585-BB8D-7C143F8F2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 cmpd="sng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723" name="Oval 982">
              <a:extLst>
                <a:ext uri="{FF2B5EF4-FFF2-40B4-BE49-F238E27FC236}">
                  <a16:creationId xmlns:a16="http://schemas.microsoft.com/office/drawing/2014/main" id="{C71B346C-6857-43D0-BC71-CA571FE9A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 cmpd="sng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9724" name="Oval 1089">
            <a:extLst>
              <a:ext uri="{FF2B5EF4-FFF2-40B4-BE49-F238E27FC236}">
                <a16:creationId xmlns:a16="http://schemas.microsoft.com/office/drawing/2014/main" id="{0C914783-FA7A-4732-9659-328031D1A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3884613"/>
            <a:ext cx="120650" cy="120650"/>
          </a:xfrm>
          <a:prstGeom prst="ellipse">
            <a:avLst/>
          </a:prstGeom>
          <a:solidFill>
            <a:schemeClr val="bg1">
              <a:alpha val="20000"/>
            </a:schemeClr>
          </a:solidFill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25" name="Rectangle 1142">
            <a:extLst>
              <a:ext uri="{FF2B5EF4-FFF2-40B4-BE49-F238E27FC236}">
                <a16:creationId xmlns:a16="http://schemas.microsoft.com/office/drawing/2014/main" id="{9C38B6A5-7C81-4CCB-88FC-407101F9F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3522663"/>
            <a:ext cx="757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35%</a:t>
            </a:r>
          </a:p>
        </p:txBody>
      </p:sp>
      <p:sp>
        <p:nvSpPr>
          <p:cNvPr id="29726" name="Rectangle 1144">
            <a:extLst>
              <a:ext uri="{FF2B5EF4-FFF2-40B4-BE49-F238E27FC236}">
                <a16:creationId xmlns:a16="http://schemas.microsoft.com/office/drawing/2014/main" id="{F21C9D9F-9D35-43EE-AD8A-3700FB938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238" y="4140200"/>
            <a:ext cx="757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rgbClr val="DDDDD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15%</a:t>
            </a:r>
          </a:p>
        </p:txBody>
      </p:sp>
      <p:sp>
        <p:nvSpPr>
          <p:cNvPr id="29727" name="Line 1047">
            <a:extLst>
              <a:ext uri="{FF2B5EF4-FFF2-40B4-BE49-F238E27FC236}">
                <a16:creationId xmlns:a16="http://schemas.microsoft.com/office/drawing/2014/main" id="{4DDB0BB3-3703-4657-B5A6-ACF106547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8013" y="4422775"/>
            <a:ext cx="1331912" cy="647700"/>
          </a:xfrm>
          <a:prstGeom prst="line">
            <a:avLst/>
          </a:prstGeom>
          <a:noFill/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8" name="Oval 1158">
            <a:extLst>
              <a:ext uri="{FF2B5EF4-FFF2-40B4-BE49-F238E27FC236}">
                <a16:creationId xmlns:a16="http://schemas.microsoft.com/office/drawing/2014/main" id="{E0291C5A-A47D-4C94-8B6D-9895E39BB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1676400"/>
            <a:ext cx="4540250" cy="4540250"/>
          </a:xfrm>
          <a:prstGeom prst="ellipse">
            <a:avLst/>
          </a:prstGeom>
          <a:noFill/>
          <a:ln w="19050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29" name="AutoShape 1171">
            <a:extLst>
              <a:ext uri="{FF2B5EF4-FFF2-40B4-BE49-F238E27FC236}">
                <a16:creationId xmlns:a16="http://schemas.microsoft.com/office/drawing/2014/main" id="{BC8E0F36-C5AF-498A-B386-116F747B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2298700"/>
            <a:ext cx="1008063" cy="396875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30" name="Rectangle 1173">
            <a:extLst>
              <a:ext uri="{FF2B5EF4-FFF2-40B4-BE49-F238E27FC236}">
                <a16:creationId xmlns:a16="http://schemas.microsoft.com/office/drawing/2014/main" id="{8A8F1AF5-D965-4675-BDA4-3874D5ED2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2371725"/>
            <a:ext cx="757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9731" name="AutoShape 1174">
            <a:extLst>
              <a:ext uri="{FF2B5EF4-FFF2-40B4-BE49-F238E27FC236}">
                <a16:creationId xmlns:a16="http://schemas.microsoft.com/office/drawing/2014/main" id="{5E7391C7-897E-4BAB-991C-A27B7152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3052763"/>
            <a:ext cx="1008063" cy="396875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32" name="Rectangle 1175">
            <a:extLst>
              <a:ext uri="{FF2B5EF4-FFF2-40B4-BE49-F238E27FC236}">
                <a16:creationId xmlns:a16="http://schemas.microsoft.com/office/drawing/2014/main" id="{10E7AA66-86DE-4BC5-AF15-CF0DCB94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813" y="3125788"/>
            <a:ext cx="7572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9733" name="AutoShape 1176">
            <a:extLst>
              <a:ext uri="{FF2B5EF4-FFF2-40B4-BE49-F238E27FC236}">
                <a16:creationId xmlns:a16="http://schemas.microsoft.com/office/drawing/2014/main" id="{46239FF2-4C7D-4E11-A321-F13495846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3844925"/>
            <a:ext cx="1008062" cy="396875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34" name="Rectangle 1177">
            <a:extLst>
              <a:ext uri="{FF2B5EF4-FFF2-40B4-BE49-F238E27FC236}">
                <a16:creationId xmlns:a16="http://schemas.microsoft.com/office/drawing/2014/main" id="{B9E79271-1815-4734-8E45-93F0EB5A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925" y="3917950"/>
            <a:ext cx="757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9735" name="AutoShape 1178">
            <a:extLst>
              <a:ext uri="{FF2B5EF4-FFF2-40B4-BE49-F238E27FC236}">
                <a16:creationId xmlns:a16="http://schemas.microsoft.com/office/drawing/2014/main" id="{FD50EF82-EBFD-433E-859C-51EB9B8DE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075" y="5537200"/>
            <a:ext cx="1008063" cy="396875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36" name="Rectangle 1179">
            <a:extLst>
              <a:ext uri="{FF2B5EF4-FFF2-40B4-BE49-F238E27FC236}">
                <a16:creationId xmlns:a16="http://schemas.microsoft.com/office/drawing/2014/main" id="{533C1C42-7093-44F1-93FA-C384E328A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610225"/>
            <a:ext cx="757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grpSp>
        <p:nvGrpSpPr>
          <p:cNvPr id="29737" name="Group 41">
            <a:extLst>
              <a:ext uri="{FF2B5EF4-FFF2-40B4-BE49-F238E27FC236}">
                <a16:creationId xmlns:a16="http://schemas.microsoft.com/office/drawing/2014/main" id="{51F6FE41-1CA6-47DE-ADE3-595A5AD408AB}"/>
              </a:ext>
            </a:extLst>
          </p:cNvPr>
          <p:cNvGrpSpPr>
            <a:grpSpLocks/>
          </p:cNvGrpSpPr>
          <p:nvPr/>
        </p:nvGrpSpPr>
        <p:grpSpPr bwMode="auto">
          <a:xfrm>
            <a:off x="8094663" y="2017713"/>
            <a:ext cx="1552575" cy="396875"/>
            <a:chOff x="0" y="0"/>
            <a:chExt cx="978" cy="250"/>
          </a:xfrm>
        </p:grpSpPr>
        <p:sp>
          <p:nvSpPr>
            <p:cNvPr id="29738" name="AutoShape 1044">
              <a:extLst>
                <a:ext uri="{FF2B5EF4-FFF2-40B4-BE49-F238E27FC236}">
                  <a16:creationId xmlns:a16="http://schemas.microsoft.com/office/drawing/2014/main" id="{1E7394E7-04FB-4700-892D-D34B95B4F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78" cy="2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0000"/>
              </a:schemeClr>
            </a:solidFill>
            <a:ln w="19050" cap="rnd" cmpd="sng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9739" name="Group 43">
              <a:extLst>
                <a:ext uri="{FF2B5EF4-FFF2-40B4-BE49-F238E27FC236}">
                  <a16:creationId xmlns:a16="http://schemas.microsoft.com/office/drawing/2014/main" id="{89FAE9C3-96C8-44AB-8603-55F6DFF0B5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" y="74"/>
              <a:ext cx="114" cy="114"/>
              <a:chOff x="0" y="0"/>
              <a:chExt cx="114" cy="114"/>
            </a:xfrm>
          </p:grpSpPr>
          <p:sp>
            <p:nvSpPr>
              <p:cNvPr id="29740" name="Oval 1042">
                <a:extLst>
                  <a:ext uri="{FF2B5EF4-FFF2-40B4-BE49-F238E27FC236}">
                    <a16:creationId xmlns:a16="http://schemas.microsoft.com/office/drawing/2014/main" id="{DA00D702-F258-4A5C-B986-D5BE38C4A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" cy="114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19050" cap="rnd" cmpd="sng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9741" name="Oval 1043">
                <a:extLst>
                  <a:ext uri="{FF2B5EF4-FFF2-40B4-BE49-F238E27FC236}">
                    <a16:creationId xmlns:a16="http://schemas.microsoft.com/office/drawing/2014/main" id="{A091B759-F32E-48E0-A9ED-B0C8A1EA7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29"/>
                <a:ext cx="58" cy="5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19050" cap="rnd" cmpd="sng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</p:grpSp>
      <p:sp>
        <p:nvSpPr>
          <p:cNvPr id="29742" name="AutoShape 1051">
            <a:extLst>
              <a:ext uri="{FF2B5EF4-FFF2-40B4-BE49-F238E27FC236}">
                <a16:creationId xmlns:a16="http://schemas.microsoft.com/office/drawing/2014/main" id="{94695798-D691-4A3A-95DA-1EB59B82F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8" y="4881563"/>
            <a:ext cx="1552575" cy="396875"/>
          </a:xfrm>
          <a:prstGeom prst="roundRect">
            <a:avLst>
              <a:gd name="adj" fmla="val 50000"/>
            </a:avLst>
          </a:prstGeom>
          <a:solidFill>
            <a:srgbClr val="C0C0C0">
              <a:alpha val="29999"/>
            </a:srgbClr>
          </a:solidFill>
          <a:ln w="19050" cap="rnd" cmpd="sng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43" name="Rectangle 1052">
            <a:extLst>
              <a:ext uri="{FF2B5EF4-FFF2-40B4-BE49-F238E27FC236}">
                <a16:creationId xmlns:a16="http://schemas.microsoft.com/office/drawing/2014/main" id="{52504394-3901-4FCB-B006-D920D6EFB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7263" y="4953000"/>
            <a:ext cx="757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rgbClr val="DDDDD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grpSp>
        <p:nvGrpSpPr>
          <p:cNvPr id="29744" name="Group 48">
            <a:extLst>
              <a:ext uri="{FF2B5EF4-FFF2-40B4-BE49-F238E27FC236}">
                <a16:creationId xmlns:a16="http://schemas.microsoft.com/office/drawing/2014/main" id="{BAE7DCA7-B9E4-4C67-971E-60A76572FD32}"/>
              </a:ext>
            </a:extLst>
          </p:cNvPr>
          <p:cNvGrpSpPr>
            <a:grpSpLocks/>
          </p:cNvGrpSpPr>
          <p:nvPr/>
        </p:nvGrpSpPr>
        <p:grpSpPr bwMode="auto">
          <a:xfrm>
            <a:off x="8237538" y="4991100"/>
            <a:ext cx="180975" cy="180975"/>
            <a:chOff x="0" y="0"/>
            <a:chExt cx="114" cy="114"/>
          </a:xfrm>
        </p:grpSpPr>
        <p:sp>
          <p:nvSpPr>
            <p:cNvPr id="29745" name="Oval 1049">
              <a:extLst>
                <a:ext uri="{FF2B5EF4-FFF2-40B4-BE49-F238E27FC236}">
                  <a16:creationId xmlns:a16="http://schemas.microsoft.com/office/drawing/2014/main" id="{941D55CE-F40B-41E3-A008-86CD1E618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 cmpd="sng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746" name="Oval 1050">
              <a:extLst>
                <a:ext uri="{FF2B5EF4-FFF2-40B4-BE49-F238E27FC236}">
                  <a16:creationId xmlns:a16="http://schemas.microsoft.com/office/drawing/2014/main" id="{0FC66629-7CC9-4922-BC70-F208ADAEF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 cmpd="sng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9747" name="Rectangle 1143">
            <a:extLst>
              <a:ext uri="{FF2B5EF4-FFF2-40B4-BE49-F238E27FC236}">
                <a16:creationId xmlns:a16="http://schemas.microsoft.com/office/drawing/2014/main" id="{2A10188E-09DC-4E0F-9F16-603359635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63" y="3341688"/>
            <a:ext cx="7572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25%</a:t>
            </a:r>
          </a:p>
        </p:txBody>
      </p:sp>
      <p:sp>
        <p:nvSpPr>
          <p:cNvPr id="29748" name="Line 1040">
            <a:extLst>
              <a:ext uri="{FF2B5EF4-FFF2-40B4-BE49-F238E27FC236}">
                <a16:creationId xmlns:a16="http://schemas.microsoft.com/office/drawing/2014/main" id="{B6A5B929-0272-4FEC-A1BA-44F3191426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2113" y="2225675"/>
            <a:ext cx="1511300" cy="1008063"/>
          </a:xfrm>
          <a:prstGeom prst="line">
            <a:avLst/>
          </a:prstGeom>
          <a:noFill/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49" name="Rectangle 1145">
            <a:extLst>
              <a:ext uri="{FF2B5EF4-FFF2-40B4-BE49-F238E27FC236}">
                <a16:creationId xmlns:a16="http://schemas.microsoft.com/office/drawing/2014/main" id="{873AB0BA-631E-4290-AEC7-5975D3344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0" y="4625975"/>
            <a:ext cx="757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10%</a:t>
            </a:r>
          </a:p>
        </p:txBody>
      </p:sp>
      <p:sp>
        <p:nvSpPr>
          <p:cNvPr id="29750" name="Rectangle 1146">
            <a:extLst>
              <a:ext uri="{FF2B5EF4-FFF2-40B4-BE49-F238E27FC236}">
                <a16:creationId xmlns:a16="http://schemas.microsoft.com/office/drawing/2014/main" id="{7DEEAB11-CE5F-4507-BFC3-9A94FD423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4440238"/>
            <a:ext cx="757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15%</a:t>
            </a:r>
          </a:p>
        </p:txBody>
      </p:sp>
      <p:sp>
        <p:nvSpPr>
          <p:cNvPr id="29751" name="Line 1053">
            <a:extLst>
              <a:ext uri="{FF2B5EF4-FFF2-40B4-BE49-F238E27FC236}">
                <a16:creationId xmlns:a16="http://schemas.microsoft.com/office/drawing/2014/main" id="{CFEA159C-9C35-454D-B1EC-F1FC71554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5238" y="4962525"/>
            <a:ext cx="792162" cy="1260475"/>
          </a:xfrm>
          <a:prstGeom prst="line">
            <a:avLst/>
          </a:prstGeom>
          <a:noFill/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52" name="Line 1060">
            <a:extLst>
              <a:ext uri="{FF2B5EF4-FFF2-40B4-BE49-F238E27FC236}">
                <a16:creationId xmlns:a16="http://schemas.microsoft.com/office/drawing/2014/main" id="{4947A5BC-A1F5-404A-A4A7-C3D3B8297A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4350" y="4818063"/>
            <a:ext cx="1265238" cy="1384300"/>
          </a:xfrm>
          <a:prstGeom prst="line">
            <a:avLst/>
          </a:prstGeom>
          <a:noFill/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53" name="AutoShape 1058">
            <a:extLst>
              <a:ext uri="{FF2B5EF4-FFF2-40B4-BE49-F238E27FC236}">
                <a16:creationId xmlns:a16="http://schemas.microsoft.com/office/drawing/2014/main" id="{87A5D610-B8B2-4B50-A317-42C55884E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6034088"/>
            <a:ext cx="1552575" cy="396875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9050" cap="rnd" cmpd="sng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754" name="Rectangle 1059">
            <a:extLst>
              <a:ext uri="{FF2B5EF4-FFF2-40B4-BE49-F238E27FC236}">
                <a16:creationId xmlns:a16="http://schemas.microsoft.com/office/drawing/2014/main" id="{FD8F06EE-20C8-4130-B893-9BEA7D171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888" y="6096000"/>
            <a:ext cx="757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9755" name="AutoShape 1015">
            <a:extLst>
              <a:ext uri="{FF2B5EF4-FFF2-40B4-BE49-F238E27FC236}">
                <a16:creationId xmlns:a16="http://schemas.microsoft.com/office/drawing/2014/main" id="{9244C0C2-3002-4D88-9FDB-298F571B3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6032500"/>
            <a:ext cx="1552575" cy="396875"/>
          </a:xfrm>
          <a:prstGeom prst="roundRect">
            <a:avLst>
              <a:gd name="adj" fmla="val 50000"/>
            </a:avLst>
          </a:prstGeom>
          <a:solidFill>
            <a:srgbClr val="C0C0C0">
              <a:alpha val="29999"/>
            </a:srgbClr>
          </a:solidFill>
          <a:ln w="19050" cap="rnd" cmpd="sng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9756" name="Group 60">
            <a:extLst>
              <a:ext uri="{FF2B5EF4-FFF2-40B4-BE49-F238E27FC236}">
                <a16:creationId xmlns:a16="http://schemas.microsoft.com/office/drawing/2014/main" id="{D45B9158-F7E2-4E58-8A1A-4A47F2505DBB}"/>
              </a:ext>
            </a:extLst>
          </p:cNvPr>
          <p:cNvGrpSpPr>
            <a:grpSpLocks/>
          </p:cNvGrpSpPr>
          <p:nvPr/>
        </p:nvGrpSpPr>
        <p:grpSpPr bwMode="auto">
          <a:xfrm>
            <a:off x="7077075" y="6134100"/>
            <a:ext cx="180975" cy="180975"/>
            <a:chOff x="0" y="0"/>
            <a:chExt cx="114" cy="114"/>
          </a:xfrm>
        </p:grpSpPr>
        <p:sp>
          <p:nvSpPr>
            <p:cNvPr id="29757" name="Oval 1055">
              <a:extLst>
                <a:ext uri="{FF2B5EF4-FFF2-40B4-BE49-F238E27FC236}">
                  <a16:creationId xmlns:a16="http://schemas.microsoft.com/office/drawing/2014/main" id="{6B0EDD75-09FE-46F7-9A90-B2A918DC6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 cmpd="sng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758" name="Oval 1056">
              <a:extLst>
                <a:ext uri="{FF2B5EF4-FFF2-40B4-BE49-F238E27FC236}">
                  <a16:creationId xmlns:a16="http://schemas.microsoft.com/office/drawing/2014/main" id="{60B4A4B5-23C9-4277-B45E-6EC79CE62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 cmpd="sng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9759" name="Rectangle 1064">
            <a:extLst>
              <a:ext uri="{FF2B5EF4-FFF2-40B4-BE49-F238E27FC236}">
                <a16:creationId xmlns:a16="http://schemas.microsoft.com/office/drawing/2014/main" id="{4CB82467-0A6C-4A93-B978-DC205AEFF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6096000"/>
            <a:ext cx="757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grpSp>
        <p:nvGrpSpPr>
          <p:cNvPr id="29760" name="Group 64">
            <a:extLst>
              <a:ext uri="{FF2B5EF4-FFF2-40B4-BE49-F238E27FC236}">
                <a16:creationId xmlns:a16="http://schemas.microsoft.com/office/drawing/2014/main" id="{6A83C2D4-A661-4669-BAB1-4510CDE8320E}"/>
              </a:ext>
            </a:extLst>
          </p:cNvPr>
          <p:cNvGrpSpPr>
            <a:grpSpLocks/>
          </p:cNvGrpSpPr>
          <p:nvPr/>
        </p:nvGrpSpPr>
        <p:grpSpPr bwMode="auto">
          <a:xfrm>
            <a:off x="4230688" y="6134100"/>
            <a:ext cx="180975" cy="180975"/>
            <a:chOff x="0" y="0"/>
            <a:chExt cx="114" cy="114"/>
          </a:xfrm>
        </p:grpSpPr>
        <p:sp>
          <p:nvSpPr>
            <p:cNvPr id="29761" name="Oval 1066">
              <a:extLst>
                <a:ext uri="{FF2B5EF4-FFF2-40B4-BE49-F238E27FC236}">
                  <a16:creationId xmlns:a16="http://schemas.microsoft.com/office/drawing/2014/main" id="{453C216A-5242-406C-BD31-CA80C38A3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" cy="1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 cmpd="sng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762" name="Oval 1067">
              <a:extLst>
                <a:ext uri="{FF2B5EF4-FFF2-40B4-BE49-F238E27FC236}">
                  <a16:creationId xmlns:a16="http://schemas.microsoft.com/office/drawing/2014/main" id="{881D41A6-D4A0-452E-9937-01335F477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" y="29"/>
              <a:ext cx="58" cy="5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19050" cap="rnd" cmpd="sng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9763" name="Line 1138">
            <a:extLst>
              <a:ext uri="{FF2B5EF4-FFF2-40B4-BE49-F238E27FC236}">
                <a16:creationId xmlns:a16="http://schemas.microsoft.com/office/drawing/2014/main" id="{BDEB3903-405C-4EDB-BAC0-74BFB1D66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8225" y="3949700"/>
            <a:ext cx="2208213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64" name="Rectangle 1052">
            <a:extLst>
              <a:ext uri="{FF2B5EF4-FFF2-40B4-BE49-F238E27FC236}">
                <a16:creationId xmlns:a16="http://schemas.microsoft.com/office/drawing/2014/main" id="{785C26D0-4BDF-427C-AE10-B1A43953C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3" y="2095500"/>
            <a:ext cx="757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</a:p>
        </p:txBody>
      </p:sp>
      <p:sp>
        <p:nvSpPr>
          <p:cNvPr id="29765" name="文本框 88">
            <a:extLst>
              <a:ext uri="{FF2B5EF4-FFF2-40B4-BE49-F238E27FC236}">
                <a16:creationId xmlns:a16="http://schemas.microsoft.com/office/drawing/2014/main" id="{ADEECEB6-D54A-479A-9F66-6644930F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588" y="2471738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9766" name="文本框 88">
            <a:extLst>
              <a:ext uri="{FF2B5EF4-FFF2-40B4-BE49-F238E27FC236}">
                <a16:creationId xmlns:a16="http://schemas.microsoft.com/office/drawing/2014/main" id="{71A4CFD4-5E3E-4C64-940B-640D25CE2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157538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9767" name="文本框 88">
            <a:extLst>
              <a:ext uri="{FF2B5EF4-FFF2-40B4-BE49-F238E27FC236}">
                <a16:creationId xmlns:a16="http://schemas.microsoft.com/office/drawing/2014/main" id="{9D4D3AC1-4C4F-40CD-9417-BAE50E698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4849813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9768" name="文本框 88">
            <a:extLst>
              <a:ext uri="{FF2B5EF4-FFF2-40B4-BE49-F238E27FC236}">
                <a16:creationId xmlns:a16="http://schemas.microsoft.com/office/drawing/2014/main" id="{A40B999D-0093-4930-88A1-10C4682AD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188" y="4956175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9769" name="矩形 79">
            <a:extLst>
              <a:ext uri="{FF2B5EF4-FFF2-40B4-BE49-F238E27FC236}">
                <a16:creationId xmlns:a16="http://schemas.microsoft.com/office/drawing/2014/main" id="{5712D1D7-EBC1-4325-8044-5A5126FFB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9DEC9D59-10F5-4461-AC20-E441A3FAE127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30723" name="图片 3">
              <a:extLst>
                <a:ext uri="{FF2B5EF4-FFF2-40B4-BE49-F238E27FC236}">
                  <a16:creationId xmlns:a16="http://schemas.microsoft.com/office/drawing/2014/main" id="{8A339CFF-AD93-4092-B13D-B2619F593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4" name="Group 4">
              <a:extLst>
                <a:ext uri="{FF2B5EF4-FFF2-40B4-BE49-F238E27FC236}">
                  <a16:creationId xmlns:a16="http://schemas.microsoft.com/office/drawing/2014/main" id="{67AA5B93-637C-4DF5-BF16-A1EB3BD7EA4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30725" name="图片 5">
                <a:extLst>
                  <a:ext uri="{FF2B5EF4-FFF2-40B4-BE49-F238E27FC236}">
                    <a16:creationId xmlns:a16="http://schemas.microsoft.com/office/drawing/2014/main" id="{817481CD-8887-4986-B1E1-97DC3F6EF2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6" name="图片 6">
                <a:extLst>
                  <a:ext uri="{FF2B5EF4-FFF2-40B4-BE49-F238E27FC236}">
                    <a16:creationId xmlns:a16="http://schemas.microsoft.com/office/drawing/2014/main" id="{5EE67DB3-0BEB-415A-A449-A2BA84E4B3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27" name="矩形 7">
              <a:extLst>
                <a:ext uri="{FF2B5EF4-FFF2-40B4-BE49-F238E27FC236}">
                  <a16:creationId xmlns:a16="http://schemas.microsoft.com/office/drawing/2014/main" id="{10946581-127A-48AB-8374-BD9D36230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30728" name="矩形 6">
            <a:extLst>
              <a:ext uri="{FF2B5EF4-FFF2-40B4-BE49-F238E27FC236}">
                <a16:creationId xmlns:a16="http://schemas.microsoft.com/office/drawing/2014/main" id="{C7C62FBA-6B97-4CC2-98E1-73BAD83915C2}"/>
              </a:ext>
            </a:extLst>
          </p:cNvPr>
          <p:cNvSpPr>
            <a:spLocks/>
          </p:cNvSpPr>
          <p:nvPr/>
        </p:nvSpPr>
        <p:spPr bwMode="auto">
          <a:xfrm>
            <a:off x="1508125" y="2033588"/>
            <a:ext cx="4624388" cy="762000"/>
          </a:xfrm>
          <a:custGeom>
            <a:avLst/>
            <a:gdLst>
              <a:gd name="T0" fmla="*/ 0 w 3924114"/>
              <a:gd name="T1" fmla="*/ 0 h 648072"/>
              <a:gd name="T2" fmla="*/ 3680842 w 3924114"/>
              <a:gd name="T3" fmla="*/ 0 h 648072"/>
              <a:gd name="T4" fmla="*/ 3924114 w 3924114"/>
              <a:gd name="T5" fmla="*/ 320229 h 648072"/>
              <a:gd name="T6" fmla="*/ 3717999 w 3924114"/>
              <a:gd name="T7" fmla="*/ 117537 h 648072"/>
              <a:gd name="T8" fmla="*/ 3511500 w 3924114"/>
              <a:gd name="T9" fmla="*/ 324036 h 648072"/>
              <a:gd name="T10" fmla="*/ 3717999 w 3924114"/>
              <a:gd name="T11" fmla="*/ 530535 h 648072"/>
              <a:gd name="T12" fmla="*/ 3924092 w 3924114"/>
              <a:gd name="T13" fmla="*/ 328061 h 648072"/>
              <a:gd name="T14" fmla="*/ 3680842 w 3924114"/>
              <a:gd name="T15" fmla="*/ 648000 h 648072"/>
              <a:gd name="T16" fmla="*/ 3680842 w 3924114"/>
              <a:gd name="T17" fmla="*/ 648072 h 648072"/>
              <a:gd name="T18" fmla="*/ 0 w 3924114"/>
              <a:gd name="T19" fmla="*/ 648072 h 648072"/>
              <a:gd name="T20" fmla="*/ 0 w 3924114"/>
              <a:gd name="T21" fmla="*/ 0 h 648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9" name="椭圆 10">
            <a:extLst>
              <a:ext uri="{FF2B5EF4-FFF2-40B4-BE49-F238E27FC236}">
                <a16:creationId xmlns:a16="http://schemas.microsoft.com/office/drawing/2014/main" id="{24055F83-F027-408D-B226-0069E074D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2894013"/>
            <a:ext cx="487363" cy="485775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1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30730" name="Group 10">
            <a:extLst>
              <a:ext uri="{FF2B5EF4-FFF2-40B4-BE49-F238E27FC236}">
                <a16:creationId xmlns:a16="http://schemas.microsoft.com/office/drawing/2014/main" id="{CAC77B36-01E7-4647-8699-2B59F58571C6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2414588"/>
            <a:ext cx="1450975" cy="549275"/>
            <a:chOff x="0" y="0"/>
            <a:chExt cx="1232044" cy="465592"/>
          </a:xfrm>
        </p:grpSpPr>
        <p:cxnSp>
          <p:nvCxnSpPr>
            <p:cNvPr id="30731" name="直接连接符 12">
              <a:extLst>
                <a:ext uri="{FF2B5EF4-FFF2-40B4-BE49-F238E27FC236}">
                  <a16:creationId xmlns:a16="http://schemas.microsoft.com/office/drawing/2014/main" id="{81479BEF-01CE-42FE-9BDB-6650D2CAAD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740035" cy="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2" name="直接连接符 13">
              <a:extLst>
                <a:ext uri="{FF2B5EF4-FFF2-40B4-BE49-F238E27FC236}">
                  <a16:creationId xmlns:a16="http://schemas.microsoft.com/office/drawing/2014/main" id="{B441459A-37D2-443C-B8E2-B8C525939F2C}"/>
                </a:ext>
              </a:extLst>
            </p:cNvPr>
            <p:cNvCxnSpPr>
              <a:cxnSpLocks noChangeShapeType="1"/>
              <a:endCxn id="30729" idx="1"/>
            </p:cNvCxnSpPr>
            <p:nvPr/>
          </p:nvCxnSpPr>
          <p:spPr bwMode="auto">
            <a:xfrm>
              <a:off x="740035" y="0"/>
              <a:ext cx="492009" cy="465592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33" name="矩形 6">
            <a:extLst>
              <a:ext uri="{FF2B5EF4-FFF2-40B4-BE49-F238E27FC236}">
                <a16:creationId xmlns:a16="http://schemas.microsoft.com/office/drawing/2014/main" id="{CF1BC9C6-9217-4023-8E6B-E94FB7A148D2}"/>
              </a:ext>
            </a:extLst>
          </p:cNvPr>
          <p:cNvSpPr>
            <a:spLocks/>
          </p:cNvSpPr>
          <p:nvPr/>
        </p:nvSpPr>
        <p:spPr bwMode="auto">
          <a:xfrm>
            <a:off x="2447925" y="3292475"/>
            <a:ext cx="4624388" cy="765175"/>
          </a:xfrm>
          <a:custGeom>
            <a:avLst/>
            <a:gdLst>
              <a:gd name="T0" fmla="*/ 0 w 3924114"/>
              <a:gd name="T1" fmla="*/ 0 h 648072"/>
              <a:gd name="T2" fmla="*/ 3680842 w 3924114"/>
              <a:gd name="T3" fmla="*/ 0 h 648072"/>
              <a:gd name="T4" fmla="*/ 3924114 w 3924114"/>
              <a:gd name="T5" fmla="*/ 320229 h 648072"/>
              <a:gd name="T6" fmla="*/ 3717999 w 3924114"/>
              <a:gd name="T7" fmla="*/ 117537 h 648072"/>
              <a:gd name="T8" fmla="*/ 3511500 w 3924114"/>
              <a:gd name="T9" fmla="*/ 324036 h 648072"/>
              <a:gd name="T10" fmla="*/ 3717999 w 3924114"/>
              <a:gd name="T11" fmla="*/ 530535 h 648072"/>
              <a:gd name="T12" fmla="*/ 3924092 w 3924114"/>
              <a:gd name="T13" fmla="*/ 328061 h 648072"/>
              <a:gd name="T14" fmla="*/ 3680842 w 3924114"/>
              <a:gd name="T15" fmla="*/ 648000 h 648072"/>
              <a:gd name="T16" fmla="*/ 3680842 w 3924114"/>
              <a:gd name="T17" fmla="*/ 648072 h 648072"/>
              <a:gd name="T18" fmla="*/ 0 w 3924114"/>
              <a:gd name="T19" fmla="*/ 648072 h 648072"/>
              <a:gd name="T20" fmla="*/ 0 w 3924114"/>
              <a:gd name="T21" fmla="*/ 0 h 648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4" name="椭圆 15">
            <a:extLst>
              <a:ext uri="{FF2B5EF4-FFF2-40B4-BE49-F238E27FC236}">
                <a16:creationId xmlns:a16="http://schemas.microsoft.com/office/drawing/2014/main" id="{5F7C3497-CF89-4066-A0A5-69332333C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438" y="4152900"/>
            <a:ext cx="485775" cy="485775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30735" name="Group 15">
            <a:extLst>
              <a:ext uri="{FF2B5EF4-FFF2-40B4-BE49-F238E27FC236}">
                <a16:creationId xmlns:a16="http://schemas.microsoft.com/office/drawing/2014/main" id="{AFE317AC-3C29-45CD-A754-B8A74CE0AA84}"/>
              </a:ext>
            </a:extLst>
          </p:cNvPr>
          <p:cNvGrpSpPr>
            <a:grpSpLocks/>
          </p:cNvGrpSpPr>
          <p:nvPr/>
        </p:nvGrpSpPr>
        <p:grpSpPr bwMode="auto">
          <a:xfrm>
            <a:off x="7072313" y="3673475"/>
            <a:ext cx="1452562" cy="550863"/>
            <a:chOff x="0" y="0"/>
            <a:chExt cx="1232044" cy="465592"/>
          </a:xfrm>
        </p:grpSpPr>
        <p:cxnSp>
          <p:nvCxnSpPr>
            <p:cNvPr id="30736" name="直接连接符 17">
              <a:extLst>
                <a:ext uri="{FF2B5EF4-FFF2-40B4-BE49-F238E27FC236}">
                  <a16:creationId xmlns:a16="http://schemas.microsoft.com/office/drawing/2014/main" id="{BB31C654-46BE-4C1D-8E79-F777E8CDCA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739226" cy="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7" name="直接连接符 18">
              <a:extLst>
                <a:ext uri="{FF2B5EF4-FFF2-40B4-BE49-F238E27FC236}">
                  <a16:creationId xmlns:a16="http://schemas.microsoft.com/office/drawing/2014/main" id="{A3D9A3DC-43EE-4175-ACC8-F46A1D79C612}"/>
                </a:ext>
              </a:extLst>
            </p:cNvPr>
            <p:cNvCxnSpPr>
              <a:cxnSpLocks noChangeShapeType="1"/>
              <a:endCxn id="30734" idx="1"/>
            </p:cNvCxnSpPr>
            <p:nvPr/>
          </p:nvCxnSpPr>
          <p:spPr bwMode="auto">
            <a:xfrm>
              <a:off x="739226" y="0"/>
              <a:ext cx="492818" cy="465592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38" name="矩形 6">
            <a:extLst>
              <a:ext uri="{FF2B5EF4-FFF2-40B4-BE49-F238E27FC236}">
                <a16:creationId xmlns:a16="http://schemas.microsoft.com/office/drawing/2014/main" id="{02CB500A-A39B-412C-9C6E-982B418AC83D}"/>
              </a:ext>
            </a:extLst>
          </p:cNvPr>
          <p:cNvSpPr>
            <a:spLocks/>
          </p:cNvSpPr>
          <p:nvPr/>
        </p:nvSpPr>
        <p:spPr bwMode="auto">
          <a:xfrm>
            <a:off x="3389313" y="4551363"/>
            <a:ext cx="4624387" cy="765175"/>
          </a:xfrm>
          <a:custGeom>
            <a:avLst/>
            <a:gdLst>
              <a:gd name="T0" fmla="*/ 0 w 3924114"/>
              <a:gd name="T1" fmla="*/ 0 h 648072"/>
              <a:gd name="T2" fmla="*/ 3680842 w 3924114"/>
              <a:gd name="T3" fmla="*/ 0 h 648072"/>
              <a:gd name="T4" fmla="*/ 3924114 w 3924114"/>
              <a:gd name="T5" fmla="*/ 320229 h 648072"/>
              <a:gd name="T6" fmla="*/ 3717999 w 3924114"/>
              <a:gd name="T7" fmla="*/ 117537 h 648072"/>
              <a:gd name="T8" fmla="*/ 3511500 w 3924114"/>
              <a:gd name="T9" fmla="*/ 324036 h 648072"/>
              <a:gd name="T10" fmla="*/ 3717999 w 3924114"/>
              <a:gd name="T11" fmla="*/ 530535 h 648072"/>
              <a:gd name="T12" fmla="*/ 3924092 w 3924114"/>
              <a:gd name="T13" fmla="*/ 328061 h 648072"/>
              <a:gd name="T14" fmla="*/ 3680842 w 3924114"/>
              <a:gd name="T15" fmla="*/ 648000 h 648072"/>
              <a:gd name="T16" fmla="*/ 3680842 w 3924114"/>
              <a:gd name="T17" fmla="*/ 648072 h 648072"/>
              <a:gd name="T18" fmla="*/ 0 w 3924114"/>
              <a:gd name="T19" fmla="*/ 648072 h 648072"/>
              <a:gd name="T20" fmla="*/ 0 w 3924114"/>
              <a:gd name="T21" fmla="*/ 0 h 648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9" name="椭圆 20">
            <a:extLst>
              <a:ext uri="{FF2B5EF4-FFF2-40B4-BE49-F238E27FC236}">
                <a16:creationId xmlns:a16="http://schemas.microsoft.com/office/drawing/2014/main" id="{29E907C5-D447-4145-8D18-BB88A9D7D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4825" y="5411788"/>
            <a:ext cx="485775" cy="485775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3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30740" name="Group 20">
            <a:extLst>
              <a:ext uri="{FF2B5EF4-FFF2-40B4-BE49-F238E27FC236}">
                <a16:creationId xmlns:a16="http://schemas.microsoft.com/office/drawing/2014/main" id="{5756046A-97B4-4D5C-936D-0B1ECA9C82CE}"/>
              </a:ext>
            </a:extLst>
          </p:cNvPr>
          <p:cNvGrpSpPr>
            <a:grpSpLocks/>
          </p:cNvGrpSpPr>
          <p:nvPr/>
        </p:nvGrpSpPr>
        <p:grpSpPr bwMode="auto">
          <a:xfrm>
            <a:off x="8013700" y="4932363"/>
            <a:ext cx="1452563" cy="550862"/>
            <a:chOff x="0" y="0"/>
            <a:chExt cx="1232044" cy="465592"/>
          </a:xfrm>
        </p:grpSpPr>
        <p:cxnSp>
          <p:nvCxnSpPr>
            <p:cNvPr id="30741" name="直接连接符 22">
              <a:extLst>
                <a:ext uri="{FF2B5EF4-FFF2-40B4-BE49-F238E27FC236}">
                  <a16:creationId xmlns:a16="http://schemas.microsoft.com/office/drawing/2014/main" id="{18BDA6AD-C831-4D80-91AF-321EEBB1C6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739227" cy="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2" name="直接连接符 23">
              <a:extLst>
                <a:ext uri="{FF2B5EF4-FFF2-40B4-BE49-F238E27FC236}">
                  <a16:creationId xmlns:a16="http://schemas.microsoft.com/office/drawing/2014/main" id="{B4F5DFBF-3BC8-4A0D-B083-4104DB3E215F}"/>
                </a:ext>
              </a:extLst>
            </p:cNvPr>
            <p:cNvCxnSpPr>
              <a:cxnSpLocks noChangeShapeType="1"/>
              <a:endCxn id="30739" idx="1"/>
            </p:cNvCxnSpPr>
            <p:nvPr/>
          </p:nvCxnSpPr>
          <p:spPr bwMode="auto">
            <a:xfrm>
              <a:off x="739227" y="0"/>
              <a:ext cx="492817" cy="465592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43" name="Text Box 19">
            <a:extLst>
              <a:ext uri="{FF2B5EF4-FFF2-40B4-BE49-F238E27FC236}">
                <a16:creationId xmlns:a16="http://schemas.microsoft.com/office/drawing/2014/main" id="{07D26102-7AAA-4760-BA04-4E287F6B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271713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sp>
        <p:nvSpPr>
          <p:cNvPr id="30744" name="Text Box 19">
            <a:extLst>
              <a:ext uri="{FF2B5EF4-FFF2-40B4-BE49-F238E27FC236}">
                <a16:creationId xmlns:a16="http://schemas.microsoft.com/office/drawing/2014/main" id="{63D3E115-E53E-404D-9872-82FF40AB5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3522663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sp>
        <p:nvSpPr>
          <p:cNvPr id="30745" name="Text Box 19">
            <a:extLst>
              <a:ext uri="{FF2B5EF4-FFF2-40B4-BE49-F238E27FC236}">
                <a16:creationId xmlns:a16="http://schemas.microsoft.com/office/drawing/2014/main" id="{66A4EA30-BAAF-4C36-A1D4-7B05A31ED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4802188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sp>
        <p:nvSpPr>
          <p:cNvPr id="30746" name="矩形 27">
            <a:extLst>
              <a:ext uri="{FF2B5EF4-FFF2-40B4-BE49-F238E27FC236}">
                <a16:creationId xmlns:a16="http://schemas.microsoft.com/office/drawing/2014/main" id="{715D041D-A322-4BA1-B816-5498F786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7434EFBD-F3DA-4FE5-96E5-A1FCAC01A2B5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31747" name="图片 3">
              <a:extLst>
                <a:ext uri="{FF2B5EF4-FFF2-40B4-BE49-F238E27FC236}">
                  <a16:creationId xmlns:a16="http://schemas.microsoft.com/office/drawing/2014/main" id="{D2BF2460-CA61-4EE0-B116-D604BEDF3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48" name="Group 4">
              <a:extLst>
                <a:ext uri="{FF2B5EF4-FFF2-40B4-BE49-F238E27FC236}">
                  <a16:creationId xmlns:a16="http://schemas.microsoft.com/office/drawing/2014/main" id="{5DC3C098-ECFB-480A-8E0C-1E9EF364E2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31749" name="图片 5">
                <a:extLst>
                  <a:ext uri="{FF2B5EF4-FFF2-40B4-BE49-F238E27FC236}">
                    <a16:creationId xmlns:a16="http://schemas.microsoft.com/office/drawing/2014/main" id="{90B79E12-81F9-4DA7-A8D5-824182AC74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0" name="图片 6">
                <a:extLst>
                  <a:ext uri="{FF2B5EF4-FFF2-40B4-BE49-F238E27FC236}">
                    <a16:creationId xmlns:a16="http://schemas.microsoft.com/office/drawing/2014/main" id="{9A755EF0-57C2-4514-998E-39B34FB0AF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751" name="矩形 7">
              <a:extLst>
                <a:ext uri="{FF2B5EF4-FFF2-40B4-BE49-F238E27FC236}">
                  <a16:creationId xmlns:a16="http://schemas.microsoft.com/office/drawing/2014/main" id="{AFA1FE5B-539A-4E64-9B2D-9D0CE2159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31752" name="椭圆 11">
            <a:extLst>
              <a:ext uri="{FF2B5EF4-FFF2-40B4-BE49-F238E27FC236}">
                <a16:creationId xmlns:a16="http://schemas.microsoft.com/office/drawing/2014/main" id="{CFBF4F28-2B83-48AA-AA6F-B571DEE89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1562100"/>
            <a:ext cx="1677987" cy="1676400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1753" name="椭圆 12">
            <a:extLst>
              <a:ext uri="{FF2B5EF4-FFF2-40B4-BE49-F238E27FC236}">
                <a16:creationId xmlns:a16="http://schemas.microsoft.com/office/drawing/2014/main" id="{E7B355C2-C970-4687-AC3F-86CFAAAF4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1744663"/>
            <a:ext cx="1333500" cy="1331912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</a:p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step</a:t>
            </a:r>
          </a:p>
        </p:txBody>
      </p:sp>
      <p:sp>
        <p:nvSpPr>
          <p:cNvPr id="31754" name="椭圆 13">
            <a:extLst>
              <a:ext uri="{FF2B5EF4-FFF2-40B4-BE49-F238E27FC236}">
                <a16:creationId xmlns:a16="http://schemas.microsoft.com/office/drawing/2014/main" id="{5D4D3F24-E7CE-47D8-BAB2-6579DD4E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1797050"/>
            <a:ext cx="195263" cy="196850"/>
          </a:xfrm>
          <a:prstGeom prst="ellipse">
            <a:avLst/>
          </a:prstGeom>
          <a:solidFill>
            <a:schemeClr val="bg1">
              <a:alpha val="75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1755" name="椭圆 14">
            <a:extLst>
              <a:ext uri="{FF2B5EF4-FFF2-40B4-BE49-F238E27FC236}">
                <a16:creationId xmlns:a16="http://schemas.microsoft.com/office/drawing/2014/main" id="{653BAE59-1154-4CE3-BC70-54AE384C4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3" y="2916238"/>
            <a:ext cx="1676400" cy="1677987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1756" name="椭圆 15">
            <a:extLst>
              <a:ext uri="{FF2B5EF4-FFF2-40B4-BE49-F238E27FC236}">
                <a16:creationId xmlns:a16="http://schemas.microsoft.com/office/drawing/2014/main" id="{E3020E91-0617-45EE-A59A-76C94B88D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3098800"/>
            <a:ext cx="1331912" cy="1333500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</a:p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step</a:t>
            </a:r>
          </a:p>
        </p:txBody>
      </p:sp>
      <p:sp>
        <p:nvSpPr>
          <p:cNvPr id="31757" name="椭圆 16">
            <a:extLst>
              <a:ext uri="{FF2B5EF4-FFF2-40B4-BE49-F238E27FC236}">
                <a16:creationId xmlns:a16="http://schemas.microsoft.com/office/drawing/2014/main" id="{DB7319DC-E275-4719-881D-C0D9A51C0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3635375"/>
            <a:ext cx="195263" cy="195263"/>
          </a:xfrm>
          <a:prstGeom prst="ellipse">
            <a:avLst/>
          </a:prstGeom>
          <a:solidFill>
            <a:schemeClr val="bg1">
              <a:alpha val="75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1758" name="椭圆 21">
            <a:extLst>
              <a:ext uri="{FF2B5EF4-FFF2-40B4-BE49-F238E27FC236}">
                <a16:creationId xmlns:a16="http://schemas.microsoft.com/office/drawing/2014/main" id="{3A58B207-0479-48A5-B414-674C4B597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4841875"/>
            <a:ext cx="1677987" cy="1677988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1759" name="椭圆 22">
            <a:extLst>
              <a:ext uri="{FF2B5EF4-FFF2-40B4-BE49-F238E27FC236}">
                <a16:creationId xmlns:a16="http://schemas.microsoft.com/office/drawing/2014/main" id="{0718085B-2822-487B-A6C2-063244474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5026025"/>
            <a:ext cx="1333500" cy="1330325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</a:p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step</a:t>
            </a:r>
          </a:p>
        </p:txBody>
      </p:sp>
      <p:sp>
        <p:nvSpPr>
          <p:cNvPr id="31760" name="椭圆 23">
            <a:extLst>
              <a:ext uri="{FF2B5EF4-FFF2-40B4-BE49-F238E27FC236}">
                <a16:creationId xmlns:a16="http://schemas.microsoft.com/office/drawing/2014/main" id="{E56D6B03-658B-46E4-B79D-C0E20D891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78413"/>
            <a:ext cx="195263" cy="195262"/>
          </a:xfrm>
          <a:prstGeom prst="ellipse">
            <a:avLst/>
          </a:prstGeom>
          <a:solidFill>
            <a:schemeClr val="bg1">
              <a:alpha val="75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31761" name="Group 17">
            <a:extLst>
              <a:ext uri="{FF2B5EF4-FFF2-40B4-BE49-F238E27FC236}">
                <a16:creationId xmlns:a16="http://schemas.microsoft.com/office/drawing/2014/main" id="{4D5D95E9-0DCD-4505-922C-F16CBFE0B7E7}"/>
              </a:ext>
            </a:extLst>
          </p:cNvPr>
          <p:cNvGrpSpPr>
            <a:grpSpLocks/>
          </p:cNvGrpSpPr>
          <p:nvPr/>
        </p:nvGrpSpPr>
        <p:grpSpPr bwMode="auto">
          <a:xfrm>
            <a:off x="2417763" y="3381375"/>
            <a:ext cx="3171825" cy="985838"/>
            <a:chOff x="0" y="0"/>
            <a:chExt cx="3170931" cy="985250"/>
          </a:xfrm>
        </p:grpSpPr>
        <p:sp>
          <p:nvSpPr>
            <p:cNvPr id="31762" name="矩形 28">
              <a:extLst>
                <a:ext uri="{FF2B5EF4-FFF2-40B4-BE49-F238E27FC236}">
                  <a16:creationId xmlns:a16="http://schemas.microsoft.com/office/drawing/2014/main" id="{3F0704FE-383D-4A05-AE1B-811CF7E8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3" y="0"/>
              <a:ext cx="1617295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1763" name="矩形 29">
              <a:extLst>
                <a:ext uri="{FF2B5EF4-FFF2-40B4-BE49-F238E27FC236}">
                  <a16:creationId xmlns:a16="http://schemas.microsoft.com/office/drawing/2014/main" id="{88619042-4C04-47AD-963E-81E37DDEC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586"/>
              <a:ext cx="317093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1764" name="Group 20">
            <a:extLst>
              <a:ext uri="{FF2B5EF4-FFF2-40B4-BE49-F238E27FC236}">
                <a16:creationId xmlns:a16="http://schemas.microsoft.com/office/drawing/2014/main" id="{C60C5C9E-9991-4F24-8C6E-9BEE87B51472}"/>
              </a:ext>
            </a:extLst>
          </p:cNvPr>
          <p:cNvGrpSpPr>
            <a:grpSpLocks/>
          </p:cNvGrpSpPr>
          <p:nvPr/>
        </p:nvGrpSpPr>
        <p:grpSpPr bwMode="auto">
          <a:xfrm>
            <a:off x="5959475" y="1598613"/>
            <a:ext cx="3402013" cy="984250"/>
            <a:chOff x="0" y="0"/>
            <a:chExt cx="3402588" cy="985250"/>
          </a:xfrm>
        </p:grpSpPr>
        <p:sp>
          <p:nvSpPr>
            <p:cNvPr id="31765" name="矩形 31">
              <a:extLst>
                <a:ext uri="{FF2B5EF4-FFF2-40B4-BE49-F238E27FC236}">
                  <a16:creationId xmlns:a16="http://schemas.microsoft.com/office/drawing/2014/main" id="{BBC345E4-481A-46D0-9831-ADA8455E8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2" y="0"/>
              <a:ext cx="1618024" cy="33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1766" name="矩形 32">
              <a:extLst>
                <a:ext uri="{FF2B5EF4-FFF2-40B4-BE49-F238E27FC236}">
                  <a16:creationId xmlns:a16="http://schemas.microsoft.com/office/drawing/2014/main" id="{01315C4E-0AFC-43D2-A553-BFC555C2D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586"/>
              <a:ext cx="34025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1767" name="Group 23">
            <a:extLst>
              <a:ext uri="{FF2B5EF4-FFF2-40B4-BE49-F238E27FC236}">
                <a16:creationId xmlns:a16="http://schemas.microsoft.com/office/drawing/2014/main" id="{16D845D0-4464-42CD-AA58-049A8C8A668F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5059363"/>
            <a:ext cx="3402013" cy="985837"/>
            <a:chOff x="0" y="0"/>
            <a:chExt cx="3402588" cy="985250"/>
          </a:xfrm>
        </p:grpSpPr>
        <p:sp>
          <p:nvSpPr>
            <p:cNvPr id="31768" name="矩形 34">
              <a:extLst>
                <a:ext uri="{FF2B5EF4-FFF2-40B4-BE49-F238E27FC236}">
                  <a16:creationId xmlns:a16="http://schemas.microsoft.com/office/drawing/2014/main" id="{E95ADD15-02BB-4018-942C-A83B973FF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2" y="0"/>
              <a:ext cx="1618024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1769" name="矩形 35">
              <a:extLst>
                <a:ext uri="{FF2B5EF4-FFF2-40B4-BE49-F238E27FC236}">
                  <a16:creationId xmlns:a16="http://schemas.microsoft.com/office/drawing/2014/main" id="{D5146786-E3A3-4F82-8EBF-6BFC0BC7F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586"/>
              <a:ext cx="34025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31770" name="矩形 25">
            <a:extLst>
              <a:ext uri="{FF2B5EF4-FFF2-40B4-BE49-F238E27FC236}">
                <a16:creationId xmlns:a16="http://schemas.microsoft.com/office/drawing/2014/main" id="{28CCAEDD-C8C8-4254-8B78-43CE291BA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>
            <a:extLst>
              <a:ext uri="{FF2B5EF4-FFF2-40B4-BE49-F238E27FC236}">
                <a16:creationId xmlns:a16="http://schemas.microsoft.com/office/drawing/2014/main" id="{5DCE09D6-A5C4-45F7-B622-078BEAAE1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2486025"/>
            <a:ext cx="4310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THANKS FOR</a:t>
            </a:r>
          </a:p>
          <a:p>
            <a:pPr algn="ctr" eaLnBrk="1" hangingPunct="1"/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WATCHING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5">
            <a:extLst>
              <a:ext uri="{FF2B5EF4-FFF2-40B4-BE49-F238E27FC236}">
                <a16:creationId xmlns:a16="http://schemas.microsoft.com/office/drawing/2014/main" id="{6190DB68-7391-4855-A1F6-2BBDACF144DC}"/>
              </a:ext>
            </a:extLst>
          </p:cNvPr>
          <p:cNvSpPr>
            <a:spLocks noEditPoints="1"/>
          </p:cNvSpPr>
          <p:nvPr/>
        </p:nvSpPr>
        <p:spPr bwMode="auto">
          <a:xfrm>
            <a:off x="957263" y="265113"/>
            <a:ext cx="458787" cy="623887"/>
          </a:xfrm>
          <a:custGeom>
            <a:avLst/>
            <a:gdLst>
              <a:gd name="T0" fmla="*/ 37 w 145"/>
              <a:gd name="T1" fmla="*/ 57 h 197"/>
              <a:gd name="T2" fmla="*/ 38 w 145"/>
              <a:gd name="T3" fmla="*/ 59 h 197"/>
              <a:gd name="T4" fmla="*/ 39 w 145"/>
              <a:gd name="T5" fmla="*/ 60 h 197"/>
              <a:gd name="T6" fmla="*/ 40 w 145"/>
              <a:gd name="T7" fmla="*/ 63 h 197"/>
              <a:gd name="T8" fmla="*/ 7 w 145"/>
              <a:gd name="T9" fmla="*/ 93 h 197"/>
              <a:gd name="T10" fmla="*/ 1 w 145"/>
              <a:gd name="T11" fmla="*/ 115 h 197"/>
              <a:gd name="T12" fmla="*/ 20 w 145"/>
              <a:gd name="T13" fmla="*/ 126 h 197"/>
              <a:gd name="T14" fmla="*/ 39 w 145"/>
              <a:gd name="T15" fmla="*/ 119 h 197"/>
              <a:gd name="T16" fmla="*/ 20 w 145"/>
              <a:gd name="T17" fmla="*/ 166 h 197"/>
              <a:gd name="T18" fmla="*/ 29 w 145"/>
              <a:gd name="T19" fmla="*/ 192 h 197"/>
              <a:gd name="T20" fmla="*/ 55 w 145"/>
              <a:gd name="T21" fmla="*/ 182 h 197"/>
              <a:gd name="T22" fmla="*/ 71 w 145"/>
              <a:gd name="T23" fmla="*/ 154 h 197"/>
              <a:gd name="T24" fmla="*/ 87 w 145"/>
              <a:gd name="T25" fmla="*/ 182 h 197"/>
              <a:gd name="T26" fmla="*/ 113 w 145"/>
              <a:gd name="T27" fmla="*/ 192 h 197"/>
              <a:gd name="T28" fmla="*/ 123 w 145"/>
              <a:gd name="T29" fmla="*/ 167 h 197"/>
              <a:gd name="T30" fmla="*/ 103 w 145"/>
              <a:gd name="T31" fmla="*/ 119 h 197"/>
              <a:gd name="T32" fmla="*/ 122 w 145"/>
              <a:gd name="T33" fmla="*/ 126 h 197"/>
              <a:gd name="T34" fmla="*/ 141 w 145"/>
              <a:gd name="T35" fmla="*/ 115 h 197"/>
              <a:gd name="T36" fmla="*/ 135 w 145"/>
              <a:gd name="T37" fmla="*/ 93 h 197"/>
              <a:gd name="T38" fmla="*/ 98 w 145"/>
              <a:gd name="T39" fmla="*/ 63 h 197"/>
              <a:gd name="T40" fmla="*/ 108 w 145"/>
              <a:gd name="T41" fmla="*/ 38 h 197"/>
              <a:gd name="T42" fmla="*/ 32 w 145"/>
              <a:gd name="T43" fmla="*/ 38 h 197"/>
              <a:gd name="T44" fmla="*/ 11 w 145"/>
              <a:gd name="T45" fmla="*/ 98 h 197"/>
              <a:gd name="T46" fmla="*/ 45 w 145"/>
              <a:gd name="T47" fmla="*/ 58 h 197"/>
              <a:gd name="T48" fmla="*/ 44 w 145"/>
              <a:gd name="T49" fmla="*/ 56 h 197"/>
              <a:gd name="T50" fmla="*/ 42 w 145"/>
              <a:gd name="T51" fmla="*/ 54 h 197"/>
              <a:gd name="T52" fmla="*/ 70 w 145"/>
              <a:gd name="T53" fmla="*/ 7 h 197"/>
              <a:gd name="T54" fmla="*/ 94 w 145"/>
              <a:gd name="T55" fmla="*/ 58 h 197"/>
              <a:gd name="T56" fmla="*/ 93 w 145"/>
              <a:gd name="T57" fmla="*/ 60 h 197"/>
              <a:gd name="T58" fmla="*/ 131 w 145"/>
              <a:gd name="T59" fmla="*/ 98 h 197"/>
              <a:gd name="T60" fmla="*/ 135 w 145"/>
              <a:gd name="T61" fmla="*/ 112 h 197"/>
              <a:gd name="T62" fmla="*/ 110 w 145"/>
              <a:gd name="T63" fmla="*/ 113 h 197"/>
              <a:gd name="T64" fmla="*/ 97 w 145"/>
              <a:gd name="T65" fmla="*/ 128 h 197"/>
              <a:gd name="T66" fmla="*/ 117 w 145"/>
              <a:gd name="T67" fmla="*/ 181 h 197"/>
              <a:gd name="T68" fmla="*/ 93 w 145"/>
              <a:gd name="T69" fmla="*/ 179 h 197"/>
              <a:gd name="T70" fmla="*/ 71 w 145"/>
              <a:gd name="T71" fmla="*/ 147 h 197"/>
              <a:gd name="T72" fmla="*/ 59 w 145"/>
              <a:gd name="T73" fmla="*/ 154 h 197"/>
              <a:gd name="T74" fmla="*/ 31 w 145"/>
              <a:gd name="T75" fmla="*/ 186 h 197"/>
              <a:gd name="T76" fmla="*/ 26 w 145"/>
              <a:gd name="T77" fmla="*/ 169 h 197"/>
              <a:gd name="T78" fmla="*/ 44 w 145"/>
              <a:gd name="T79" fmla="*/ 115 h 197"/>
              <a:gd name="T80" fmla="*/ 18 w 145"/>
              <a:gd name="T81" fmla="*/ 11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5" h="197">
                <a:moveTo>
                  <a:pt x="32" y="38"/>
                </a:moveTo>
                <a:cubicBezTo>
                  <a:pt x="32" y="45"/>
                  <a:pt x="34" y="51"/>
                  <a:pt x="37" y="57"/>
                </a:cubicBezTo>
                <a:cubicBezTo>
                  <a:pt x="37" y="57"/>
                  <a:pt x="36" y="56"/>
                  <a:pt x="36" y="56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60"/>
                  <a:pt x="39" y="60"/>
                  <a:pt x="39" y="60"/>
                </a:cubicBezTo>
                <a:cubicBezTo>
                  <a:pt x="39" y="60"/>
                  <a:pt x="39" y="60"/>
                  <a:pt x="39" y="60"/>
                </a:cubicBezTo>
                <a:cubicBezTo>
                  <a:pt x="39" y="60"/>
                  <a:pt x="40" y="61"/>
                  <a:pt x="40" y="61"/>
                </a:cubicBezTo>
                <a:cubicBezTo>
                  <a:pt x="40" y="62"/>
                  <a:pt x="40" y="63"/>
                  <a:pt x="40" y="63"/>
                </a:cubicBezTo>
                <a:cubicBezTo>
                  <a:pt x="40" y="65"/>
                  <a:pt x="39" y="67"/>
                  <a:pt x="37" y="70"/>
                </a:cubicBezTo>
                <a:cubicBezTo>
                  <a:pt x="37" y="70"/>
                  <a:pt x="7" y="93"/>
                  <a:pt x="7" y="93"/>
                </a:cubicBezTo>
                <a:cubicBezTo>
                  <a:pt x="4" y="95"/>
                  <a:pt x="0" y="101"/>
                  <a:pt x="0" y="108"/>
                </a:cubicBezTo>
                <a:cubicBezTo>
                  <a:pt x="0" y="110"/>
                  <a:pt x="0" y="112"/>
                  <a:pt x="1" y="115"/>
                </a:cubicBezTo>
                <a:cubicBezTo>
                  <a:pt x="6" y="126"/>
                  <a:pt x="15" y="127"/>
                  <a:pt x="19" y="126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6" y="119"/>
                  <a:pt x="38" y="118"/>
                  <a:pt x="39" y="119"/>
                </a:cubicBezTo>
                <a:cubicBezTo>
                  <a:pt x="40" y="120"/>
                  <a:pt x="40" y="122"/>
                  <a:pt x="39" y="126"/>
                </a:cubicBezTo>
                <a:cubicBezTo>
                  <a:pt x="36" y="137"/>
                  <a:pt x="20" y="166"/>
                  <a:pt x="20" y="166"/>
                </a:cubicBezTo>
                <a:cubicBezTo>
                  <a:pt x="19" y="167"/>
                  <a:pt x="16" y="176"/>
                  <a:pt x="19" y="183"/>
                </a:cubicBezTo>
                <a:cubicBezTo>
                  <a:pt x="21" y="187"/>
                  <a:pt x="24" y="190"/>
                  <a:pt x="29" y="192"/>
                </a:cubicBezTo>
                <a:cubicBezTo>
                  <a:pt x="43" y="197"/>
                  <a:pt x="50" y="189"/>
                  <a:pt x="54" y="182"/>
                </a:cubicBezTo>
                <a:cubicBezTo>
                  <a:pt x="54" y="182"/>
                  <a:pt x="55" y="182"/>
                  <a:pt x="55" y="182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56"/>
                  <a:pt x="66" y="154"/>
                  <a:pt x="71" y="154"/>
                </a:cubicBezTo>
                <a:cubicBezTo>
                  <a:pt x="76" y="154"/>
                  <a:pt x="77" y="156"/>
                  <a:pt x="77" y="156"/>
                </a:cubicBezTo>
                <a:cubicBezTo>
                  <a:pt x="87" y="182"/>
                  <a:pt x="87" y="182"/>
                  <a:pt x="87" y="182"/>
                </a:cubicBezTo>
                <a:cubicBezTo>
                  <a:pt x="87" y="182"/>
                  <a:pt x="88" y="182"/>
                  <a:pt x="88" y="182"/>
                </a:cubicBezTo>
                <a:cubicBezTo>
                  <a:pt x="92" y="189"/>
                  <a:pt x="99" y="197"/>
                  <a:pt x="113" y="192"/>
                </a:cubicBezTo>
                <a:cubicBezTo>
                  <a:pt x="118" y="190"/>
                  <a:pt x="121" y="187"/>
                  <a:pt x="123" y="183"/>
                </a:cubicBezTo>
                <a:cubicBezTo>
                  <a:pt x="126" y="176"/>
                  <a:pt x="123" y="167"/>
                  <a:pt x="123" y="167"/>
                </a:cubicBezTo>
                <a:cubicBezTo>
                  <a:pt x="122" y="166"/>
                  <a:pt x="106" y="137"/>
                  <a:pt x="103" y="126"/>
                </a:cubicBezTo>
                <a:cubicBezTo>
                  <a:pt x="102" y="122"/>
                  <a:pt x="102" y="120"/>
                  <a:pt x="103" y="119"/>
                </a:cubicBezTo>
                <a:cubicBezTo>
                  <a:pt x="104" y="118"/>
                  <a:pt x="106" y="119"/>
                  <a:pt x="108" y="119"/>
                </a:cubicBezTo>
                <a:cubicBezTo>
                  <a:pt x="122" y="126"/>
                  <a:pt x="122" y="126"/>
                  <a:pt x="122" y="126"/>
                </a:cubicBezTo>
                <a:cubicBezTo>
                  <a:pt x="122" y="126"/>
                  <a:pt x="122" y="126"/>
                  <a:pt x="123" y="126"/>
                </a:cubicBezTo>
                <a:cubicBezTo>
                  <a:pt x="127" y="127"/>
                  <a:pt x="136" y="126"/>
                  <a:pt x="141" y="115"/>
                </a:cubicBezTo>
                <a:cubicBezTo>
                  <a:pt x="145" y="104"/>
                  <a:pt x="139" y="96"/>
                  <a:pt x="135" y="93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99" y="65"/>
                  <a:pt x="99" y="65"/>
                  <a:pt x="99" y="65"/>
                </a:cubicBezTo>
                <a:cubicBezTo>
                  <a:pt x="98" y="64"/>
                  <a:pt x="98" y="63"/>
                  <a:pt x="98" y="63"/>
                </a:cubicBezTo>
                <a:cubicBezTo>
                  <a:pt x="98" y="63"/>
                  <a:pt x="99" y="63"/>
                  <a:pt x="99" y="62"/>
                </a:cubicBezTo>
                <a:cubicBezTo>
                  <a:pt x="105" y="55"/>
                  <a:pt x="108" y="47"/>
                  <a:pt x="108" y="38"/>
                </a:cubicBezTo>
                <a:cubicBezTo>
                  <a:pt x="108" y="17"/>
                  <a:pt x="91" y="0"/>
                  <a:pt x="70" y="0"/>
                </a:cubicBezTo>
                <a:cubicBezTo>
                  <a:pt x="49" y="0"/>
                  <a:pt x="32" y="17"/>
                  <a:pt x="32" y="38"/>
                </a:cubicBezTo>
                <a:close/>
                <a:moveTo>
                  <a:pt x="7" y="112"/>
                </a:moveTo>
                <a:cubicBezTo>
                  <a:pt x="4" y="104"/>
                  <a:pt x="11" y="99"/>
                  <a:pt x="11" y="98"/>
                </a:cubicBezTo>
                <a:cubicBezTo>
                  <a:pt x="11" y="98"/>
                  <a:pt x="41" y="75"/>
                  <a:pt x="41" y="75"/>
                </a:cubicBezTo>
                <a:cubicBezTo>
                  <a:pt x="49" y="67"/>
                  <a:pt x="47" y="60"/>
                  <a:pt x="45" y="58"/>
                </a:cubicBezTo>
                <a:cubicBezTo>
                  <a:pt x="45" y="57"/>
                  <a:pt x="44" y="56"/>
                  <a:pt x="44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4"/>
                  <a:pt x="42" y="54"/>
                </a:cubicBezTo>
                <a:cubicBezTo>
                  <a:pt x="40" y="49"/>
                  <a:pt x="38" y="44"/>
                  <a:pt x="38" y="38"/>
                </a:cubicBezTo>
                <a:cubicBezTo>
                  <a:pt x="38" y="21"/>
                  <a:pt x="52" y="7"/>
                  <a:pt x="70" y="7"/>
                </a:cubicBezTo>
                <a:cubicBezTo>
                  <a:pt x="87" y="7"/>
                  <a:pt x="101" y="21"/>
                  <a:pt x="101" y="38"/>
                </a:cubicBezTo>
                <a:cubicBezTo>
                  <a:pt x="101" y="46"/>
                  <a:pt x="99" y="52"/>
                  <a:pt x="94" y="58"/>
                </a:cubicBezTo>
                <a:cubicBezTo>
                  <a:pt x="94" y="58"/>
                  <a:pt x="93" y="59"/>
                  <a:pt x="93" y="59"/>
                </a:cubicBezTo>
                <a:cubicBezTo>
                  <a:pt x="93" y="60"/>
                  <a:pt x="93" y="60"/>
                  <a:pt x="93" y="60"/>
                </a:cubicBezTo>
                <a:cubicBezTo>
                  <a:pt x="91" y="62"/>
                  <a:pt x="90" y="65"/>
                  <a:pt x="95" y="70"/>
                </a:cubicBezTo>
                <a:cubicBezTo>
                  <a:pt x="95" y="70"/>
                  <a:pt x="131" y="98"/>
                  <a:pt x="131" y="9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1" y="99"/>
                  <a:pt x="138" y="104"/>
                  <a:pt x="135" y="112"/>
                </a:cubicBezTo>
                <a:cubicBezTo>
                  <a:pt x="131" y="120"/>
                  <a:pt x="125" y="120"/>
                  <a:pt x="124" y="119"/>
                </a:cubicBezTo>
                <a:cubicBezTo>
                  <a:pt x="123" y="119"/>
                  <a:pt x="110" y="113"/>
                  <a:pt x="110" y="113"/>
                </a:cubicBezTo>
                <a:cubicBezTo>
                  <a:pt x="109" y="113"/>
                  <a:pt x="102" y="111"/>
                  <a:pt x="98" y="115"/>
                </a:cubicBezTo>
                <a:cubicBezTo>
                  <a:pt x="95" y="117"/>
                  <a:pt x="95" y="122"/>
                  <a:pt x="97" y="128"/>
                </a:cubicBezTo>
                <a:cubicBezTo>
                  <a:pt x="100" y="139"/>
                  <a:pt x="116" y="168"/>
                  <a:pt x="117" y="169"/>
                </a:cubicBezTo>
                <a:cubicBezTo>
                  <a:pt x="117" y="169"/>
                  <a:pt x="119" y="176"/>
                  <a:pt x="117" y="181"/>
                </a:cubicBezTo>
                <a:cubicBezTo>
                  <a:pt x="116" y="183"/>
                  <a:pt x="114" y="185"/>
                  <a:pt x="111" y="186"/>
                </a:cubicBezTo>
                <a:cubicBezTo>
                  <a:pt x="102" y="189"/>
                  <a:pt x="98" y="186"/>
                  <a:pt x="93" y="179"/>
                </a:cubicBezTo>
                <a:cubicBezTo>
                  <a:pt x="93" y="178"/>
                  <a:pt x="83" y="154"/>
                  <a:pt x="83" y="154"/>
                </a:cubicBezTo>
                <a:cubicBezTo>
                  <a:pt x="83" y="154"/>
                  <a:pt x="81" y="148"/>
                  <a:pt x="71" y="147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61" y="148"/>
                  <a:pt x="59" y="154"/>
                  <a:pt x="59" y="154"/>
                </a:cubicBezTo>
                <a:cubicBezTo>
                  <a:pt x="59" y="154"/>
                  <a:pt x="49" y="178"/>
                  <a:pt x="49" y="179"/>
                </a:cubicBezTo>
                <a:cubicBezTo>
                  <a:pt x="44" y="186"/>
                  <a:pt x="40" y="189"/>
                  <a:pt x="31" y="186"/>
                </a:cubicBezTo>
                <a:cubicBezTo>
                  <a:pt x="28" y="185"/>
                  <a:pt x="26" y="183"/>
                  <a:pt x="25" y="181"/>
                </a:cubicBezTo>
                <a:cubicBezTo>
                  <a:pt x="23" y="176"/>
                  <a:pt x="25" y="169"/>
                  <a:pt x="26" y="169"/>
                </a:cubicBezTo>
                <a:cubicBezTo>
                  <a:pt x="26" y="168"/>
                  <a:pt x="42" y="139"/>
                  <a:pt x="45" y="128"/>
                </a:cubicBezTo>
                <a:cubicBezTo>
                  <a:pt x="47" y="122"/>
                  <a:pt x="47" y="117"/>
                  <a:pt x="44" y="115"/>
                </a:cubicBezTo>
                <a:cubicBezTo>
                  <a:pt x="40" y="111"/>
                  <a:pt x="33" y="113"/>
                  <a:pt x="32" y="113"/>
                </a:cubicBezTo>
                <a:cubicBezTo>
                  <a:pt x="32" y="113"/>
                  <a:pt x="19" y="119"/>
                  <a:pt x="18" y="119"/>
                </a:cubicBezTo>
                <a:cubicBezTo>
                  <a:pt x="17" y="120"/>
                  <a:pt x="11" y="120"/>
                  <a:pt x="7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5" name="Oval 6">
            <a:extLst>
              <a:ext uri="{FF2B5EF4-FFF2-40B4-BE49-F238E27FC236}">
                <a16:creationId xmlns:a16="http://schemas.microsoft.com/office/drawing/2014/main" id="{823AA609-A232-4CF5-9FCA-5CBB56290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50838"/>
            <a:ext cx="38100" cy="3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796" name="Oval 7">
            <a:extLst>
              <a:ext uri="{FF2B5EF4-FFF2-40B4-BE49-F238E27FC236}">
                <a16:creationId xmlns:a16="http://schemas.microsoft.com/office/drawing/2014/main" id="{B94C47DE-CA46-4679-8A13-7B03650B7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350838"/>
            <a:ext cx="38100" cy="3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797" name="Oval 8">
            <a:extLst>
              <a:ext uri="{FF2B5EF4-FFF2-40B4-BE49-F238E27FC236}">
                <a16:creationId xmlns:a16="http://schemas.microsoft.com/office/drawing/2014/main" id="{8D20697C-0DDA-4B4F-907D-61A102D9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506413"/>
            <a:ext cx="38100" cy="3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798" name="Oval 9">
            <a:extLst>
              <a:ext uri="{FF2B5EF4-FFF2-40B4-BE49-F238E27FC236}">
                <a16:creationId xmlns:a16="http://schemas.microsoft.com/office/drawing/2014/main" id="{F287E947-358C-4D34-BC3B-3BBD1B50C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579438"/>
            <a:ext cx="38100" cy="3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799" name="Oval 10">
            <a:extLst>
              <a:ext uri="{FF2B5EF4-FFF2-40B4-BE49-F238E27FC236}">
                <a16:creationId xmlns:a16="http://schemas.microsoft.com/office/drawing/2014/main" id="{7CABBCC2-FC14-45C9-BDCF-B8D9695F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646113"/>
            <a:ext cx="38100" cy="3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800" name="Freeform 11">
            <a:extLst>
              <a:ext uri="{FF2B5EF4-FFF2-40B4-BE49-F238E27FC236}">
                <a16:creationId xmlns:a16="http://schemas.microsoft.com/office/drawing/2014/main" id="{7FF1F665-B68A-4FE2-A24B-6B5B5871D6C3}"/>
              </a:ext>
            </a:extLst>
          </p:cNvPr>
          <p:cNvSpPr>
            <a:spLocks/>
          </p:cNvSpPr>
          <p:nvPr/>
        </p:nvSpPr>
        <p:spPr bwMode="auto">
          <a:xfrm>
            <a:off x="1125538" y="427038"/>
            <a:ext cx="101600" cy="38100"/>
          </a:xfrm>
          <a:custGeom>
            <a:avLst/>
            <a:gdLst>
              <a:gd name="T0" fmla="*/ 28 w 32"/>
              <a:gd name="T1" fmla="*/ 0 h 12"/>
              <a:gd name="T2" fmla="*/ 4 w 32"/>
              <a:gd name="T3" fmla="*/ 1 h 12"/>
              <a:gd name="T4" fmla="*/ 1 w 32"/>
              <a:gd name="T5" fmla="*/ 0 h 12"/>
              <a:gd name="T6" fmla="*/ 1 w 32"/>
              <a:gd name="T7" fmla="*/ 3 h 12"/>
              <a:gd name="T8" fmla="*/ 15 w 32"/>
              <a:gd name="T9" fmla="*/ 10 h 12"/>
              <a:gd name="T10" fmla="*/ 31 w 32"/>
              <a:gd name="T11" fmla="*/ 4 h 12"/>
              <a:gd name="T12" fmla="*/ 31 w 32"/>
              <a:gd name="T13" fmla="*/ 1 h 12"/>
              <a:gd name="T14" fmla="*/ 28 w 32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12">
                <a:moveTo>
                  <a:pt x="28" y="0"/>
                </a:moveTo>
                <a:cubicBezTo>
                  <a:pt x="15" y="12"/>
                  <a:pt x="4" y="1"/>
                  <a:pt x="4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3"/>
                  <a:pt x="1" y="3"/>
                </a:cubicBezTo>
                <a:cubicBezTo>
                  <a:pt x="1" y="4"/>
                  <a:pt x="7" y="10"/>
                  <a:pt x="15" y="10"/>
                </a:cubicBezTo>
                <a:cubicBezTo>
                  <a:pt x="21" y="10"/>
                  <a:pt x="26" y="8"/>
                  <a:pt x="31" y="4"/>
                </a:cubicBezTo>
                <a:cubicBezTo>
                  <a:pt x="32" y="3"/>
                  <a:pt x="32" y="1"/>
                  <a:pt x="31" y="1"/>
                </a:cubicBezTo>
                <a:cubicBezTo>
                  <a:pt x="30" y="0"/>
                  <a:pt x="29" y="0"/>
                  <a:pt x="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1" name="Freeform 12">
            <a:extLst>
              <a:ext uri="{FF2B5EF4-FFF2-40B4-BE49-F238E27FC236}">
                <a16:creationId xmlns:a16="http://schemas.microsoft.com/office/drawing/2014/main" id="{C891F65C-BC98-4A30-821A-10756A0A2BE8}"/>
              </a:ext>
            </a:extLst>
          </p:cNvPr>
          <p:cNvSpPr>
            <a:spLocks/>
          </p:cNvSpPr>
          <p:nvPr/>
        </p:nvSpPr>
        <p:spPr bwMode="auto">
          <a:xfrm>
            <a:off x="1943100" y="331788"/>
            <a:ext cx="328613" cy="196850"/>
          </a:xfrm>
          <a:custGeom>
            <a:avLst/>
            <a:gdLst>
              <a:gd name="T0" fmla="*/ 104 w 104"/>
              <a:gd name="T1" fmla="*/ 54 h 62"/>
              <a:gd name="T2" fmla="*/ 73 w 104"/>
              <a:gd name="T3" fmla="*/ 21 h 62"/>
              <a:gd name="T4" fmla="*/ 73 w 104"/>
              <a:gd name="T5" fmla="*/ 21 h 62"/>
              <a:gd name="T6" fmla="*/ 53 w 104"/>
              <a:gd name="T7" fmla="*/ 0 h 62"/>
              <a:gd name="T8" fmla="*/ 32 w 104"/>
              <a:gd name="T9" fmla="*/ 21 h 62"/>
              <a:gd name="T10" fmla="*/ 0 w 104"/>
              <a:gd name="T11" fmla="*/ 54 h 62"/>
              <a:gd name="T12" fmla="*/ 0 w 104"/>
              <a:gd name="T13" fmla="*/ 62 h 62"/>
              <a:gd name="T14" fmla="*/ 104 w 104"/>
              <a:gd name="T15" fmla="*/ 62 h 62"/>
              <a:gd name="T16" fmla="*/ 104 w 104"/>
              <a:gd name="T17" fmla="*/ 5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62">
                <a:moveTo>
                  <a:pt x="104" y="54"/>
                </a:moveTo>
                <a:cubicBezTo>
                  <a:pt x="104" y="36"/>
                  <a:pt x="87" y="26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10"/>
                  <a:pt x="64" y="0"/>
                  <a:pt x="53" y="0"/>
                </a:cubicBezTo>
                <a:cubicBezTo>
                  <a:pt x="41" y="0"/>
                  <a:pt x="32" y="9"/>
                  <a:pt x="32" y="21"/>
                </a:cubicBezTo>
                <a:cubicBezTo>
                  <a:pt x="18" y="26"/>
                  <a:pt x="0" y="35"/>
                  <a:pt x="0" y="54"/>
                </a:cubicBezTo>
                <a:cubicBezTo>
                  <a:pt x="0" y="57"/>
                  <a:pt x="0" y="60"/>
                  <a:pt x="0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0"/>
                  <a:pt x="104" y="57"/>
                  <a:pt x="104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2" name="Freeform 13">
            <a:extLst>
              <a:ext uri="{FF2B5EF4-FFF2-40B4-BE49-F238E27FC236}">
                <a16:creationId xmlns:a16="http://schemas.microsoft.com/office/drawing/2014/main" id="{A07AC3BE-6664-4DC5-8FDC-3DAA6AA31165}"/>
              </a:ext>
            </a:extLst>
          </p:cNvPr>
          <p:cNvSpPr>
            <a:spLocks/>
          </p:cNvSpPr>
          <p:nvPr/>
        </p:nvSpPr>
        <p:spPr bwMode="auto">
          <a:xfrm>
            <a:off x="1854200" y="636588"/>
            <a:ext cx="506413" cy="228600"/>
          </a:xfrm>
          <a:custGeom>
            <a:avLst/>
            <a:gdLst>
              <a:gd name="T0" fmla="*/ 154 w 160"/>
              <a:gd name="T1" fmla="*/ 41 h 72"/>
              <a:gd name="T2" fmla="*/ 132 w 160"/>
              <a:gd name="T3" fmla="*/ 14 h 72"/>
              <a:gd name="T4" fmla="*/ 132 w 160"/>
              <a:gd name="T5" fmla="*/ 0 h 72"/>
              <a:gd name="T6" fmla="*/ 28 w 160"/>
              <a:gd name="T7" fmla="*/ 0 h 72"/>
              <a:gd name="T8" fmla="*/ 28 w 160"/>
              <a:gd name="T9" fmla="*/ 14 h 72"/>
              <a:gd name="T10" fmla="*/ 6 w 160"/>
              <a:gd name="T11" fmla="*/ 41 h 72"/>
              <a:gd name="T12" fmla="*/ 0 w 160"/>
              <a:gd name="T13" fmla="*/ 47 h 72"/>
              <a:gd name="T14" fmla="*/ 6 w 160"/>
              <a:gd name="T15" fmla="*/ 52 h 72"/>
              <a:gd name="T16" fmla="*/ 51 w 160"/>
              <a:gd name="T17" fmla="*/ 52 h 72"/>
              <a:gd name="T18" fmla="*/ 80 w 160"/>
              <a:gd name="T19" fmla="*/ 72 h 72"/>
              <a:gd name="T20" fmla="*/ 109 w 160"/>
              <a:gd name="T21" fmla="*/ 52 h 72"/>
              <a:gd name="T22" fmla="*/ 154 w 160"/>
              <a:gd name="T23" fmla="*/ 52 h 72"/>
              <a:gd name="T24" fmla="*/ 160 w 160"/>
              <a:gd name="T25" fmla="*/ 47 h 72"/>
              <a:gd name="T26" fmla="*/ 154 w 160"/>
              <a:gd name="T27" fmla="*/ 4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" h="72">
                <a:moveTo>
                  <a:pt x="154" y="41"/>
                </a:moveTo>
                <a:cubicBezTo>
                  <a:pt x="135" y="34"/>
                  <a:pt x="132" y="14"/>
                  <a:pt x="132" y="14"/>
                </a:cubicBezTo>
                <a:cubicBezTo>
                  <a:pt x="132" y="14"/>
                  <a:pt x="132" y="9"/>
                  <a:pt x="1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9"/>
                  <a:pt x="28" y="14"/>
                  <a:pt x="28" y="14"/>
                </a:cubicBezTo>
                <a:cubicBezTo>
                  <a:pt x="28" y="14"/>
                  <a:pt x="25" y="34"/>
                  <a:pt x="6" y="41"/>
                </a:cubicBezTo>
                <a:cubicBezTo>
                  <a:pt x="6" y="41"/>
                  <a:pt x="0" y="42"/>
                  <a:pt x="0" y="47"/>
                </a:cubicBezTo>
                <a:cubicBezTo>
                  <a:pt x="0" y="53"/>
                  <a:pt x="6" y="52"/>
                  <a:pt x="6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6" y="64"/>
                  <a:pt x="67" y="72"/>
                  <a:pt x="80" y="72"/>
                </a:cubicBezTo>
                <a:cubicBezTo>
                  <a:pt x="93" y="72"/>
                  <a:pt x="104" y="64"/>
                  <a:pt x="109" y="52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4" y="52"/>
                  <a:pt x="160" y="53"/>
                  <a:pt x="160" y="47"/>
                </a:cubicBezTo>
                <a:cubicBezTo>
                  <a:pt x="160" y="42"/>
                  <a:pt x="154" y="41"/>
                  <a:pt x="154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3" name="Freeform 14">
            <a:extLst>
              <a:ext uri="{FF2B5EF4-FFF2-40B4-BE49-F238E27FC236}">
                <a16:creationId xmlns:a16="http://schemas.microsoft.com/office/drawing/2014/main" id="{865CDF69-D49D-4995-85BE-E6554408D658}"/>
              </a:ext>
            </a:extLst>
          </p:cNvPr>
          <p:cNvSpPr>
            <a:spLocks/>
          </p:cNvSpPr>
          <p:nvPr/>
        </p:nvSpPr>
        <p:spPr bwMode="auto">
          <a:xfrm>
            <a:off x="1943100" y="547688"/>
            <a:ext cx="328613" cy="73025"/>
          </a:xfrm>
          <a:custGeom>
            <a:avLst/>
            <a:gdLst>
              <a:gd name="T0" fmla="*/ 104 w 104"/>
              <a:gd name="T1" fmla="*/ 0 h 23"/>
              <a:gd name="T2" fmla="*/ 0 w 104"/>
              <a:gd name="T3" fmla="*/ 0 h 23"/>
              <a:gd name="T4" fmla="*/ 0 w 104"/>
              <a:gd name="T5" fmla="*/ 23 h 23"/>
              <a:gd name="T6" fmla="*/ 104 w 104"/>
              <a:gd name="T7" fmla="*/ 23 h 23"/>
              <a:gd name="T8" fmla="*/ 104 w 104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23">
                <a:moveTo>
                  <a:pt x="10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17"/>
                  <a:pt x="0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4" y="17"/>
                  <a:pt x="104" y="9"/>
                  <a:pt x="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4" name="Freeform 15">
            <a:extLst>
              <a:ext uri="{FF2B5EF4-FFF2-40B4-BE49-F238E27FC236}">
                <a16:creationId xmlns:a16="http://schemas.microsoft.com/office/drawing/2014/main" id="{87A936ED-71FB-4F8D-B577-9F4633DB4E7A}"/>
              </a:ext>
            </a:extLst>
          </p:cNvPr>
          <p:cNvSpPr>
            <a:spLocks noEditPoints="1"/>
          </p:cNvSpPr>
          <p:nvPr/>
        </p:nvSpPr>
        <p:spPr bwMode="auto">
          <a:xfrm>
            <a:off x="2779713" y="265113"/>
            <a:ext cx="481012" cy="639762"/>
          </a:xfrm>
          <a:custGeom>
            <a:avLst/>
            <a:gdLst>
              <a:gd name="T0" fmla="*/ 152 w 152"/>
              <a:gd name="T1" fmla="*/ 75 h 202"/>
              <a:gd name="T2" fmla="*/ 152 w 152"/>
              <a:gd name="T3" fmla="*/ 75 h 202"/>
              <a:gd name="T4" fmla="*/ 76 w 152"/>
              <a:gd name="T5" fmla="*/ 0 h 202"/>
              <a:gd name="T6" fmla="*/ 0 w 152"/>
              <a:gd name="T7" fmla="*/ 75 h 202"/>
              <a:gd name="T8" fmla="*/ 0 w 152"/>
              <a:gd name="T9" fmla="*/ 75 h 202"/>
              <a:gd name="T10" fmla="*/ 0 w 152"/>
              <a:gd name="T11" fmla="*/ 76 h 202"/>
              <a:gd name="T12" fmla="*/ 0 w 152"/>
              <a:gd name="T13" fmla="*/ 76 h 202"/>
              <a:gd name="T14" fmla="*/ 1 w 152"/>
              <a:gd name="T15" fmla="*/ 76 h 202"/>
              <a:gd name="T16" fmla="*/ 56 w 152"/>
              <a:gd name="T17" fmla="*/ 156 h 202"/>
              <a:gd name="T18" fmla="*/ 41 w 152"/>
              <a:gd name="T19" fmla="*/ 156 h 202"/>
              <a:gd name="T20" fmla="*/ 41 w 152"/>
              <a:gd name="T21" fmla="*/ 202 h 202"/>
              <a:gd name="T22" fmla="*/ 110 w 152"/>
              <a:gd name="T23" fmla="*/ 202 h 202"/>
              <a:gd name="T24" fmla="*/ 110 w 152"/>
              <a:gd name="T25" fmla="*/ 156 h 202"/>
              <a:gd name="T26" fmla="*/ 96 w 152"/>
              <a:gd name="T27" fmla="*/ 156 h 202"/>
              <a:gd name="T28" fmla="*/ 151 w 152"/>
              <a:gd name="T29" fmla="*/ 76 h 202"/>
              <a:gd name="T30" fmla="*/ 152 w 152"/>
              <a:gd name="T31" fmla="*/ 76 h 202"/>
              <a:gd name="T32" fmla="*/ 152 w 152"/>
              <a:gd name="T33" fmla="*/ 76 h 202"/>
              <a:gd name="T34" fmla="*/ 152 w 152"/>
              <a:gd name="T35" fmla="*/ 75 h 202"/>
              <a:gd name="T36" fmla="*/ 63 w 152"/>
              <a:gd name="T37" fmla="*/ 156 h 202"/>
              <a:gd name="T38" fmla="*/ 8 w 152"/>
              <a:gd name="T39" fmla="*/ 76 h 202"/>
              <a:gd name="T40" fmla="*/ 42 w 152"/>
              <a:gd name="T41" fmla="*/ 76 h 202"/>
              <a:gd name="T42" fmla="*/ 66 w 152"/>
              <a:gd name="T43" fmla="*/ 156 h 202"/>
              <a:gd name="T44" fmla="*/ 63 w 152"/>
              <a:gd name="T45" fmla="*/ 156 h 202"/>
              <a:gd name="T46" fmla="*/ 73 w 152"/>
              <a:gd name="T47" fmla="*/ 156 h 202"/>
              <a:gd name="T48" fmla="*/ 72 w 152"/>
              <a:gd name="T49" fmla="*/ 156 h 202"/>
              <a:gd name="T50" fmla="*/ 48 w 152"/>
              <a:gd name="T51" fmla="*/ 76 h 202"/>
              <a:gd name="T52" fmla="*/ 73 w 152"/>
              <a:gd name="T53" fmla="*/ 76 h 202"/>
              <a:gd name="T54" fmla="*/ 73 w 152"/>
              <a:gd name="T55" fmla="*/ 156 h 202"/>
              <a:gd name="T56" fmla="*/ 41 w 152"/>
              <a:gd name="T57" fmla="*/ 73 h 202"/>
              <a:gd name="T58" fmla="*/ 6 w 152"/>
              <a:gd name="T59" fmla="*/ 73 h 202"/>
              <a:gd name="T60" fmla="*/ 75 w 152"/>
              <a:gd name="T61" fmla="*/ 3 h 202"/>
              <a:gd name="T62" fmla="*/ 41 w 152"/>
              <a:gd name="T63" fmla="*/ 73 h 202"/>
              <a:gd name="T64" fmla="*/ 76 w 152"/>
              <a:gd name="T65" fmla="*/ 4 h 202"/>
              <a:gd name="T66" fmla="*/ 108 w 152"/>
              <a:gd name="T67" fmla="*/ 73 h 202"/>
              <a:gd name="T68" fmla="*/ 78 w 152"/>
              <a:gd name="T69" fmla="*/ 73 h 202"/>
              <a:gd name="T70" fmla="*/ 76 w 152"/>
              <a:gd name="T71" fmla="*/ 4 h 202"/>
              <a:gd name="T72" fmla="*/ 79 w 152"/>
              <a:gd name="T73" fmla="*/ 156 h 202"/>
              <a:gd name="T74" fmla="*/ 79 w 152"/>
              <a:gd name="T75" fmla="*/ 76 h 202"/>
              <a:gd name="T76" fmla="*/ 104 w 152"/>
              <a:gd name="T77" fmla="*/ 76 h 202"/>
              <a:gd name="T78" fmla="*/ 80 w 152"/>
              <a:gd name="T79" fmla="*/ 156 h 202"/>
              <a:gd name="T80" fmla="*/ 79 w 152"/>
              <a:gd name="T81" fmla="*/ 156 h 202"/>
              <a:gd name="T82" fmla="*/ 89 w 152"/>
              <a:gd name="T83" fmla="*/ 156 h 202"/>
              <a:gd name="T84" fmla="*/ 86 w 152"/>
              <a:gd name="T85" fmla="*/ 156 h 202"/>
              <a:gd name="T86" fmla="*/ 110 w 152"/>
              <a:gd name="T87" fmla="*/ 76 h 202"/>
              <a:gd name="T88" fmla="*/ 144 w 152"/>
              <a:gd name="T89" fmla="*/ 76 h 202"/>
              <a:gd name="T90" fmla="*/ 89 w 152"/>
              <a:gd name="T91" fmla="*/ 15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2" h="202">
                <a:moveTo>
                  <a:pt x="152" y="75"/>
                </a:moveTo>
                <a:cubicBezTo>
                  <a:pt x="152" y="75"/>
                  <a:pt x="152" y="75"/>
                  <a:pt x="152" y="75"/>
                </a:cubicBezTo>
                <a:cubicBezTo>
                  <a:pt x="151" y="34"/>
                  <a:pt x="118" y="0"/>
                  <a:pt x="76" y="0"/>
                </a:cubicBezTo>
                <a:cubicBezTo>
                  <a:pt x="34" y="0"/>
                  <a:pt x="1" y="34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41" y="202"/>
                  <a:pt x="41" y="202"/>
                  <a:pt x="41" y="202"/>
                </a:cubicBezTo>
                <a:cubicBezTo>
                  <a:pt x="110" y="202"/>
                  <a:pt x="110" y="202"/>
                  <a:pt x="110" y="202"/>
                </a:cubicBezTo>
                <a:cubicBezTo>
                  <a:pt x="110" y="156"/>
                  <a:pt x="110" y="156"/>
                  <a:pt x="110" y="156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51" y="76"/>
                  <a:pt x="151" y="76"/>
                  <a:pt x="151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lnTo>
                  <a:pt x="152" y="75"/>
                </a:lnTo>
                <a:close/>
                <a:moveTo>
                  <a:pt x="63" y="156"/>
                </a:moveTo>
                <a:cubicBezTo>
                  <a:pt x="8" y="76"/>
                  <a:pt x="8" y="76"/>
                  <a:pt x="8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66" y="156"/>
                  <a:pt x="66" y="156"/>
                  <a:pt x="66" y="156"/>
                </a:cubicBezTo>
                <a:lnTo>
                  <a:pt x="63" y="156"/>
                </a:lnTo>
                <a:close/>
                <a:moveTo>
                  <a:pt x="73" y="156"/>
                </a:moveTo>
                <a:cubicBezTo>
                  <a:pt x="72" y="156"/>
                  <a:pt x="72" y="156"/>
                  <a:pt x="72" y="156"/>
                </a:cubicBezTo>
                <a:cubicBezTo>
                  <a:pt x="48" y="76"/>
                  <a:pt x="48" y="76"/>
                  <a:pt x="48" y="76"/>
                </a:cubicBezTo>
                <a:cubicBezTo>
                  <a:pt x="73" y="76"/>
                  <a:pt x="73" y="76"/>
                  <a:pt x="73" y="76"/>
                </a:cubicBezTo>
                <a:lnTo>
                  <a:pt x="73" y="156"/>
                </a:lnTo>
                <a:close/>
                <a:moveTo>
                  <a:pt x="41" y="73"/>
                </a:moveTo>
                <a:cubicBezTo>
                  <a:pt x="6" y="73"/>
                  <a:pt x="6" y="73"/>
                  <a:pt x="6" y="73"/>
                </a:cubicBezTo>
                <a:cubicBezTo>
                  <a:pt x="9" y="11"/>
                  <a:pt x="75" y="3"/>
                  <a:pt x="75" y="3"/>
                </a:cubicBezTo>
                <a:cubicBezTo>
                  <a:pt x="34" y="28"/>
                  <a:pt x="41" y="73"/>
                  <a:pt x="41" y="73"/>
                </a:cubicBezTo>
                <a:close/>
                <a:moveTo>
                  <a:pt x="76" y="4"/>
                </a:moveTo>
                <a:cubicBezTo>
                  <a:pt x="110" y="23"/>
                  <a:pt x="108" y="73"/>
                  <a:pt x="10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9" y="58"/>
                  <a:pt x="76" y="4"/>
                  <a:pt x="76" y="4"/>
                </a:cubicBezTo>
                <a:close/>
                <a:moveTo>
                  <a:pt x="79" y="156"/>
                </a:moveTo>
                <a:cubicBezTo>
                  <a:pt x="79" y="76"/>
                  <a:pt x="79" y="76"/>
                  <a:pt x="79" y="7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80" y="156"/>
                  <a:pt x="80" y="156"/>
                  <a:pt x="80" y="156"/>
                </a:cubicBezTo>
                <a:lnTo>
                  <a:pt x="79" y="156"/>
                </a:lnTo>
                <a:close/>
                <a:moveTo>
                  <a:pt x="89" y="156"/>
                </a:moveTo>
                <a:cubicBezTo>
                  <a:pt x="86" y="156"/>
                  <a:pt x="86" y="156"/>
                  <a:pt x="86" y="15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44" y="76"/>
                  <a:pt x="144" y="76"/>
                  <a:pt x="144" y="76"/>
                </a:cubicBezTo>
                <a:lnTo>
                  <a:pt x="89" y="1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5" name="Freeform 16">
            <a:extLst>
              <a:ext uri="{FF2B5EF4-FFF2-40B4-BE49-F238E27FC236}">
                <a16:creationId xmlns:a16="http://schemas.microsoft.com/office/drawing/2014/main" id="{087774E8-E3C8-4C2C-AA2E-F363C8F4F85D}"/>
              </a:ext>
            </a:extLst>
          </p:cNvPr>
          <p:cNvSpPr>
            <a:spLocks noEditPoints="1"/>
          </p:cNvSpPr>
          <p:nvPr/>
        </p:nvSpPr>
        <p:spPr bwMode="auto">
          <a:xfrm>
            <a:off x="3678238" y="247650"/>
            <a:ext cx="450850" cy="612775"/>
          </a:xfrm>
          <a:custGeom>
            <a:avLst/>
            <a:gdLst>
              <a:gd name="T0" fmla="*/ 87 w 142"/>
              <a:gd name="T1" fmla="*/ 35 h 193"/>
              <a:gd name="T2" fmla="*/ 73 w 142"/>
              <a:gd name="T3" fmla="*/ 26 h 193"/>
              <a:gd name="T4" fmla="*/ 85 w 142"/>
              <a:gd name="T5" fmla="*/ 14 h 193"/>
              <a:gd name="T6" fmla="*/ 70 w 142"/>
              <a:gd name="T7" fmla="*/ 1 h 193"/>
              <a:gd name="T8" fmla="*/ 60 w 142"/>
              <a:gd name="T9" fmla="*/ 15 h 193"/>
              <a:gd name="T10" fmla="*/ 71 w 142"/>
              <a:gd name="T11" fmla="*/ 6 h 193"/>
              <a:gd name="T12" fmla="*/ 80 w 142"/>
              <a:gd name="T13" fmla="*/ 13 h 193"/>
              <a:gd name="T14" fmla="*/ 69 w 142"/>
              <a:gd name="T15" fmla="*/ 23 h 193"/>
              <a:gd name="T16" fmla="*/ 68 w 142"/>
              <a:gd name="T17" fmla="*/ 35 h 193"/>
              <a:gd name="T18" fmla="*/ 55 w 142"/>
              <a:gd name="T19" fmla="*/ 52 h 193"/>
              <a:gd name="T20" fmla="*/ 71 w 142"/>
              <a:gd name="T21" fmla="*/ 193 h 193"/>
              <a:gd name="T22" fmla="*/ 87 w 142"/>
              <a:gd name="T23" fmla="*/ 52 h 193"/>
              <a:gd name="T24" fmla="*/ 20 w 142"/>
              <a:gd name="T25" fmla="*/ 154 h 193"/>
              <a:gd name="T26" fmla="*/ 48 w 142"/>
              <a:gd name="T27" fmla="*/ 108 h 193"/>
              <a:gd name="T28" fmla="*/ 77 w 142"/>
              <a:gd name="T29" fmla="*/ 139 h 193"/>
              <a:gd name="T30" fmla="*/ 72 w 142"/>
              <a:gd name="T31" fmla="*/ 129 h 193"/>
              <a:gd name="T32" fmla="*/ 71 w 142"/>
              <a:gd name="T33" fmla="*/ 148 h 193"/>
              <a:gd name="T34" fmla="*/ 42 w 142"/>
              <a:gd name="T35" fmla="*/ 116 h 193"/>
              <a:gd name="T36" fmla="*/ 14 w 142"/>
              <a:gd name="T37" fmla="*/ 121 h 193"/>
              <a:gd name="T38" fmla="*/ 71 w 142"/>
              <a:gd name="T39" fmla="*/ 150 h 193"/>
              <a:gd name="T40" fmla="*/ 56 w 142"/>
              <a:gd name="T41" fmla="*/ 161 h 193"/>
              <a:gd name="T42" fmla="*/ 75 w 142"/>
              <a:gd name="T43" fmla="*/ 162 h 193"/>
              <a:gd name="T44" fmla="*/ 74 w 142"/>
              <a:gd name="T45" fmla="*/ 153 h 193"/>
              <a:gd name="T46" fmla="*/ 97 w 142"/>
              <a:gd name="T47" fmla="*/ 148 h 193"/>
              <a:gd name="T48" fmla="*/ 74 w 142"/>
              <a:gd name="T49" fmla="*/ 153 h 193"/>
              <a:gd name="T50" fmla="*/ 78 w 142"/>
              <a:gd name="T51" fmla="*/ 173 h 193"/>
              <a:gd name="T52" fmla="*/ 94 w 142"/>
              <a:gd name="T53" fmla="*/ 170 h 193"/>
              <a:gd name="T54" fmla="*/ 102 w 142"/>
              <a:gd name="T55" fmla="*/ 170 h 193"/>
              <a:gd name="T56" fmla="*/ 99 w 142"/>
              <a:gd name="T57" fmla="*/ 157 h 193"/>
              <a:gd name="T58" fmla="*/ 102 w 142"/>
              <a:gd name="T59" fmla="*/ 170 h 193"/>
              <a:gd name="T60" fmla="*/ 110 w 142"/>
              <a:gd name="T61" fmla="*/ 168 h 193"/>
              <a:gd name="T62" fmla="*/ 76 w 142"/>
              <a:gd name="T63" fmla="*/ 100 h 193"/>
              <a:gd name="T64" fmla="*/ 124 w 142"/>
              <a:gd name="T65" fmla="*/ 91 h 193"/>
              <a:gd name="T66" fmla="*/ 114 w 142"/>
              <a:gd name="T67" fmla="*/ 16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2" h="193">
                <a:moveTo>
                  <a:pt x="87" y="52"/>
                </a:moveTo>
                <a:cubicBezTo>
                  <a:pt x="87" y="35"/>
                  <a:pt x="87" y="35"/>
                  <a:pt x="87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4" y="26"/>
                  <a:pt x="74" y="26"/>
                </a:cubicBezTo>
                <a:cubicBezTo>
                  <a:pt x="79" y="25"/>
                  <a:pt x="85" y="21"/>
                  <a:pt x="85" y="14"/>
                </a:cubicBezTo>
                <a:cubicBezTo>
                  <a:pt x="85" y="10"/>
                  <a:pt x="84" y="6"/>
                  <a:pt x="81" y="4"/>
                </a:cubicBezTo>
                <a:cubicBezTo>
                  <a:pt x="79" y="2"/>
                  <a:pt x="76" y="0"/>
                  <a:pt x="70" y="1"/>
                </a:cubicBezTo>
                <a:cubicBezTo>
                  <a:pt x="63" y="1"/>
                  <a:pt x="58" y="5"/>
                  <a:pt x="58" y="12"/>
                </a:cubicBezTo>
                <a:cubicBezTo>
                  <a:pt x="57" y="13"/>
                  <a:pt x="58" y="15"/>
                  <a:pt x="60" y="15"/>
                </a:cubicBezTo>
                <a:cubicBezTo>
                  <a:pt x="61" y="15"/>
                  <a:pt x="63" y="14"/>
                  <a:pt x="63" y="13"/>
                </a:cubicBezTo>
                <a:cubicBezTo>
                  <a:pt x="63" y="9"/>
                  <a:pt x="64" y="6"/>
                  <a:pt x="71" y="6"/>
                </a:cubicBezTo>
                <a:cubicBezTo>
                  <a:pt x="74" y="6"/>
                  <a:pt x="76" y="6"/>
                  <a:pt x="78" y="8"/>
                </a:cubicBezTo>
                <a:cubicBezTo>
                  <a:pt x="79" y="9"/>
                  <a:pt x="80" y="11"/>
                  <a:pt x="80" y="13"/>
                </a:cubicBezTo>
                <a:cubicBezTo>
                  <a:pt x="80" y="17"/>
                  <a:pt x="76" y="20"/>
                  <a:pt x="73" y="21"/>
                </a:cubicBezTo>
                <a:cubicBezTo>
                  <a:pt x="71" y="21"/>
                  <a:pt x="70" y="22"/>
                  <a:pt x="69" y="23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35"/>
                  <a:pt x="68" y="35"/>
                  <a:pt x="68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52"/>
                  <a:pt x="55" y="52"/>
                  <a:pt x="55" y="52"/>
                </a:cubicBezTo>
                <a:cubicBezTo>
                  <a:pt x="23" y="60"/>
                  <a:pt x="0" y="88"/>
                  <a:pt x="0" y="122"/>
                </a:cubicBezTo>
                <a:cubicBezTo>
                  <a:pt x="0" y="161"/>
                  <a:pt x="32" y="193"/>
                  <a:pt x="71" y="193"/>
                </a:cubicBezTo>
                <a:cubicBezTo>
                  <a:pt x="110" y="193"/>
                  <a:pt x="142" y="161"/>
                  <a:pt x="142" y="122"/>
                </a:cubicBezTo>
                <a:cubicBezTo>
                  <a:pt x="142" y="88"/>
                  <a:pt x="119" y="59"/>
                  <a:pt x="87" y="52"/>
                </a:cubicBezTo>
                <a:close/>
                <a:moveTo>
                  <a:pt x="51" y="168"/>
                </a:moveTo>
                <a:cubicBezTo>
                  <a:pt x="42" y="145"/>
                  <a:pt x="20" y="154"/>
                  <a:pt x="20" y="154"/>
                </a:cubicBezTo>
                <a:cubicBezTo>
                  <a:pt x="27" y="134"/>
                  <a:pt x="4" y="117"/>
                  <a:pt x="4" y="117"/>
                </a:cubicBezTo>
                <a:cubicBezTo>
                  <a:pt x="27" y="125"/>
                  <a:pt x="48" y="108"/>
                  <a:pt x="48" y="108"/>
                </a:cubicBezTo>
                <a:cubicBezTo>
                  <a:pt x="48" y="126"/>
                  <a:pt x="76" y="127"/>
                  <a:pt x="76" y="127"/>
                </a:cubicBezTo>
                <a:cubicBezTo>
                  <a:pt x="75" y="131"/>
                  <a:pt x="76" y="135"/>
                  <a:pt x="77" y="139"/>
                </a:cubicBezTo>
                <a:cubicBezTo>
                  <a:pt x="76" y="140"/>
                  <a:pt x="74" y="142"/>
                  <a:pt x="73" y="145"/>
                </a:cubicBezTo>
                <a:cubicBezTo>
                  <a:pt x="71" y="141"/>
                  <a:pt x="69" y="135"/>
                  <a:pt x="72" y="129"/>
                </a:cubicBezTo>
                <a:cubicBezTo>
                  <a:pt x="72" y="129"/>
                  <a:pt x="66" y="134"/>
                  <a:pt x="72" y="147"/>
                </a:cubicBezTo>
                <a:cubicBezTo>
                  <a:pt x="72" y="148"/>
                  <a:pt x="72" y="148"/>
                  <a:pt x="71" y="148"/>
                </a:cubicBezTo>
                <a:cubicBezTo>
                  <a:pt x="65" y="145"/>
                  <a:pt x="56" y="141"/>
                  <a:pt x="47" y="137"/>
                </a:cubicBezTo>
                <a:cubicBezTo>
                  <a:pt x="45" y="133"/>
                  <a:pt x="41" y="124"/>
                  <a:pt x="42" y="116"/>
                </a:cubicBezTo>
                <a:cubicBezTo>
                  <a:pt x="42" y="116"/>
                  <a:pt x="37" y="120"/>
                  <a:pt x="45" y="136"/>
                </a:cubicBezTo>
                <a:cubicBezTo>
                  <a:pt x="34" y="131"/>
                  <a:pt x="22" y="125"/>
                  <a:pt x="14" y="121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6" y="144"/>
                  <a:pt x="65" y="148"/>
                  <a:pt x="71" y="150"/>
                </a:cubicBezTo>
                <a:cubicBezTo>
                  <a:pt x="71" y="151"/>
                  <a:pt x="71" y="151"/>
                  <a:pt x="71" y="152"/>
                </a:cubicBezTo>
                <a:cubicBezTo>
                  <a:pt x="67" y="152"/>
                  <a:pt x="61" y="154"/>
                  <a:pt x="56" y="161"/>
                </a:cubicBezTo>
                <a:cubicBezTo>
                  <a:pt x="56" y="161"/>
                  <a:pt x="63" y="154"/>
                  <a:pt x="71" y="153"/>
                </a:cubicBezTo>
                <a:cubicBezTo>
                  <a:pt x="72" y="156"/>
                  <a:pt x="73" y="159"/>
                  <a:pt x="75" y="162"/>
                </a:cubicBezTo>
                <a:cubicBezTo>
                  <a:pt x="62" y="162"/>
                  <a:pt x="51" y="168"/>
                  <a:pt x="51" y="168"/>
                </a:cubicBezTo>
                <a:close/>
                <a:moveTo>
                  <a:pt x="74" y="153"/>
                </a:moveTo>
                <a:cubicBezTo>
                  <a:pt x="72" y="147"/>
                  <a:pt x="76" y="141"/>
                  <a:pt x="83" y="139"/>
                </a:cubicBezTo>
                <a:cubicBezTo>
                  <a:pt x="89" y="138"/>
                  <a:pt x="96" y="142"/>
                  <a:pt x="97" y="148"/>
                </a:cubicBezTo>
                <a:cubicBezTo>
                  <a:pt x="99" y="155"/>
                  <a:pt x="94" y="161"/>
                  <a:pt x="88" y="162"/>
                </a:cubicBezTo>
                <a:cubicBezTo>
                  <a:pt x="82" y="164"/>
                  <a:pt x="75" y="160"/>
                  <a:pt x="74" y="153"/>
                </a:cubicBezTo>
                <a:close/>
                <a:moveTo>
                  <a:pt x="88" y="180"/>
                </a:moveTo>
                <a:cubicBezTo>
                  <a:pt x="84" y="181"/>
                  <a:pt x="79" y="178"/>
                  <a:pt x="78" y="173"/>
                </a:cubicBezTo>
                <a:cubicBezTo>
                  <a:pt x="77" y="169"/>
                  <a:pt x="80" y="164"/>
                  <a:pt x="84" y="163"/>
                </a:cubicBezTo>
                <a:cubicBezTo>
                  <a:pt x="89" y="162"/>
                  <a:pt x="93" y="165"/>
                  <a:pt x="94" y="170"/>
                </a:cubicBezTo>
                <a:cubicBezTo>
                  <a:pt x="95" y="174"/>
                  <a:pt x="93" y="179"/>
                  <a:pt x="88" y="180"/>
                </a:cubicBezTo>
                <a:close/>
                <a:moveTo>
                  <a:pt x="102" y="170"/>
                </a:moveTo>
                <a:cubicBezTo>
                  <a:pt x="98" y="171"/>
                  <a:pt x="95" y="169"/>
                  <a:pt x="94" y="165"/>
                </a:cubicBezTo>
                <a:cubicBezTo>
                  <a:pt x="93" y="162"/>
                  <a:pt x="95" y="158"/>
                  <a:pt x="99" y="157"/>
                </a:cubicBezTo>
                <a:cubicBezTo>
                  <a:pt x="102" y="157"/>
                  <a:pt x="106" y="159"/>
                  <a:pt x="106" y="162"/>
                </a:cubicBezTo>
                <a:cubicBezTo>
                  <a:pt x="107" y="166"/>
                  <a:pt x="105" y="169"/>
                  <a:pt x="102" y="170"/>
                </a:cubicBezTo>
                <a:close/>
                <a:moveTo>
                  <a:pt x="114" y="167"/>
                </a:moveTo>
                <a:cubicBezTo>
                  <a:pt x="111" y="173"/>
                  <a:pt x="110" y="168"/>
                  <a:pt x="110" y="168"/>
                </a:cubicBezTo>
                <a:cubicBezTo>
                  <a:pt x="110" y="141"/>
                  <a:pt x="85" y="133"/>
                  <a:pt x="85" y="133"/>
                </a:cubicBezTo>
                <a:cubicBezTo>
                  <a:pt x="95" y="110"/>
                  <a:pt x="76" y="100"/>
                  <a:pt x="76" y="100"/>
                </a:cubicBezTo>
                <a:cubicBezTo>
                  <a:pt x="93" y="92"/>
                  <a:pt x="91" y="64"/>
                  <a:pt x="91" y="64"/>
                </a:cubicBezTo>
                <a:cubicBezTo>
                  <a:pt x="99" y="86"/>
                  <a:pt x="124" y="91"/>
                  <a:pt x="124" y="91"/>
                </a:cubicBezTo>
                <a:cubicBezTo>
                  <a:pt x="112" y="103"/>
                  <a:pt x="128" y="124"/>
                  <a:pt x="128" y="124"/>
                </a:cubicBezTo>
                <a:cubicBezTo>
                  <a:pt x="114" y="131"/>
                  <a:pt x="114" y="167"/>
                  <a:pt x="114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6" name="Freeform 17">
            <a:extLst>
              <a:ext uri="{FF2B5EF4-FFF2-40B4-BE49-F238E27FC236}">
                <a16:creationId xmlns:a16="http://schemas.microsoft.com/office/drawing/2014/main" id="{79665315-3071-450F-BD96-EC6B08E98A25}"/>
              </a:ext>
            </a:extLst>
          </p:cNvPr>
          <p:cNvSpPr>
            <a:spLocks/>
          </p:cNvSpPr>
          <p:nvPr/>
        </p:nvSpPr>
        <p:spPr bwMode="auto">
          <a:xfrm>
            <a:off x="4411663" y="436563"/>
            <a:ext cx="130175" cy="257175"/>
          </a:xfrm>
          <a:custGeom>
            <a:avLst/>
            <a:gdLst>
              <a:gd name="T0" fmla="*/ 27 w 41"/>
              <a:gd name="T1" fmla="*/ 65 h 81"/>
              <a:gd name="T2" fmla="*/ 22 w 41"/>
              <a:gd name="T3" fmla="*/ 41 h 81"/>
              <a:gd name="T4" fmla="*/ 33 w 41"/>
              <a:gd name="T5" fmla="*/ 20 h 81"/>
              <a:gd name="T6" fmla="*/ 21 w 41"/>
              <a:gd name="T7" fmla="*/ 38 h 81"/>
              <a:gd name="T8" fmla="*/ 11 w 41"/>
              <a:gd name="T9" fmla="*/ 0 h 81"/>
              <a:gd name="T10" fmla="*/ 19 w 41"/>
              <a:gd name="T11" fmla="*/ 33 h 81"/>
              <a:gd name="T12" fmla="*/ 0 w 41"/>
              <a:gd name="T13" fmla="*/ 26 h 81"/>
              <a:gd name="T14" fmla="*/ 19 w 41"/>
              <a:gd name="T15" fmla="*/ 36 h 81"/>
              <a:gd name="T16" fmla="*/ 26 w 41"/>
              <a:gd name="T17" fmla="*/ 64 h 81"/>
              <a:gd name="T18" fmla="*/ 6 w 41"/>
              <a:gd name="T19" fmla="*/ 59 h 81"/>
              <a:gd name="T20" fmla="*/ 26 w 41"/>
              <a:gd name="T21" fmla="*/ 67 h 81"/>
              <a:gd name="T22" fmla="*/ 29 w 41"/>
              <a:gd name="T23" fmla="*/ 81 h 81"/>
              <a:gd name="T24" fmla="*/ 28 w 41"/>
              <a:gd name="T25" fmla="*/ 69 h 81"/>
              <a:gd name="T26" fmla="*/ 28 w 41"/>
              <a:gd name="T27" fmla="*/ 69 h 81"/>
              <a:gd name="T28" fmla="*/ 41 w 41"/>
              <a:gd name="T29" fmla="*/ 50 h 81"/>
              <a:gd name="T30" fmla="*/ 27 w 41"/>
              <a:gd name="T31" fmla="*/ 6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" h="81">
                <a:moveTo>
                  <a:pt x="27" y="65"/>
                </a:moveTo>
                <a:cubicBezTo>
                  <a:pt x="26" y="58"/>
                  <a:pt x="24" y="48"/>
                  <a:pt x="22" y="41"/>
                </a:cubicBezTo>
                <a:cubicBezTo>
                  <a:pt x="24" y="28"/>
                  <a:pt x="29" y="22"/>
                  <a:pt x="33" y="20"/>
                </a:cubicBezTo>
                <a:cubicBezTo>
                  <a:pt x="24" y="25"/>
                  <a:pt x="22" y="34"/>
                  <a:pt x="21" y="38"/>
                </a:cubicBezTo>
                <a:cubicBezTo>
                  <a:pt x="16" y="16"/>
                  <a:pt x="11" y="0"/>
                  <a:pt x="11" y="0"/>
                </a:cubicBezTo>
                <a:cubicBezTo>
                  <a:pt x="13" y="9"/>
                  <a:pt x="16" y="21"/>
                  <a:pt x="19" y="33"/>
                </a:cubicBezTo>
                <a:cubicBezTo>
                  <a:pt x="5" y="23"/>
                  <a:pt x="0" y="26"/>
                  <a:pt x="0" y="26"/>
                </a:cubicBezTo>
                <a:cubicBezTo>
                  <a:pt x="7" y="27"/>
                  <a:pt x="15" y="32"/>
                  <a:pt x="19" y="36"/>
                </a:cubicBezTo>
                <a:cubicBezTo>
                  <a:pt x="21" y="45"/>
                  <a:pt x="24" y="57"/>
                  <a:pt x="26" y="64"/>
                </a:cubicBezTo>
                <a:cubicBezTo>
                  <a:pt x="13" y="54"/>
                  <a:pt x="6" y="59"/>
                  <a:pt x="6" y="59"/>
                </a:cubicBezTo>
                <a:cubicBezTo>
                  <a:pt x="16" y="57"/>
                  <a:pt x="23" y="63"/>
                  <a:pt x="26" y="67"/>
                </a:cubicBezTo>
                <a:cubicBezTo>
                  <a:pt x="28" y="75"/>
                  <a:pt x="29" y="81"/>
                  <a:pt x="29" y="81"/>
                </a:cubicBezTo>
                <a:cubicBezTo>
                  <a:pt x="29" y="77"/>
                  <a:pt x="29" y="73"/>
                  <a:pt x="28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8" y="58"/>
                  <a:pt x="41" y="50"/>
                  <a:pt x="41" y="50"/>
                </a:cubicBezTo>
                <a:cubicBezTo>
                  <a:pt x="30" y="53"/>
                  <a:pt x="28" y="63"/>
                  <a:pt x="27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7" name="Freeform 18">
            <a:extLst>
              <a:ext uri="{FF2B5EF4-FFF2-40B4-BE49-F238E27FC236}">
                <a16:creationId xmlns:a16="http://schemas.microsoft.com/office/drawing/2014/main" id="{BF807873-D07F-4E02-AA51-C27852F45D03}"/>
              </a:ext>
            </a:extLst>
          </p:cNvPr>
          <p:cNvSpPr>
            <a:spLocks/>
          </p:cNvSpPr>
          <p:nvPr/>
        </p:nvSpPr>
        <p:spPr bwMode="auto">
          <a:xfrm>
            <a:off x="4706938" y="309563"/>
            <a:ext cx="334962" cy="123825"/>
          </a:xfrm>
          <a:custGeom>
            <a:avLst/>
            <a:gdLst>
              <a:gd name="T0" fmla="*/ 101 w 106"/>
              <a:gd name="T1" fmla="*/ 0 h 39"/>
              <a:gd name="T2" fmla="*/ 5 w 106"/>
              <a:gd name="T3" fmla="*/ 0 h 39"/>
              <a:gd name="T4" fmla="*/ 0 w 106"/>
              <a:gd name="T5" fmla="*/ 5 h 39"/>
              <a:gd name="T6" fmla="*/ 0 w 106"/>
              <a:gd name="T7" fmla="*/ 34 h 39"/>
              <a:gd name="T8" fmla="*/ 5 w 106"/>
              <a:gd name="T9" fmla="*/ 39 h 39"/>
              <a:gd name="T10" fmla="*/ 101 w 106"/>
              <a:gd name="T11" fmla="*/ 39 h 39"/>
              <a:gd name="T12" fmla="*/ 106 w 106"/>
              <a:gd name="T13" fmla="*/ 34 h 39"/>
              <a:gd name="T14" fmla="*/ 106 w 106"/>
              <a:gd name="T15" fmla="*/ 5 h 39"/>
              <a:gd name="T16" fmla="*/ 101 w 106"/>
              <a:gd name="T1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39">
                <a:moveTo>
                  <a:pt x="101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7"/>
                  <a:pt x="2" y="39"/>
                  <a:pt x="5" y="39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4" y="39"/>
                  <a:pt x="106" y="37"/>
                  <a:pt x="106" y="3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3"/>
                  <a:pt x="104" y="0"/>
                  <a:pt x="1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8" name="Freeform 19">
            <a:extLst>
              <a:ext uri="{FF2B5EF4-FFF2-40B4-BE49-F238E27FC236}">
                <a16:creationId xmlns:a16="http://schemas.microsoft.com/office/drawing/2014/main" id="{FC97D489-A632-49DA-816B-88E55CABE54A}"/>
              </a:ext>
            </a:extLst>
          </p:cNvPr>
          <p:cNvSpPr>
            <a:spLocks noEditPoints="1"/>
          </p:cNvSpPr>
          <p:nvPr/>
        </p:nvSpPr>
        <p:spPr bwMode="auto">
          <a:xfrm>
            <a:off x="4491038" y="446088"/>
            <a:ext cx="528637" cy="390525"/>
          </a:xfrm>
          <a:custGeom>
            <a:avLst/>
            <a:gdLst>
              <a:gd name="T0" fmla="*/ 166 w 167"/>
              <a:gd name="T1" fmla="*/ 0 h 123"/>
              <a:gd name="T2" fmla="*/ 83 w 167"/>
              <a:gd name="T3" fmla="*/ 0 h 123"/>
              <a:gd name="T4" fmla="*/ 85 w 167"/>
              <a:gd name="T5" fmla="*/ 39 h 123"/>
              <a:gd name="T6" fmla="*/ 85 w 167"/>
              <a:gd name="T7" fmla="*/ 39 h 123"/>
              <a:gd name="T8" fmla="*/ 64 w 167"/>
              <a:gd name="T9" fmla="*/ 63 h 123"/>
              <a:gd name="T10" fmla="*/ 32 w 167"/>
              <a:gd name="T11" fmla="*/ 64 h 123"/>
              <a:gd name="T12" fmla="*/ 4 w 167"/>
              <a:gd name="T13" fmla="*/ 113 h 123"/>
              <a:gd name="T14" fmla="*/ 2 w 167"/>
              <a:gd name="T15" fmla="*/ 113 h 123"/>
              <a:gd name="T16" fmla="*/ 2 w 167"/>
              <a:gd name="T17" fmla="*/ 123 h 123"/>
              <a:gd name="T18" fmla="*/ 8 w 167"/>
              <a:gd name="T19" fmla="*/ 123 h 123"/>
              <a:gd name="T20" fmla="*/ 8 w 167"/>
              <a:gd name="T21" fmla="*/ 123 h 123"/>
              <a:gd name="T22" fmla="*/ 66 w 167"/>
              <a:gd name="T23" fmla="*/ 123 h 123"/>
              <a:gd name="T24" fmla="*/ 66 w 167"/>
              <a:gd name="T25" fmla="*/ 123 h 123"/>
              <a:gd name="T26" fmla="*/ 66 w 167"/>
              <a:gd name="T27" fmla="*/ 123 h 123"/>
              <a:gd name="T28" fmla="*/ 66 w 167"/>
              <a:gd name="T29" fmla="*/ 123 h 123"/>
              <a:gd name="T30" fmla="*/ 110 w 167"/>
              <a:gd name="T31" fmla="*/ 123 h 123"/>
              <a:gd name="T32" fmla="*/ 164 w 167"/>
              <a:gd name="T33" fmla="*/ 123 h 123"/>
              <a:gd name="T34" fmla="*/ 166 w 167"/>
              <a:gd name="T35" fmla="*/ 113 h 123"/>
              <a:gd name="T36" fmla="*/ 157 w 167"/>
              <a:gd name="T37" fmla="*/ 61 h 123"/>
              <a:gd name="T38" fmla="*/ 166 w 167"/>
              <a:gd name="T39" fmla="*/ 0 h 123"/>
              <a:gd name="T40" fmla="*/ 111 w 167"/>
              <a:gd name="T41" fmla="*/ 12 h 123"/>
              <a:gd name="T42" fmla="*/ 111 w 167"/>
              <a:gd name="T43" fmla="*/ 11 h 123"/>
              <a:gd name="T44" fmla="*/ 113 w 167"/>
              <a:gd name="T45" fmla="*/ 10 h 123"/>
              <a:gd name="T46" fmla="*/ 131 w 167"/>
              <a:gd name="T47" fmla="*/ 10 h 123"/>
              <a:gd name="T48" fmla="*/ 133 w 167"/>
              <a:gd name="T49" fmla="*/ 11 h 123"/>
              <a:gd name="T50" fmla="*/ 133 w 167"/>
              <a:gd name="T51" fmla="*/ 12 h 123"/>
              <a:gd name="T52" fmla="*/ 133 w 167"/>
              <a:gd name="T53" fmla="*/ 27 h 123"/>
              <a:gd name="T54" fmla="*/ 133 w 167"/>
              <a:gd name="T55" fmla="*/ 28 h 123"/>
              <a:gd name="T56" fmla="*/ 131 w 167"/>
              <a:gd name="T57" fmla="*/ 29 h 123"/>
              <a:gd name="T58" fmla="*/ 113 w 167"/>
              <a:gd name="T59" fmla="*/ 29 h 123"/>
              <a:gd name="T60" fmla="*/ 111 w 167"/>
              <a:gd name="T61" fmla="*/ 28 h 123"/>
              <a:gd name="T62" fmla="*/ 111 w 167"/>
              <a:gd name="T63" fmla="*/ 27 h 123"/>
              <a:gd name="T64" fmla="*/ 111 w 167"/>
              <a:gd name="T65" fmla="*/ 12 h 123"/>
              <a:gd name="T66" fmla="*/ 91 w 167"/>
              <a:gd name="T67" fmla="*/ 5 h 123"/>
              <a:gd name="T68" fmla="*/ 109 w 167"/>
              <a:gd name="T69" fmla="*/ 11 h 123"/>
              <a:gd name="T70" fmla="*/ 109 w 167"/>
              <a:gd name="T71" fmla="*/ 28 h 123"/>
              <a:gd name="T72" fmla="*/ 91 w 167"/>
              <a:gd name="T73" fmla="*/ 34 h 123"/>
              <a:gd name="T74" fmla="*/ 91 w 167"/>
              <a:gd name="T75" fmla="*/ 5 h 123"/>
              <a:gd name="T76" fmla="*/ 136 w 167"/>
              <a:gd name="T77" fmla="*/ 45 h 123"/>
              <a:gd name="T78" fmla="*/ 131 w 167"/>
              <a:gd name="T79" fmla="*/ 53 h 123"/>
              <a:gd name="T80" fmla="*/ 122 w 167"/>
              <a:gd name="T81" fmla="*/ 33 h 123"/>
              <a:gd name="T82" fmla="*/ 113 w 167"/>
              <a:gd name="T83" fmla="*/ 53 h 123"/>
              <a:gd name="T84" fmla="*/ 108 w 167"/>
              <a:gd name="T85" fmla="*/ 45 h 123"/>
              <a:gd name="T86" fmla="*/ 93 w 167"/>
              <a:gd name="T87" fmla="*/ 46 h 123"/>
              <a:gd name="T88" fmla="*/ 109 w 167"/>
              <a:gd name="T89" fmla="*/ 30 h 123"/>
              <a:gd name="T90" fmla="*/ 111 w 167"/>
              <a:gd name="T91" fmla="*/ 31 h 123"/>
              <a:gd name="T92" fmla="*/ 133 w 167"/>
              <a:gd name="T93" fmla="*/ 31 h 123"/>
              <a:gd name="T94" fmla="*/ 135 w 167"/>
              <a:gd name="T95" fmla="*/ 30 h 123"/>
              <a:gd name="T96" fmla="*/ 150 w 167"/>
              <a:gd name="T97" fmla="*/ 46 h 123"/>
              <a:gd name="T98" fmla="*/ 136 w 167"/>
              <a:gd name="T99" fmla="*/ 45 h 123"/>
              <a:gd name="T100" fmla="*/ 154 w 167"/>
              <a:gd name="T101" fmla="*/ 34 h 123"/>
              <a:gd name="T102" fmla="*/ 135 w 167"/>
              <a:gd name="T103" fmla="*/ 29 h 123"/>
              <a:gd name="T104" fmla="*/ 135 w 167"/>
              <a:gd name="T105" fmla="*/ 29 h 123"/>
              <a:gd name="T106" fmla="*/ 135 w 167"/>
              <a:gd name="T107" fmla="*/ 11 h 123"/>
              <a:gd name="T108" fmla="*/ 135 w 167"/>
              <a:gd name="T109" fmla="*/ 11 h 123"/>
              <a:gd name="T110" fmla="*/ 154 w 167"/>
              <a:gd name="T111" fmla="*/ 5 h 123"/>
              <a:gd name="T112" fmla="*/ 154 w 167"/>
              <a:gd name="T113" fmla="*/ 3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7" h="123">
                <a:moveTo>
                  <a:pt x="166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7" y="65"/>
                  <a:pt x="64" y="63"/>
                </a:cubicBezTo>
                <a:cubicBezTo>
                  <a:pt x="46" y="59"/>
                  <a:pt x="32" y="64"/>
                  <a:pt x="32" y="64"/>
                </a:cubicBezTo>
                <a:cubicBezTo>
                  <a:pt x="0" y="75"/>
                  <a:pt x="1" y="100"/>
                  <a:pt x="4" y="113"/>
                </a:cubicBezTo>
                <a:cubicBezTo>
                  <a:pt x="2" y="113"/>
                  <a:pt x="2" y="113"/>
                  <a:pt x="2" y="113"/>
                </a:cubicBezTo>
                <a:cubicBezTo>
                  <a:pt x="2" y="123"/>
                  <a:pt x="2" y="123"/>
                  <a:pt x="2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112" y="100"/>
                  <a:pt x="110" y="123"/>
                  <a:pt x="110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6" y="113"/>
                  <a:pt x="166" y="113"/>
                  <a:pt x="166" y="113"/>
                </a:cubicBezTo>
                <a:cubicBezTo>
                  <a:pt x="167" y="92"/>
                  <a:pt x="161" y="71"/>
                  <a:pt x="157" y="61"/>
                </a:cubicBezTo>
                <a:lnTo>
                  <a:pt x="166" y="0"/>
                </a:lnTo>
                <a:close/>
                <a:moveTo>
                  <a:pt x="111" y="12"/>
                </a:moveTo>
                <a:cubicBezTo>
                  <a:pt x="111" y="12"/>
                  <a:pt x="111" y="12"/>
                  <a:pt x="111" y="11"/>
                </a:cubicBezTo>
                <a:cubicBezTo>
                  <a:pt x="112" y="11"/>
                  <a:pt x="112" y="10"/>
                  <a:pt x="113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2" y="10"/>
                  <a:pt x="133" y="11"/>
                  <a:pt x="133" y="11"/>
                </a:cubicBezTo>
                <a:cubicBezTo>
                  <a:pt x="133" y="12"/>
                  <a:pt x="133" y="12"/>
                  <a:pt x="133" y="12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3" y="28"/>
                  <a:pt x="133" y="28"/>
                </a:cubicBezTo>
                <a:cubicBezTo>
                  <a:pt x="133" y="29"/>
                  <a:pt x="132" y="29"/>
                  <a:pt x="131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2" y="29"/>
                  <a:pt x="112" y="29"/>
                  <a:pt x="111" y="28"/>
                </a:cubicBezTo>
                <a:cubicBezTo>
                  <a:pt x="111" y="28"/>
                  <a:pt x="111" y="27"/>
                  <a:pt x="111" y="27"/>
                </a:cubicBezTo>
                <a:lnTo>
                  <a:pt x="111" y="12"/>
                </a:lnTo>
                <a:close/>
                <a:moveTo>
                  <a:pt x="91" y="5"/>
                </a:moveTo>
                <a:cubicBezTo>
                  <a:pt x="98" y="5"/>
                  <a:pt x="105" y="8"/>
                  <a:pt x="109" y="1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98" y="34"/>
                  <a:pt x="91" y="34"/>
                  <a:pt x="91" y="34"/>
                </a:cubicBezTo>
                <a:lnTo>
                  <a:pt x="91" y="5"/>
                </a:lnTo>
                <a:close/>
                <a:moveTo>
                  <a:pt x="136" y="45"/>
                </a:moveTo>
                <a:cubicBezTo>
                  <a:pt x="131" y="53"/>
                  <a:pt x="131" y="53"/>
                  <a:pt x="131" y="53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93" y="46"/>
                  <a:pt x="93" y="46"/>
                  <a:pt x="93" y="46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10" y="30"/>
                  <a:pt x="111" y="31"/>
                  <a:pt x="111" y="31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4" y="31"/>
                  <a:pt x="134" y="31"/>
                  <a:pt x="135" y="30"/>
                </a:cubicBezTo>
                <a:cubicBezTo>
                  <a:pt x="150" y="46"/>
                  <a:pt x="150" y="46"/>
                  <a:pt x="150" y="46"/>
                </a:cubicBezTo>
                <a:lnTo>
                  <a:pt x="136" y="45"/>
                </a:lnTo>
                <a:close/>
                <a:moveTo>
                  <a:pt x="154" y="34"/>
                </a:moveTo>
                <a:cubicBezTo>
                  <a:pt x="154" y="34"/>
                  <a:pt x="146" y="34"/>
                  <a:pt x="135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40" y="8"/>
                  <a:pt x="147" y="5"/>
                  <a:pt x="154" y="5"/>
                </a:cubicBezTo>
                <a:lnTo>
                  <a:pt x="154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9" name="Freeform 20">
            <a:extLst>
              <a:ext uri="{FF2B5EF4-FFF2-40B4-BE49-F238E27FC236}">
                <a16:creationId xmlns:a16="http://schemas.microsoft.com/office/drawing/2014/main" id="{56DDFF41-9701-4A0A-9C03-2637B6924BEE}"/>
              </a:ext>
            </a:extLst>
          </p:cNvPr>
          <p:cNvSpPr>
            <a:spLocks/>
          </p:cNvSpPr>
          <p:nvPr/>
        </p:nvSpPr>
        <p:spPr bwMode="auto">
          <a:xfrm>
            <a:off x="5572125" y="569913"/>
            <a:ext cx="34925" cy="50800"/>
          </a:xfrm>
          <a:custGeom>
            <a:avLst/>
            <a:gdLst>
              <a:gd name="T0" fmla="*/ 6 w 11"/>
              <a:gd name="T1" fmla="*/ 0 h 16"/>
              <a:gd name="T2" fmla="*/ 2 w 11"/>
              <a:gd name="T3" fmla="*/ 2 h 16"/>
              <a:gd name="T4" fmla="*/ 0 w 11"/>
              <a:gd name="T5" fmla="*/ 8 h 16"/>
              <a:gd name="T6" fmla="*/ 2 w 11"/>
              <a:gd name="T7" fmla="*/ 14 h 16"/>
              <a:gd name="T8" fmla="*/ 6 w 11"/>
              <a:gd name="T9" fmla="*/ 16 h 16"/>
              <a:gd name="T10" fmla="*/ 10 w 11"/>
              <a:gd name="T11" fmla="*/ 14 h 16"/>
              <a:gd name="T12" fmla="*/ 11 w 11"/>
              <a:gd name="T13" fmla="*/ 8 h 16"/>
              <a:gd name="T14" fmla="*/ 10 w 11"/>
              <a:gd name="T15" fmla="*/ 2 h 16"/>
              <a:gd name="T16" fmla="*/ 6 w 11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6">
                <a:moveTo>
                  <a:pt x="6" y="0"/>
                </a:moveTo>
                <a:cubicBezTo>
                  <a:pt x="4" y="0"/>
                  <a:pt x="3" y="0"/>
                  <a:pt x="2" y="2"/>
                </a:cubicBezTo>
                <a:cubicBezTo>
                  <a:pt x="1" y="3"/>
                  <a:pt x="0" y="5"/>
                  <a:pt x="0" y="8"/>
                </a:cubicBezTo>
                <a:cubicBezTo>
                  <a:pt x="0" y="10"/>
                  <a:pt x="1" y="12"/>
                  <a:pt x="2" y="14"/>
                </a:cubicBezTo>
                <a:cubicBezTo>
                  <a:pt x="3" y="15"/>
                  <a:pt x="4" y="16"/>
                  <a:pt x="6" y="16"/>
                </a:cubicBezTo>
                <a:cubicBezTo>
                  <a:pt x="8" y="16"/>
                  <a:pt x="9" y="15"/>
                  <a:pt x="10" y="14"/>
                </a:cubicBezTo>
                <a:cubicBezTo>
                  <a:pt x="11" y="12"/>
                  <a:pt x="11" y="10"/>
                  <a:pt x="11" y="8"/>
                </a:cubicBezTo>
                <a:cubicBezTo>
                  <a:pt x="11" y="5"/>
                  <a:pt x="11" y="3"/>
                  <a:pt x="10" y="2"/>
                </a:cubicBezTo>
                <a:cubicBezTo>
                  <a:pt x="9" y="0"/>
                  <a:pt x="8" y="0"/>
                  <a:pt x="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0" name="Freeform 21">
            <a:extLst>
              <a:ext uri="{FF2B5EF4-FFF2-40B4-BE49-F238E27FC236}">
                <a16:creationId xmlns:a16="http://schemas.microsoft.com/office/drawing/2014/main" id="{AFCC6321-5224-4136-9E59-91B221FFD6BB}"/>
              </a:ext>
            </a:extLst>
          </p:cNvPr>
          <p:cNvSpPr>
            <a:spLocks/>
          </p:cNvSpPr>
          <p:nvPr/>
        </p:nvSpPr>
        <p:spPr bwMode="auto">
          <a:xfrm>
            <a:off x="5802313" y="566738"/>
            <a:ext cx="31750" cy="15875"/>
          </a:xfrm>
          <a:custGeom>
            <a:avLst/>
            <a:gdLst>
              <a:gd name="T0" fmla="*/ 5 w 10"/>
              <a:gd name="T1" fmla="*/ 0 h 5"/>
              <a:gd name="T2" fmla="*/ 1 w 10"/>
              <a:gd name="T3" fmla="*/ 2 h 5"/>
              <a:gd name="T4" fmla="*/ 0 w 10"/>
              <a:gd name="T5" fmla="*/ 5 h 5"/>
              <a:gd name="T6" fmla="*/ 10 w 10"/>
              <a:gd name="T7" fmla="*/ 5 h 5"/>
              <a:gd name="T8" fmla="*/ 8 w 10"/>
              <a:gd name="T9" fmla="*/ 2 h 5"/>
              <a:gd name="T10" fmla="*/ 5 w 10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5">
                <a:moveTo>
                  <a:pt x="5" y="0"/>
                </a:moveTo>
                <a:cubicBezTo>
                  <a:pt x="3" y="0"/>
                  <a:pt x="2" y="1"/>
                  <a:pt x="1" y="2"/>
                </a:cubicBezTo>
                <a:cubicBezTo>
                  <a:pt x="0" y="2"/>
                  <a:pt x="0" y="4"/>
                  <a:pt x="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2"/>
                  <a:pt x="8" y="2"/>
                </a:cubicBezTo>
                <a:cubicBezTo>
                  <a:pt x="8" y="1"/>
                  <a:pt x="6" y="0"/>
                  <a:pt x="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1" name="Freeform 22">
            <a:extLst>
              <a:ext uri="{FF2B5EF4-FFF2-40B4-BE49-F238E27FC236}">
                <a16:creationId xmlns:a16="http://schemas.microsoft.com/office/drawing/2014/main" id="{BE0D8F53-89EA-41C1-9105-88B3239ACE80}"/>
              </a:ext>
            </a:extLst>
          </p:cNvPr>
          <p:cNvSpPr>
            <a:spLocks noEditPoints="1"/>
          </p:cNvSpPr>
          <p:nvPr/>
        </p:nvSpPr>
        <p:spPr bwMode="auto">
          <a:xfrm>
            <a:off x="5346700" y="334963"/>
            <a:ext cx="595313" cy="523875"/>
          </a:xfrm>
          <a:custGeom>
            <a:avLst/>
            <a:gdLst>
              <a:gd name="T0" fmla="*/ 188 w 188"/>
              <a:gd name="T1" fmla="*/ 49 h 165"/>
              <a:gd name="T2" fmla="*/ 136 w 188"/>
              <a:gd name="T3" fmla="*/ 1 h 165"/>
              <a:gd name="T4" fmla="*/ 101 w 188"/>
              <a:gd name="T5" fmla="*/ 19 h 165"/>
              <a:gd name="T6" fmla="*/ 94 w 188"/>
              <a:gd name="T7" fmla="*/ 28 h 165"/>
              <a:gd name="T8" fmla="*/ 87 w 188"/>
              <a:gd name="T9" fmla="*/ 19 h 165"/>
              <a:gd name="T10" fmla="*/ 52 w 188"/>
              <a:gd name="T11" fmla="*/ 1 h 165"/>
              <a:gd name="T12" fmla="*/ 0 w 188"/>
              <a:gd name="T13" fmla="*/ 49 h 165"/>
              <a:gd name="T14" fmla="*/ 0 w 188"/>
              <a:gd name="T15" fmla="*/ 54 h 165"/>
              <a:gd name="T16" fmla="*/ 89 w 188"/>
              <a:gd name="T17" fmla="*/ 162 h 165"/>
              <a:gd name="T18" fmla="*/ 94 w 188"/>
              <a:gd name="T19" fmla="*/ 165 h 165"/>
              <a:gd name="T20" fmla="*/ 99 w 188"/>
              <a:gd name="T21" fmla="*/ 162 h 165"/>
              <a:gd name="T22" fmla="*/ 188 w 188"/>
              <a:gd name="T23" fmla="*/ 54 h 165"/>
              <a:gd name="T24" fmla="*/ 188 w 188"/>
              <a:gd name="T25" fmla="*/ 49 h 165"/>
              <a:gd name="T26" fmla="*/ 57 w 188"/>
              <a:gd name="T27" fmla="*/ 97 h 165"/>
              <a:gd name="T28" fmla="*/ 25 w 188"/>
              <a:gd name="T29" fmla="*/ 97 h 165"/>
              <a:gd name="T30" fmla="*/ 25 w 188"/>
              <a:gd name="T31" fmla="*/ 54 h 165"/>
              <a:gd name="T32" fmla="*/ 38 w 188"/>
              <a:gd name="T33" fmla="*/ 54 h 165"/>
              <a:gd name="T34" fmla="*/ 38 w 188"/>
              <a:gd name="T35" fmla="*/ 86 h 165"/>
              <a:gd name="T36" fmla="*/ 57 w 188"/>
              <a:gd name="T37" fmla="*/ 86 h 165"/>
              <a:gd name="T38" fmla="*/ 57 w 188"/>
              <a:gd name="T39" fmla="*/ 97 h 165"/>
              <a:gd name="T40" fmla="*/ 89 w 188"/>
              <a:gd name="T41" fmla="*/ 93 h 165"/>
              <a:gd name="T42" fmla="*/ 77 w 188"/>
              <a:gd name="T43" fmla="*/ 98 h 165"/>
              <a:gd name="T44" fmla="*/ 65 w 188"/>
              <a:gd name="T45" fmla="*/ 93 h 165"/>
              <a:gd name="T46" fmla="*/ 60 w 188"/>
              <a:gd name="T47" fmla="*/ 82 h 165"/>
              <a:gd name="T48" fmla="*/ 65 w 188"/>
              <a:gd name="T49" fmla="*/ 70 h 165"/>
              <a:gd name="T50" fmla="*/ 77 w 188"/>
              <a:gd name="T51" fmla="*/ 65 h 165"/>
              <a:gd name="T52" fmla="*/ 89 w 188"/>
              <a:gd name="T53" fmla="*/ 70 h 165"/>
              <a:gd name="T54" fmla="*/ 94 w 188"/>
              <a:gd name="T55" fmla="*/ 82 h 165"/>
              <a:gd name="T56" fmla="*/ 89 w 188"/>
              <a:gd name="T57" fmla="*/ 93 h 165"/>
              <a:gd name="T58" fmla="*/ 120 w 188"/>
              <a:gd name="T59" fmla="*/ 97 h 165"/>
              <a:gd name="T60" fmla="*/ 106 w 188"/>
              <a:gd name="T61" fmla="*/ 97 h 165"/>
              <a:gd name="T62" fmla="*/ 96 w 188"/>
              <a:gd name="T63" fmla="*/ 66 h 165"/>
              <a:gd name="T64" fmla="*/ 107 w 188"/>
              <a:gd name="T65" fmla="*/ 66 h 165"/>
              <a:gd name="T66" fmla="*/ 113 w 188"/>
              <a:gd name="T67" fmla="*/ 84 h 165"/>
              <a:gd name="T68" fmla="*/ 118 w 188"/>
              <a:gd name="T69" fmla="*/ 66 h 165"/>
              <a:gd name="T70" fmla="*/ 130 w 188"/>
              <a:gd name="T71" fmla="*/ 66 h 165"/>
              <a:gd name="T72" fmla="*/ 120 w 188"/>
              <a:gd name="T73" fmla="*/ 97 h 165"/>
              <a:gd name="T74" fmla="*/ 145 w 188"/>
              <a:gd name="T75" fmla="*/ 88 h 165"/>
              <a:gd name="T76" fmla="*/ 150 w 188"/>
              <a:gd name="T77" fmla="*/ 90 h 165"/>
              <a:gd name="T78" fmla="*/ 152 w 188"/>
              <a:gd name="T79" fmla="*/ 89 h 165"/>
              <a:gd name="T80" fmla="*/ 154 w 188"/>
              <a:gd name="T81" fmla="*/ 88 h 165"/>
              <a:gd name="T82" fmla="*/ 165 w 188"/>
              <a:gd name="T83" fmla="*/ 88 h 165"/>
              <a:gd name="T84" fmla="*/ 159 w 188"/>
              <a:gd name="T85" fmla="*/ 95 h 165"/>
              <a:gd name="T86" fmla="*/ 149 w 188"/>
              <a:gd name="T87" fmla="*/ 98 h 165"/>
              <a:gd name="T88" fmla="*/ 136 w 188"/>
              <a:gd name="T89" fmla="*/ 93 h 165"/>
              <a:gd name="T90" fmla="*/ 132 w 188"/>
              <a:gd name="T91" fmla="*/ 81 h 165"/>
              <a:gd name="T92" fmla="*/ 137 w 188"/>
              <a:gd name="T93" fmla="*/ 70 h 165"/>
              <a:gd name="T94" fmla="*/ 149 w 188"/>
              <a:gd name="T95" fmla="*/ 65 h 165"/>
              <a:gd name="T96" fmla="*/ 161 w 188"/>
              <a:gd name="T97" fmla="*/ 71 h 165"/>
              <a:gd name="T98" fmla="*/ 166 w 188"/>
              <a:gd name="T99" fmla="*/ 85 h 165"/>
              <a:gd name="T100" fmla="*/ 143 w 188"/>
              <a:gd name="T101" fmla="*/ 85 h 165"/>
              <a:gd name="T102" fmla="*/ 145 w 188"/>
              <a:gd name="T103" fmla="*/ 8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8" h="165">
                <a:moveTo>
                  <a:pt x="188" y="49"/>
                </a:moveTo>
                <a:cubicBezTo>
                  <a:pt x="186" y="21"/>
                  <a:pt x="163" y="0"/>
                  <a:pt x="136" y="1"/>
                </a:cubicBezTo>
                <a:cubicBezTo>
                  <a:pt x="122" y="2"/>
                  <a:pt x="110" y="9"/>
                  <a:pt x="101" y="19"/>
                </a:cubicBezTo>
                <a:cubicBezTo>
                  <a:pt x="99" y="22"/>
                  <a:pt x="96" y="25"/>
                  <a:pt x="94" y="28"/>
                </a:cubicBezTo>
                <a:cubicBezTo>
                  <a:pt x="92" y="25"/>
                  <a:pt x="89" y="22"/>
                  <a:pt x="87" y="19"/>
                </a:cubicBezTo>
                <a:cubicBezTo>
                  <a:pt x="78" y="9"/>
                  <a:pt x="66" y="2"/>
                  <a:pt x="52" y="1"/>
                </a:cubicBezTo>
                <a:cubicBezTo>
                  <a:pt x="25" y="0"/>
                  <a:pt x="1" y="21"/>
                  <a:pt x="0" y="49"/>
                </a:cubicBezTo>
                <a:cubicBezTo>
                  <a:pt x="0" y="50"/>
                  <a:pt x="0" y="52"/>
                  <a:pt x="0" y="54"/>
                </a:cubicBezTo>
                <a:cubicBezTo>
                  <a:pt x="0" y="72"/>
                  <a:pt x="11" y="119"/>
                  <a:pt x="89" y="162"/>
                </a:cubicBezTo>
                <a:cubicBezTo>
                  <a:pt x="91" y="163"/>
                  <a:pt x="92" y="164"/>
                  <a:pt x="94" y="165"/>
                </a:cubicBezTo>
                <a:cubicBezTo>
                  <a:pt x="96" y="164"/>
                  <a:pt x="97" y="163"/>
                  <a:pt x="99" y="162"/>
                </a:cubicBezTo>
                <a:cubicBezTo>
                  <a:pt x="177" y="119"/>
                  <a:pt x="187" y="72"/>
                  <a:pt x="188" y="54"/>
                </a:cubicBezTo>
                <a:cubicBezTo>
                  <a:pt x="188" y="52"/>
                  <a:pt x="188" y="50"/>
                  <a:pt x="188" y="49"/>
                </a:cubicBezTo>
                <a:close/>
                <a:moveTo>
                  <a:pt x="57" y="97"/>
                </a:moveTo>
                <a:cubicBezTo>
                  <a:pt x="25" y="97"/>
                  <a:pt x="25" y="97"/>
                  <a:pt x="25" y="97"/>
                </a:cubicBezTo>
                <a:cubicBezTo>
                  <a:pt x="25" y="54"/>
                  <a:pt x="25" y="54"/>
                  <a:pt x="25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86"/>
                  <a:pt x="38" y="86"/>
                  <a:pt x="38" y="86"/>
                </a:cubicBezTo>
                <a:cubicBezTo>
                  <a:pt x="57" y="86"/>
                  <a:pt x="57" y="86"/>
                  <a:pt x="57" y="86"/>
                </a:cubicBezTo>
                <a:lnTo>
                  <a:pt x="57" y="97"/>
                </a:lnTo>
                <a:close/>
                <a:moveTo>
                  <a:pt x="89" y="93"/>
                </a:moveTo>
                <a:cubicBezTo>
                  <a:pt x="86" y="96"/>
                  <a:pt x="82" y="98"/>
                  <a:pt x="77" y="98"/>
                </a:cubicBezTo>
                <a:cubicBezTo>
                  <a:pt x="72" y="98"/>
                  <a:pt x="68" y="96"/>
                  <a:pt x="65" y="93"/>
                </a:cubicBezTo>
                <a:cubicBezTo>
                  <a:pt x="61" y="90"/>
                  <a:pt x="60" y="86"/>
                  <a:pt x="60" y="82"/>
                </a:cubicBezTo>
                <a:cubicBezTo>
                  <a:pt x="60" y="77"/>
                  <a:pt x="61" y="73"/>
                  <a:pt x="65" y="70"/>
                </a:cubicBezTo>
                <a:cubicBezTo>
                  <a:pt x="68" y="67"/>
                  <a:pt x="72" y="65"/>
                  <a:pt x="77" y="65"/>
                </a:cubicBezTo>
                <a:cubicBezTo>
                  <a:pt x="82" y="65"/>
                  <a:pt x="86" y="67"/>
                  <a:pt x="89" y="70"/>
                </a:cubicBezTo>
                <a:cubicBezTo>
                  <a:pt x="92" y="73"/>
                  <a:pt x="94" y="77"/>
                  <a:pt x="94" y="82"/>
                </a:cubicBezTo>
                <a:cubicBezTo>
                  <a:pt x="94" y="86"/>
                  <a:pt x="92" y="90"/>
                  <a:pt x="89" y="93"/>
                </a:cubicBezTo>
                <a:close/>
                <a:moveTo>
                  <a:pt x="120" y="97"/>
                </a:moveTo>
                <a:cubicBezTo>
                  <a:pt x="106" y="97"/>
                  <a:pt x="106" y="97"/>
                  <a:pt x="106" y="97"/>
                </a:cubicBezTo>
                <a:cubicBezTo>
                  <a:pt x="96" y="66"/>
                  <a:pt x="96" y="66"/>
                  <a:pt x="96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30" y="66"/>
                  <a:pt x="130" y="66"/>
                  <a:pt x="130" y="66"/>
                </a:cubicBezTo>
                <a:lnTo>
                  <a:pt x="120" y="97"/>
                </a:lnTo>
                <a:close/>
                <a:moveTo>
                  <a:pt x="145" y="88"/>
                </a:moveTo>
                <a:cubicBezTo>
                  <a:pt x="146" y="89"/>
                  <a:pt x="148" y="90"/>
                  <a:pt x="150" y="90"/>
                </a:cubicBezTo>
                <a:cubicBezTo>
                  <a:pt x="151" y="90"/>
                  <a:pt x="151" y="90"/>
                  <a:pt x="152" y="89"/>
                </a:cubicBezTo>
                <a:cubicBezTo>
                  <a:pt x="153" y="89"/>
                  <a:pt x="153" y="88"/>
                  <a:pt x="154" y="88"/>
                </a:cubicBezTo>
                <a:cubicBezTo>
                  <a:pt x="165" y="88"/>
                  <a:pt x="165" y="88"/>
                  <a:pt x="165" y="88"/>
                </a:cubicBezTo>
                <a:cubicBezTo>
                  <a:pt x="164" y="91"/>
                  <a:pt x="162" y="94"/>
                  <a:pt x="159" y="95"/>
                </a:cubicBezTo>
                <a:cubicBezTo>
                  <a:pt x="156" y="97"/>
                  <a:pt x="152" y="98"/>
                  <a:pt x="149" y="98"/>
                </a:cubicBezTo>
                <a:cubicBezTo>
                  <a:pt x="144" y="98"/>
                  <a:pt x="140" y="96"/>
                  <a:pt x="136" y="93"/>
                </a:cubicBezTo>
                <a:cubicBezTo>
                  <a:pt x="133" y="90"/>
                  <a:pt x="132" y="86"/>
                  <a:pt x="132" y="81"/>
                </a:cubicBezTo>
                <a:cubicBezTo>
                  <a:pt x="132" y="77"/>
                  <a:pt x="133" y="73"/>
                  <a:pt x="137" y="70"/>
                </a:cubicBezTo>
                <a:cubicBezTo>
                  <a:pt x="140" y="67"/>
                  <a:pt x="144" y="65"/>
                  <a:pt x="149" y="65"/>
                </a:cubicBezTo>
                <a:cubicBezTo>
                  <a:pt x="154" y="65"/>
                  <a:pt x="158" y="67"/>
                  <a:pt x="161" y="71"/>
                </a:cubicBezTo>
                <a:cubicBezTo>
                  <a:pt x="164" y="74"/>
                  <a:pt x="166" y="79"/>
                  <a:pt x="166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4" y="86"/>
                  <a:pt x="144" y="88"/>
                  <a:pt x="145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2" name="Freeform 23">
            <a:extLst>
              <a:ext uri="{FF2B5EF4-FFF2-40B4-BE49-F238E27FC236}">
                <a16:creationId xmlns:a16="http://schemas.microsoft.com/office/drawing/2014/main" id="{2CAE900A-0B10-4998-9872-6F621AF3FBE0}"/>
              </a:ext>
            </a:extLst>
          </p:cNvPr>
          <p:cNvSpPr>
            <a:spLocks noEditPoints="1"/>
          </p:cNvSpPr>
          <p:nvPr/>
        </p:nvSpPr>
        <p:spPr bwMode="auto">
          <a:xfrm>
            <a:off x="6249988" y="220663"/>
            <a:ext cx="538162" cy="603250"/>
          </a:xfrm>
          <a:custGeom>
            <a:avLst/>
            <a:gdLst>
              <a:gd name="T0" fmla="*/ 62 w 170"/>
              <a:gd name="T1" fmla="*/ 90 h 190"/>
              <a:gd name="T2" fmla="*/ 42 w 170"/>
              <a:gd name="T3" fmla="*/ 23 h 190"/>
              <a:gd name="T4" fmla="*/ 59 w 170"/>
              <a:gd name="T5" fmla="*/ 17 h 190"/>
              <a:gd name="T6" fmla="*/ 42 w 170"/>
              <a:gd name="T7" fmla="*/ 0 h 190"/>
              <a:gd name="T8" fmla="*/ 36 w 170"/>
              <a:gd name="T9" fmla="*/ 17 h 190"/>
              <a:gd name="T10" fmla="*/ 20 w 170"/>
              <a:gd name="T11" fmla="*/ 23 h 190"/>
              <a:gd name="T12" fmla="*/ 36 w 170"/>
              <a:gd name="T13" fmla="*/ 50 h 190"/>
              <a:gd name="T14" fmla="*/ 8 w 170"/>
              <a:gd name="T15" fmla="*/ 117 h 190"/>
              <a:gd name="T16" fmla="*/ 158 w 170"/>
              <a:gd name="T17" fmla="*/ 190 h 190"/>
              <a:gd name="T18" fmla="*/ 170 w 170"/>
              <a:gd name="T19" fmla="*/ 128 h 190"/>
              <a:gd name="T20" fmla="*/ 39 w 170"/>
              <a:gd name="T21" fmla="*/ 111 h 190"/>
              <a:gd name="T22" fmla="*/ 39 w 170"/>
              <a:gd name="T23" fmla="*/ 93 h 190"/>
              <a:gd name="T24" fmla="*/ 39 w 170"/>
              <a:gd name="T25" fmla="*/ 111 h 190"/>
              <a:gd name="T26" fmla="*/ 146 w 170"/>
              <a:gd name="T27" fmla="*/ 142 h 190"/>
              <a:gd name="T28" fmla="*/ 134 w 170"/>
              <a:gd name="T29" fmla="*/ 130 h 190"/>
              <a:gd name="T30" fmla="*/ 106 w 170"/>
              <a:gd name="T31" fmla="*/ 142 h 190"/>
              <a:gd name="T32" fmla="*/ 94 w 170"/>
              <a:gd name="T33" fmla="*/ 130 h 190"/>
              <a:gd name="T34" fmla="*/ 81 w 170"/>
              <a:gd name="T35" fmla="*/ 183 h 190"/>
              <a:gd name="T36" fmla="*/ 92 w 170"/>
              <a:gd name="T37" fmla="*/ 170 h 190"/>
              <a:gd name="T38" fmla="*/ 92 w 170"/>
              <a:gd name="T39" fmla="*/ 168 h 190"/>
              <a:gd name="T40" fmla="*/ 81 w 170"/>
              <a:gd name="T41" fmla="*/ 157 h 190"/>
              <a:gd name="T42" fmla="*/ 92 w 170"/>
              <a:gd name="T43" fmla="*/ 168 h 190"/>
              <a:gd name="T44" fmla="*/ 81 w 170"/>
              <a:gd name="T45" fmla="*/ 155 h 190"/>
              <a:gd name="T46" fmla="*/ 92 w 170"/>
              <a:gd name="T47" fmla="*/ 144 h 190"/>
              <a:gd name="T48" fmla="*/ 92 w 170"/>
              <a:gd name="T49" fmla="*/ 142 h 190"/>
              <a:gd name="T50" fmla="*/ 92 w 170"/>
              <a:gd name="T51" fmla="*/ 130 h 190"/>
              <a:gd name="T52" fmla="*/ 106 w 170"/>
              <a:gd name="T53" fmla="*/ 183 h 190"/>
              <a:gd name="T54" fmla="*/ 94 w 170"/>
              <a:gd name="T55" fmla="*/ 170 h 190"/>
              <a:gd name="T56" fmla="*/ 106 w 170"/>
              <a:gd name="T57" fmla="*/ 183 h 190"/>
              <a:gd name="T58" fmla="*/ 94 w 170"/>
              <a:gd name="T59" fmla="*/ 168 h 190"/>
              <a:gd name="T60" fmla="*/ 106 w 170"/>
              <a:gd name="T61" fmla="*/ 157 h 190"/>
              <a:gd name="T62" fmla="*/ 106 w 170"/>
              <a:gd name="T63" fmla="*/ 155 h 190"/>
              <a:gd name="T64" fmla="*/ 94 w 170"/>
              <a:gd name="T65" fmla="*/ 144 h 190"/>
              <a:gd name="T66" fmla="*/ 106 w 170"/>
              <a:gd name="T67" fmla="*/ 155 h 190"/>
              <a:gd name="T68" fmla="*/ 121 w 170"/>
              <a:gd name="T69" fmla="*/ 183 h 190"/>
              <a:gd name="T70" fmla="*/ 132 w 170"/>
              <a:gd name="T71" fmla="*/ 170 h 190"/>
              <a:gd name="T72" fmla="*/ 132 w 170"/>
              <a:gd name="T73" fmla="*/ 168 h 190"/>
              <a:gd name="T74" fmla="*/ 121 w 170"/>
              <a:gd name="T75" fmla="*/ 157 h 190"/>
              <a:gd name="T76" fmla="*/ 132 w 170"/>
              <a:gd name="T77" fmla="*/ 168 h 190"/>
              <a:gd name="T78" fmla="*/ 121 w 170"/>
              <a:gd name="T79" fmla="*/ 155 h 190"/>
              <a:gd name="T80" fmla="*/ 132 w 170"/>
              <a:gd name="T81" fmla="*/ 144 h 190"/>
              <a:gd name="T82" fmla="*/ 132 w 170"/>
              <a:gd name="T83" fmla="*/ 142 h 190"/>
              <a:gd name="T84" fmla="*/ 132 w 170"/>
              <a:gd name="T85" fmla="*/ 130 h 190"/>
              <a:gd name="T86" fmla="*/ 146 w 170"/>
              <a:gd name="T87" fmla="*/ 183 h 190"/>
              <a:gd name="T88" fmla="*/ 134 w 170"/>
              <a:gd name="T89" fmla="*/ 170 h 190"/>
              <a:gd name="T90" fmla="*/ 146 w 170"/>
              <a:gd name="T91" fmla="*/ 183 h 190"/>
              <a:gd name="T92" fmla="*/ 134 w 170"/>
              <a:gd name="T93" fmla="*/ 168 h 190"/>
              <a:gd name="T94" fmla="*/ 146 w 170"/>
              <a:gd name="T95" fmla="*/ 157 h 190"/>
              <a:gd name="T96" fmla="*/ 146 w 170"/>
              <a:gd name="T97" fmla="*/ 155 h 190"/>
              <a:gd name="T98" fmla="*/ 134 w 170"/>
              <a:gd name="T99" fmla="*/ 144 h 190"/>
              <a:gd name="T100" fmla="*/ 146 w 170"/>
              <a:gd name="T101" fmla="*/ 15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190">
                <a:moveTo>
                  <a:pt x="149" y="90"/>
                </a:moveTo>
                <a:cubicBezTo>
                  <a:pt x="62" y="90"/>
                  <a:pt x="62" y="90"/>
                  <a:pt x="62" y="9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23"/>
                  <a:pt x="42" y="23"/>
                  <a:pt x="42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17"/>
                  <a:pt x="59" y="17"/>
                  <a:pt x="59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23"/>
                  <a:pt x="20" y="23"/>
                  <a:pt x="20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50"/>
                  <a:pt x="36" y="50"/>
                  <a:pt x="36" y="50"/>
                </a:cubicBezTo>
                <a:cubicBezTo>
                  <a:pt x="0" y="117"/>
                  <a:pt x="0" y="117"/>
                  <a:pt x="0" y="117"/>
                </a:cubicBezTo>
                <a:cubicBezTo>
                  <a:pt x="8" y="117"/>
                  <a:pt x="8" y="117"/>
                  <a:pt x="8" y="117"/>
                </a:cubicBezTo>
                <a:cubicBezTo>
                  <a:pt x="8" y="190"/>
                  <a:pt x="8" y="190"/>
                  <a:pt x="8" y="190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58" y="128"/>
                  <a:pt x="158" y="128"/>
                  <a:pt x="158" y="128"/>
                </a:cubicBezTo>
                <a:cubicBezTo>
                  <a:pt x="170" y="128"/>
                  <a:pt x="170" y="128"/>
                  <a:pt x="170" y="128"/>
                </a:cubicBezTo>
                <a:lnTo>
                  <a:pt x="149" y="90"/>
                </a:lnTo>
                <a:close/>
                <a:moveTo>
                  <a:pt x="39" y="111"/>
                </a:moveTo>
                <a:cubicBezTo>
                  <a:pt x="34" y="111"/>
                  <a:pt x="30" y="107"/>
                  <a:pt x="30" y="102"/>
                </a:cubicBezTo>
                <a:cubicBezTo>
                  <a:pt x="30" y="97"/>
                  <a:pt x="34" y="93"/>
                  <a:pt x="39" y="93"/>
                </a:cubicBezTo>
                <a:cubicBezTo>
                  <a:pt x="44" y="93"/>
                  <a:pt x="48" y="97"/>
                  <a:pt x="48" y="102"/>
                </a:cubicBezTo>
                <a:cubicBezTo>
                  <a:pt x="48" y="107"/>
                  <a:pt x="44" y="111"/>
                  <a:pt x="39" y="111"/>
                </a:cubicBezTo>
                <a:close/>
                <a:moveTo>
                  <a:pt x="134" y="130"/>
                </a:moveTo>
                <a:cubicBezTo>
                  <a:pt x="140" y="130"/>
                  <a:pt x="145" y="135"/>
                  <a:pt x="146" y="142"/>
                </a:cubicBezTo>
                <a:cubicBezTo>
                  <a:pt x="134" y="142"/>
                  <a:pt x="134" y="142"/>
                  <a:pt x="134" y="142"/>
                </a:cubicBezTo>
                <a:lnTo>
                  <a:pt x="134" y="130"/>
                </a:lnTo>
                <a:close/>
                <a:moveTo>
                  <a:pt x="94" y="130"/>
                </a:moveTo>
                <a:cubicBezTo>
                  <a:pt x="101" y="130"/>
                  <a:pt x="106" y="135"/>
                  <a:pt x="106" y="142"/>
                </a:cubicBezTo>
                <a:cubicBezTo>
                  <a:pt x="94" y="142"/>
                  <a:pt x="94" y="142"/>
                  <a:pt x="94" y="142"/>
                </a:cubicBezTo>
                <a:lnTo>
                  <a:pt x="94" y="130"/>
                </a:lnTo>
                <a:close/>
                <a:moveTo>
                  <a:pt x="92" y="183"/>
                </a:moveTo>
                <a:cubicBezTo>
                  <a:pt x="81" y="183"/>
                  <a:pt x="81" y="183"/>
                  <a:pt x="81" y="183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92" y="170"/>
                  <a:pt x="92" y="170"/>
                  <a:pt x="92" y="170"/>
                </a:cubicBezTo>
                <a:lnTo>
                  <a:pt x="92" y="183"/>
                </a:lnTo>
                <a:close/>
                <a:moveTo>
                  <a:pt x="92" y="168"/>
                </a:moveTo>
                <a:cubicBezTo>
                  <a:pt x="81" y="168"/>
                  <a:pt x="81" y="168"/>
                  <a:pt x="81" y="168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92" y="157"/>
                  <a:pt x="92" y="157"/>
                  <a:pt x="92" y="157"/>
                </a:cubicBezTo>
                <a:lnTo>
                  <a:pt x="92" y="168"/>
                </a:lnTo>
                <a:close/>
                <a:moveTo>
                  <a:pt x="92" y="155"/>
                </a:moveTo>
                <a:cubicBezTo>
                  <a:pt x="81" y="155"/>
                  <a:pt x="81" y="155"/>
                  <a:pt x="81" y="155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92" y="144"/>
                  <a:pt x="92" y="144"/>
                  <a:pt x="92" y="144"/>
                </a:cubicBezTo>
                <a:lnTo>
                  <a:pt x="92" y="155"/>
                </a:lnTo>
                <a:close/>
                <a:moveTo>
                  <a:pt x="92" y="142"/>
                </a:moveTo>
                <a:cubicBezTo>
                  <a:pt x="81" y="142"/>
                  <a:pt x="81" y="142"/>
                  <a:pt x="81" y="142"/>
                </a:cubicBezTo>
                <a:cubicBezTo>
                  <a:pt x="82" y="136"/>
                  <a:pt x="86" y="131"/>
                  <a:pt x="92" y="130"/>
                </a:cubicBezTo>
                <a:lnTo>
                  <a:pt x="92" y="142"/>
                </a:lnTo>
                <a:close/>
                <a:moveTo>
                  <a:pt x="106" y="183"/>
                </a:moveTo>
                <a:cubicBezTo>
                  <a:pt x="94" y="183"/>
                  <a:pt x="94" y="183"/>
                  <a:pt x="94" y="18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106" y="170"/>
                  <a:pt x="106" y="170"/>
                  <a:pt x="106" y="170"/>
                </a:cubicBezTo>
                <a:lnTo>
                  <a:pt x="106" y="183"/>
                </a:lnTo>
                <a:close/>
                <a:moveTo>
                  <a:pt x="106" y="168"/>
                </a:moveTo>
                <a:cubicBezTo>
                  <a:pt x="94" y="168"/>
                  <a:pt x="94" y="168"/>
                  <a:pt x="94" y="168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106" y="157"/>
                  <a:pt x="106" y="157"/>
                  <a:pt x="106" y="157"/>
                </a:cubicBezTo>
                <a:lnTo>
                  <a:pt x="106" y="168"/>
                </a:lnTo>
                <a:close/>
                <a:moveTo>
                  <a:pt x="106" y="155"/>
                </a:moveTo>
                <a:cubicBezTo>
                  <a:pt x="94" y="155"/>
                  <a:pt x="94" y="155"/>
                  <a:pt x="94" y="155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106" y="144"/>
                  <a:pt x="106" y="144"/>
                  <a:pt x="106" y="144"/>
                </a:cubicBezTo>
                <a:lnTo>
                  <a:pt x="106" y="155"/>
                </a:lnTo>
                <a:close/>
                <a:moveTo>
                  <a:pt x="132" y="183"/>
                </a:moveTo>
                <a:cubicBezTo>
                  <a:pt x="121" y="183"/>
                  <a:pt x="121" y="183"/>
                  <a:pt x="121" y="183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32" y="170"/>
                  <a:pt x="132" y="170"/>
                  <a:pt x="132" y="170"/>
                </a:cubicBezTo>
                <a:lnTo>
                  <a:pt x="132" y="183"/>
                </a:lnTo>
                <a:close/>
                <a:moveTo>
                  <a:pt x="132" y="168"/>
                </a:moveTo>
                <a:cubicBezTo>
                  <a:pt x="121" y="168"/>
                  <a:pt x="121" y="168"/>
                  <a:pt x="121" y="168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32" y="157"/>
                  <a:pt x="132" y="157"/>
                  <a:pt x="132" y="157"/>
                </a:cubicBezTo>
                <a:lnTo>
                  <a:pt x="132" y="168"/>
                </a:lnTo>
                <a:close/>
                <a:moveTo>
                  <a:pt x="132" y="155"/>
                </a:moveTo>
                <a:cubicBezTo>
                  <a:pt x="121" y="155"/>
                  <a:pt x="121" y="155"/>
                  <a:pt x="121" y="155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32" y="144"/>
                  <a:pt x="132" y="144"/>
                  <a:pt x="132" y="144"/>
                </a:cubicBezTo>
                <a:lnTo>
                  <a:pt x="132" y="155"/>
                </a:lnTo>
                <a:close/>
                <a:moveTo>
                  <a:pt x="132" y="142"/>
                </a:moveTo>
                <a:cubicBezTo>
                  <a:pt x="121" y="142"/>
                  <a:pt x="121" y="142"/>
                  <a:pt x="121" y="142"/>
                </a:cubicBezTo>
                <a:cubicBezTo>
                  <a:pt x="121" y="136"/>
                  <a:pt x="126" y="131"/>
                  <a:pt x="132" y="130"/>
                </a:cubicBezTo>
                <a:lnTo>
                  <a:pt x="132" y="142"/>
                </a:lnTo>
                <a:close/>
                <a:moveTo>
                  <a:pt x="146" y="183"/>
                </a:moveTo>
                <a:cubicBezTo>
                  <a:pt x="134" y="183"/>
                  <a:pt x="134" y="183"/>
                  <a:pt x="134" y="183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46" y="170"/>
                  <a:pt x="146" y="170"/>
                  <a:pt x="146" y="170"/>
                </a:cubicBezTo>
                <a:lnTo>
                  <a:pt x="146" y="183"/>
                </a:lnTo>
                <a:close/>
                <a:moveTo>
                  <a:pt x="146" y="168"/>
                </a:moveTo>
                <a:cubicBezTo>
                  <a:pt x="134" y="168"/>
                  <a:pt x="134" y="168"/>
                  <a:pt x="134" y="168"/>
                </a:cubicBezTo>
                <a:cubicBezTo>
                  <a:pt x="134" y="157"/>
                  <a:pt x="134" y="157"/>
                  <a:pt x="134" y="157"/>
                </a:cubicBezTo>
                <a:cubicBezTo>
                  <a:pt x="146" y="157"/>
                  <a:pt x="146" y="157"/>
                  <a:pt x="146" y="157"/>
                </a:cubicBezTo>
                <a:lnTo>
                  <a:pt x="146" y="168"/>
                </a:lnTo>
                <a:close/>
                <a:moveTo>
                  <a:pt x="146" y="155"/>
                </a:moveTo>
                <a:cubicBezTo>
                  <a:pt x="134" y="155"/>
                  <a:pt x="134" y="155"/>
                  <a:pt x="134" y="155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46" y="144"/>
                  <a:pt x="146" y="144"/>
                  <a:pt x="146" y="144"/>
                </a:cubicBezTo>
                <a:lnTo>
                  <a:pt x="146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3" name="Freeform 24">
            <a:extLst>
              <a:ext uri="{FF2B5EF4-FFF2-40B4-BE49-F238E27FC236}">
                <a16:creationId xmlns:a16="http://schemas.microsoft.com/office/drawing/2014/main" id="{40A9F67A-5E1D-483B-BCD0-8B50B32634E0}"/>
              </a:ext>
            </a:extLst>
          </p:cNvPr>
          <p:cNvSpPr>
            <a:spLocks/>
          </p:cNvSpPr>
          <p:nvPr/>
        </p:nvSpPr>
        <p:spPr bwMode="auto">
          <a:xfrm>
            <a:off x="7245350" y="801688"/>
            <a:ext cx="76200" cy="50800"/>
          </a:xfrm>
          <a:custGeom>
            <a:avLst/>
            <a:gdLst>
              <a:gd name="T0" fmla="*/ 5 w 24"/>
              <a:gd name="T1" fmla="*/ 7 h 16"/>
              <a:gd name="T2" fmla="*/ 24 w 24"/>
              <a:gd name="T3" fmla="*/ 6 h 16"/>
              <a:gd name="T4" fmla="*/ 0 w 24"/>
              <a:gd name="T5" fmla="*/ 0 h 16"/>
              <a:gd name="T6" fmla="*/ 5 w 24"/>
              <a:gd name="T7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6">
                <a:moveTo>
                  <a:pt x="5" y="7"/>
                </a:moveTo>
                <a:cubicBezTo>
                  <a:pt x="17" y="16"/>
                  <a:pt x="23" y="7"/>
                  <a:pt x="24" y="6"/>
                </a:cubicBezTo>
                <a:cubicBezTo>
                  <a:pt x="14" y="5"/>
                  <a:pt x="6" y="2"/>
                  <a:pt x="0" y="0"/>
                </a:cubicBezTo>
                <a:cubicBezTo>
                  <a:pt x="1" y="2"/>
                  <a:pt x="2" y="4"/>
                  <a:pt x="5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4" name="Freeform 25">
            <a:extLst>
              <a:ext uri="{FF2B5EF4-FFF2-40B4-BE49-F238E27FC236}">
                <a16:creationId xmlns:a16="http://schemas.microsoft.com/office/drawing/2014/main" id="{96AFF1BD-9945-4434-9F2B-B87339117B47}"/>
              </a:ext>
            </a:extLst>
          </p:cNvPr>
          <p:cNvSpPr>
            <a:spLocks/>
          </p:cNvSpPr>
          <p:nvPr/>
        </p:nvSpPr>
        <p:spPr bwMode="auto">
          <a:xfrm>
            <a:off x="7413625" y="461963"/>
            <a:ext cx="128588" cy="79375"/>
          </a:xfrm>
          <a:custGeom>
            <a:avLst/>
            <a:gdLst>
              <a:gd name="T0" fmla="*/ 0 w 41"/>
              <a:gd name="T1" fmla="*/ 16 h 25"/>
              <a:gd name="T2" fmla="*/ 30 w 41"/>
              <a:gd name="T3" fmla="*/ 25 h 25"/>
              <a:gd name="T4" fmla="*/ 41 w 41"/>
              <a:gd name="T5" fmla="*/ 8 h 25"/>
              <a:gd name="T6" fmla="*/ 12 w 41"/>
              <a:gd name="T7" fmla="*/ 0 h 25"/>
              <a:gd name="T8" fmla="*/ 0 w 41"/>
              <a:gd name="T9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25">
                <a:moveTo>
                  <a:pt x="0" y="16"/>
                </a:moveTo>
                <a:cubicBezTo>
                  <a:pt x="5" y="19"/>
                  <a:pt x="16" y="24"/>
                  <a:pt x="30" y="25"/>
                </a:cubicBezTo>
                <a:cubicBezTo>
                  <a:pt x="41" y="8"/>
                  <a:pt x="41" y="8"/>
                  <a:pt x="41" y="8"/>
                </a:cubicBezTo>
                <a:cubicBezTo>
                  <a:pt x="28" y="8"/>
                  <a:pt x="17" y="2"/>
                  <a:pt x="12" y="0"/>
                </a:cubicBezTo>
                <a:lnTo>
                  <a:pt x="0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5" name="Freeform 26">
            <a:extLst>
              <a:ext uri="{FF2B5EF4-FFF2-40B4-BE49-F238E27FC236}">
                <a16:creationId xmlns:a16="http://schemas.microsoft.com/office/drawing/2014/main" id="{095DD451-77DC-4289-9ADA-51D819EF6C30}"/>
              </a:ext>
            </a:extLst>
          </p:cNvPr>
          <p:cNvSpPr>
            <a:spLocks/>
          </p:cNvSpPr>
          <p:nvPr/>
        </p:nvSpPr>
        <p:spPr bwMode="auto">
          <a:xfrm>
            <a:off x="7488238" y="315913"/>
            <a:ext cx="146050" cy="117475"/>
          </a:xfrm>
          <a:custGeom>
            <a:avLst/>
            <a:gdLst>
              <a:gd name="T0" fmla="*/ 40 w 46"/>
              <a:gd name="T1" fmla="*/ 0 h 37"/>
              <a:gd name="T2" fmla="*/ 9 w 46"/>
              <a:gd name="T3" fmla="*/ 14 h 37"/>
              <a:gd name="T4" fmla="*/ 8 w 46"/>
              <a:gd name="T5" fmla="*/ 17 h 37"/>
              <a:gd name="T6" fmla="*/ 0 w 46"/>
              <a:gd name="T7" fmla="*/ 28 h 37"/>
              <a:gd name="T8" fmla="*/ 29 w 46"/>
              <a:gd name="T9" fmla="*/ 37 h 37"/>
              <a:gd name="T10" fmla="*/ 34 w 46"/>
              <a:gd name="T11" fmla="*/ 31 h 37"/>
              <a:gd name="T12" fmla="*/ 40 w 46"/>
              <a:gd name="T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7">
                <a:moveTo>
                  <a:pt x="40" y="0"/>
                </a:moveTo>
                <a:cubicBezTo>
                  <a:pt x="36" y="6"/>
                  <a:pt x="28" y="13"/>
                  <a:pt x="9" y="14"/>
                </a:cubicBezTo>
                <a:cubicBezTo>
                  <a:pt x="9" y="16"/>
                  <a:pt x="8" y="17"/>
                  <a:pt x="8" y="17"/>
                </a:cubicBezTo>
                <a:cubicBezTo>
                  <a:pt x="0" y="28"/>
                  <a:pt x="0" y="28"/>
                  <a:pt x="0" y="28"/>
                </a:cubicBezTo>
                <a:cubicBezTo>
                  <a:pt x="5" y="31"/>
                  <a:pt x="16" y="37"/>
                  <a:pt x="29" y="37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31"/>
                  <a:pt x="46" y="16"/>
                  <a:pt x="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6" name="Freeform 27">
            <a:extLst>
              <a:ext uri="{FF2B5EF4-FFF2-40B4-BE49-F238E27FC236}">
                <a16:creationId xmlns:a16="http://schemas.microsoft.com/office/drawing/2014/main" id="{7A5E2E68-2C17-46C8-B952-176F6D8D09EA}"/>
              </a:ext>
            </a:extLst>
          </p:cNvPr>
          <p:cNvSpPr>
            <a:spLocks/>
          </p:cNvSpPr>
          <p:nvPr/>
        </p:nvSpPr>
        <p:spPr bwMode="auto">
          <a:xfrm>
            <a:off x="7267575" y="684213"/>
            <a:ext cx="130175" cy="79375"/>
          </a:xfrm>
          <a:custGeom>
            <a:avLst/>
            <a:gdLst>
              <a:gd name="T0" fmla="*/ 0 w 41"/>
              <a:gd name="T1" fmla="*/ 17 h 25"/>
              <a:gd name="T2" fmla="*/ 29 w 41"/>
              <a:gd name="T3" fmla="*/ 25 h 25"/>
              <a:gd name="T4" fmla="*/ 41 w 41"/>
              <a:gd name="T5" fmla="*/ 9 h 25"/>
              <a:gd name="T6" fmla="*/ 11 w 41"/>
              <a:gd name="T7" fmla="*/ 0 h 25"/>
              <a:gd name="T8" fmla="*/ 0 w 41"/>
              <a:gd name="T9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25">
                <a:moveTo>
                  <a:pt x="0" y="17"/>
                </a:moveTo>
                <a:cubicBezTo>
                  <a:pt x="5" y="20"/>
                  <a:pt x="16" y="25"/>
                  <a:pt x="29" y="25"/>
                </a:cubicBezTo>
                <a:cubicBezTo>
                  <a:pt x="41" y="9"/>
                  <a:pt x="41" y="9"/>
                  <a:pt x="41" y="9"/>
                </a:cubicBezTo>
                <a:cubicBezTo>
                  <a:pt x="27" y="9"/>
                  <a:pt x="16" y="3"/>
                  <a:pt x="11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7" name="Freeform 28">
            <a:extLst>
              <a:ext uri="{FF2B5EF4-FFF2-40B4-BE49-F238E27FC236}">
                <a16:creationId xmlns:a16="http://schemas.microsoft.com/office/drawing/2014/main" id="{12A00C12-8BF1-4426-8F72-51B589BCAF56}"/>
              </a:ext>
            </a:extLst>
          </p:cNvPr>
          <p:cNvSpPr>
            <a:spLocks/>
          </p:cNvSpPr>
          <p:nvPr/>
        </p:nvSpPr>
        <p:spPr bwMode="auto">
          <a:xfrm>
            <a:off x="7340600" y="566738"/>
            <a:ext cx="130175" cy="82550"/>
          </a:xfrm>
          <a:custGeom>
            <a:avLst/>
            <a:gdLst>
              <a:gd name="T0" fmla="*/ 0 w 41"/>
              <a:gd name="T1" fmla="*/ 17 h 26"/>
              <a:gd name="T2" fmla="*/ 29 w 41"/>
              <a:gd name="T3" fmla="*/ 26 h 26"/>
              <a:gd name="T4" fmla="*/ 41 w 41"/>
              <a:gd name="T5" fmla="*/ 9 h 26"/>
              <a:gd name="T6" fmla="*/ 12 w 41"/>
              <a:gd name="T7" fmla="*/ 0 h 26"/>
              <a:gd name="T8" fmla="*/ 0 w 41"/>
              <a:gd name="T9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26">
                <a:moveTo>
                  <a:pt x="0" y="17"/>
                </a:moveTo>
                <a:cubicBezTo>
                  <a:pt x="5" y="20"/>
                  <a:pt x="16" y="26"/>
                  <a:pt x="29" y="26"/>
                </a:cubicBezTo>
                <a:cubicBezTo>
                  <a:pt x="41" y="9"/>
                  <a:pt x="41" y="9"/>
                  <a:pt x="41" y="9"/>
                </a:cubicBezTo>
                <a:cubicBezTo>
                  <a:pt x="28" y="9"/>
                  <a:pt x="16" y="3"/>
                  <a:pt x="12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8" name="Freeform 29">
            <a:extLst>
              <a:ext uri="{FF2B5EF4-FFF2-40B4-BE49-F238E27FC236}">
                <a16:creationId xmlns:a16="http://schemas.microsoft.com/office/drawing/2014/main" id="{9C33188E-E466-41B3-BFF8-2D189D9DDFAB}"/>
              </a:ext>
            </a:extLst>
          </p:cNvPr>
          <p:cNvSpPr>
            <a:spLocks/>
          </p:cNvSpPr>
          <p:nvPr/>
        </p:nvSpPr>
        <p:spPr bwMode="auto">
          <a:xfrm>
            <a:off x="7343775" y="293688"/>
            <a:ext cx="107950" cy="120650"/>
          </a:xfrm>
          <a:custGeom>
            <a:avLst/>
            <a:gdLst>
              <a:gd name="T0" fmla="*/ 15 w 34"/>
              <a:gd name="T1" fmla="*/ 0 h 38"/>
              <a:gd name="T2" fmla="*/ 9 w 34"/>
              <a:gd name="T3" fmla="*/ 10 h 38"/>
              <a:gd name="T4" fmla="*/ 14 w 34"/>
              <a:gd name="T5" fmla="*/ 30 h 38"/>
              <a:gd name="T6" fmla="*/ 33 w 34"/>
              <a:gd name="T7" fmla="*/ 27 h 38"/>
              <a:gd name="T8" fmla="*/ 34 w 34"/>
              <a:gd name="T9" fmla="*/ 25 h 38"/>
              <a:gd name="T10" fmla="*/ 15 w 34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38">
                <a:moveTo>
                  <a:pt x="15" y="0"/>
                </a:move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0" y="20"/>
                  <a:pt x="14" y="30"/>
                </a:cubicBezTo>
                <a:cubicBezTo>
                  <a:pt x="26" y="38"/>
                  <a:pt x="33" y="27"/>
                  <a:pt x="33" y="27"/>
                </a:cubicBezTo>
                <a:cubicBezTo>
                  <a:pt x="34" y="25"/>
                  <a:pt x="34" y="25"/>
                  <a:pt x="34" y="25"/>
                </a:cubicBezTo>
                <a:cubicBezTo>
                  <a:pt x="29" y="10"/>
                  <a:pt x="20" y="3"/>
                  <a:pt x="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9" name="Freeform 30">
            <a:extLst>
              <a:ext uri="{FF2B5EF4-FFF2-40B4-BE49-F238E27FC236}">
                <a16:creationId xmlns:a16="http://schemas.microsoft.com/office/drawing/2014/main" id="{A068E871-5619-42CD-A1D6-A59D2A7FD96C}"/>
              </a:ext>
            </a:extLst>
          </p:cNvPr>
          <p:cNvSpPr>
            <a:spLocks/>
          </p:cNvSpPr>
          <p:nvPr/>
        </p:nvSpPr>
        <p:spPr bwMode="auto">
          <a:xfrm>
            <a:off x="7445375" y="223838"/>
            <a:ext cx="100013" cy="107950"/>
          </a:xfrm>
          <a:custGeom>
            <a:avLst/>
            <a:gdLst>
              <a:gd name="T0" fmla="*/ 32 w 32"/>
              <a:gd name="T1" fmla="*/ 7 h 34"/>
              <a:gd name="T2" fmla="*/ 0 w 32"/>
              <a:gd name="T3" fmla="*/ 6 h 34"/>
              <a:gd name="T4" fmla="*/ 12 w 32"/>
              <a:gd name="T5" fmla="*/ 34 h 34"/>
              <a:gd name="T6" fmla="*/ 20 w 32"/>
              <a:gd name="T7" fmla="*/ 34 h 34"/>
              <a:gd name="T8" fmla="*/ 20 w 32"/>
              <a:gd name="T9" fmla="*/ 34 h 34"/>
              <a:gd name="T10" fmla="*/ 32 w 32"/>
              <a:gd name="T11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34">
                <a:moveTo>
                  <a:pt x="32" y="7"/>
                </a:moveTo>
                <a:cubicBezTo>
                  <a:pt x="25" y="4"/>
                  <a:pt x="12" y="0"/>
                  <a:pt x="0" y="6"/>
                </a:cubicBezTo>
                <a:cubicBezTo>
                  <a:pt x="9" y="16"/>
                  <a:pt x="11" y="28"/>
                  <a:pt x="12" y="34"/>
                </a:cubicBezTo>
                <a:cubicBezTo>
                  <a:pt x="14" y="33"/>
                  <a:pt x="17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4" y="29"/>
                  <a:pt x="32" y="18"/>
                  <a:pt x="32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0" name="Freeform 31">
            <a:extLst>
              <a:ext uri="{FF2B5EF4-FFF2-40B4-BE49-F238E27FC236}">
                <a16:creationId xmlns:a16="http://schemas.microsoft.com/office/drawing/2014/main" id="{EC3AC5C1-649C-4009-A22C-A0B908C11633}"/>
              </a:ext>
            </a:extLst>
          </p:cNvPr>
          <p:cNvSpPr>
            <a:spLocks/>
          </p:cNvSpPr>
          <p:nvPr/>
        </p:nvSpPr>
        <p:spPr bwMode="auto">
          <a:xfrm>
            <a:off x="8193088" y="230188"/>
            <a:ext cx="227012" cy="333375"/>
          </a:xfrm>
          <a:custGeom>
            <a:avLst/>
            <a:gdLst>
              <a:gd name="T0" fmla="*/ 47 w 72"/>
              <a:gd name="T1" fmla="*/ 28 h 105"/>
              <a:gd name="T2" fmla="*/ 56 w 72"/>
              <a:gd name="T3" fmla="*/ 11 h 105"/>
              <a:gd name="T4" fmla="*/ 55 w 72"/>
              <a:gd name="T5" fmla="*/ 6 h 105"/>
              <a:gd name="T6" fmla="*/ 49 w 72"/>
              <a:gd name="T7" fmla="*/ 7 h 105"/>
              <a:gd name="T8" fmla="*/ 44 w 72"/>
              <a:gd name="T9" fmla="*/ 17 h 105"/>
              <a:gd name="T10" fmla="*/ 47 w 72"/>
              <a:gd name="T11" fmla="*/ 5 h 105"/>
              <a:gd name="T12" fmla="*/ 44 w 72"/>
              <a:gd name="T13" fmla="*/ 1 h 105"/>
              <a:gd name="T14" fmla="*/ 39 w 72"/>
              <a:gd name="T15" fmla="*/ 4 h 105"/>
              <a:gd name="T16" fmla="*/ 35 w 72"/>
              <a:gd name="T17" fmla="*/ 18 h 105"/>
              <a:gd name="T18" fmla="*/ 32 w 72"/>
              <a:gd name="T19" fmla="*/ 4 h 105"/>
              <a:gd name="T20" fmla="*/ 28 w 72"/>
              <a:gd name="T21" fmla="*/ 0 h 105"/>
              <a:gd name="T22" fmla="*/ 25 w 72"/>
              <a:gd name="T23" fmla="*/ 5 h 105"/>
              <a:gd name="T24" fmla="*/ 27 w 72"/>
              <a:gd name="T25" fmla="*/ 15 h 105"/>
              <a:gd name="T26" fmla="*/ 23 w 72"/>
              <a:gd name="T27" fmla="*/ 7 h 105"/>
              <a:gd name="T28" fmla="*/ 18 w 72"/>
              <a:gd name="T29" fmla="*/ 5 h 105"/>
              <a:gd name="T30" fmla="*/ 16 w 72"/>
              <a:gd name="T31" fmla="*/ 10 h 105"/>
              <a:gd name="T32" fmla="*/ 23 w 72"/>
              <a:gd name="T33" fmla="*/ 28 h 105"/>
              <a:gd name="T34" fmla="*/ 0 w 72"/>
              <a:gd name="T35" fmla="*/ 28 h 105"/>
              <a:gd name="T36" fmla="*/ 0 w 72"/>
              <a:gd name="T37" fmla="*/ 105 h 105"/>
              <a:gd name="T38" fmla="*/ 72 w 72"/>
              <a:gd name="T39" fmla="*/ 105 h 105"/>
              <a:gd name="T40" fmla="*/ 72 w 72"/>
              <a:gd name="T41" fmla="*/ 28 h 105"/>
              <a:gd name="T42" fmla="*/ 47 w 72"/>
              <a:gd name="T43" fmla="*/ 2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105">
                <a:moveTo>
                  <a:pt x="47" y="28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9"/>
                  <a:pt x="56" y="7"/>
                  <a:pt x="55" y="6"/>
                </a:cubicBezTo>
                <a:cubicBezTo>
                  <a:pt x="53" y="5"/>
                  <a:pt x="50" y="5"/>
                  <a:pt x="49" y="7"/>
                </a:cubicBezTo>
                <a:cubicBezTo>
                  <a:pt x="44" y="17"/>
                  <a:pt x="44" y="17"/>
                  <a:pt x="44" y="17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3"/>
                  <a:pt x="46" y="1"/>
                  <a:pt x="44" y="1"/>
                </a:cubicBezTo>
                <a:cubicBezTo>
                  <a:pt x="41" y="0"/>
                  <a:pt x="39" y="1"/>
                  <a:pt x="39" y="4"/>
                </a:cubicBezTo>
                <a:cubicBezTo>
                  <a:pt x="35" y="18"/>
                  <a:pt x="35" y="18"/>
                  <a:pt x="35" y="18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1"/>
                  <a:pt x="30" y="0"/>
                  <a:pt x="28" y="0"/>
                </a:cubicBezTo>
                <a:cubicBezTo>
                  <a:pt x="26" y="1"/>
                  <a:pt x="24" y="3"/>
                  <a:pt x="25" y="5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7"/>
                  <a:pt x="23" y="7"/>
                  <a:pt x="23" y="7"/>
                </a:cubicBezTo>
                <a:cubicBezTo>
                  <a:pt x="22" y="5"/>
                  <a:pt x="20" y="4"/>
                  <a:pt x="18" y="5"/>
                </a:cubicBezTo>
                <a:cubicBezTo>
                  <a:pt x="16" y="6"/>
                  <a:pt x="15" y="8"/>
                  <a:pt x="16" y="10"/>
                </a:cubicBezTo>
                <a:cubicBezTo>
                  <a:pt x="23" y="28"/>
                  <a:pt x="23" y="28"/>
                  <a:pt x="23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05"/>
                  <a:pt x="0" y="105"/>
                  <a:pt x="0" y="105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2" y="28"/>
                  <a:pt x="72" y="28"/>
                  <a:pt x="7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1" name="Freeform 32">
            <a:extLst>
              <a:ext uri="{FF2B5EF4-FFF2-40B4-BE49-F238E27FC236}">
                <a16:creationId xmlns:a16="http://schemas.microsoft.com/office/drawing/2014/main" id="{F4BE062D-B439-45CD-962F-0F625B180921}"/>
              </a:ext>
            </a:extLst>
          </p:cNvPr>
          <p:cNvSpPr>
            <a:spLocks/>
          </p:cNvSpPr>
          <p:nvPr/>
        </p:nvSpPr>
        <p:spPr bwMode="auto">
          <a:xfrm>
            <a:off x="8027988" y="309563"/>
            <a:ext cx="231775" cy="555625"/>
          </a:xfrm>
          <a:custGeom>
            <a:avLst/>
            <a:gdLst>
              <a:gd name="T0" fmla="*/ 69 w 73"/>
              <a:gd name="T1" fmla="*/ 121 h 175"/>
              <a:gd name="T2" fmla="*/ 35 w 73"/>
              <a:gd name="T3" fmla="*/ 60 h 175"/>
              <a:gd name="T4" fmla="*/ 28 w 73"/>
              <a:gd name="T5" fmla="*/ 58 h 175"/>
              <a:gd name="T6" fmla="*/ 23 w 73"/>
              <a:gd name="T7" fmla="*/ 62 h 175"/>
              <a:gd name="T8" fmla="*/ 21 w 73"/>
              <a:gd name="T9" fmla="*/ 68 h 175"/>
              <a:gd name="T10" fmla="*/ 51 w 73"/>
              <a:gd name="T11" fmla="*/ 121 h 175"/>
              <a:gd name="T12" fmla="*/ 48 w 73"/>
              <a:gd name="T13" fmla="*/ 121 h 175"/>
              <a:gd name="T14" fmla="*/ 16 w 73"/>
              <a:gd name="T15" fmla="*/ 75 h 175"/>
              <a:gd name="T16" fmla="*/ 16 w 73"/>
              <a:gd name="T17" fmla="*/ 4 h 175"/>
              <a:gd name="T18" fmla="*/ 11 w 73"/>
              <a:gd name="T19" fmla="*/ 0 h 175"/>
              <a:gd name="T20" fmla="*/ 4 w 73"/>
              <a:gd name="T21" fmla="*/ 0 h 175"/>
              <a:gd name="T22" fmla="*/ 0 w 73"/>
              <a:gd name="T23" fmla="*/ 4 h 175"/>
              <a:gd name="T24" fmla="*/ 0 w 73"/>
              <a:gd name="T25" fmla="*/ 78 h 175"/>
              <a:gd name="T26" fmla="*/ 0 w 73"/>
              <a:gd name="T27" fmla="*/ 79 h 175"/>
              <a:gd name="T28" fmla="*/ 1 w 73"/>
              <a:gd name="T29" fmla="*/ 81 h 175"/>
              <a:gd name="T30" fmla="*/ 34 w 73"/>
              <a:gd name="T31" fmla="*/ 128 h 175"/>
              <a:gd name="T32" fmla="*/ 34 w 73"/>
              <a:gd name="T33" fmla="*/ 170 h 175"/>
              <a:gd name="T34" fmla="*/ 38 w 73"/>
              <a:gd name="T35" fmla="*/ 175 h 175"/>
              <a:gd name="T36" fmla="*/ 68 w 73"/>
              <a:gd name="T37" fmla="*/ 175 h 175"/>
              <a:gd name="T38" fmla="*/ 73 w 73"/>
              <a:gd name="T39" fmla="*/ 170 h 175"/>
              <a:gd name="T40" fmla="*/ 73 w 73"/>
              <a:gd name="T41" fmla="*/ 125 h 175"/>
              <a:gd name="T42" fmla="*/ 69 w 73"/>
              <a:gd name="T43" fmla="*/ 121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175">
                <a:moveTo>
                  <a:pt x="69" y="121"/>
                </a:moveTo>
                <a:cubicBezTo>
                  <a:pt x="35" y="60"/>
                  <a:pt x="35" y="60"/>
                  <a:pt x="35" y="60"/>
                </a:cubicBezTo>
                <a:cubicBezTo>
                  <a:pt x="33" y="58"/>
                  <a:pt x="31" y="57"/>
                  <a:pt x="28" y="58"/>
                </a:cubicBezTo>
                <a:cubicBezTo>
                  <a:pt x="23" y="62"/>
                  <a:pt x="23" y="62"/>
                  <a:pt x="23" y="62"/>
                </a:cubicBezTo>
                <a:cubicBezTo>
                  <a:pt x="20" y="63"/>
                  <a:pt x="20" y="66"/>
                  <a:pt x="21" y="68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4" y="0"/>
                  <a:pt x="11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9"/>
                  <a:pt x="0" y="79"/>
                </a:cubicBezTo>
                <a:cubicBezTo>
                  <a:pt x="0" y="80"/>
                  <a:pt x="0" y="81"/>
                  <a:pt x="1" y="81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4" y="170"/>
                  <a:pt x="34" y="170"/>
                  <a:pt x="34" y="170"/>
                </a:cubicBezTo>
                <a:cubicBezTo>
                  <a:pt x="34" y="173"/>
                  <a:pt x="36" y="175"/>
                  <a:pt x="38" y="175"/>
                </a:cubicBezTo>
                <a:cubicBezTo>
                  <a:pt x="68" y="175"/>
                  <a:pt x="68" y="175"/>
                  <a:pt x="68" y="175"/>
                </a:cubicBezTo>
                <a:cubicBezTo>
                  <a:pt x="71" y="175"/>
                  <a:pt x="73" y="173"/>
                  <a:pt x="73" y="170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3"/>
                  <a:pt x="71" y="121"/>
                  <a:pt x="69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2" name="Freeform 33">
            <a:extLst>
              <a:ext uri="{FF2B5EF4-FFF2-40B4-BE49-F238E27FC236}">
                <a16:creationId xmlns:a16="http://schemas.microsoft.com/office/drawing/2014/main" id="{E60FF015-DFB8-4FF7-9601-351A4E2CC648}"/>
              </a:ext>
            </a:extLst>
          </p:cNvPr>
          <p:cNvSpPr>
            <a:spLocks/>
          </p:cNvSpPr>
          <p:nvPr/>
        </p:nvSpPr>
        <p:spPr bwMode="auto">
          <a:xfrm>
            <a:off x="8353425" y="309563"/>
            <a:ext cx="231775" cy="555625"/>
          </a:xfrm>
          <a:custGeom>
            <a:avLst/>
            <a:gdLst>
              <a:gd name="T0" fmla="*/ 69 w 73"/>
              <a:gd name="T1" fmla="*/ 0 h 175"/>
              <a:gd name="T2" fmla="*/ 62 w 73"/>
              <a:gd name="T3" fmla="*/ 0 h 175"/>
              <a:gd name="T4" fmla="*/ 57 w 73"/>
              <a:gd name="T5" fmla="*/ 4 h 175"/>
              <a:gd name="T6" fmla="*/ 57 w 73"/>
              <a:gd name="T7" fmla="*/ 75 h 175"/>
              <a:gd name="T8" fmla="*/ 25 w 73"/>
              <a:gd name="T9" fmla="*/ 121 h 175"/>
              <a:gd name="T10" fmla="*/ 22 w 73"/>
              <a:gd name="T11" fmla="*/ 121 h 175"/>
              <a:gd name="T12" fmla="*/ 52 w 73"/>
              <a:gd name="T13" fmla="*/ 68 h 175"/>
              <a:gd name="T14" fmla="*/ 50 w 73"/>
              <a:gd name="T15" fmla="*/ 62 h 175"/>
              <a:gd name="T16" fmla="*/ 45 w 73"/>
              <a:gd name="T17" fmla="*/ 58 h 175"/>
              <a:gd name="T18" fmla="*/ 38 w 73"/>
              <a:gd name="T19" fmla="*/ 60 h 175"/>
              <a:gd name="T20" fmla="*/ 4 w 73"/>
              <a:gd name="T21" fmla="*/ 121 h 175"/>
              <a:gd name="T22" fmla="*/ 0 w 73"/>
              <a:gd name="T23" fmla="*/ 125 h 175"/>
              <a:gd name="T24" fmla="*/ 0 w 73"/>
              <a:gd name="T25" fmla="*/ 170 h 175"/>
              <a:gd name="T26" fmla="*/ 5 w 73"/>
              <a:gd name="T27" fmla="*/ 175 h 175"/>
              <a:gd name="T28" fmla="*/ 35 w 73"/>
              <a:gd name="T29" fmla="*/ 175 h 175"/>
              <a:gd name="T30" fmla="*/ 39 w 73"/>
              <a:gd name="T31" fmla="*/ 170 h 175"/>
              <a:gd name="T32" fmla="*/ 39 w 73"/>
              <a:gd name="T33" fmla="*/ 128 h 175"/>
              <a:gd name="T34" fmla="*/ 72 w 73"/>
              <a:gd name="T35" fmla="*/ 81 h 175"/>
              <a:gd name="T36" fmla="*/ 73 w 73"/>
              <a:gd name="T37" fmla="*/ 79 h 175"/>
              <a:gd name="T38" fmla="*/ 73 w 73"/>
              <a:gd name="T39" fmla="*/ 78 h 175"/>
              <a:gd name="T40" fmla="*/ 73 w 73"/>
              <a:gd name="T41" fmla="*/ 4 h 175"/>
              <a:gd name="T42" fmla="*/ 69 w 73"/>
              <a:gd name="T43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175">
                <a:moveTo>
                  <a:pt x="69" y="0"/>
                </a:moveTo>
                <a:cubicBezTo>
                  <a:pt x="62" y="0"/>
                  <a:pt x="62" y="0"/>
                  <a:pt x="62" y="0"/>
                </a:cubicBezTo>
                <a:cubicBezTo>
                  <a:pt x="59" y="0"/>
                  <a:pt x="57" y="2"/>
                  <a:pt x="57" y="4"/>
                </a:cubicBezTo>
                <a:cubicBezTo>
                  <a:pt x="57" y="75"/>
                  <a:pt x="57" y="75"/>
                  <a:pt x="57" y="75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6"/>
                  <a:pt x="53" y="63"/>
                  <a:pt x="50" y="62"/>
                </a:cubicBezTo>
                <a:cubicBezTo>
                  <a:pt x="45" y="58"/>
                  <a:pt x="45" y="58"/>
                  <a:pt x="45" y="58"/>
                </a:cubicBezTo>
                <a:cubicBezTo>
                  <a:pt x="42" y="57"/>
                  <a:pt x="40" y="58"/>
                  <a:pt x="38" y="60"/>
                </a:cubicBezTo>
                <a:cubicBezTo>
                  <a:pt x="4" y="121"/>
                  <a:pt x="4" y="121"/>
                  <a:pt x="4" y="121"/>
                </a:cubicBezTo>
                <a:cubicBezTo>
                  <a:pt x="2" y="121"/>
                  <a:pt x="0" y="123"/>
                  <a:pt x="0" y="125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3"/>
                  <a:pt x="2" y="175"/>
                  <a:pt x="5" y="175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37" y="175"/>
                  <a:pt x="39" y="173"/>
                  <a:pt x="39" y="170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72" y="81"/>
                  <a:pt x="72" y="81"/>
                  <a:pt x="72" y="81"/>
                </a:cubicBezTo>
                <a:cubicBezTo>
                  <a:pt x="73" y="81"/>
                  <a:pt x="73" y="80"/>
                  <a:pt x="73" y="79"/>
                </a:cubicBezTo>
                <a:cubicBezTo>
                  <a:pt x="73" y="79"/>
                  <a:pt x="73" y="78"/>
                  <a:pt x="73" y="78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2"/>
                  <a:pt x="71" y="0"/>
                  <a:pt x="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3" name="Freeform 34">
            <a:extLst>
              <a:ext uri="{FF2B5EF4-FFF2-40B4-BE49-F238E27FC236}">
                <a16:creationId xmlns:a16="http://schemas.microsoft.com/office/drawing/2014/main" id="{D05EF1B3-B918-4886-89E4-8E543800243A}"/>
              </a:ext>
            </a:extLst>
          </p:cNvPr>
          <p:cNvSpPr>
            <a:spLocks/>
          </p:cNvSpPr>
          <p:nvPr/>
        </p:nvSpPr>
        <p:spPr bwMode="auto">
          <a:xfrm>
            <a:off x="9491663" y="242888"/>
            <a:ext cx="123825" cy="158750"/>
          </a:xfrm>
          <a:custGeom>
            <a:avLst/>
            <a:gdLst>
              <a:gd name="T0" fmla="*/ 34 w 39"/>
              <a:gd name="T1" fmla="*/ 49 h 50"/>
              <a:gd name="T2" fmla="*/ 26 w 39"/>
              <a:gd name="T3" fmla="*/ 19 h 50"/>
              <a:gd name="T4" fmla="*/ 1 w 39"/>
              <a:gd name="T5" fmla="*/ 1 h 50"/>
              <a:gd name="T6" fmla="*/ 29 w 39"/>
              <a:gd name="T7" fmla="*/ 17 h 50"/>
              <a:gd name="T8" fmla="*/ 34 w 39"/>
              <a:gd name="T9" fmla="*/ 4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50">
                <a:moveTo>
                  <a:pt x="34" y="49"/>
                </a:moveTo>
                <a:cubicBezTo>
                  <a:pt x="33" y="49"/>
                  <a:pt x="36" y="33"/>
                  <a:pt x="26" y="19"/>
                </a:cubicBezTo>
                <a:cubicBezTo>
                  <a:pt x="16" y="5"/>
                  <a:pt x="0" y="2"/>
                  <a:pt x="1" y="1"/>
                </a:cubicBezTo>
                <a:cubicBezTo>
                  <a:pt x="0" y="0"/>
                  <a:pt x="18" y="2"/>
                  <a:pt x="29" y="17"/>
                </a:cubicBezTo>
                <a:cubicBezTo>
                  <a:pt x="39" y="33"/>
                  <a:pt x="35" y="50"/>
                  <a:pt x="34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4" name="Freeform 35">
            <a:extLst>
              <a:ext uri="{FF2B5EF4-FFF2-40B4-BE49-F238E27FC236}">
                <a16:creationId xmlns:a16="http://schemas.microsoft.com/office/drawing/2014/main" id="{24DC53E4-333E-428D-97AD-42240C54341C}"/>
              </a:ext>
            </a:extLst>
          </p:cNvPr>
          <p:cNvSpPr>
            <a:spLocks/>
          </p:cNvSpPr>
          <p:nvPr/>
        </p:nvSpPr>
        <p:spPr bwMode="auto">
          <a:xfrm>
            <a:off x="9478963" y="271463"/>
            <a:ext cx="101600" cy="130175"/>
          </a:xfrm>
          <a:custGeom>
            <a:avLst/>
            <a:gdLst>
              <a:gd name="T0" fmla="*/ 28 w 32"/>
              <a:gd name="T1" fmla="*/ 41 h 41"/>
              <a:gd name="T2" fmla="*/ 21 w 32"/>
              <a:gd name="T3" fmla="*/ 16 h 41"/>
              <a:gd name="T4" fmla="*/ 1 w 32"/>
              <a:gd name="T5" fmla="*/ 1 h 41"/>
              <a:gd name="T6" fmla="*/ 23 w 32"/>
              <a:gd name="T7" fmla="*/ 15 h 41"/>
              <a:gd name="T8" fmla="*/ 28 w 32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41">
                <a:moveTo>
                  <a:pt x="28" y="41"/>
                </a:moveTo>
                <a:cubicBezTo>
                  <a:pt x="27" y="41"/>
                  <a:pt x="29" y="28"/>
                  <a:pt x="21" y="16"/>
                </a:cubicBezTo>
                <a:cubicBezTo>
                  <a:pt x="13" y="5"/>
                  <a:pt x="0" y="2"/>
                  <a:pt x="1" y="1"/>
                </a:cubicBezTo>
                <a:cubicBezTo>
                  <a:pt x="0" y="0"/>
                  <a:pt x="15" y="2"/>
                  <a:pt x="23" y="15"/>
                </a:cubicBezTo>
                <a:cubicBezTo>
                  <a:pt x="32" y="27"/>
                  <a:pt x="28" y="41"/>
                  <a:pt x="28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5" name="Freeform 36">
            <a:extLst>
              <a:ext uri="{FF2B5EF4-FFF2-40B4-BE49-F238E27FC236}">
                <a16:creationId xmlns:a16="http://schemas.microsoft.com/office/drawing/2014/main" id="{AC95E2B6-1720-4980-84A9-CF6CAB346FE2}"/>
              </a:ext>
            </a:extLst>
          </p:cNvPr>
          <p:cNvSpPr>
            <a:spLocks/>
          </p:cNvSpPr>
          <p:nvPr/>
        </p:nvSpPr>
        <p:spPr bwMode="auto">
          <a:xfrm>
            <a:off x="9472613" y="303213"/>
            <a:ext cx="73025" cy="95250"/>
          </a:xfrm>
          <a:custGeom>
            <a:avLst/>
            <a:gdLst>
              <a:gd name="T0" fmla="*/ 20 w 23"/>
              <a:gd name="T1" fmla="*/ 29 h 30"/>
              <a:gd name="T2" fmla="*/ 15 w 23"/>
              <a:gd name="T3" fmla="*/ 12 h 30"/>
              <a:gd name="T4" fmla="*/ 1 w 23"/>
              <a:gd name="T5" fmla="*/ 1 h 30"/>
              <a:gd name="T6" fmla="*/ 17 w 23"/>
              <a:gd name="T7" fmla="*/ 10 h 30"/>
              <a:gd name="T8" fmla="*/ 20 w 23"/>
              <a:gd name="T9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0">
                <a:moveTo>
                  <a:pt x="20" y="29"/>
                </a:moveTo>
                <a:cubicBezTo>
                  <a:pt x="19" y="29"/>
                  <a:pt x="21" y="20"/>
                  <a:pt x="15" y="12"/>
                </a:cubicBezTo>
                <a:cubicBezTo>
                  <a:pt x="10" y="3"/>
                  <a:pt x="0" y="1"/>
                  <a:pt x="1" y="1"/>
                </a:cubicBezTo>
                <a:cubicBezTo>
                  <a:pt x="0" y="0"/>
                  <a:pt x="11" y="1"/>
                  <a:pt x="17" y="10"/>
                </a:cubicBezTo>
                <a:cubicBezTo>
                  <a:pt x="23" y="20"/>
                  <a:pt x="21" y="30"/>
                  <a:pt x="20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6" name="Freeform 37">
            <a:extLst>
              <a:ext uri="{FF2B5EF4-FFF2-40B4-BE49-F238E27FC236}">
                <a16:creationId xmlns:a16="http://schemas.microsoft.com/office/drawing/2014/main" id="{1239EA68-AF52-436D-8360-16766EB4510D}"/>
              </a:ext>
            </a:extLst>
          </p:cNvPr>
          <p:cNvSpPr>
            <a:spLocks/>
          </p:cNvSpPr>
          <p:nvPr/>
        </p:nvSpPr>
        <p:spPr bwMode="auto">
          <a:xfrm>
            <a:off x="9153525" y="334963"/>
            <a:ext cx="341313" cy="282575"/>
          </a:xfrm>
          <a:custGeom>
            <a:avLst/>
            <a:gdLst>
              <a:gd name="T0" fmla="*/ 98 w 108"/>
              <a:gd name="T1" fmla="*/ 38 h 89"/>
              <a:gd name="T2" fmla="*/ 102 w 108"/>
              <a:gd name="T3" fmla="*/ 11 h 89"/>
              <a:gd name="T4" fmla="*/ 74 w 108"/>
              <a:gd name="T5" fmla="*/ 6 h 89"/>
              <a:gd name="T6" fmla="*/ 66 w 108"/>
              <a:gd name="T7" fmla="*/ 26 h 89"/>
              <a:gd name="T8" fmla="*/ 4 w 108"/>
              <a:gd name="T9" fmla="*/ 72 h 89"/>
              <a:gd name="T10" fmla="*/ 3 w 108"/>
              <a:gd name="T11" fmla="*/ 84 h 89"/>
              <a:gd name="T12" fmla="*/ 15 w 108"/>
              <a:gd name="T13" fmla="*/ 86 h 89"/>
              <a:gd name="T14" fmla="*/ 76 w 108"/>
              <a:gd name="T15" fmla="*/ 40 h 89"/>
              <a:gd name="T16" fmla="*/ 98 w 108"/>
              <a:gd name="T17" fmla="*/ 3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89">
                <a:moveTo>
                  <a:pt x="98" y="38"/>
                </a:moveTo>
                <a:cubicBezTo>
                  <a:pt x="106" y="32"/>
                  <a:pt x="108" y="19"/>
                  <a:pt x="102" y="11"/>
                </a:cubicBezTo>
                <a:cubicBezTo>
                  <a:pt x="95" y="2"/>
                  <a:pt x="83" y="0"/>
                  <a:pt x="74" y="6"/>
                </a:cubicBezTo>
                <a:cubicBezTo>
                  <a:pt x="67" y="11"/>
                  <a:pt x="65" y="19"/>
                  <a:pt x="66" y="26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5"/>
                  <a:pt x="0" y="81"/>
                  <a:pt x="3" y="84"/>
                </a:cubicBezTo>
                <a:cubicBezTo>
                  <a:pt x="6" y="88"/>
                  <a:pt x="11" y="89"/>
                  <a:pt x="15" y="86"/>
                </a:cubicBezTo>
                <a:cubicBezTo>
                  <a:pt x="76" y="40"/>
                  <a:pt x="76" y="40"/>
                  <a:pt x="76" y="40"/>
                </a:cubicBezTo>
                <a:cubicBezTo>
                  <a:pt x="83" y="44"/>
                  <a:pt x="91" y="43"/>
                  <a:pt x="98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7" name="Freeform 38">
            <a:extLst>
              <a:ext uri="{FF2B5EF4-FFF2-40B4-BE49-F238E27FC236}">
                <a16:creationId xmlns:a16="http://schemas.microsoft.com/office/drawing/2014/main" id="{01D56285-A214-4FCD-888A-E9C75CB41BED}"/>
              </a:ext>
            </a:extLst>
          </p:cNvPr>
          <p:cNvSpPr>
            <a:spLocks/>
          </p:cNvSpPr>
          <p:nvPr/>
        </p:nvSpPr>
        <p:spPr bwMode="auto">
          <a:xfrm>
            <a:off x="8997950" y="363538"/>
            <a:ext cx="385763" cy="441325"/>
          </a:xfrm>
          <a:custGeom>
            <a:avLst/>
            <a:gdLst>
              <a:gd name="T0" fmla="*/ 22 w 122"/>
              <a:gd name="T1" fmla="*/ 13 h 139"/>
              <a:gd name="T2" fmla="*/ 22 w 122"/>
              <a:gd name="T3" fmla="*/ 96 h 139"/>
              <a:gd name="T4" fmla="*/ 101 w 122"/>
              <a:gd name="T5" fmla="*/ 124 h 139"/>
              <a:gd name="T6" fmla="*/ 107 w 122"/>
              <a:gd name="T7" fmla="*/ 52 h 139"/>
              <a:gd name="T8" fmla="*/ 77 w 122"/>
              <a:gd name="T9" fmla="*/ 74 h 139"/>
              <a:gd name="T10" fmla="*/ 99 w 122"/>
              <a:gd name="T11" fmla="*/ 76 h 139"/>
              <a:gd name="T12" fmla="*/ 104 w 122"/>
              <a:gd name="T13" fmla="*/ 83 h 139"/>
              <a:gd name="T14" fmla="*/ 99 w 122"/>
              <a:gd name="T15" fmla="*/ 87 h 139"/>
              <a:gd name="T16" fmla="*/ 65 w 122"/>
              <a:gd name="T17" fmla="*/ 83 h 139"/>
              <a:gd name="T18" fmla="*/ 64 w 122"/>
              <a:gd name="T19" fmla="*/ 83 h 139"/>
              <a:gd name="T20" fmla="*/ 92 w 122"/>
              <a:gd name="T21" fmla="*/ 104 h 139"/>
              <a:gd name="T22" fmla="*/ 92 w 122"/>
              <a:gd name="T23" fmla="*/ 111 h 139"/>
              <a:gd name="T24" fmla="*/ 85 w 122"/>
              <a:gd name="T25" fmla="*/ 109 h 139"/>
              <a:gd name="T26" fmla="*/ 56 w 122"/>
              <a:gd name="T27" fmla="*/ 89 h 139"/>
              <a:gd name="T28" fmla="*/ 65 w 122"/>
              <a:gd name="T29" fmla="*/ 111 h 139"/>
              <a:gd name="T30" fmla="*/ 61 w 122"/>
              <a:gd name="T31" fmla="*/ 114 h 139"/>
              <a:gd name="T32" fmla="*/ 54 w 122"/>
              <a:gd name="T33" fmla="*/ 108 h 139"/>
              <a:gd name="T34" fmla="*/ 43 w 122"/>
              <a:gd name="T35" fmla="*/ 88 h 139"/>
              <a:gd name="T36" fmla="*/ 32 w 122"/>
              <a:gd name="T37" fmla="*/ 97 h 139"/>
              <a:gd name="T38" fmla="*/ 26 w 122"/>
              <a:gd name="T39" fmla="*/ 94 h 139"/>
              <a:gd name="T40" fmla="*/ 24 w 122"/>
              <a:gd name="T41" fmla="*/ 88 h 139"/>
              <a:gd name="T42" fmla="*/ 35 w 122"/>
              <a:gd name="T43" fmla="*/ 79 h 139"/>
              <a:gd name="T44" fmla="*/ 19 w 122"/>
              <a:gd name="T45" fmla="*/ 64 h 139"/>
              <a:gd name="T46" fmla="*/ 16 w 122"/>
              <a:gd name="T47" fmla="*/ 55 h 139"/>
              <a:gd name="T48" fmla="*/ 20 w 122"/>
              <a:gd name="T49" fmla="*/ 52 h 139"/>
              <a:gd name="T50" fmla="*/ 36 w 122"/>
              <a:gd name="T51" fmla="*/ 67 h 139"/>
              <a:gd name="T52" fmla="*/ 29 w 122"/>
              <a:gd name="T53" fmla="*/ 33 h 139"/>
              <a:gd name="T54" fmla="*/ 30 w 122"/>
              <a:gd name="T55" fmla="*/ 25 h 139"/>
              <a:gd name="T56" fmla="*/ 37 w 122"/>
              <a:gd name="T57" fmla="*/ 28 h 139"/>
              <a:gd name="T58" fmla="*/ 44 w 122"/>
              <a:gd name="T59" fmla="*/ 61 h 139"/>
              <a:gd name="T60" fmla="*/ 55 w 122"/>
              <a:gd name="T61" fmla="*/ 26 h 139"/>
              <a:gd name="T62" fmla="*/ 61 w 122"/>
              <a:gd name="T63" fmla="*/ 22 h 139"/>
              <a:gd name="T64" fmla="*/ 65 w 122"/>
              <a:gd name="T65" fmla="*/ 30 h 139"/>
              <a:gd name="T66" fmla="*/ 58 w 122"/>
              <a:gd name="T67" fmla="*/ 52 h 139"/>
              <a:gd name="T68" fmla="*/ 90 w 122"/>
              <a:gd name="T69" fmla="*/ 28 h 139"/>
              <a:gd name="T70" fmla="*/ 22 w 122"/>
              <a:gd name="T71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2" h="139">
                <a:moveTo>
                  <a:pt x="22" y="13"/>
                </a:moveTo>
                <a:cubicBezTo>
                  <a:pt x="0" y="28"/>
                  <a:pt x="0" y="66"/>
                  <a:pt x="22" y="96"/>
                </a:cubicBezTo>
                <a:cubicBezTo>
                  <a:pt x="44" y="127"/>
                  <a:pt x="79" y="139"/>
                  <a:pt x="101" y="124"/>
                </a:cubicBezTo>
                <a:cubicBezTo>
                  <a:pt x="120" y="110"/>
                  <a:pt x="122" y="80"/>
                  <a:pt x="107" y="52"/>
                </a:cubicBezTo>
                <a:cubicBezTo>
                  <a:pt x="77" y="74"/>
                  <a:pt x="77" y="74"/>
                  <a:pt x="77" y="74"/>
                </a:cubicBezTo>
                <a:cubicBezTo>
                  <a:pt x="99" y="76"/>
                  <a:pt x="99" y="76"/>
                  <a:pt x="99" y="76"/>
                </a:cubicBezTo>
                <a:cubicBezTo>
                  <a:pt x="102" y="77"/>
                  <a:pt x="104" y="80"/>
                  <a:pt x="104" y="83"/>
                </a:cubicBezTo>
                <a:cubicBezTo>
                  <a:pt x="104" y="86"/>
                  <a:pt x="102" y="88"/>
                  <a:pt x="99" y="87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4" y="83"/>
                  <a:pt x="64" y="83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4" y="107"/>
                  <a:pt x="94" y="110"/>
                  <a:pt x="92" y="111"/>
                </a:cubicBezTo>
                <a:cubicBezTo>
                  <a:pt x="90" y="113"/>
                  <a:pt x="87" y="112"/>
                  <a:pt x="85" y="109"/>
                </a:cubicBezTo>
                <a:cubicBezTo>
                  <a:pt x="56" y="89"/>
                  <a:pt x="56" y="89"/>
                  <a:pt x="56" y="89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6" y="113"/>
                  <a:pt x="64" y="115"/>
                  <a:pt x="61" y="114"/>
                </a:cubicBezTo>
                <a:cubicBezTo>
                  <a:pt x="58" y="113"/>
                  <a:pt x="55" y="111"/>
                  <a:pt x="54" y="108"/>
                </a:cubicBezTo>
                <a:cubicBezTo>
                  <a:pt x="43" y="88"/>
                  <a:pt x="43" y="88"/>
                  <a:pt x="43" y="88"/>
                </a:cubicBezTo>
                <a:cubicBezTo>
                  <a:pt x="32" y="97"/>
                  <a:pt x="32" y="97"/>
                  <a:pt x="32" y="97"/>
                </a:cubicBezTo>
                <a:cubicBezTo>
                  <a:pt x="31" y="98"/>
                  <a:pt x="28" y="97"/>
                  <a:pt x="26" y="94"/>
                </a:cubicBezTo>
                <a:cubicBezTo>
                  <a:pt x="24" y="92"/>
                  <a:pt x="23" y="89"/>
                  <a:pt x="24" y="88"/>
                </a:cubicBezTo>
                <a:cubicBezTo>
                  <a:pt x="35" y="79"/>
                  <a:pt x="35" y="79"/>
                  <a:pt x="35" y="79"/>
                </a:cubicBezTo>
                <a:cubicBezTo>
                  <a:pt x="19" y="64"/>
                  <a:pt x="19" y="64"/>
                  <a:pt x="19" y="64"/>
                </a:cubicBezTo>
                <a:cubicBezTo>
                  <a:pt x="17" y="63"/>
                  <a:pt x="15" y="59"/>
                  <a:pt x="16" y="55"/>
                </a:cubicBezTo>
                <a:cubicBezTo>
                  <a:pt x="16" y="52"/>
                  <a:pt x="18" y="50"/>
                  <a:pt x="20" y="52"/>
                </a:cubicBezTo>
                <a:cubicBezTo>
                  <a:pt x="36" y="67"/>
                  <a:pt x="36" y="67"/>
                  <a:pt x="36" y="67"/>
                </a:cubicBezTo>
                <a:cubicBezTo>
                  <a:pt x="29" y="33"/>
                  <a:pt x="29" y="33"/>
                  <a:pt x="29" y="33"/>
                </a:cubicBezTo>
                <a:cubicBezTo>
                  <a:pt x="28" y="30"/>
                  <a:pt x="28" y="26"/>
                  <a:pt x="30" y="25"/>
                </a:cubicBezTo>
                <a:cubicBezTo>
                  <a:pt x="32" y="24"/>
                  <a:pt x="35" y="25"/>
                  <a:pt x="37" y="28"/>
                </a:cubicBezTo>
                <a:cubicBezTo>
                  <a:pt x="44" y="61"/>
                  <a:pt x="44" y="61"/>
                  <a:pt x="44" y="61"/>
                </a:cubicBezTo>
                <a:cubicBezTo>
                  <a:pt x="55" y="26"/>
                  <a:pt x="55" y="26"/>
                  <a:pt x="55" y="26"/>
                </a:cubicBezTo>
                <a:cubicBezTo>
                  <a:pt x="56" y="23"/>
                  <a:pt x="58" y="21"/>
                  <a:pt x="61" y="22"/>
                </a:cubicBezTo>
                <a:cubicBezTo>
                  <a:pt x="64" y="23"/>
                  <a:pt x="66" y="27"/>
                  <a:pt x="65" y="30"/>
                </a:cubicBezTo>
                <a:cubicBezTo>
                  <a:pt x="58" y="52"/>
                  <a:pt x="58" y="52"/>
                  <a:pt x="58" y="52"/>
                </a:cubicBezTo>
                <a:cubicBezTo>
                  <a:pt x="90" y="28"/>
                  <a:pt x="90" y="28"/>
                  <a:pt x="90" y="28"/>
                </a:cubicBezTo>
                <a:cubicBezTo>
                  <a:pt x="68" y="7"/>
                  <a:pt x="40" y="0"/>
                  <a:pt x="22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8" name="Freeform 39">
            <a:extLst>
              <a:ext uri="{FF2B5EF4-FFF2-40B4-BE49-F238E27FC236}">
                <a16:creationId xmlns:a16="http://schemas.microsoft.com/office/drawing/2014/main" id="{1E3495EA-5001-4308-B880-3050A088CC70}"/>
              </a:ext>
            </a:extLst>
          </p:cNvPr>
          <p:cNvSpPr>
            <a:spLocks/>
          </p:cNvSpPr>
          <p:nvPr/>
        </p:nvSpPr>
        <p:spPr bwMode="auto">
          <a:xfrm>
            <a:off x="9201150" y="627063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9" name="Freeform 40">
            <a:extLst>
              <a:ext uri="{FF2B5EF4-FFF2-40B4-BE49-F238E27FC236}">
                <a16:creationId xmlns:a16="http://schemas.microsoft.com/office/drawing/2014/main" id="{21AAAE6E-0736-448F-BB22-DB41FFE2EA69}"/>
              </a:ext>
            </a:extLst>
          </p:cNvPr>
          <p:cNvSpPr>
            <a:spLocks/>
          </p:cNvSpPr>
          <p:nvPr/>
        </p:nvSpPr>
        <p:spPr bwMode="auto">
          <a:xfrm>
            <a:off x="8950325" y="309563"/>
            <a:ext cx="477838" cy="549275"/>
          </a:xfrm>
          <a:custGeom>
            <a:avLst/>
            <a:gdLst>
              <a:gd name="T0" fmla="*/ 116 w 151"/>
              <a:gd name="T1" fmla="*/ 141 h 173"/>
              <a:gd name="T2" fmla="*/ 37 w 151"/>
              <a:gd name="T3" fmla="*/ 113 h 173"/>
              <a:gd name="T4" fmla="*/ 37 w 151"/>
              <a:gd name="T5" fmla="*/ 30 h 173"/>
              <a:gd name="T6" fmla="*/ 105 w 151"/>
              <a:gd name="T7" fmla="*/ 45 h 173"/>
              <a:gd name="T8" fmla="*/ 114 w 151"/>
              <a:gd name="T9" fmla="*/ 38 h 173"/>
              <a:gd name="T10" fmla="*/ 27 w 151"/>
              <a:gd name="T11" fmla="*/ 16 h 173"/>
              <a:gd name="T12" fmla="*/ 27 w 151"/>
              <a:gd name="T13" fmla="*/ 120 h 173"/>
              <a:gd name="T14" fmla="*/ 125 w 151"/>
              <a:gd name="T15" fmla="*/ 154 h 173"/>
              <a:gd name="T16" fmla="*/ 132 w 151"/>
              <a:gd name="T17" fmla="*/ 62 h 173"/>
              <a:gd name="T18" fmla="*/ 122 w 151"/>
              <a:gd name="T19" fmla="*/ 69 h 173"/>
              <a:gd name="T20" fmla="*/ 116 w 151"/>
              <a:gd name="T21" fmla="*/ 14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1" h="173">
                <a:moveTo>
                  <a:pt x="116" y="141"/>
                </a:moveTo>
                <a:cubicBezTo>
                  <a:pt x="94" y="156"/>
                  <a:pt x="59" y="144"/>
                  <a:pt x="37" y="113"/>
                </a:cubicBezTo>
                <a:cubicBezTo>
                  <a:pt x="15" y="83"/>
                  <a:pt x="15" y="45"/>
                  <a:pt x="37" y="30"/>
                </a:cubicBezTo>
                <a:cubicBezTo>
                  <a:pt x="55" y="17"/>
                  <a:pt x="83" y="24"/>
                  <a:pt x="105" y="45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87" y="10"/>
                  <a:pt x="51" y="0"/>
                  <a:pt x="27" y="16"/>
                </a:cubicBezTo>
                <a:cubicBezTo>
                  <a:pt x="0" y="36"/>
                  <a:pt x="0" y="82"/>
                  <a:pt x="27" y="120"/>
                </a:cubicBezTo>
                <a:cubicBezTo>
                  <a:pt x="54" y="158"/>
                  <a:pt x="98" y="173"/>
                  <a:pt x="125" y="154"/>
                </a:cubicBezTo>
                <a:cubicBezTo>
                  <a:pt x="149" y="137"/>
                  <a:pt x="151" y="97"/>
                  <a:pt x="132" y="62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37" y="97"/>
                  <a:pt x="135" y="127"/>
                  <a:pt x="116" y="1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0" name="Freeform 41">
            <a:extLst>
              <a:ext uri="{FF2B5EF4-FFF2-40B4-BE49-F238E27FC236}">
                <a16:creationId xmlns:a16="http://schemas.microsoft.com/office/drawing/2014/main" id="{F6AEB9E1-3263-41E2-9D28-2942E743C472}"/>
              </a:ext>
            </a:extLst>
          </p:cNvPr>
          <p:cNvSpPr>
            <a:spLocks noEditPoints="1"/>
          </p:cNvSpPr>
          <p:nvPr/>
        </p:nvSpPr>
        <p:spPr bwMode="auto">
          <a:xfrm>
            <a:off x="8896350" y="604838"/>
            <a:ext cx="193675" cy="228600"/>
          </a:xfrm>
          <a:custGeom>
            <a:avLst/>
            <a:gdLst>
              <a:gd name="T0" fmla="*/ 37 w 61"/>
              <a:gd name="T1" fmla="*/ 35 h 72"/>
              <a:gd name="T2" fmla="*/ 20 w 61"/>
              <a:gd name="T3" fmla="*/ 0 h 72"/>
              <a:gd name="T4" fmla="*/ 17 w 61"/>
              <a:gd name="T5" fmla="*/ 1 h 72"/>
              <a:gd name="T6" fmla="*/ 12 w 61"/>
              <a:gd name="T7" fmla="*/ 49 h 72"/>
              <a:gd name="T8" fmla="*/ 57 w 61"/>
              <a:gd name="T9" fmla="*/ 62 h 72"/>
              <a:gd name="T10" fmla="*/ 61 w 61"/>
              <a:gd name="T11" fmla="*/ 60 h 72"/>
              <a:gd name="T12" fmla="*/ 37 w 61"/>
              <a:gd name="T13" fmla="*/ 35 h 72"/>
              <a:gd name="T14" fmla="*/ 15 w 61"/>
              <a:gd name="T15" fmla="*/ 46 h 72"/>
              <a:gd name="T16" fmla="*/ 18 w 61"/>
              <a:gd name="T17" fmla="*/ 6 h 72"/>
              <a:gd name="T18" fmla="*/ 15 w 61"/>
              <a:gd name="T19" fmla="*/ 4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" h="72">
                <a:moveTo>
                  <a:pt x="37" y="35"/>
                </a:moveTo>
                <a:cubicBezTo>
                  <a:pt x="29" y="24"/>
                  <a:pt x="23" y="11"/>
                  <a:pt x="20" y="0"/>
                </a:cubicBezTo>
                <a:cubicBezTo>
                  <a:pt x="19" y="0"/>
                  <a:pt x="18" y="1"/>
                  <a:pt x="17" y="1"/>
                </a:cubicBezTo>
                <a:cubicBezTo>
                  <a:pt x="3" y="11"/>
                  <a:pt x="0" y="32"/>
                  <a:pt x="12" y="49"/>
                </a:cubicBezTo>
                <a:cubicBezTo>
                  <a:pt x="23" y="66"/>
                  <a:pt x="43" y="72"/>
                  <a:pt x="57" y="62"/>
                </a:cubicBezTo>
                <a:cubicBezTo>
                  <a:pt x="58" y="62"/>
                  <a:pt x="60" y="61"/>
                  <a:pt x="61" y="60"/>
                </a:cubicBezTo>
                <a:cubicBezTo>
                  <a:pt x="52" y="53"/>
                  <a:pt x="44" y="45"/>
                  <a:pt x="37" y="35"/>
                </a:cubicBezTo>
                <a:close/>
                <a:moveTo>
                  <a:pt x="15" y="46"/>
                </a:moveTo>
                <a:cubicBezTo>
                  <a:pt x="1" y="27"/>
                  <a:pt x="10" y="9"/>
                  <a:pt x="18" y="6"/>
                </a:cubicBezTo>
                <a:cubicBezTo>
                  <a:pt x="9" y="15"/>
                  <a:pt x="9" y="29"/>
                  <a:pt x="15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1" name="Freeform 42">
            <a:extLst>
              <a:ext uri="{FF2B5EF4-FFF2-40B4-BE49-F238E27FC236}">
                <a16:creationId xmlns:a16="http://schemas.microsoft.com/office/drawing/2014/main" id="{14A9C736-5B77-4BF1-B8A5-BBB26112CD8B}"/>
              </a:ext>
            </a:extLst>
          </p:cNvPr>
          <p:cNvSpPr>
            <a:spLocks noEditPoints="1"/>
          </p:cNvSpPr>
          <p:nvPr/>
        </p:nvSpPr>
        <p:spPr bwMode="auto">
          <a:xfrm>
            <a:off x="9910763" y="249238"/>
            <a:ext cx="519112" cy="571500"/>
          </a:xfrm>
          <a:custGeom>
            <a:avLst/>
            <a:gdLst>
              <a:gd name="T0" fmla="*/ 140 w 164"/>
              <a:gd name="T1" fmla="*/ 99 h 180"/>
              <a:gd name="T2" fmla="*/ 140 w 164"/>
              <a:gd name="T3" fmla="*/ 30 h 180"/>
              <a:gd name="T4" fmla="*/ 140 w 164"/>
              <a:gd name="T5" fmla="*/ 29 h 180"/>
              <a:gd name="T6" fmla="*/ 134 w 164"/>
              <a:gd name="T7" fmla="*/ 24 h 180"/>
              <a:gd name="T8" fmla="*/ 65 w 164"/>
              <a:gd name="T9" fmla="*/ 24 h 180"/>
              <a:gd name="T10" fmla="*/ 41 w 164"/>
              <a:gd name="T11" fmla="*/ 0 h 180"/>
              <a:gd name="T12" fmla="*/ 41 w 164"/>
              <a:gd name="T13" fmla="*/ 123 h 180"/>
              <a:gd name="T14" fmla="*/ 164 w 164"/>
              <a:gd name="T15" fmla="*/ 123 h 180"/>
              <a:gd name="T16" fmla="*/ 140 w 164"/>
              <a:gd name="T17" fmla="*/ 99 h 180"/>
              <a:gd name="T18" fmla="*/ 33 w 164"/>
              <a:gd name="T19" fmla="*/ 103 h 180"/>
              <a:gd name="T20" fmla="*/ 40 w 164"/>
              <a:gd name="T21" fmla="*/ 12 h 180"/>
              <a:gd name="T22" fmla="*/ 47 w 164"/>
              <a:gd name="T23" fmla="*/ 20 h 180"/>
              <a:gd name="T24" fmla="*/ 33 w 164"/>
              <a:gd name="T25" fmla="*/ 103 h 180"/>
              <a:gd name="T26" fmla="*/ 128 w 164"/>
              <a:gd name="T27" fmla="*/ 87 h 180"/>
              <a:gd name="T28" fmla="*/ 76 w 164"/>
              <a:gd name="T29" fmla="*/ 36 h 180"/>
              <a:gd name="T30" fmla="*/ 128 w 164"/>
              <a:gd name="T31" fmla="*/ 36 h 180"/>
              <a:gd name="T32" fmla="*/ 128 w 164"/>
              <a:gd name="T33" fmla="*/ 87 h 180"/>
              <a:gd name="T34" fmla="*/ 54 w 164"/>
              <a:gd name="T35" fmla="*/ 159 h 180"/>
              <a:gd name="T36" fmla="*/ 40 w 164"/>
              <a:gd name="T37" fmla="*/ 136 h 180"/>
              <a:gd name="T38" fmla="*/ 25 w 164"/>
              <a:gd name="T39" fmla="*/ 159 h 180"/>
              <a:gd name="T40" fmla="*/ 0 w 164"/>
              <a:gd name="T41" fmla="*/ 180 h 180"/>
              <a:gd name="T42" fmla="*/ 79 w 164"/>
              <a:gd name="T43" fmla="*/ 180 h 180"/>
              <a:gd name="T44" fmla="*/ 54 w 164"/>
              <a:gd name="T45" fmla="*/ 159 h 180"/>
              <a:gd name="T46" fmla="*/ 29 w 164"/>
              <a:gd name="T47" fmla="*/ 158 h 180"/>
              <a:gd name="T48" fmla="*/ 41 w 164"/>
              <a:gd name="T49" fmla="*/ 138 h 180"/>
              <a:gd name="T50" fmla="*/ 29 w 164"/>
              <a:gd name="T51" fmla="*/ 1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4" h="180">
                <a:moveTo>
                  <a:pt x="140" y="99"/>
                </a:moveTo>
                <a:cubicBezTo>
                  <a:pt x="140" y="30"/>
                  <a:pt x="140" y="30"/>
                  <a:pt x="140" y="30"/>
                </a:cubicBezTo>
                <a:cubicBezTo>
                  <a:pt x="140" y="30"/>
                  <a:pt x="140" y="30"/>
                  <a:pt x="140" y="29"/>
                </a:cubicBezTo>
                <a:cubicBezTo>
                  <a:pt x="140" y="26"/>
                  <a:pt x="137" y="24"/>
                  <a:pt x="134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41" y="0"/>
                  <a:pt x="41" y="0"/>
                  <a:pt x="41" y="0"/>
                </a:cubicBezTo>
                <a:cubicBezTo>
                  <a:pt x="7" y="34"/>
                  <a:pt x="7" y="89"/>
                  <a:pt x="41" y="123"/>
                </a:cubicBezTo>
                <a:cubicBezTo>
                  <a:pt x="75" y="157"/>
                  <a:pt x="130" y="157"/>
                  <a:pt x="164" y="123"/>
                </a:cubicBezTo>
                <a:lnTo>
                  <a:pt x="140" y="99"/>
                </a:lnTo>
                <a:close/>
                <a:moveTo>
                  <a:pt x="33" y="103"/>
                </a:moveTo>
                <a:cubicBezTo>
                  <a:pt x="3" y="49"/>
                  <a:pt x="40" y="12"/>
                  <a:pt x="40" y="1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18" y="48"/>
                  <a:pt x="33" y="103"/>
                </a:cubicBezTo>
                <a:close/>
                <a:moveTo>
                  <a:pt x="128" y="87"/>
                </a:moveTo>
                <a:cubicBezTo>
                  <a:pt x="76" y="36"/>
                  <a:pt x="76" y="36"/>
                  <a:pt x="76" y="36"/>
                </a:cubicBezTo>
                <a:cubicBezTo>
                  <a:pt x="128" y="36"/>
                  <a:pt x="128" y="36"/>
                  <a:pt x="128" y="36"/>
                </a:cubicBezTo>
                <a:lnTo>
                  <a:pt x="128" y="87"/>
                </a:lnTo>
                <a:close/>
                <a:moveTo>
                  <a:pt x="54" y="159"/>
                </a:moveTo>
                <a:cubicBezTo>
                  <a:pt x="53" y="149"/>
                  <a:pt x="54" y="136"/>
                  <a:pt x="40" y="136"/>
                </a:cubicBezTo>
                <a:cubicBezTo>
                  <a:pt x="25" y="136"/>
                  <a:pt x="26" y="149"/>
                  <a:pt x="25" y="159"/>
                </a:cubicBezTo>
                <a:cubicBezTo>
                  <a:pt x="17" y="178"/>
                  <a:pt x="1" y="160"/>
                  <a:pt x="0" y="180"/>
                </a:cubicBezTo>
                <a:cubicBezTo>
                  <a:pt x="79" y="180"/>
                  <a:pt x="79" y="180"/>
                  <a:pt x="79" y="180"/>
                </a:cubicBezTo>
                <a:cubicBezTo>
                  <a:pt x="78" y="160"/>
                  <a:pt x="63" y="178"/>
                  <a:pt x="54" y="159"/>
                </a:cubicBezTo>
                <a:close/>
                <a:moveTo>
                  <a:pt x="29" y="158"/>
                </a:moveTo>
                <a:cubicBezTo>
                  <a:pt x="26" y="136"/>
                  <a:pt x="41" y="138"/>
                  <a:pt x="41" y="138"/>
                </a:cubicBezTo>
                <a:cubicBezTo>
                  <a:pt x="41" y="138"/>
                  <a:pt x="34" y="143"/>
                  <a:pt x="29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2" name="Freeform 43">
            <a:extLst>
              <a:ext uri="{FF2B5EF4-FFF2-40B4-BE49-F238E27FC236}">
                <a16:creationId xmlns:a16="http://schemas.microsoft.com/office/drawing/2014/main" id="{0F57CF17-88FC-49A7-A5D5-7C047A0E8D23}"/>
              </a:ext>
            </a:extLst>
          </p:cNvPr>
          <p:cNvSpPr>
            <a:spLocks/>
          </p:cNvSpPr>
          <p:nvPr/>
        </p:nvSpPr>
        <p:spPr bwMode="auto">
          <a:xfrm>
            <a:off x="10804525" y="496888"/>
            <a:ext cx="477838" cy="222250"/>
          </a:xfrm>
          <a:custGeom>
            <a:avLst/>
            <a:gdLst>
              <a:gd name="T0" fmla="*/ 124 w 151"/>
              <a:gd name="T1" fmla="*/ 0 h 70"/>
              <a:gd name="T2" fmla="*/ 5 w 151"/>
              <a:gd name="T3" fmla="*/ 0 h 70"/>
              <a:gd name="T4" fmla="*/ 1 w 151"/>
              <a:gd name="T5" fmla="*/ 5 h 70"/>
              <a:gd name="T6" fmla="*/ 21 w 151"/>
              <a:gd name="T7" fmla="*/ 65 h 70"/>
              <a:gd name="T8" fmla="*/ 28 w 151"/>
              <a:gd name="T9" fmla="*/ 70 h 70"/>
              <a:gd name="T10" fmla="*/ 146 w 151"/>
              <a:gd name="T11" fmla="*/ 70 h 70"/>
              <a:gd name="T12" fmla="*/ 151 w 151"/>
              <a:gd name="T13" fmla="*/ 65 h 70"/>
              <a:gd name="T14" fmla="*/ 131 w 151"/>
              <a:gd name="T15" fmla="*/ 5 h 70"/>
              <a:gd name="T16" fmla="*/ 124 w 151"/>
              <a:gd name="T1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70">
                <a:moveTo>
                  <a:pt x="124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1" y="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8"/>
                  <a:pt x="25" y="70"/>
                  <a:pt x="28" y="70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49" y="70"/>
                  <a:pt x="151" y="68"/>
                  <a:pt x="151" y="65"/>
                </a:cubicBezTo>
                <a:cubicBezTo>
                  <a:pt x="131" y="5"/>
                  <a:pt x="131" y="5"/>
                  <a:pt x="131" y="5"/>
                </a:cubicBezTo>
                <a:cubicBezTo>
                  <a:pt x="130" y="2"/>
                  <a:pt x="127" y="0"/>
                  <a:pt x="1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3" name="Freeform 44">
            <a:extLst>
              <a:ext uri="{FF2B5EF4-FFF2-40B4-BE49-F238E27FC236}">
                <a16:creationId xmlns:a16="http://schemas.microsoft.com/office/drawing/2014/main" id="{95C8DC48-8E06-406B-A17A-7F0BDF1D3A0B}"/>
              </a:ext>
            </a:extLst>
          </p:cNvPr>
          <p:cNvSpPr>
            <a:spLocks/>
          </p:cNvSpPr>
          <p:nvPr/>
        </p:nvSpPr>
        <p:spPr bwMode="auto">
          <a:xfrm>
            <a:off x="10871200" y="376238"/>
            <a:ext cx="411163" cy="273050"/>
          </a:xfrm>
          <a:custGeom>
            <a:avLst/>
            <a:gdLst>
              <a:gd name="T0" fmla="*/ 110 w 130"/>
              <a:gd name="T1" fmla="*/ 34 h 86"/>
              <a:gd name="T2" fmla="*/ 115 w 130"/>
              <a:gd name="T3" fmla="*/ 41 h 86"/>
              <a:gd name="T4" fmla="*/ 130 w 130"/>
              <a:gd name="T5" fmla="*/ 86 h 86"/>
              <a:gd name="T6" fmla="*/ 130 w 130"/>
              <a:gd name="T7" fmla="*/ 14 h 86"/>
              <a:gd name="T8" fmla="*/ 121 w 130"/>
              <a:gd name="T9" fmla="*/ 0 h 86"/>
              <a:gd name="T10" fmla="*/ 90 w 130"/>
              <a:gd name="T11" fmla="*/ 0 h 86"/>
              <a:gd name="T12" fmla="*/ 78 w 130"/>
              <a:gd name="T13" fmla="*/ 20 h 86"/>
              <a:gd name="T14" fmla="*/ 6 w 130"/>
              <a:gd name="T15" fmla="*/ 20 h 86"/>
              <a:gd name="T16" fmla="*/ 0 w 130"/>
              <a:gd name="T17" fmla="*/ 26 h 86"/>
              <a:gd name="T18" fmla="*/ 0 w 130"/>
              <a:gd name="T19" fmla="*/ 32 h 86"/>
              <a:gd name="T20" fmla="*/ 103 w 130"/>
              <a:gd name="T21" fmla="*/ 32 h 86"/>
              <a:gd name="T22" fmla="*/ 110 w 130"/>
              <a:gd name="T23" fmla="*/ 3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0" h="86">
                <a:moveTo>
                  <a:pt x="110" y="34"/>
                </a:moveTo>
                <a:cubicBezTo>
                  <a:pt x="112" y="36"/>
                  <a:pt x="114" y="38"/>
                  <a:pt x="115" y="41"/>
                </a:cubicBezTo>
                <a:cubicBezTo>
                  <a:pt x="130" y="86"/>
                  <a:pt x="130" y="86"/>
                  <a:pt x="130" y="86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0" y="14"/>
                  <a:pt x="130" y="0"/>
                  <a:pt x="12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3" y="0"/>
                  <a:pt x="80" y="11"/>
                  <a:pt x="78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3" y="20"/>
                  <a:pt x="0" y="22"/>
                  <a:pt x="0" y="26"/>
                </a:cubicBezTo>
                <a:cubicBezTo>
                  <a:pt x="0" y="32"/>
                  <a:pt x="0" y="32"/>
                  <a:pt x="0" y="32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5" y="32"/>
                  <a:pt x="108" y="33"/>
                  <a:pt x="110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4" name="Freeform 45">
            <a:extLst>
              <a:ext uri="{FF2B5EF4-FFF2-40B4-BE49-F238E27FC236}">
                <a16:creationId xmlns:a16="http://schemas.microsoft.com/office/drawing/2014/main" id="{03A84FB4-9237-4604-B1E5-107B4982A625}"/>
              </a:ext>
            </a:extLst>
          </p:cNvPr>
          <p:cNvSpPr>
            <a:spLocks/>
          </p:cNvSpPr>
          <p:nvPr/>
        </p:nvSpPr>
        <p:spPr bwMode="auto">
          <a:xfrm>
            <a:off x="1030288" y="1092200"/>
            <a:ext cx="344487" cy="304800"/>
          </a:xfrm>
          <a:custGeom>
            <a:avLst/>
            <a:gdLst>
              <a:gd name="T0" fmla="*/ 85 w 109"/>
              <a:gd name="T1" fmla="*/ 51 h 96"/>
              <a:gd name="T2" fmla="*/ 85 w 109"/>
              <a:gd name="T3" fmla="*/ 72 h 96"/>
              <a:gd name="T4" fmla="*/ 109 w 109"/>
              <a:gd name="T5" fmla="*/ 36 h 96"/>
              <a:gd name="T6" fmla="*/ 85 w 109"/>
              <a:gd name="T7" fmla="*/ 0 h 96"/>
              <a:gd name="T8" fmla="*/ 85 w 109"/>
              <a:gd name="T9" fmla="*/ 20 h 96"/>
              <a:gd name="T10" fmla="*/ 0 w 109"/>
              <a:gd name="T11" fmla="*/ 96 h 96"/>
              <a:gd name="T12" fmla="*/ 5 w 109"/>
              <a:gd name="T13" fmla="*/ 96 h 96"/>
              <a:gd name="T14" fmla="*/ 85 w 109"/>
              <a:gd name="T15" fmla="*/ 5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96">
                <a:moveTo>
                  <a:pt x="85" y="51"/>
                </a:moveTo>
                <a:cubicBezTo>
                  <a:pt x="85" y="72"/>
                  <a:pt x="85" y="72"/>
                  <a:pt x="85" y="72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20"/>
                  <a:pt x="10" y="11"/>
                  <a:pt x="0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36" y="37"/>
                  <a:pt x="85" y="51"/>
                  <a:pt x="85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5" name="Freeform 46">
            <a:extLst>
              <a:ext uri="{FF2B5EF4-FFF2-40B4-BE49-F238E27FC236}">
                <a16:creationId xmlns:a16="http://schemas.microsoft.com/office/drawing/2014/main" id="{FE6645CD-03C3-4F4D-A789-A18A2E654B91}"/>
              </a:ext>
            </a:extLst>
          </p:cNvPr>
          <p:cNvSpPr>
            <a:spLocks/>
          </p:cNvSpPr>
          <p:nvPr/>
        </p:nvSpPr>
        <p:spPr bwMode="auto">
          <a:xfrm>
            <a:off x="903288" y="1457325"/>
            <a:ext cx="477837" cy="219075"/>
          </a:xfrm>
          <a:custGeom>
            <a:avLst/>
            <a:gdLst>
              <a:gd name="T0" fmla="*/ 131 w 151"/>
              <a:gd name="T1" fmla="*/ 4 h 69"/>
              <a:gd name="T2" fmla="*/ 124 w 151"/>
              <a:gd name="T3" fmla="*/ 0 h 69"/>
              <a:gd name="T4" fmla="*/ 5 w 151"/>
              <a:gd name="T5" fmla="*/ 0 h 69"/>
              <a:gd name="T6" fmla="*/ 1 w 151"/>
              <a:gd name="T7" fmla="*/ 4 h 69"/>
              <a:gd name="T8" fmla="*/ 21 w 151"/>
              <a:gd name="T9" fmla="*/ 65 h 69"/>
              <a:gd name="T10" fmla="*/ 28 w 151"/>
              <a:gd name="T11" fmla="*/ 69 h 69"/>
              <a:gd name="T12" fmla="*/ 146 w 151"/>
              <a:gd name="T13" fmla="*/ 69 h 69"/>
              <a:gd name="T14" fmla="*/ 151 w 151"/>
              <a:gd name="T15" fmla="*/ 65 h 69"/>
              <a:gd name="T16" fmla="*/ 131 w 151"/>
              <a:gd name="T17" fmla="*/ 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69">
                <a:moveTo>
                  <a:pt x="131" y="4"/>
                </a:moveTo>
                <a:cubicBezTo>
                  <a:pt x="130" y="1"/>
                  <a:pt x="127" y="0"/>
                  <a:pt x="12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1"/>
                  <a:pt x="1" y="4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7"/>
                  <a:pt x="25" y="69"/>
                  <a:pt x="28" y="69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49" y="69"/>
                  <a:pt x="151" y="67"/>
                  <a:pt x="151" y="65"/>
                </a:cubicBezTo>
                <a:lnTo>
                  <a:pt x="131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6" name="Freeform 47">
            <a:extLst>
              <a:ext uri="{FF2B5EF4-FFF2-40B4-BE49-F238E27FC236}">
                <a16:creationId xmlns:a16="http://schemas.microsoft.com/office/drawing/2014/main" id="{25CBF258-C2DD-4196-AC68-4633FAB03A22}"/>
              </a:ext>
            </a:extLst>
          </p:cNvPr>
          <p:cNvSpPr>
            <a:spLocks/>
          </p:cNvSpPr>
          <p:nvPr/>
        </p:nvSpPr>
        <p:spPr bwMode="auto">
          <a:xfrm>
            <a:off x="969963" y="1333500"/>
            <a:ext cx="411162" cy="276225"/>
          </a:xfrm>
          <a:custGeom>
            <a:avLst/>
            <a:gdLst>
              <a:gd name="T0" fmla="*/ 121 w 130"/>
              <a:gd name="T1" fmla="*/ 1 h 87"/>
              <a:gd name="T2" fmla="*/ 90 w 130"/>
              <a:gd name="T3" fmla="*/ 1 h 87"/>
              <a:gd name="T4" fmla="*/ 78 w 130"/>
              <a:gd name="T5" fmla="*/ 20 h 87"/>
              <a:gd name="T6" fmla="*/ 24 w 130"/>
              <a:gd name="T7" fmla="*/ 20 h 87"/>
              <a:gd name="T8" fmla="*/ 20 w 130"/>
              <a:gd name="T9" fmla="*/ 29 h 87"/>
              <a:gd name="T10" fmla="*/ 19 w 130"/>
              <a:gd name="T11" fmla="*/ 20 h 87"/>
              <a:gd name="T12" fmla="*/ 19 w 130"/>
              <a:gd name="T13" fmla="*/ 20 h 87"/>
              <a:gd name="T14" fmla="*/ 6 w 130"/>
              <a:gd name="T15" fmla="*/ 20 h 87"/>
              <a:gd name="T16" fmla="*/ 0 w 130"/>
              <a:gd name="T17" fmla="*/ 26 h 87"/>
              <a:gd name="T18" fmla="*/ 0 w 130"/>
              <a:gd name="T19" fmla="*/ 33 h 87"/>
              <a:gd name="T20" fmla="*/ 103 w 130"/>
              <a:gd name="T21" fmla="*/ 33 h 87"/>
              <a:gd name="T22" fmla="*/ 110 w 130"/>
              <a:gd name="T23" fmla="*/ 35 h 87"/>
              <a:gd name="T24" fmla="*/ 115 w 130"/>
              <a:gd name="T25" fmla="*/ 41 h 87"/>
              <a:gd name="T26" fmla="*/ 130 w 130"/>
              <a:gd name="T27" fmla="*/ 87 h 87"/>
              <a:gd name="T28" fmla="*/ 130 w 130"/>
              <a:gd name="T29" fmla="*/ 14 h 87"/>
              <a:gd name="T30" fmla="*/ 121 w 130"/>
              <a:gd name="T3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0" h="87">
                <a:moveTo>
                  <a:pt x="121" y="1"/>
                </a:moveTo>
                <a:cubicBezTo>
                  <a:pt x="90" y="1"/>
                  <a:pt x="90" y="1"/>
                  <a:pt x="90" y="1"/>
                </a:cubicBezTo>
                <a:cubicBezTo>
                  <a:pt x="83" y="0"/>
                  <a:pt x="80" y="11"/>
                  <a:pt x="78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3"/>
                  <a:pt x="21" y="26"/>
                  <a:pt x="20" y="29"/>
                </a:cubicBezTo>
                <a:cubicBezTo>
                  <a:pt x="19" y="31"/>
                  <a:pt x="18" y="22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3" y="20"/>
                  <a:pt x="0" y="23"/>
                  <a:pt x="0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3"/>
                  <a:pt x="108" y="33"/>
                  <a:pt x="110" y="35"/>
                </a:cubicBezTo>
                <a:cubicBezTo>
                  <a:pt x="112" y="36"/>
                  <a:pt x="114" y="38"/>
                  <a:pt x="115" y="41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0" y="14"/>
                  <a:pt x="130" y="1"/>
                  <a:pt x="12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7" name="Freeform 48">
            <a:extLst>
              <a:ext uri="{FF2B5EF4-FFF2-40B4-BE49-F238E27FC236}">
                <a16:creationId xmlns:a16="http://schemas.microsoft.com/office/drawing/2014/main" id="{22A7B6B0-8F15-4FC2-91BF-4C68192993AC}"/>
              </a:ext>
            </a:extLst>
          </p:cNvPr>
          <p:cNvSpPr>
            <a:spLocks/>
          </p:cNvSpPr>
          <p:nvPr/>
        </p:nvSpPr>
        <p:spPr bwMode="auto">
          <a:xfrm>
            <a:off x="1879600" y="1095375"/>
            <a:ext cx="336550" cy="349250"/>
          </a:xfrm>
          <a:custGeom>
            <a:avLst/>
            <a:gdLst>
              <a:gd name="T0" fmla="*/ 10 w 106"/>
              <a:gd name="T1" fmla="*/ 0 h 110"/>
              <a:gd name="T2" fmla="*/ 86 w 106"/>
              <a:gd name="T3" fmla="*/ 85 h 110"/>
              <a:gd name="T4" fmla="*/ 106 w 106"/>
              <a:gd name="T5" fmla="*/ 85 h 110"/>
              <a:gd name="T6" fmla="*/ 71 w 106"/>
              <a:gd name="T7" fmla="*/ 110 h 110"/>
              <a:gd name="T8" fmla="*/ 34 w 106"/>
              <a:gd name="T9" fmla="*/ 85 h 110"/>
              <a:gd name="T10" fmla="*/ 55 w 106"/>
              <a:gd name="T11" fmla="*/ 85 h 110"/>
              <a:gd name="T12" fmla="*/ 2 w 106"/>
              <a:gd name="T13" fmla="*/ 1 h 110"/>
              <a:gd name="T14" fmla="*/ 10 w 106"/>
              <a:gd name="T1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" h="110">
                <a:moveTo>
                  <a:pt x="10" y="0"/>
                </a:moveTo>
                <a:cubicBezTo>
                  <a:pt x="95" y="10"/>
                  <a:pt x="86" y="85"/>
                  <a:pt x="86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34" y="85"/>
                  <a:pt x="34" y="85"/>
                  <a:pt x="34" y="85"/>
                </a:cubicBezTo>
                <a:cubicBezTo>
                  <a:pt x="55" y="85"/>
                  <a:pt x="55" y="85"/>
                  <a:pt x="55" y="85"/>
                </a:cubicBezTo>
                <a:cubicBezTo>
                  <a:pt x="55" y="85"/>
                  <a:pt x="71" y="31"/>
                  <a:pt x="2" y="1"/>
                </a:cubicBezTo>
                <a:cubicBezTo>
                  <a:pt x="0" y="0"/>
                  <a:pt x="8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8" name="Freeform 49">
            <a:extLst>
              <a:ext uri="{FF2B5EF4-FFF2-40B4-BE49-F238E27FC236}">
                <a16:creationId xmlns:a16="http://schemas.microsoft.com/office/drawing/2014/main" id="{D563CD54-AF46-4000-B7EC-F43321AED680}"/>
              </a:ext>
            </a:extLst>
          </p:cNvPr>
          <p:cNvSpPr>
            <a:spLocks/>
          </p:cNvSpPr>
          <p:nvPr/>
        </p:nvSpPr>
        <p:spPr bwMode="auto">
          <a:xfrm>
            <a:off x="1841500" y="1454150"/>
            <a:ext cx="477838" cy="219075"/>
          </a:xfrm>
          <a:custGeom>
            <a:avLst/>
            <a:gdLst>
              <a:gd name="T0" fmla="*/ 80 w 151"/>
              <a:gd name="T1" fmla="*/ 0 h 69"/>
              <a:gd name="T2" fmla="*/ 5 w 151"/>
              <a:gd name="T3" fmla="*/ 0 h 69"/>
              <a:gd name="T4" fmla="*/ 1 w 151"/>
              <a:gd name="T5" fmla="*/ 4 h 69"/>
              <a:gd name="T6" fmla="*/ 21 w 151"/>
              <a:gd name="T7" fmla="*/ 65 h 69"/>
              <a:gd name="T8" fmla="*/ 28 w 151"/>
              <a:gd name="T9" fmla="*/ 69 h 69"/>
              <a:gd name="T10" fmla="*/ 146 w 151"/>
              <a:gd name="T11" fmla="*/ 69 h 69"/>
              <a:gd name="T12" fmla="*/ 151 w 151"/>
              <a:gd name="T13" fmla="*/ 65 h 69"/>
              <a:gd name="T14" fmla="*/ 131 w 151"/>
              <a:gd name="T15" fmla="*/ 4 h 69"/>
              <a:gd name="T16" fmla="*/ 124 w 151"/>
              <a:gd name="T17" fmla="*/ 0 h 69"/>
              <a:gd name="T18" fmla="*/ 86 w 151"/>
              <a:gd name="T19" fmla="*/ 0 h 69"/>
              <a:gd name="T20" fmla="*/ 83 w 151"/>
              <a:gd name="T21" fmla="*/ 2 h 69"/>
              <a:gd name="T22" fmla="*/ 80 w 151"/>
              <a:gd name="T2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1" h="69">
                <a:moveTo>
                  <a:pt x="80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1" y="4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7"/>
                  <a:pt x="25" y="69"/>
                  <a:pt x="28" y="69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49" y="69"/>
                  <a:pt x="151" y="67"/>
                  <a:pt x="151" y="65"/>
                </a:cubicBezTo>
                <a:cubicBezTo>
                  <a:pt x="131" y="4"/>
                  <a:pt x="131" y="4"/>
                  <a:pt x="131" y="4"/>
                </a:cubicBezTo>
                <a:cubicBezTo>
                  <a:pt x="130" y="2"/>
                  <a:pt x="127" y="0"/>
                  <a:pt x="12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3" y="2"/>
                  <a:pt x="83" y="2"/>
                  <a:pt x="83" y="2"/>
                </a:cubicBezTo>
                <a:lnTo>
                  <a:pt x="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9" name="Freeform 50">
            <a:extLst>
              <a:ext uri="{FF2B5EF4-FFF2-40B4-BE49-F238E27FC236}">
                <a16:creationId xmlns:a16="http://schemas.microsoft.com/office/drawing/2014/main" id="{320B942D-AFDD-43B8-97A9-9C4132D9BE70}"/>
              </a:ext>
            </a:extLst>
          </p:cNvPr>
          <p:cNvSpPr>
            <a:spLocks/>
          </p:cNvSpPr>
          <p:nvPr/>
        </p:nvSpPr>
        <p:spPr bwMode="auto">
          <a:xfrm>
            <a:off x="2139950" y="1333500"/>
            <a:ext cx="179388" cy="273050"/>
          </a:xfrm>
          <a:custGeom>
            <a:avLst/>
            <a:gdLst>
              <a:gd name="T0" fmla="*/ 0 w 57"/>
              <a:gd name="T1" fmla="*/ 32 h 86"/>
              <a:gd name="T2" fmla="*/ 30 w 57"/>
              <a:gd name="T3" fmla="*/ 32 h 86"/>
              <a:gd name="T4" fmla="*/ 37 w 57"/>
              <a:gd name="T5" fmla="*/ 34 h 86"/>
              <a:gd name="T6" fmla="*/ 42 w 57"/>
              <a:gd name="T7" fmla="*/ 40 h 86"/>
              <a:gd name="T8" fmla="*/ 57 w 57"/>
              <a:gd name="T9" fmla="*/ 86 h 86"/>
              <a:gd name="T10" fmla="*/ 57 w 57"/>
              <a:gd name="T11" fmla="*/ 13 h 86"/>
              <a:gd name="T12" fmla="*/ 48 w 57"/>
              <a:gd name="T13" fmla="*/ 0 h 86"/>
              <a:gd name="T14" fmla="*/ 17 w 57"/>
              <a:gd name="T15" fmla="*/ 0 h 86"/>
              <a:gd name="T16" fmla="*/ 9 w 57"/>
              <a:gd name="T17" fmla="*/ 6 h 86"/>
              <a:gd name="T18" fmla="*/ 38 w 57"/>
              <a:gd name="T19" fmla="*/ 6 h 86"/>
              <a:gd name="T20" fmla="*/ 0 w 57"/>
              <a:gd name="T21" fmla="*/ 3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" h="86">
                <a:moveTo>
                  <a:pt x="0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2" y="32"/>
                  <a:pt x="35" y="33"/>
                  <a:pt x="37" y="34"/>
                </a:cubicBezTo>
                <a:cubicBezTo>
                  <a:pt x="39" y="35"/>
                  <a:pt x="41" y="37"/>
                  <a:pt x="42" y="40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7" y="0"/>
                  <a:pt x="4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0"/>
                  <a:pt x="11" y="2"/>
                  <a:pt x="9" y="6"/>
                </a:cubicBezTo>
                <a:cubicBezTo>
                  <a:pt x="38" y="6"/>
                  <a:pt x="38" y="6"/>
                  <a:pt x="38" y="6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0" name="Freeform 51">
            <a:extLst>
              <a:ext uri="{FF2B5EF4-FFF2-40B4-BE49-F238E27FC236}">
                <a16:creationId xmlns:a16="http://schemas.microsoft.com/office/drawing/2014/main" id="{D7E3ED6E-F09A-42AA-B397-EE269067AB98}"/>
              </a:ext>
            </a:extLst>
          </p:cNvPr>
          <p:cNvSpPr>
            <a:spLocks/>
          </p:cNvSpPr>
          <p:nvPr/>
        </p:nvSpPr>
        <p:spPr bwMode="auto">
          <a:xfrm>
            <a:off x="1908175" y="1393825"/>
            <a:ext cx="158750" cy="41275"/>
          </a:xfrm>
          <a:custGeom>
            <a:avLst/>
            <a:gdLst>
              <a:gd name="T0" fmla="*/ 6 w 50"/>
              <a:gd name="T1" fmla="*/ 0 h 13"/>
              <a:gd name="T2" fmla="*/ 0 w 50"/>
              <a:gd name="T3" fmla="*/ 6 h 13"/>
              <a:gd name="T4" fmla="*/ 0 w 50"/>
              <a:gd name="T5" fmla="*/ 13 h 13"/>
              <a:gd name="T6" fmla="*/ 50 w 50"/>
              <a:gd name="T7" fmla="*/ 13 h 13"/>
              <a:gd name="T8" fmla="*/ 31 w 50"/>
              <a:gd name="T9" fmla="*/ 0 h 13"/>
              <a:gd name="T10" fmla="*/ 6 w 50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13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3"/>
                  <a:pt x="0" y="13"/>
                  <a:pt x="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31" y="0"/>
                  <a:pt x="31" y="0"/>
                  <a:pt x="31" y="0"/>
                </a:cubicBez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1" name="Freeform 52">
            <a:extLst>
              <a:ext uri="{FF2B5EF4-FFF2-40B4-BE49-F238E27FC236}">
                <a16:creationId xmlns:a16="http://schemas.microsoft.com/office/drawing/2014/main" id="{59C4C6DD-640B-4A8E-80D9-0FC62548D9A0}"/>
              </a:ext>
            </a:extLst>
          </p:cNvPr>
          <p:cNvSpPr>
            <a:spLocks noEditPoints="1"/>
          </p:cNvSpPr>
          <p:nvPr/>
        </p:nvSpPr>
        <p:spPr bwMode="auto">
          <a:xfrm>
            <a:off x="2805113" y="1149350"/>
            <a:ext cx="430212" cy="469900"/>
          </a:xfrm>
          <a:custGeom>
            <a:avLst/>
            <a:gdLst>
              <a:gd name="T0" fmla="*/ 125 w 136"/>
              <a:gd name="T1" fmla="*/ 55 h 148"/>
              <a:gd name="T2" fmla="*/ 67 w 136"/>
              <a:gd name="T3" fmla="*/ 0 h 148"/>
              <a:gd name="T4" fmla="*/ 9 w 136"/>
              <a:gd name="T5" fmla="*/ 54 h 148"/>
              <a:gd name="T6" fmla="*/ 0 w 136"/>
              <a:gd name="T7" fmla="*/ 63 h 148"/>
              <a:gd name="T8" fmla="*/ 0 w 136"/>
              <a:gd name="T9" fmla="*/ 143 h 148"/>
              <a:gd name="T10" fmla="*/ 5 w 136"/>
              <a:gd name="T11" fmla="*/ 148 h 148"/>
              <a:gd name="T12" fmla="*/ 131 w 136"/>
              <a:gd name="T13" fmla="*/ 148 h 148"/>
              <a:gd name="T14" fmla="*/ 136 w 136"/>
              <a:gd name="T15" fmla="*/ 143 h 148"/>
              <a:gd name="T16" fmla="*/ 136 w 136"/>
              <a:gd name="T17" fmla="*/ 63 h 148"/>
              <a:gd name="T18" fmla="*/ 125 w 136"/>
              <a:gd name="T19" fmla="*/ 55 h 148"/>
              <a:gd name="T20" fmla="*/ 68 w 136"/>
              <a:gd name="T21" fmla="*/ 15 h 148"/>
              <a:gd name="T22" fmla="*/ 121 w 136"/>
              <a:gd name="T23" fmla="*/ 64 h 148"/>
              <a:gd name="T24" fmla="*/ 69 w 136"/>
              <a:gd name="T25" fmla="*/ 113 h 148"/>
              <a:gd name="T26" fmla="*/ 15 w 136"/>
              <a:gd name="T27" fmla="*/ 64 h 148"/>
              <a:gd name="T28" fmla="*/ 68 w 136"/>
              <a:gd name="T29" fmla="*/ 15 h 148"/>
              <a:gd name="T30" fmla="*/ 9 w 136"/>
              <a:gd name="T31" fmla="*/ 73 h 148"/>
              <a:gd name="T32" fmla="*/ 41 w 136"/>
              <a:gd name="T33" fmla="*/ 103 h 148"/>
              <a:gd name="T34" fmla="*/ 9 w 136"/>
              <a:gd name="T35" fmla="*/ 133 h 148"/>
              <a:gd name="T36" fmla="*/ 9 w 136"/>
              <a:gd name="T37" fmla="*/ 73 h 148"/>
              <a:gd name="T38" fmla="*/ 14 w 136"/>
              <a:gd name="T39" fmla="*/ 140 h 148"/>
              <a:gd name="T40" fmla="*/ 48 w 136"/>
              <a:gd name="T41" fmla="*/ 109 h 148"/>
              <a:gd name="T42" fmla="*/ 68 w 136"/>
              <a:gd name="T43" fmla="*/ 128 h 148"/>
              <a:gd name="T44" fmla="*/ 88 w 136"/>
              <a:gd name="T45" fmla="*/ 109 h 148"/>
              <a:gd name="T46" fmla="*/ 122 w 136"/>
              <a:gd name="T47" fmla="*/ 140 h 148"/>
              <a:gd name="T48" fmla="*/ 14 w 136"/>
              <a:gd name="T49" fmla="*/ 140 h 148"/>
              <a:gd name="T50" fmla="*/ 127 w 136"/>
              <a:gd name="T51" fmla="*/ 133 h 148"/>
              <a:gd name="T52" fmla="*/ 96 w 136"/>
              <a:gd name="T53" fmla="*/ 103 h 148"/>
              <a:gd name="T54" fmla="*/ 127 w 136"/>
              <a:gd name="T55" fmla="*/ 73 h 148"/>
              <a:gd name="T56" fmla="*/ 127 w 136"/>
              <a:gd name="T57" fmla="*/ 133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6" h="148">
                <a:moveTo>
                  <a:pt x="125" y="55"/>
                </a:moveTo>
                <a:cubicBezTo>
                  <a:pt x="67" y="0"/>
                  <a:pt x="67" y="0"/>
                  <a:pt x="67" y="0"/>
                </a:cubicBezTo>
                <a:cubicBezTo>
                  <a:pt x="9" y="54"/>
                  <a:pt x="9" y="54"/>
                  <a:pt x="9" y="54"/>
                </a:cubicBezTo>
                <a:cubicBezTo>
                  <a:pt x="2" y="54"/>
                  <a:pt x="0" y="58"/>
                  <a:pt x="0" y="6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6"/>
                  <a:pt x="2" y="148"/>
                  <a:pt x="5" y="148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4" y="148"/>
                  <a:pt x="136" y="146"/>
                  <a:pt x="136" y="143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136" y="60"/>
                  <a:pt x="134" y="54"/>
                  <a:pt x="125" y="55"/>
                </a:cubicBezTo>
                <a:close/>
                <a:moveTo>
                  <a:pt x="68" y="15"/>
                </a:moveTo>
                <a:cubicBezTo>
                  <a:pt x="121" y="64"/>
                  <a:pt x="121" y="64"/>
                  <a:pt x="121" y="64"/>
                </a:cubicBezTo>
                <a:cubicBezTo>
                  <a:pt x="69" y="113"/>
                  <a:pt x="69" y="113"/>
                  <a:pt x="69" y="113"/>
                </a:cubicBezTo>
                <a:cubicBezTo>
                  <a:pt x="15" y="64"/>
                  <a:pt x="15" y="64"/>
                  <a:pt x="15" y="64"/>
                </a:cubicBezTo>
                <a:lnTo>
                  <a:pt x="68" y="15"/>
                </a:lnTo>
                <a:close/>
                <a:moveTo>
                  <a:pt x="9" y="73"/>
                </a:moveTo>
                <a:cubicBezTo>
                  <a:pt x="41" y="103"/>
                  <a:pt x="41" y="103"/>
                  <a:pt x="41" y="103"/>
                </a:cubicBezTo>
                <a:cubicBezTo>
                  <a:pt x="9" y="133"/>
                  <a:pt x="9" y="133"/>
                  <a:pt x="9" y="133"/>
                </a:cubicBezTo>
                <a:lnTo>
                  <a:pt x="9" y="73"/>
                </a:lnTo>
                <a:close/>
                <a:moveTo>
                  <a:pt x="14" y="140"/>
                </a:moveTo>
                <a:cubicBezTo>
                  <a:pt x="48" y="109"/>
                  <a:pt x="48" y="109"/>
                  <a:pt x="48" y="109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122" y="140"/>
                  <a:pt x="122" y="140"/>
                  <a:pt x="122" y="140"/>
                </a:cubicBezTo>
                <a:lnTo>
                  <a:pt x="14" y="140"/>
                </a:lnTo>
                <a:close/>
                <a:moveTo>
                  <a:pt x="127" y="133"/>
                </a:moveTo>
                <a:cubicBezTo>
                  <a:pt x="96" y="103"/>
                  <a:pt x="96" y="103"/>
                  <a:pt x="96" y="103"/>
                </a:cubicBezTo>
                <a:cubicBezTo>
                  <a:pt x="127" y="73"/>
                  <a:pt x="127" y="73"/>
                  <a:pt x="127" y="73"/>
                </a:cubicBezTo>
                <a:lnTo>
                  <a:pt x="127" y="1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2" name="Freeform 53">
            <a:extLst>
              <a:ext uri="{FF2B5EF4-FFF2-40B4-BE49-F238E27FC236}">
                <a16:creationId xmlns:a16="http://schemas.microsoft.com/office/drawing/2014/main" id="{247A36EE-BDCA-483C-985D-0587965665B8}"/>
              </a:ext>
            </a:extLst>
          </p:cNvPr>
          <p:cNvSpPr>
            <a:spLocks noEditPoints="1"/>
          </p:cNvSpPr>
          <p:nvPr/>
        </p:nvSpPr>
        <p:spPr bwMode="auto">
          <a:xfrm>
            <a:off x="2925763" y="1308100"/>
            <a:ext cx="188912" cy="161925"/>
          </a:xfrm>
          <a:custGeom>
            <a:avLst/>
            <a:gdLst>
              <a:gd name="T0" fmla="*/ 30 w 60"/>
              <a:gd name="T1" fmla="*/ 51 h 51"/>
              <a:gd name="T2" fmla="*/ 31 w 60"/>
              <a:gd name="T3" fmla="*/ 50 h 51"/>
              <a:gd name="T4" fmla="*/ 29 w 60"/>
              <a:gd name="T5" fmla="*/ 50 h 51"/>
              <a:gd name="T6" fmla="*/ 30 w 60"/>
              <a:gd name="T7" fmla="*/ 51 h 51"/>
              <a:gd name="T8" fmla="*/ 56 w 60"/>
              <a:gd name="T9" fmla="*/ 0 h 51"/>
              <a:gd name="T10" fmla="*/ 5 w 60"/>
              <a:gd name="T11" fmla="*/ 0 h 51"/>
              <a:gd name="T12" fmla="*/ 0 w 60"/>
              <a:gd name="T13" fmla="*/ 0 h 51"/>
              <a:gd name="T14" fmla="*/ 0 w 60"/>
              <a:gd name="T15" fmla="*/ 18 h 51"/>
              <a:gd name="T16" fmla="*/ 0 w 60"/>
              <a:gd name="T17" fmla="*/ 24 h 51"/>
              <a:gd name="T18" fmla="*/ 7 w 60"/>
              <a:gd name="T19" fmla="*/ 31 h 51"/>
              <a:gd name="T20" fmla="*/ 31 w 60"/>
              <a:gd name="T21" fmla="*/ 31 h 51"/>
              <a:gd name="T22" fmla="*/ 32 w 60"/>
              <a:gd name="T23" fmla="*/ 32 h 51"/>
              <a:gd name="T24" fmla="*/ 31 w 60"/>
              <a:gd name="T25" fmla="*/ 34 h 51"/>
              <a:gd name="T26" fmla="*/ 12 w 60"/>
              <a:gd name="T27" fmla="*/ 34 h 51"/>
              <a:gd name="T28" fmla="*/ 16 w 60"/>
              <a:gd name="T29" fmla="*/ 39 h 51"/>
              <a:gd name="T30" fmla="*/ 44 w 60"/>
              <a:gd name="T31" fmla="*/ 39 h 51"/>
              <a:gd name="T32" fmla="*/ 60 w 60"/>
              <a:gd name="T33" fmla="*/ 24 h 51"/>
              <a:gd name="T34" fmla="*/ 60 w 60"/>
              <a:gd name="T35" fmla="*/ 18 h 51"/>
              <a:gd name="T36" fmla="*/ 60 w 60"/>
              <a:gd name="T37" fmla="*/ 0 h 51"/>
              <a:gd name="T38" fmla="*/ 56 w 60"/>
              <a:gd name="T39" fmla="*/ 0 h 51"/>
              <a:gd name="T40" fmla="*/ 54 w 60"/>
              <a:gd name="T41" fmla="*/ 26 h 51"/>
              <a:gd name="T42" fmla="*/ 6 w 60"/>
              <a:gd name="T43" fmla="*/ 26 h 51"/>
              <a:gd name="T44" fmla="*/ 5 w 60"/>
              <a:gd name="T45" fmla="*/ 25 h 51"/>
              <a:gd name="T46" fmla="*/ 6 w 60"/>
              <a:gd name="T47" fmla="*/ 23 h 51"/>
              <a:gd name="T48" fmla="*/ 54 w 60"/>
              <a:gd name="T49" fmla="*/ 23 h 51"/>
              <a:gd name="T50" fmla="*/ 55 w 60"/>
              <a:gd name="T51" fmla="*/ 25 h 51"/>
              <a:gd name="T52" fmla="*/ 54 w 60"/>
              <a:gd name="T53" fmla="*/ 26 h 51"/>
              <a:gd name="T54" fmla="*/ 54 w 60"/>
              <a:gd name="T55" fmla="*/ 19 h 51"/>
              <a:gd name="T56" fmla="*/ 6 w 60"/>
              <a:gd name="T57" fmla="*/ 19 h 51"/>
              <a:gd name="T58" fmla="*/ 5 w 60"/>
              <a:gd name="T59" fmla="*/ 17 h 51"/>
              <a:gd name="T60" fmla="*/ 6 w 60"/>
              <a:gd name="T61" fmla="*/ 15 h 51"/>
              <a:gd name="T62" fmla="*/ 54 w 60"/>
              <a:gd name="T63" fmla="*/ 15 h 51"/>
              <a:gd name="T64" fmla="*/ 55 w 60"/>
              <a:gd name="T65" fmla="*/ 17 h 51"/>
              <a:gd name="T66" fmla="*/ 54 w 60"/>
              <a:gd name="T67" fmla="*/ 19 h 51"/>
              <a:gd name="T68" fmla="*/ 54 w 60"/>
              <a:gd name="T69" fmla="*/ 11 h 51"/>
              <a:gd name="T70" fmla="*/ 6 w 60"/>
              <a:gd name="T71" fmla="*/ 11 h 51"/>
              <a:gd name="T72" fmla="*/ 5 w 60"/>
              <a:gd name="T73" fmla="*/ 9 h 51"/>
              <a:gd name="T74" fmla="*/ 6 w 60"/>
              <a:gd name="T75" fmla="*/ 7 h 51"/>
              <a:gd name="T76" fmla="*/ 54 w 60"/>
              <a:gd name="T77" fmla="*/ 7 h 51"/>
              <a:gd name="T78" fmla="*/ 55 w 60"/>
              <a:gd name="T79" fmla="*/ 9 h 51"/>
              <a:gd name="T80" fmla="*/ 54 w 60"/>
              <a:gd name="T81" fmla="*/ 11 h 51"/>
              <a:gd name="T82" fmla="*/ 25 w 60"/>
              <a:gd name="T83" fmla="*/ 47 h 51"/>
              <a:gd name="T84" fmla="*/ 35 w 60"/>
              <a:gd name="T85" fmla="*/ 47 h 51"/>
              <a:gd name="T86" fmla="*/ 39 w 60"/>
              <a:gd name="T87" fmla="*/ 43 h 51"/>
              <a:gd name="T88" fmla="*/ 21 w 60"/>
              <a:gd name="T89" fmla="*/ 43 h 51"/>
              <a:gd name="T90" fmla="*/ 25 w 60"/>
              <a:gd name="T91" fmla="*/ 4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" h="51">
                <a:moveTo>
                  <a:pt x="30" y="51"/>
                </a:moveTo>
                <a:cubicBezTo>
                  <a:pt x="31" y="50"/>
                  <a:pt x="31" y="50"/>
                  <a:pt x="31" y="50"/>
                </a:cubicBezTo>
                <a:cubicBezTo>
                  <a:pt x="29" y="50"/>
                  <a:pt x="29" y="50"/>
                  <a:pt x="29" y="50"/>
                </a:cubicBezTo>
                <a:lnTo>
                  <a:pt x="30" y="51"/>
                </a:lnTo>
                <a:close/>
                <a:moveTo>
                  <a:pt x="56" y="0"/>
                </a:moveTo>
                <a:cubicBezTo>
                  <a:pt x="5" y="0"/>
                  <a:pt x="5" y="0"/>
                  <a:pt x="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4"/>
                  <a:pt x="0" y="24"/>
                  <a:pt x="0" y="24"/>
                </a:cubicBezTo>
                <a:cubicBezTo>
                  <a:pt x="7" y="31"/>
                  <a:pt x="7" y="31"/>
                  <a:pt x="7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1"/>
                  <a:pt x="32" y="32"/>
                </a:cubicBezTo>
                <a:cubicBezTo>
                  <a:pt x="32" y="34"/>
                  <a:pt x="32" y="34"/>
                  <a:pt x="31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6" y="39"/>
                  <a:pt x="16" y="39"/>
                  <a:pt x="16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0"/>
                  <a:pt x="60" y="0"/>
                  <a:pt x="60" y="0"/>
                </a:cubicBezTo>
                <a:lnTo>
                  <a:pt x="56" y="0"/>
                </a:lnTo>
                <a:close/>
                <a:moveTo>
                  <a:pt x="54" y="26"/>
                </a:move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5" y="26"/>
                  <a:pt x="5" y="25"/>
                </a:cubicBezTo>
                <a:cubicBezTo>
                  <a:pt x="5" y="23"/>
                  <a:pt x="6" y="23"/>
                  <a:pt x="6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5" y="23"/>
                  <a:pt x="55" y="25"/>
                </a:cubicBezTo>
                <a:cubicBezTo>
                  <a:pt x="55" y="26"/>
                  <a:pt x="54" y="26"/>
                  <a:pt x="54" y="26"/>
                </a:cubicBezTo>
                <a:close/>
                <a:moveTo>
                  <a:pt x="54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5" y="18"/>
                  <a:pt x="5" y="17"/>
                </a:cubicBezTo>
                <a:cubicBezTo>
                  <a:pt x="5" y="16"/>
                  <a:pt x="6" y="15"/>
                  <a:pt x="6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5"/>
                  <a:pt x="55" y="16"/>
                  <a:pt x="55" y="17"/>
                </a:cubicBezTo>
                <a:cubicBezTo>
                  <a:pt x="55" y="18"/>
                  <a:pt x="54" y="19"/>
                  <a:pt x="54" y="19"/>
                </a:cubicBezTo>
                <a:close/>
                <a:moveTo>
                  <a:pt x="54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5" y="10"/>
                  <a:pt x="5" y="9"/>
                </a:cubicBezTo>
                <a:cubicBezTo>
                  <a:pt x="5" y="8"/>
                  <a:pt x="6" y="7"/>
                  <a:pt x="6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7"/>
                  <a:pt x="55" y="8"/>
                  <a:pt x="55" y="9"/>
                </a:cubicBezTo>
                <a:cubicBezTo>
                  <a:pt x="55" y="10"/>
                  <a:pt x="54" y="11"/>
                  <a:pt x="54" y="11"/>
                </a:cubicBezTo>
                <a:close/>
                <a:moveTo>
                  <a:pt x="25" y="47"/>
                </a:moveTo>
                <a:cubicBezTo>
                  <a:pt x="35" y="47"/>
                  <a:pt x="35" y="47"/>
                  <a:pt x="35" y="47"/>
                </a:cubicBezTo>
                <a:cubicBezTo>
                  <a:pt x="39" y="43"/>
                  <a:pt x="39" y="43"/>
                  <a:pt x="39" y="43"/>
                </a:cubicBezTo>
                <a:cubicBezTo>
                  <a:pt x="21" y="43"/>
                  <a:pt x="21" y="43"/>
                  <a:pt x="21" y="43"/>
                </a:cubicBezTo>
                <a:lnTo>
                  <a:pt x="25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3" name="Freeform 54">
            <a:extLst>
              <a:ext uri="{FF2B5EF4-FFF2-40B4-BE49-F238E27FC236}">
                <a16:creationId xmlns:a16="http://schemas.microsoft.com/office/drawing/2014/main" id="{63314A1B-64F7-4A17-B48F-D56A6D9B83D1}"/>
              </a:ext>
            </a:extLst>
          </p:cNvPr>
          <p:cNvSpPr>
            <a:spLocks noEditPoints="1"/>
          </p:cNvSpPr>
          <p:nvPr/>
        </p:nvSpPr>
        <p:spPr bwMode="auto">
          <a:xfrm>
            <a:off x="3609975" y="1187450"/>
            <a:ext cx="569913" cy="444500"/>
          </a:xfrm>
          <a:custGeom>
            <a:avLst/>
            <a:gdLst>
              <a:gd name="T0" fmla="*/ 53 w 180"/>
              <a:gd name="T1" fmla="*/ 140 h 140"/>
              <a:gd name="T2" fmla="*/ 133 w 180"/>
              <a:gd name="T3" fmla="*/ 134 h 140"/>
              <a:gd name="T4" fmla="*/ 47 w 180"/>
              <a:gd name="T5" fmla="*/ 102 h 140"/>
              <a:gd name="T6" fmla="*/ 63 w 180"/>
              <a:gd name="T7" fmla="*/ 106 h 140"/>
              <a:gd name="T8" fmla="*/ 118 w 180"/>
              <a:gd name="T9" fmla="*/ 108 h 140"/>
              <a:gd name="T10" fmla="*/ 63 w 180"/>
              <a:gd name="T11" fmla="*/ 110 h 140"/>
              <a:gd name="T12" fmla="*/ 63 w 180"/>
              <a:gd name="T13" fmla="*/ 106 h 140"/>
              <a:gd name="T14" fmla="*/ 117 w 180"/>
              <a:gd name="T15" fmla="*/ 113 h 140"/>
              <a:gd name="T16" fmla="*/ 117 w 180"/>
              <a:gd name="T17" fmla="*/ 116 h 140"/>
              <a:gd name="T18" fmla="*/ 62 w 180"/>
              <a:gd name="T19" fmla="*/ 115 h 140"/>
              <a:gd name="T20" fmla="*/ 63 w 180"/>
              <a:gd name="T21" fmla="*/ 119 h 140"/>
              <a:gd name="T22" fmla="*/ 118 w 180"/>
              <a:gd name="T23" fmla="*/ 121 h 140"/>
              <a:gd name="T24" fmla="*/ 63 w 180"/>
              <a:gd name="T25" fmla="*/ 122 h 140"/>
              <a:gd name="T26" fmla="*/ 63 w 180"/>
              <a:gd name="T27" fmla="*/ 119 h 140"/>
              <a:gd name="T28" fmla="*/ 117 w 180"/>
              <a:gd name="T29" fmla="*/ 125 h 140"/>
              <a:gd name="T30" fmla="*/ 117 w 180"/>
              <a:gd name="T31" fmla="*/ 129 h 140"/>
              <a:gd name="T32" fmla="*/ 62 w 180"/>
              <a:gd name="T33" fmla="*/ 127 h 140"/>
              <a:gd name="T34" fmla="*/ 63 w 180"/>
              <a:gd name="T35" fmla="*/ 132 h 140"/>
              <a:gd name="T36" fmla="*/ 118 w 180"/>
              <a:gd name="T37" fmla="*/ 134 h 140"/>
              <a:gd name="T38" fmla="*/ 63 w 180"/>
              <a:gd name="T39" fmla="*/ 135 h 140"/>
              <a:gd name="T40" fmla="*/ 63 w 180"/>
              <a:gd name="T41" fmla="*/ 132 h 140"/>
              <a:gd name="T42" fmla="*/ 126 w 180"/>
              <a:gd name="T43" fmla="*/ 0 h 140"/>
              <a:gd name="T44" fmla="*/ 47 w 180"/>
              <a:gd name="T45" fmla="*/ 6 h 140"/>
              <a:gd name="T46" fmla="*/ 133 w 180"/>
              <a:gd name="T47" fmla="*/ 38 h 140"/>
              <a:gd name="T48" fmla="*/ 167 w 180"/>
              <a:gd name="T49" fmla="*/ 38 h 140"/>
              <a:gd name="T50" fmla="*/ 133 w 180"/>
              <a:gd name="T51" fmla="*/ 61 h 140"/>
              <a:gd name="T52" fmla="*/ 53 w 180"/>
              <a:gd name="T53" fmla="*/ 67 h 140"/>
              <a:gd name="T54" fmla="*/ 47 w 180"/>
              <a:gd name="T55" fmla="*/ 38 h 140"/>
              <a:gd name="T56" fmla="*/ 0 w 180"/>
              <a:gd name="T57" fmla="*/ 74 h 140"/>
              <a:gd name="T58" fmla="*/ 30 w 180"/>
              <a:gd name="T59" fmla="*/ 112 h 140"/>
              <a:gd name="T60" fmla="*/ 35 w 180"/>
              <a:gd name="T61" fmla="*/ 94 h 140"/>
              <a:gd name="T62" fmla="*/ 150 w 180"/>
              <a:gd name="T63" fmla="*/ 98 h 140"/>
              <a:gd name="T64" fmla="*/ 168 w 180"/>
              <a:gd name="T65" fmla="*/ 112 h 140"/>
              <a:gd name="T66" fmla="*/ 167 w 180"/>
              <a:gd name="T67" fmla="*/ 38 h 140"/>
              <a:gd name="T68" fmla="*/ 17 w 180"/>
              <a:gd name="T69" fmla="*/ 46 h 140"/>
              <a:gd name="T70" fmla="*/ 29 w 180"/>
              <a:gd name="T71" fmla="*/ 46 h 140"/>
              <a:gd name="T72" fmla="*/ 147 w 180"/>
              <a:gd name="T73" fmla="*/ 49 h 140"/>
              <a:gd name="T74" fmla="*/ 147 w 180"/>
              <a:gd name="T75" fmla="*/ 42 h 140"/>
              <a:gd name="T76" fmla="*/ 147 w 180"/>
              <a:gd name="T77" fmla="*/ 49 h 140"/>
              <a:gd name="T78" fmla="*/ 154 w 180"/>
              <a:gd name="T79" fmla="*/ 46 h 140"/>
              <a:gd name="T80" fmla="*/ 162 w 180"/>
              <a:gd name="T81" fmla="*/ 4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0" h="140">
                <a:moveTo>
                  <a:pt x="47" y="134"/>
                </a:moveTo>
                <a:cubicBezTo>
                  <a:pt x="47" y="137"/>
                  <a:pt x="50" y="140"/>
                  <a:pt x="53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30" y="140"/>
                  <a:pt x="133" y="137"/>
                  <a:pt x="133" y="134"/>
                </a:cubicBezTo>
                <a:cubicBezTo>
                  <a:pt x="133" y="102"/>
                  <a:pt x="133" y="102"/>
                  <a:pt x="133" y="102"/>
                </a:cubicBezTo>
                <a:cubicBezTo>
                  <a:pt x="47" y="102"/>
                  <a:pt x="47" y="102"/>
                  <a:pt x="47" y="102"/>
                </a:cubicBezTo>
                <a:lnTo>
                  <a:pt x="47" y="134"/>
                </a:lnTo>
                <a:close/>
                <a:moveTo>
                  <a:pt x="63" y="106"/>
                </a:move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8" y="107"/>
                  <a:pt x="118" y="108"/>
                </a:cubicBezTo>
                <a:cubicBezTo>
                  <a:pt x="118" y="109"/>
                  <a:pt x="117" y="110"/>
                  <a:pt x="11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2" y="110"/>
                  <a:pt x="62" y="109"/>
                  <a:pt x="62" y="108"/>
                </a:cubicBezTo>
                <a:cubicBezTo>
                  <a:pt x="62" y="107"/>
                  <a:pt x="62" y="106"/>
                  <a:pt x="63" y="106"/>
                </a:cubicBezTo>
                <a:close/>
                <a:moveTo>
                  <a:pt x="63" y="113"/>
                </a:moveTo>
                <a:cubicBezTo>
                  <a:pt x="117" y="113"/>
                  <a:pt x="117" y="113"/>
                  <a:pt x="117" y="113"/>
                </a:cubicBezTo>
                <a:cubicBezTo>
                  <a:pt x="117" y="113"/>
                  <a:pt x="118" y="114"/>
                  <a:pt x="118" y="115"/>
                </a:cubicBezTo>
                <a:cubicBezTo>
                  <a:pt x="118" y="116"/>
                  <a:pt x="117" y="116"/>
                  <a:pt x="117" y="116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62" y="116"/>
                  <a:pt x="62" y="116"/>
                  <a:pt x="62" y="115"/>
                </a:cubicBezTo>
                <a:cubicBezTo>
                  <a:pt x="62" y="114"/>
                  <a:pt x="62" y="113"/>
                  <a:pt x="63" y="113"/>
                </a:cubicBezTo>
                <a:close/>
                <a:moveTo>
                  <a:pt x="63" y="119"/>
                </a:move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8" y="120"/>
                  <a:pt x="118" y="121"/>
                </a:cubicBezTo>
                <a:cubicBezTo>
                  <a:pt x="118" y="121"/>
                  <a:pt x="117" y="122"/>
                  <a:pt x="117" y="12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62" y="122"/>
                  <a:pt x="62" y="121"/>
                  <a:pt x="62" y="121"/>
                </a:cubicBezTo>
                <a:cubicBezTo>
                  <a:pt x="62" y="120"/>
                  <a:pt x="62" y="119"/>
                  <a:pt x="63" y="119"/>
                </a:cubicBezTo>
                <a:close/>
                <a:moveTo>
                  <a:pt x="63" y="125"/>
                </a:moveTo>
                <a:cubicBezTo>
                  <a:pt x="117" y="125"/>
                  <a:pt x="117" y="125"/>
                  <a:pt x="117" y="125"/>
                </a:cubicBezTo>
                <a:cubicBezTo>
                  <a:pt x="117" y="125"/>
                  <a:pt x="118" y="126"/>
                  <a:pt x="118" y="127"/>
                </a:cubicBezTo>
                <a:cubicBezTo>
                  <a:pt x="118" y="128"/>
                  <a:pt x="117" y="129"/>
                  <a:pt x="117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2" y="129"/>
                  <a:pt x="62" y="128"/>
                  <a:pt x="62" y="127"/>
                </a:cubicBezTo>
                <a:cubicBezTo>
                  <a:pt x="62" y="126"/>
                  <a:pt x="62" y="125"/>
                  <a:pt x="63" y="125"/>
                </a:cubicBezTo>
                <a:close/>
                <a:moveTo>
                  <a:pt x="63" y="132"/>
                </a:moveTo>
                <a:cubicBezTo>
                  <a:pt x="117" y="132"/>
                  <a:pt x="117" y="132"/>
                  <a:pt x="117" y="132"/>
                </a:cubicBezTo>
                <a:cubicBezTo>
                  <a:pt x="117" y="132"/>
                  <a:pt x="118" y="133"/>
                  <a:pt x="118" y="134"/>
                </a:cubicBezTo>
                <a:cubicBezTo>
                  <a:pt x="118" y="135"/>
                  <a:pt x="117" y="135"/>
                  <a:pt x="117" y="135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62" y="135"/>
                  <a:pt x="62" y="135"/>
                  <a:pt x="62" y="134"/>
                </a:cubicBezTo>
                <a:cubicBezTo>
                  <a:pt x="62" y="133"/>
                  <a:pt x="62" y="132"/>
                  <a:pt x="63" y="132"/>
                </a:cubicBezTo>
                <a:close/>
                <a:moveTo>
                  <a:pt x="133" y="6"/>
                </a:moveTo>
                <a:cubicBezTo>
                  <a:pt x="133" y="3"/>
                  <a:pt x="130" y="0"/>
                  <a:pt x="12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0"/>
                  <a:pt x="47" y="3"/>
                  <a:pt x="47" y="6"/>
                </a:cubicBezTo>
                <a:cubicBezTo>
                  <a:pt x="47" y="38"/>
                  <a:pt x="47" y="38"/>
                  <a:pt x="47" y="38"/>
                </a:cubicBezTo>
                <a:cubicBezTo>
                  <a:pt x="133" y="38"/>
                  <a:pt x="133" y="38"/>
                  <a:pt x="133" y="38"/>
                </a:cubicBezTo>
                <a:lnTo>
                  <a:pt x="133" y="6"/>
                </a:lnTo>
                <a:close/>
                <a:moveTo>
                  <a:pt x="167" y="38"/>
                </a:moveTo>
                <a:cubicBezTo>
                  <a:pt x="133" y="38"/>
                  <a:pt x="133" y="38"/>
                  <a:pt x="133" y="38"/>
                </a:cubicBezTo>
                <a:cubicBezTo>
                  <a:pt x="133" y="61"/>
                  <a:pt x="133" y="61"/>
                  <a:pt x="133" y="61"/>
                </a:cubicBezTo>
                <a:cubicBezTo>
                  <a:pt x="133" y="64"/>
                  <a:pt x="130" y="67"/>
                  <a:pt x="126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0" y="67"/>
                  <a:pt x="47" y="64"/>
                  <a:pt x="47" y="61"/>
                </a:cubicBezTo>
                <a:cubicBezTo>
                  <a:pt x="47" y="38"/>
                  <a:pt x="47" y="38"/>
                  <a:pt x="47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9" y="38"/>
                  <a:pt x="0" y="49"/>
                  <a:pt x="0" y="74"/>
                </a:cubicBezTo>
                <a:cubicBezTo>
                  <a:pt x="0" y="100"/>
                  <a:pt x="9" y="112"/>
                  <a:pt x="12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12"/>
                  <a:pt x="30" y="102"/>
                  <a:pt x="30" y="98"/>
                </a:cubicBezTo>
                <a:cubicBezTo>
                  <a:pt x="30" y="96"/>
                  <a:pt x="32" y="94"/>
                  <a:pt x="35" y="94"/>
                </a:cubicBezTo>
                <a:cubicBezTo>
                  <a:pt x="55" y="94"/>
                  <a:pt x="120" y="94"/>
                  <a:pt x="144" y="94"/>
                </a:cubicBezTo>
                <a:cubicBezTo>
                  <a:pt x="148" y="94"/>
                  <a:pt x="150" y="95"/>
                  <a:pt x="150" y="98"/>
                </a:cubicBezTo>
                <a:cubicBezTo>
                  <a:pt x="150" y="102"/>
                  <a:pt x="150" y="112"/>
                  <a:pt x="150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71" y="112"/>
                  <a:pt x="180" y="101"/>
                  <a:pt x="180" y="76"/>
                </a:cubicBezTo>
                <a:cubicBezTo>
                  <a:pt x="180" y="50"/>
                  <a:pt x="171" y="38"/>
                  <a:pt x="167" y="38"/>
                </a:cubicBezTo>
                <a:close/>
                <a:moveTo>
                  <a:pt x="23" y="48"/>
                </a:moveTo>
                <a:cubicBezTo>
                  <a:pt x="19" y="48"/>
                  <a:pt x="17" y="47"/>
                  <a:pt x="17" y="46"/>
                </a:cubicBezTo>
                <a:cubicBezTo>
                  <a:pt x="17" y="45"/>
                  <a:pt x="19" y="44"/>
                  <a:pt x="23" y="44"/>
                </a:cubicBezTo>
                <a:cubicBezTo>
                  <a:pt x="26" y="44"/>
                  <a:pt x="29" y="45"/>
                  <a:pt x="29" y="46"/>
                </a:cubicBezTo>
                <a:cubicBezTo>
                  <a:pt x="29" y="47"/>
                  <a:pt x="26" y="48"/>
                  <a:pt x="23" y="48"/>
                </a:cubicBezTo>
                <a:close/>
                <a:moveTo>
                  <a:pt x="147" y="49"/>
                </a:moveTo>
                <a:cubicBezTo>
                  <a:pt x="145" y="49"/>
                  <a:pt x="143" y="48"/>
                  <a:pt x="143" y="46"/>
                </a:cubicBezTo>
                <a:cubicBezTo>
                  <a:pt x="143" y="44"/>
                  <a:pt x="145" y="42"/>
                  <a:pt x="147" y="42"/>
                </a:cubicBezTo>
                <a:cubicBezTo>
                  <a:pt x="149" y="42"/>
                  <a:pt x="151" y="44"/>
                  <a:pt x="151" y="46"/>
                </a:cubicBezTo>
                <a:cubicBezTo>
                  <a:pt x="151" y="48"/>
                  <a:pt x="149" y="49"/>
                  <a:pt x="147" y="49"/>
                </a:cubicBezTo>
                <a:close/>
                <a:moveTo>
                  <a:pt x="158" y="49"/>
                </a:moveTo>
                <a:cubicBezTo>
                  <a:pt x="156" y="49"/>
                  <a:pt x="154" y="48"/>
                  <a:pt x="154" y="46"/>
                </a:cubicBezTo>
                <a:cubicBezTo>
                  <a:pt x="154" y="44"/>
                  <a:pt x="156" y="42"/>
                  <a:pt x="158" y="42"/>
                </a:cubicBezTo>
                <a:cubicBezTo>
                  <a:pt x="160" y="42"/>
                  <a:pt x="162" y="44"/>
                  <a:pt x="162" y="46"/>
                </a:cubicBezTo>
                <a:cubicBezTo>
                  <a:pt x="162" y="48"/>
                  <a:pt x="160" y="49"/>
                  <a:pt x="158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4" name="Freeform 55">
            <a:extLst>
              <a:ext uri="{FF2B5EF4-FFF2-40B4-BE49-F238E27FC236}">
                <a16:creationId xmlns:a16="http://schemas.microsoft.com/office/drawing/2014/main" id="{B8C234A6-B2D3-4E5F-AB61-218FC630F786}"/>
              </a:ext>
            </a:extLst>
          </p:cNvPr>
          <p:cNvSpPr>
            <a:spLocks noEditPoints="1"/>
          </p:cNvSpPr>
          <p:nvPr/>
        </p:nvSpPr>
        <p:spPr bwMode="auto">
          <a:xfrm>
            <a:off x="4506913" y="1285875"/>
            <a:ext cx="481012" cy="317500"/>
          </a:xfrm>
          <a:custGeom>
            <a:avLst/>
            <a:gdLst>
              <a:gd name="T0" fmla="*/ 36 w 152"/>
              <a:gd name="T1" fmla="*/ 45 h 100"/>
              <a:gd name="T2" fmla="*/ 34 w 152"/>
              <a:gd name="T3" fmla="*/ 53 h 100"/>
              <a:gd name="T4" fmla="*/ 32 w 152"/>
              <a:gd name="T5" fmla="*/ 70 h 100"/>
              <a:gd name="T6" fmla="*/ 40 w 152"/>
              <a:gd name="T7" fmla="*/ 70 h 100"/>
              <a:gd name="T8" fmla="*/ 39 w 152"/>
              <a:gd name="T9" fmla="*/ 49 h 100"/>
              <a:gd name="T10" fmla="*/ 41 w 152"/>
              <a:gd name="T11" fmla="*/ 53 h 100"/>
              <a:gd name="T12" fmla="*/ 38 w 152"/>
              <a:gd name="T13" fmla="*/ 43 h 100"/>
              <a:gd name="T14" fmla="*/ 27 w 152"/>
              <a:gd name="T15" fmla="*/ 40 h 100"/>
              <a:gd name="T16" fmla="*/ 34 w 152"/>
              <a:gd name="T17" fmla="*/ 43 h 100"/>
              <a:gd name="T18" fmla="*/ 14 w 152"/>
              <a:gd name="T19" fmla="*/ 0 h 100"/>
              <a:gd name="T20" fmla="*/ 0 w 152"/>
              <a:gd name="T21" fmla="*/ 86 h 100"/>
              <a:gd name="T22" fmla="*/ 138 w 152"/>
              <a:gd name="T23" fmla="*/ 100 h 100"/>
              <a:gd name="T24" fmla="*/ 152 w 152"/>
              <a:gd name="T25" fmla="*/ 14 h 100"/>
              <a:gd name="T26" fmla="*/ 89 w 152"/>
              <a:gd name="T27" fmla="*/ 17 h 100"/>
              <a:gd name="T28" fmla="*/ 123 w 152"/>
              <a:gd name="T29" fmla="*/ 20 h 100"/>
              <a:gd name="T30" fmla="*/ 89 w 152"/>
              <a:gd name="T31" fmla="*/ 23 h 100"/>
              <a:gd name="T32" fmla="*/ 89 w 152"/>
              <a:gd name="T33" fmla="*/ 17 h 100"/>
              <a:gd name="T34" fmla="*/ 48 w 152"/>
              <a:gd name="T35" fmla="*/ 25 h 100"/>
              <a:gd name="T36" fmla="*/ 24 w 152"/>
              <a:gd name="T37" fmla="*/ 25 h 100"/>
              <a:gd name="T38" fmla="*/ 36 w 152"/>
              <a:gd name="T39" fmla="*/ 75 h 100"/>
              <a:gd name="T40" fmla="*/ 27 w 152"/>
              <a:gd name="T41" fmla="*/ 38 h 100"/>
              <a:gd name="T42" fmla="*/ 45 w 152"/>
              <a:gd name="T43" fmla="*/ 38 h 100"/>
              <a:gd name="T44" fmla="*/ 36 w 152"/>
              <a:gd name="T45" fmla="*/ 75 h 100"/>
              <a:gd name="T46" fmla="*/ 72 w 152"/>
              <a:gd name="T47" fmla="*/ 82 h 100"/>
              <a:gd name="T48" fmla="*/ 72 w 152"/>
              <a:gd name="T49" fmla="*/ 78 h 100"/>
              <a:gd name="T50" fmla="*/ 140 w 152"/>
              <a:gd name="T51" fmla="*/ 80 h 100"/>
              <a:gd name="T52" fmla="*/ 139 w 152"/>
              <a:gd name="T53" fmla="*/ 74 h 100"/>
              <a:gd name="T54" fmla="*/ 70 w 152"/>
              <a:gd name="T55" fmla="*/ 72 h 100"/>
              <a:gd name="T56" fmla="*/ 139 w 152"/>
              <a:gd name="T57" fmla="*/ 70 h 100"/>
              <a:gd name="T58" fmla="*/ 139 w 152"/>
              <a:gd name="T59" fmla="*/ 74 h 100"/>
              <a:gd name="T60" fmla="*/ 72 w 152"/>
              <a:gd name="T61" fmla="*/ 66 h 100"/>
              <a:gd name="T62" fmla="*/ 72 w 152"/>
              <a:gd name="T63" fmla="*/ 63 h 100"/>
              <a:gd name="T64" fmla="*/ 140 w 152"/>
              <a:gd name="T65" fmla="*/ 65 h 100"/>
              <a:gd name="T66" fmla="*/ 139 w 152"/>
              <a:gd name="T67" fmla="*/ 51 h 100"/>
              <a:gd name="T68" fmla="*/ 70 w 152"/>
              <a:gd name="T69" fmla="*/ 49 h 100"/>
              <a:gd name="T70" fmla="*/ 139 w 152"/>
              <a:gd name="T71" fmla="*/ 47 h 100"/>
              <a:gd name="T72" fmla="*/ 139 w 152"/>
              <a:gd name="T73" fmla="*/ 51 h 100"/>
              <a:gd name="T74" fmla="*/ 72 w 152"/>
              <a:gd name="T75" fmla="*/ 43 h 100"/>
              <a:gd name="T76" fmla="*/ 72 w 152"/>
              <a:gd name="T77" fmla="*/ 39 h 100"/>
              <a:gd name="T78" fmla="*/ 140 w 152"/>
              <a:gd name="T79" fmla="*/ 4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2" h="100">
                <a:moveTo>
                  <a:pt x="39" y="49"/>
                </a:moveTo>
                <a:cubicBezTo>
                  <a:pt x="39" y="47"/>
                  <a:pt x="38" y="45"/>
                  <a:pt x="36" y="45"/>
                </a:cubicBezTo>
                <a:cubicBezTo>
                  <a:pt x="35" y="45"/>
                  <a:pt x="33" y="47"/>
                  <a:pt x="33" y="49"/>
                </a:cubicBezTo>
                <a:cubicBezTo>
                  <a:pt x="33" y="51"/>
                  <a:pt x="34" y="52"/>
                  <a:pt x="34" y="53"/>
                </a:cubicBezTo>
                <a:cubicBezTo>
                  <a:pt x="34" y="54"/>
                  <a:pt x="34" y="54"/>
                  <a:pt x="34" y="54"/>
                </a:cubicBezTo>
                <a:cubicBezTo>
                  <a:pt x="32" y="70"/>
                  <a:pt x="32" y="70"/>
                  <a:pt x="32" y="70"/>
                </a:cubicBezTo>
                <a:cubicBezTo>
                  <a:pt x="36" y="72"/>
                  <a:pt x="36" y="72"/>
                  <a:pt x="36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53"/>
                  <a:pt x="38" y="53"/>
                  <a:pt x="38" y="53"/>
                </a:cubicBezTo>
                <a:cubicBezTo>
                  <a:pt x="39" y="53"/>
                  <a:pt x="39" y="51"/>
                  <a:pt x="39" y="49"/>
                </a:cubicBezTo>
                <a:close/>
                <a:moveTo>
                  <a:pt x="38" y="43"/>
                </a:moveTo>
                <a:cubicBezTo>
                  <a:pt x="41" y="46"/>
                  <a:pt x="41" y="53"/>
                  <a:pt x="41" y="53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2" y="43"/>
                  <a:pt x="38" y="43"/>
                </a:cubicBezTo>
                <a:close/>
                <a:moveTo>
                  <a:pt x="34" y="43"/>
                </a:moveTo>
                <a:cubicBezTo>
                  <a:pt x="30" y="43"/>
                  <a:pt x="27" y="40"/>
                  <a:pt x="27" y="40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3"/>
                  <a:pt x="31" y="46"/>
                  <a:pt x="34" y="43"/>
                </a:cubicBezTo>
                <a:close/>
                <a:moveTo>
                  <a:pt x="138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4"/>
                  <a:pt x="6" y="100"/>
                  <a:pt x="14" y="100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46" y="100"/>
                  <a:pt x="152" y="94"/>
                  <a:pt x="152" y="86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6"/>
                  <a:pt x="146" y="0"/>
                  <a:pt x="138" y="0"/>
                </a:cubicBezTo>
                <a:close/>
                <a:moveTo>
                  <a:pt x="89" y="17"/>
                </a:moveTo>
                <a:cubicBezTo>
                  <a:pt x="122" y="17"/>
                  <a:pt x="122" y="17"/>
                  <a:pt x="122" y="17"/>
                </a:cubicBezTo>
                <a:cubicBezTo>
                  <a:pt x="122" y="17"/>
                  <a:pt x="123" y="19"/>
                  <a:pt x="123" y="20"/>
                </a:cubicBezTo>
                <a:cubicBezTo>
                  <a:pt x="123" y="22"/>
                  <a:pt x="122" y="23"/>
                  <a:pt x="122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8" y="23"/>
                  <a:pt x="88" y="22"/>
                  <a:pt x="88" y="20"/>
                </a:cubicBezTo>
                <a:cubicBezTo>
                  <a:pt x="88" y="19"/>
                  <a:pt x="88" y="17"/>
                  <a:pt x="89" y="17"/>
                </a:cubicBezTo>
                <a:close/>
                <a:moveTo>
                  <a:pt x="36" y="14"/>
                </a:moveTo>
                <a:cubicBezTo>
                  <a:pt x="43" y="14"/>
                  <a:pt x="48" y="19"/>
                  <a:pt x="48" y="25"/>
                </a:cubicBezTo>
                <a:cubicBezTo>
                  <a:pt x="48" y="32"/>
                  <a:pt x="43" y="37"/>
                  <a:pt x="36" y="37"/>
                </a:cubicBezTo>
                <a:cubicBezTo>
                  <a:pt x="30" y="37"/>
                  <a:pt x="24" y="32"/>
                  <a:pt x="24" y="25"/>
                </a:cubicBezTo>
                <a:cubicBezTo>
                  <a:pt x="24" y="19"/>
                  <a:pt x="30" y="14"/>
                  <a:pt x="36" y="14"/>
                </a:cubicBezTo>
                <a:close/>
                <a:moveTo>
                  <a:pt x="36" y="75"/>
                </a:moveTo>
                <a:cubicBezTo>
                  <a:pt x="22" y="75"/>
                  <a:pt x="11" y="96"/>
                  <a:pt x="11" y="75"/>
                </a:cubicBezTo>
                <a:cubicBezTo>
                  <a:pt x="11" y="58"/>
                  <a:pt x="18" y="43"/>
                  <a:pt x="27" y="38"/>
                </a:cubicBezTo>
                <a:cubicBezTo>
                  <a:pt x="30" y="40"/>
                  <a:pt x="33" y="41"/>
                  <a:pt x="36" y="41"/>
                </a:cubicBezTo>
                <a:cubicBezTo>
                  <a:pt x="39" y="41"/>
                  <a:pt x="42" y="40"/>
                  <a:pt x="45" y="38"/>
                </a:cubicBezTo>
                <a:cubicBezTo>
                  <a:pt x="55" y="43"/>
                  <a:pt x="62" y="58"/>
                  <a:pt x="62" y="75"/>
                </a:cubicBezTo>
                <a:cubicBezTo>
                  <a:pt x="62" y="96"/>
                  <a:pt x="50" y="75"/>
                  <a:pt x="36" y="75"/>
                </a:cubicBezTo>
                <a:close/>
                <a:moveTo>
                  <a:pt x="139" y="82"/>
                </a:moveTo>
                <a:cubicBezTo>
                  <a:pt x="72" y="82"/>
                  <a:pt x="72" y="82"/>
                  <a:pt x="72" y="82"/>
                </a:cubicBezTo>
                <a:cubicBezTo>
                  <a:pt x="71" y="82"/>
                  <a:pt x="70" y="81"/>
                  <a:pt x="70" y="80"/>
                </a:cubicBezTo>
                <a:cubicBezTo>
                  <a:pt x="70" y="79"/>
                  <a:pt x="71" y="78"/>
                  <a:pt x="72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40" y="78"/>
                  <a:pt x="140" y="79"/>
                  <a:pt x="140" y="80"/>
                </a:cubicBezTo>
                <a:cubicBezTo>
                  <a:pt x="140" y="81"/>
                  <a:pt x="140" y="82"/>
                  <a:pt x="139" y="82"/>
                </a:cubicBezTo>
                <a:close/>
                <a:moveTo>
                  <a:pt x="139" y="74"/>
                </a:moveTo>
                <a:cubicBezTo>
                  <a:pt x="72" y="74"/>
                  <a:pt x="72" y="74"/>
                  <a:pt x="72" y="74"/>
                </a:cubicBezTo>
                <a:cubicBezTo>
                  <a:pt x="71" y="74"/>
                  <a:pt x="70" y="73"/>
                  <a:pt x="70" y="72"/>
                </a:cubicBezTo>
                <a:cubicBezTo>
                  <a:pt x="70" y="71"/>
                  <a:pt x="71" y="70"/>
                  <a:pt x="72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40" y="70"/>
                  <a:pt x="140" y="71"/>
                  <a:pt x="140" y="72"/>
                </a:cubicBezTo>
                <a:cubicBezTo>
                  <a:pt x="140" y="73"/>
                  <a:pt x="140" y="74"/>
                  <a:pt x="139" y="74"/>
                </a:cubicBezTo>
                <a:close/>
                <a:moveTo>
                  <a:pt x="139" y="66"/>
                </a:moveTo>
                <a:cubicBezTo>
                  <a:pt x="72" y="66"/>
                  <a:pt x="72" y="66"/>
                  <a:pt x="72" y="66"/>
                </a:cubicBezTo>
                <a:cubicBezTo>
                  <a:pt x="71" y="66"/>
                  <a:pt x="70" y="66"/>
                  <a:pt x="70" y="65"/>
                </a:cubicBezTo>
                <a:cubicBezTo>
                  <a:pt x="70" y="63"/>
                  <a:pt x="71" y="63"/>
                  <a:pt x="72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40" y="63"/>
                  <a:pt x="140" y="63"/>
                  <a:pt x="140" y="65"/>
                </a:cubicBezTo>
                <a:cubicBezTo>
                  <a:pt x="140" y="66"/>
                  <a:pt x="140" y="66"/>
                  <a:pt x="139" y="66"/>
                </a:cubicBezTo>
                <a:close/>
                <a:moveTo>
                  <a:pt x="139" y="51"/>
                </a:moveTo>
                <a:cubicBezTo>
                  <a:pt x="72" y="51"/>
                  <a:pt x="72" y="51"/>
                  <a:pt x="72" y="51"/>
                </a:cubicBezTo>
                <a:cubicBezTo>
                  <a:pt x="71" y="51"/>
                  <a:pt x="70" y="50"/>
                  <a:pt x="70" y="49"/>
                </a:cubicBezTo>
                <a:cubicBezTo>
                  <a:pt x="70" y="48"/>
                  <a:pt x="71" y="47"/>
                  <a:pt x="72" y="47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140" y="47"/>
                  <a:pt x="140" y="48"/>
                  <a:pt x="140" y="49"/>
                </a:cubicBezTo>
                <a:cubicBezTo>
                  <a:pt x="140" y="50"/>
                  <a:pt x="140" y="51"/>
                  <a:pt x="139" y="51"/>
                </a:cubicBezTo>
                <a:close/>
                <a:moveTo>
                  <a:pt x="139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1" y="43"/>
                  <a:pt x="70" y="42"/>
                  <a:pt x="70" y="41"/>
                </a:cubicBezTo>
                <a:cubicBezTo>
                  <a:pt x="70" y="40"/>
                  <a:pt x="71" y="39"/>
                  <a:pt x="72" y="39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40" y="39"/>
                  <a:pt x="140" y="40"/>
                  <a:pt x="140" y="41"/>
                </a:cubicBezTo>
                <a:cubicBezTo>
                  <a:pt x="140" y="42"/>
                  <a:pt x="140" y="43"/>
                  <a:pt x="13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5" name="Freeform 56">
            <a:extLst>
              <a:ext uri="{FF2B5EF4-FFF2-40B4-BE49-F238E27FC236}">
                <a16:creationId xmlns:a16="http://schemas.microsoft.com/office/drawing/2014/main" id="{1E267538-EE26-4A41-B590-2FAA0FC50D2F}"/>
              </a:ext>
            </a:extLst>
          </p:cNvPr>
          <p:cNvSpPr>
            <a:spLocks/>
          </p:cNvSpPr>
          <p:nvPr/>
        </p:nvSpPr>
        <p:spPr bwMode="auto">
          <a:xfrm>
            <a:off x="4579938" y="1216025"/>
            <a:ext cx="477837" cy="317500"/>
          </a:xfrm>
          <a:custGeom>
            <a:avLst/>
            <a:gdLst>
              <a:gd name="T0" fmla="*/ 139 w 151"/>
              <a:gd name="T1" fmla="*/ 100 h 100"/>
              <a:gd name="T2" fmla="*/ 139 w 151"/>
              <a:gd name="T3" fmla="*/ 98 h 100"/>
              <a:gd name="T4" fmla="*/ 139 w 151"/>
              <a:gd name="T5" fmla="*/ 25 h 100"/>
              <a:gd name="T6" fmla="*/ 126 w 151"/>
              <a:gd name="T7" fmla="*/ 11 h 100"/>
              <a:gd name="T8" fmla="*/ 2 w 151"/>
              <a:gd name="T9" fmla="*/ 11 h 100"/>
              <a:gd name="T10" fmla="*/ 0 w 151"/>
              <a:gd name="T11" fmla="*/ 11 h 100"/>
              <a:gd name="T12" fmla="*/ 13 w 151"/>
              <a:gd name="T13" fmla="*/ 0 h 100"/>
              <a:gd name="T14" fmla="*/ 137 w 151"/>
              <a:gd name="T15" fmla="*/ 0 h 100"/>
              <a:gd name="T16" fmla="*/ 151 w 151"/>
              <a:gd name="T17" fmla="*/ 14 h 100"/>
              <a:gd name="T18" fmla="*/ 151 w 151"/>
              <a:gd name="T19" fmla="*/ 86 h 100"/>
              <a:gd name="T20" fmla="*/ 139 w 151"/>
              <a:gd name="T2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1" h="100">
                <a:moveTo>
                  <a:pt x="139" y="100"/>
                </a:moveTo>
                <a:cubicBezTo>
                  <a:pt x="139" y="99"/>
                  <a:pt x="139" y="98"/>
                  <a:pt x="139" y="98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7"/>
                  <a:pt x="134" y="11"/>
                  <a:pt x="126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1" y="5"/>
                  <a:pt x="6" y="0"/>
                  <a:pt x="13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51" y="93"/>
                  <a:pt x="146" y="99"/>
                  <a:pt x="139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6" name="Freeform 57">
            <a:extLst>
              <a:ext uri="{FF2B5EF4-FFF2-40B4-BE49-F238E27FC236}">
                <a16:creationId xmlns:a16="http://schemas.microsoft.com/office/drawing/2014/main" id="{5DC7B986-C096-484A-9A73-4E08C9CC3553}"/>
              </a:ext>
            </a:extLst>
          </p:cNvPr>
          <p:cNvSpPr>
            <a:spLocks/>
          </p:cNvSpPr>
          <p:nvPr/>
        </p:nvSpPr>
        <p:spPr bwMode="auto">
          <a:xfrm>
            <a:off x="5416550" y="1171575"/>
            <a:ext cx="449263" cy="450850"/>
          </a:xfrm>
          <a:custGeom>
            <a:avLst/>
            <a:gdLst>
              <a:gd name="T0" fmla="*/ 138 w 142"/>
              <a:gd name="T1" fmla="*/ 134 h 142"/>
              <a:gd name="T2" fmla="*/ 8 w 142"/>
              <a:gd name="T3" fmla="*/ 134 h 142"/>
              <a:gd name="T4" fmla="*/ 8 w 142"/>
              <a:gd name="T5" fmla="*/ 4 h 142"/>
              <a:gd name="T6" fmla="*/ 6 w 142"/>
              <a:gd name="T7" fmla="*/ 0 h 142"/>
              <a:gd name="T8" fmla="*/ 3 w 142"/>
              <a:gd name="T9" fmla="*/ 0 h 142"/>
              <a:gd name="T10" fmla="*/ 0 w 142"/>
              <a:gd name="T11" fmla="*/ 4 h 142"/>
              <a:gd name="T12" fmla="*/ 0 w 142"/>
              <a:gd name="T13" fmla="*/ 136 h 142"/>
              <a:gd name="T14" fmla="*/ 0 w 142"/>
              <a:gd name="T15" fmla="*/ 138 h 142"/>
              <a:gd name="T16" fmla="*/ 0 w 142"/>
              <a:gd name="T17" fmla="*/ 139 h 142"/>
              <a:gd name="T18" fmla="*/ 1 w 142"/>
              <a:gd name="T19" fmla="*/ 141 h 142"/>
              <a:gd name="T20" fmla="*/ 3 w 142"/>
              <a:gd name="T21" fmla="*/ 142 h 142"/>
              <a:gd name="T22" fmla="*/ 5 w 142"/>
              <a:gd name="T23" fmla="*/ 142 h 142"/>
              <a:gd name="T24" fmla="*/ 6 w 142"/>
              <a:gd name="T25" fmla="*/ 142 h 142"/>
              <a:gd name="T26" fmla="*/ 138 w 142"/>
              <a:gd name="T27" fmla="*/ 142 h 142"/>
              <a:gd name="T28" fmla="*/ 142 w 142"/>
              <a:gd name="T29" fmla="*/ 139 h 142"/>
              <a:gd name="T30" fmla="*/ 142 w 142"/>
              <a:gd name="T31" fmla="*/ 136 h 142"/>
              <a:gd name="T32" fmla="*/ 138 w 142"/>
              <a:gd name="T33" fmla="*/ 13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2" h="142">
                <a:moveTo>
                  <a:pt x="138" y="134"/>
                </a:moveTo>
                <a:cubicBezTo>
                  <a:pt x="8" y="134"/>
                  <a:pt x="8" y="134"/>
                  <a:pt x="8" y="13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7" y="0"/>
                  <a:pt x="6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0"/>
                  <a:pt x="1" y="141"/>
                  <a:pt x="1" y="141"/>
                </a:cubicBezTo>
                <a:cubicBezTo>
                  <a:pt x="2" y="141"/>
                  <a:pt x="2" y="142"/>
                  <a:pt x="3" y="142"/>
                </a:cubicBezTo>
                <a:cubicBezTo>
                  <a:pt x="5" y="142"/>
                  <a:pt x="5" y="142"/>
                  <a:pt x="5" y="142"/>
                </a:cubicBezTo>
                <a:cubicBezTo>
                  <a:pt x="6" y="142"/>
                  <a:pt x="6" y="142"/>
                  <a:pt x="6" y="14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40" y="142"/>
                  <a:pt x="142" y="141"/>
                  <a:pt x="142" y="139"/>
                </a:cubicBezTo>
                <a:cubicBezTo>
                  <a:pt x="142" y="136"/>
                  <a:pt x="142" y="136"/>
                  <a:pt x="142" y="136"/>
                </a:cubicBezTo>
                <a:cubicBezTo>
                  <a:pt x="142" y="135"/>
                  <a:pt x="140" y="134"/>
                  <a:pt x="13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7" name="Freeform 58">
            <a:extLst>
              <a:ext uri="{FF2B5EF4-FFF2-40B4-BE49-F238E27FC236}">
                <a16:creationId xmlns:a16="http://schemas.microsoft.com/office/drawing/2014/main" id="{DA94938E-BC2F-4FDC-93EA-462FE2054368}"/>
              </a:ext>
            </a:extLst>
          </p:cNvPr>
          <p:cNvSpPr>
            <a:spLocks/>
          </p:cNvSpPr>
          <p:nvPr/>
        </p:nvSpPr>
        <p:spPr bwMode="auto">
          <a:xfrm>
            <a:off x="5461000" y="1196975"/>
            <a:ext cx="411163" cy="374650"/>
          </a:xfrm>
          <a:custGeom>
            <a:avLst/>
            <a:gdLst>
              <a:gd name="T0" fmla="*/ 130 w 130"/>
              <a:gd name="T1" fmla="*/ 0 h 118"/>
              <a:gd name="T2" fmla="*/ 109 w 130"/>
              <a:gd name="T3" fmla="*/ 17 h 118"/>
              <a:gd name="T4" fmla="*/ 116 w 130"/>
              <a:gd name="T5" fmla="*/ 17 h 118"/>
              <a:gd name="T6" fmla="*/ 69 w 130"/>
              <a:gd name="T7" fmla="*/ 108 h 118"/>
              <a:gd name="T8" fmla="*/ 31 w 130"/>
              <a:gd name="T9" fmla="*/ 75 h 118"/>
              <a:gd name="T10" fmla="*/ 28 w 130"/>
              <a:gd name="T11" fmla="*/ 74 h 118"/>
              <a:gd name="T12" fmla="*/ 25 w 130"/>
              <a:gd name="T13" fmla="*/ 76 h 118"/>
              <a:gd name="T14" fmla="*/ 1 w 130"/>
              <a:gd name="T15" fmla="*/ 112 h 118"/>
              <a:gd name="T16" fmla="*/ 2 w 130"/>
              <a:gd name="T17" fmla="*/ 117 h 118"/>
              <a:gd name="T18" fmla="*/ 4 w 130"/>
              <a:gd name="T19" fmla="*/ 118 h 118"/>
              <a:gd name="T20" fmla="*/ 7 w 130"/>
              <a:gd name="T21" fmla="*/ 116 h 118"/>
              <a:gd name="T22" fmla="*/ 7 w 130"/>
              <a:gd name="T23" fmla="*/ 116 h 118"/>
              <a:gd name="T24" fmla="*/ 29 w 130"/>
              <a:gd name="T25" fmla="*/ 83 h 118"/>
              <a:gd name="T26" fmla="*/ 68 w 130"/>
              <a:gd name="T27" fmla="*/ 116 h 118"/>
              <a:gd name="T28" fmla="*/ 71 w 130"/>
              <a:gd name="T29" fmla="*/ 117 h 118"/>
              <a:gd name="T30" fmla="*/ 73 w 130"/>
              <a:gd name="T31" fmla="*/ 115 h 118"/>
              <a:gd name="T32" fmla="*/ 123 w 130"/>
              <a:gd name="T33" fmla="*/ 21 h 118"/>
              <a:gd name="T34" fmla="*/ 127 w 130"/>
              <a:gd name="T35" fmla="*/ 26 h 118"/>
              <a:gd name="T36" fmla="*/ 130 w 130"/>
              <a:gd name="T3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118">
                <a:moveTo>
                  <a:pt x="130" y="0"/>
                </a:moveTo>
                <a:cubicBezTo>
                  <a:pt x="109" y="17"/>
                  <a:pt x="109" y="17"/>
                  <a:pt x="109" y="17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31" y="75"/>
                  <a:pt x="31" y="75"/>
                  <a:pt x="31" y="75"/>
                </a:cubicBezTo>
                <a:cubicBezTo>
                  <a:pt x="30" y="75"/>
                  <a:pt x="29" y="74"/>
                  <a:pt x="28" y="74"/>
                </a:cubicBezTo>
                <a:cubicBezTo>
                  <a:pt x="27" y="75"/>
                  <a:pt x="26" y="75"/>
                  <a:pt x="25" y="76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4"/>
                  <a:pt x="1" y="116"/>
                  <a:pt x="2" y="117"/>
                </a:cubicBezTo>
                <a:cubicBezTo>
                  <a:pt x="3" y="117"/>
                  <a:pt x="4" y="118"/>
                  <a:pt x="4" y="118"/>
                </a:cubicBezTo>
                <a:cubicBezTo>
                  <a:pt x="5" y="118"/>
                  <a:pt x="6" y="117"/>
                  <a:pt x="7" y="116"/>
                </a:cubicBezTo>
                <a:cubicBezTo>
                  <a:pt x="7" y="116"/>
                  <a:pt x="7" y="116"/>
                  <a:pt x="7" y="116"/>
                </a:cubicBezTo>
                <a:cubicBezTo>
                  <a:pt x="29" y="83"/>
                  <a:pt x="29" y="83"/>
                  <a:pt x="29" y="83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8" y="117"/>
                  <a:pt x="69" y="117"/>
                  <a:pt x="71" y="117"/>
                </a:cubicBezTo>
                <a:cubicBezTo>
                  <a:pt x="72" y="117"/>
                  <a:pt x="72" y="116"/>
                  <a:pt x="73" y="115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7" y="26"/>
                  <a:pt x="127" y="26"/>
                  <a:pt x="127" y="26"/>
                </a:cubicBezTo>
                <a:lnTo>
                  <a:pt x="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8" name="Freeform 59">
            <a:extLst>
              <a:ext uri="{FF2B5EF4-FFF2-40B4-BE49-F238E27FC236}">
                <a16:creationId xmlns:a16="http://schemas.microsoft.com/office/drawing/2014/main" id="{5C6C1BE5-AB75-401A-981A-0F9DA0A1832E}"/>
              </a:ext>
            </a:extLst>
          </p:cNvPr>
          <p:cNvSpPr>
            <a:spLocks/>
          </p:cNvSpPr>
          <p:nvPr/>
        </p:nvSpPr>
        <p:spPr bwMode="auto">
          <a:xfrm>
            <a:off x="5451475" y="1555750"/>
            <a:ext cx="6350" cy="15875"/>
          </a:xfrm>
          <a:custGeom>
            <a:avLst/>
            <a:gdLst>
              <a:gd name="T0" fmla="*/ 0 w 2"/>
              <a:gd name="T1" fmla="*/ 0 h 5"/>
              <a:gd name="T2" fmla="*/ 0 w 2"/>
              <a:gd name="T3" fmla="*/ 2 h 5"/>
              <a:gd name="T4" fmla="*/ 2 w 2"/>
              <a:gd name="T5" fmla="*/ 5 h 5"/>
              <a:gd name="T6" fmla="*/ 0 w 2"/>
              <a:gd name="T7" fmla="*/ 2 h 5"/>
              <a:gd name="T8" fmla="*/ 0 w 2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5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4"/>
                  <a:pt x="1" y="5"/>
                  <a:pt x="2" y="5"/>
                </a:cubicBezTo>
                <a:cubicBezTo>
                  <a:pt x="1" y="5"/>
                  <a:pt x="1" y="3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9" name="Freeform 60">
            <a:extLst>
              <a:ext uri="{FF2B5EF4-FFF2-40B4-BE49-F238E27FC236}">
                <a16:creationId xmlns:a16="http://schemas.microsoft.com/office/drawing/2014/main" id="{3814C927-C126-42E7-BC3C-A3B766C2BBCA}"/>
              </a:ext>
            </a:extLst>
          </p:cNvPr>
          <p:cNvSpPr>
            <a:spLocks/>
          </p:cNvSpPr>
          <p:nvPr/>
        </p:nvSpPr>
        <p:spPr bwMode="auto">
          <a:xfrm>
            <a:off x="5695950" y="1549400"/>
            <a:ext cx="157163" cy="25400"/>
          </a:xfrm>
          <a:custGeom>
            <a:avLst/>
            <a:gdLst>
              <a:gd name="T0" fmla="*/ 0 w 50"/>
              <a:gd name="T1" fmla="*/ 8 h 8"/>
              <a:gd name="T2" fmla="*/ 47 w 50"/>
              <a:gd name="T3" fmla="*/ 8 h 8"/>
              <a:gd name="T4" fmla="*/ 50 w 50"/>
              <a:gd name="T5" fmla="*/ 4 h 8"/>
              <a:gd name="T6" fmla="*/ 47 w 50"/>
              <a:gd name="T7" fmla="*/ 0 h 8"/>
              <a:gd name="T8" fmla="*/ 4 w 50"/>
              <a:gd name="T9" fmla="*/ 0 h 8"/>
              <a:gd name="T10" fmla="*/ 2 w 50"/>
              <a:gd name="T11" fmla="*/ 5 h 8"/>
              <a:gd name="T12" fmla="*/ 0 w 5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8">
                <a:moveTo>
                  <a:pt x="0" y="8"/>
                </a:moveTo>
                <a:cubicBezTo>
                  <a:pt x="47" y="8"/>
                  <a:pt x="47" y="8"/>
                  <a:pt x="47" y="8"/>
                </a:cubicBezTo>
                <a:cubicBezTo>
                  <a:pt x="49" y="8"/>
                  <a:pt x="50" y="6"/>
                  <a:pt x="50" y="4"/>
                </a:cubicBezTo>
                <a:cubicBezTo>
                  <a:pt x="50" y="2"/>
                  <a:pt x="49" y="0"/>
                  <a:pt x="47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5"/>
                  <a:pt x="2" y="5"/>
                  <a:pt x="2" y="5"/>
                </a:cubicBezTo>
                <a:cubicBezTo>
                  <a:pt x="1" y="6"/>
                  <a:pt x="1" y="7"/>
                  <a:pt x="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0" name="Freeform 61">
            <a:extLst>
              <a:ext uri="{FF2B5EF4-FFF2-40B4-BE49-F238E27FC236}">
                <a16:creationId xmlns:a16="http://schemas.microsoft.com/office/drawing/2014/main" id="{D6851FEC-E97B-4E0F-96A3-BD5C2BE030A7}"/>
              </a:ext>
            </a:extLst>
          </p:cNvPr>
          <p:cNvSpPr>
            <a:spLocks/>
          </p:cNvSpPr>
          <p:nvPr/>
        </p:nvSpPr>
        <p:spPr bwMode="auto">
          <a:xfrm>
            <a:off x="5489575" y="1549400"/>
            <a:ext cx="177800" cy="25400"/>
          </a:xfrm>
          <a:custGeom>
            <a:avLst/>
            <a:gdLst>
              <a:gd name="T0" fmla="*/ 48 w 56"/>
              <a:gd name="T1" fmla="*/ 0 h 8"/>
              <a:gd name="T2" fmla="*/ 5 w 56"/>
              <a:gd name="T3" fmla="*/ 0 h 8"/>
              <a:gd name="T4" fmla="*/ 1 w 56"/>
              <a:gd name="T5" fmla="*/ 7 h 8"/>
              <a:gd name="T6" fmla="*/ 0 w 56"/>
              <a:gd name="T7" fmla="*/ 8 h 8"/>
              <a:gd name="T8" fmla="*/ 56 w 56"/>
              <a:gd name="T9" fmla="*/ 8 h 8"/>
              <a:gd name="T10" fmla="*/ 56 w 56"/>
              <a:gd name="T11" fmla="*/ 7 h 8"/>
              <a:gd name="T12" fmla="*/ 48 w 56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8">
                <a:moveTo>
                  <a:pt x="48" y="0"/>
                </a:moveTo>
                <a:cubicBezTo>
                  <a:pt x="5" y="0"/>
                  <a:pt x="5" y="0"/>
                  <a:pt x="5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7"/>
                  <a:pt x="0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7"/>
                  <a:pt x="56" y="7"/>
                  <a:pt x="56" y="7"/>
                </a:cubicBez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1" name="Freeform 62">
            <a:extLst>
              <a:ext uri="{FF2B5EF4-FFF2-40B4-BE49-F238E27FC236}">
                <a16:creationId xmlns:a16="http://schemas.microsoft.com/office/drawing/2014/main" id="{567A781A-932D-45BF-93B0-96DCDF299735}"/>
              </a:ext>
            </a:extLst>
          </p:cNvPr>
          <p:cNvSpPr>
            <a:spLocks/>
          </p:cNvSpPr>
          <p:nvPr/>
        </p:nvSpPr>
        <p:spPr bwMode="auto">
          <a:xfrm>
            <a:off x="5667375" y="1514475"/>
            <a:ext cx="12700" cy="9525"/>
          </a:xfrm>
          <a:custGeom>
            <a:avLst/>
            <a:gdLst>
              <a:gd name="T0" fmla="*/ 6 w 8"/>
              <a:gd name="T1" fmla="*/ 6 h 6"/>
              <a:gd name="T2" fmla="*/ 8 w 8"/>
              <a:gd name="T3" fmla="*/ 0 h 6"/>
              <a:gd name="T4" fmla="*/ 0 w 8"/>
              <a:gd name="T5" fmla="*/ 0 h 6"/>
              <a:gd name="T6" fmla="*/ 6 w 8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6">
                <a:moveTo>
                  <a:pt x="6" y="6"/>
                </a:moveTo>
                <a:lnTo>
                  <a:pt x="8" y="0"/>
                </a:lnTo>
                <a:lnTo>
                  <a:pt x="0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2" name="Freeform 63">
            <a:extLst>
              <a:ext uri="{FF2B5EF4-FFF2-40B4-BE49-F238E27FC236}">
                <a16:creationId xmlns:a16="http://schemas.microsoft.com/office/drawing/2014/main" id="{51391A50-895A-4FDA-A791-A8B768B73BC7}"/>
              </a:ext>
            </a:extLst>
          </p:cNvPr>
          <p:cNvSpPr>
            <a:spLocks/>
          </p:cNvSpPr>
          <p:nvPr/>
        </p:nvSpPr>
        <p:spPr bwMode="auto">
          <a:xfrm>
            <a:off x="5451475" y="1482725"/>
            <a:ext cx="47625" cy="22225"/>
          </a:xfrm>
          <a:custGeom>
            <a:avLst/>
            <a:gdLst>
              <a:gd name="T0" fmla="*/ 3 w 15"/>
              <a:gd name="T1" fmla="*/ 0 h 7"/>
              <a:gd name="T2" fmla="*/ 0 w 15"/>
              <a:gd name="T3" fmla="*/ 3 h 7"/>
              <a:gd name="T4" fmla="*/ 3 w 15"/>
              <a:gd name="T5" fmla="*/ 7 h 7"/>
              <a:gd name="T6" fmla="*/ 11 w 15"/>
              <a:gd name="T7" fmla="*/ 7 h 7"/>
              <a:gd name="T8" fmla="*/ 15 w 15"/>
              <a:gd name="T9" fmla="*/ 0 h 7"/>
              <a:gd name="T10" fmla="*/ 3 w 15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7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5" y="0"/>
                  <a:pt x="15" y="0"/>
                  <a:pt x="15" y="0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3" name="Freeform 64">
            <a:extLst>
              <a:ext uri="{FF2B5EF4-FFF2-40B4-BE49-F238E27FC236}">
                <a16:creationId xmlns:a16="http://schemas.microsoft.com/office/drawing/2014/main" id="{211A736F-4536-4ADC-9278-7692F6A5B5C4}"/>
              </a:ext>
            </a:extLst>
          </p:cNvPr>
          <p:cNvSpPr>
            <a:spLocks/>
          </p:cNvSpPr>
          <p:nvPr/>
        </p:nvSpPr>
        <p:spPr bwMode="auto">
          <a:xfrm>
            <a:off x="5626100" y="1482725"/>
            <a:ext cx="73025" cy="22225"/>
          </a:xfrm>
          <a:custGeom>
            <a:avLst/>
            <a:gdLst>
              <a:gd name="T0" fmla="*/ 18 w 46"/>
              <a:gd name="T1" fmla="*/ 14 h 14"/>
              <a:gd name="T2" fmla="*/ 38 w 46"/>
              <a:gd name="T3" fmla="*/ 14 h 14"/>
              <a:gd name="T4" fmla="*/ 46 w 46"/>
              <a:gd name="T5" fmla="*/ 0 h 14"/>
              <a:gd name="T6" fmla="*/ 0 w 46"/>
              <a:gd name="T7" fmla="*/ 0 h 14"/>
              <a:gd name="T8" fmla="*/ 18 w 4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14">
                <a:moveTo>
                  <a:pt x="18" y="14"/>
                </a:moveTo>
                <a:lnTo>
                  <a:pt x="38" y="14"/>
                </a:lnTo>
                <a:lnTo>
                  <a:pt x="46" y="0"/>
                </a:lnTo>
                <a:lnTo>
                  <a:pt x="0" y="0"/>
                </a:lnTo>
                <a:lnTo>
                  <a:pt x="18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4" name="Freeform 65">
            <a:extLst>
              <a:ext uri="{FF2B5EF4-FFF2-40B4-BE49-F238E27FC236}">
                <a16:creationId xmlns:a16="http://schemas.microsoft.com/office/drawing/2014/main" id="{F045A8F2-4D83-42EF-8ABD-509189134A0E}"/>
              </a:ext>
            </a:extLst>
          </p:cNvPr>
          <p:cNvSpPr>
            <a:spLocks/>
          </p:cNvSpPr>
          <p:nvPr/>
        </p:nvSpPr>
        <p:spPr bwMode="auto">
          <a:xfrm>
            <a:off x="5537200" y="1482725"/>
            <a:ext cx="50800" cy="22225"/>
          </a:xfrm>
          <a:custGeom>
            <a:avLst/>
            <a:gdLst>
              <a:gd name="T0" fmla="*/ 16 w 32"/>
              <a:gd name="T1" fmla="*/ 0 h 14"/>
              <a:gd name="T2" fmla="*/ 10 w 32"/>
              <a:gd name="T3" fmla="*/ 0 h 14"/>
              <a:gd name="T4" fmla="*/ 0 w 32"/>
              <a:gd name="T5" fmla="*/ 14 h 14"/>
              <a:gd name="T6" fmla="*/ 32 w 32"/>
              <a:gd name="T7" fmla="*/ 14 h 14"/>
              <a:gd name="T8" fmla="*/ 16 w 32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4">
                <a:moveTo>
                  <a:pt x="16" y="0"/>
                </a:moveTo>
                <a:lnTo>
                  <a:pt x="10" y="0"/>
                </a:lnTo>
                <a:lnTo>
                  <a:pt x="0" y="14"/>
                </a:lnTo>
                <a:lnTo>
                  <a:pt x="32" y="14"/>
                </a:lnTo>
                <a:lnTo>
                  <a:pt x="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5" name="Freeform 66">
            <a:extLst>
              <a:ext uri="{FF2B5EF4-FFF2-40B4-BE49-F238E27FC236}">
                <a16:creationId xmlns:a16="http://schemas.microsoft.com/office/drawing/2014/main" id="{0992B2E3-A436-48E3-A9A5-0899E4AF87E7}"/>
              </a:ext>
            </a:extLst>
          </p:cNvPr>
          <p:cNvSpPr>
            <a:spLocks/>
          </p:cNvSpPr>
          <p:nvPr/>
        </p:nvSpPr>
        <p:spPr bwMode="auto">
          <a:xfrm>
            <a:off x="5732463" y="1482725"/>
            <a:ext cx="120650" cy="22225"/>
          </a:xfrm>
          <a:custGeom>
            <a:avLst/>
            <a:gdLst>
              <a:gd name="T0" fmla="*/ 35 w 38"/>
              <a:gd name="T1" fmla="*/ 7 h 7"/>
              <a:gd name="T2" fmla="*/ 38 w 38"/>
              <a:gd name="T3" fmla="*/ 3 h 7"/>
              <a:gd name="T4" fmla="*/ 35 w 38"/>
              <a:gd name="T5" fmla="*/ 0 h 7"/>
              <a:gd name="T6" fmla="*/ 4 w 38"/>
              <a:gd name="T7" fmla="*/ 0 h 7"/>
              <a:gd name="T8" fmla="*/ 0 w 38"/>
              <a:gd name="T9" fmla="*/ 7 h 7"/>
              <a:gd name="T10" fmla="*/ 35 w 38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7">
                <a:moveTo>
                  <a:pt x="35" y="7"/>
                </a:moveTo>
                <a:cubicBezTo>
                  <a:pt x="37" y="7"/>
                  <a:pt x="38" y="5"/>
                  <a:pt x="38" y="3"/>
                </a:cubicBezTo>
                <a:cubicBezTo>
                  <a:pt x="38" y="1"/>
                  <a:pt x="37" y="0"/>
                  <a:pt x="35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7"/>
                  <a:pt x="0" y="7"/>
                  <a:pt x="0" y="7"/>
                </a:cubicBezTo>
                <a:lnTo>
                  <a:pt x="35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6" name="Freeform 67">
            <a:extLst>
              <a:ext uri="{FF2B5EF4-FFF2-40B4-BE49-F238E27FC236}">
                <a16:creationId xmlns:a16="http://schemas.microsoft.com/office/drawing/2014/main" id="{6D344C50-4340-4233-AF10-13CBF26490DA}"/>
              </a:ext>
            </a:extLst>
          </p:cNvPr>
          <p:cNvSpPr>
            <a:spLocks/>
          </p:cNvSpPr>
          <p:nvPr/>
        </p:nvSpPr>
        <p:spPr bwMode="auto">
          <a:xfrm>
            <a:off x="5451475" y="1412875"/>
            <a:ext cx="280988" cy="22225"/>
          </a:xfrm>
          <a:custGeom>
            <a:avLst/>
            <a:gdLst>
              <a:gd name="T0" fmla="*/ 30 w 89"/>
              <a:gd name="T1" fmla="*/ 3 h 7"/>
              <a:gd name="T2" fmla="*/ 31 w 89"/>
              <a:gd name="T3" fmla="*/ 3 h 7"/>
              <a:gd name="T4" fmla="*/ 36 w 89"/>
              <a:gd name="T5" fmla="*/ 5 h 7"/>
              <a:gd name="T6" fmla="*/ 38 w 89"/>
              <a:gd name="T7" fmla="*/ 7 h 7"/>
              <a:gd name="T8" fmla="*/ 85 w 89"/>
              <a:gd name="T9" fmla="*/ 7 h 7"/>
              <a:gd name="T10" fmla="*/ 89 w 89"/>
              <a:gd name="T11" fmla="*/ 0 h 7"/>
              <a:gd name="T12" fmla="*/ 3 w 89"/>
              <a:gd name="T13" fmla="*/ 0 h 7"/>
              <a:gd name="T14" fmla="*/ 0 w 89"/>
              <a:gd name="T15" fmla="*/ 3 h 7"/>
              <a:gd name="T16" fmla="*/ 3 w 89"/>
              <a:gd name="T17" fmla="*/ 7 h 7"/>
              <a:gd name="T18" fmla="*/ 25 w 89"/>
              <a:gd name="T19" fmla="*/ 7 h 7"/>
              <a:gd name="T20" fmla="*/ 26 w 89"/>
              <a:gd name="T21" fmla="*/ 6 h 7"/>
              <a:gd name="T22" fmla="*/ 30 w 89"/>
              <a:gd name="T2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" h="7">
                <a:moveTo>
                  <a:pt x="30" y="3"/>
                </a:moveTo>
                <a:cubicBezTo>
                  <a:pt x="31" y="3"/>
                  <a:pt x="31" y="3"/>
                  <a:pt x="31" y="3"/>
                </a:cubicBezTo>
                <a:cubicBezTo>
                  <a:pt x="33" y="3"/>
                  <a:pt x="34" y="4"/>
                  <a:pt x="36" y="5"/>
                </a:cubicBezTo>
                <a:cubicBezTo>
                  <a:pt x="38" y="7"/>
                  <a:pt x="38" y="7"/>
                  <a:pt x="38" y="7"/>
                </a:cubicBezTo>
                <a:cubicBezTo>
                  <a:pt x="85" y="7"/>
                  <a:pt x="85" y="7"/>
                  <a:pt x="85" y="7"/>
                </a:cubicBezTo>
                <a:cubicBezTo>
                  <a:pt x="89" y="0"/>
                  <a:pt x="89" y="0"/>
                  <a:pt x="89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4"/>
                  <a:pt x="28" y="3"/>
                  <a:pt x="30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7" name="Freeform 68">
            <a:extLst>
              <a:ext uri="{FF2B5EF4-FFF2-40B4-BE49-F238E27FC236}">
                <a16:creationId xmlns:a16="http://schemas.microsoft.com/office/drawing/2014/main" id="{1FAFA67E-A3D8-4A9E-B72D-6A17F996710C}"/>
              </a:ext>
            </a:extLst>
          </p:cNvPr>
          <p:cNvSpPr>
            <a:spLocks/>
          </p:cNvSpPr>
          <p:nvPr/>
        </p:nvSpPr>
        <p:spPr bwMode="auto">
          <a:xfrm>
            <a:off x="5770563" y="1412875"/>
            <a:ext cx="82550" cy="22225"/>
          </a:xfrm>
          <a:custGeom>
            <a:avLst/>
            <a:gdLst>
              <a:gd name="T0" fmla="*/ 23 w 26"/>
              <a:gd name="T1" fmla="*/ 7 h 7"/>
              <a:gd name="T2" fmla="*/ 26 w 26"/>
              <a:gd name="T3" fmla="*/ 3 h 7"/>
              <a:gd name="T4" fmla="*/ 23 w 26"/>
              <a:gd name="T5" fmla="*/ 0 h 7"/>
              <a:gd name="T6" fmla="*/ 3 w 26"/>
              <a:gd name="T7" fmla="*/ 0 h 7"/>
              <a:gd name="T8" fmla="*/ 0 w 26"/>
              <a:gd name="T9" fmla="*/ 7 h 7"/>
              <a:gd name="T10" fmla="*/ 23 w 26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7">
                <a:moveTo>
                  <a:pt x="23" y="7"/>
                </a:moveTo>
                <a:cubicBezTo>
                  <a:pt x="25" y="7"/>
                  <a:pt x="26" y="5"/>
                  <a:pt x="26" y="3"/>
                </a:cubicBezTo>
                <a:cubicBezTo>
                  <a:pt x="26" y="1"/>
                  <a:pt x="25" y="0"/>
                  <a:pt x="23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7"/>
                  <a:pt x="0" y="7"/>
                  <a:pt x="0" y="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8" name="Freeform 69">
            <a:extLst>
              <a:ext uri="{FF2B5EF4-FFF2-40B4-BE49-F238E27FC236}">
                <a16:creationId xmlns:a16="http://schemas.microsoft.com/office/drawing/2014/main" id="{A90AFB62-38E9-4637-8E10-0FE3535E9721}"/>
              </a:ext>
            </a:extLst>
          </p:cNvPr>
          <p:cNvSpPr>
            <a:spLocks/>
          </p:cNvSpPr>
          <p:nvPr/>
        </p:nvSpPr>
        <p:spPr bwMode="auto">
          <a:xfrm>
            <a:off x="5805488" y="1343025"/>
            <a:ext cx="47625" cy="22225"/>
          </a:xfrm>
          <a:custGeom>
            <a:avLst/>
            <a:gdLst>
              <a:gd name="T0" fmla="*/ 12 w 15"/>
              <a:gd name="T1" fmla="*/ 7 h 7"/>
              <a:gd name="T2" fmla="*/ 15 w 15"/>
              <a:gd name="T3" fmla="*/ 3 h 7"/>
              <a:gd name="T4" fmla="*/ 12 w 15"/>
              <a:gd name="T5" fmla="*/ 0 h 7"/>
              <a:gd name="T6" fmla="*/ 4 w 15"/>
              <a:gd name="T7" fmla="*/ 0 h 7"/>
              <a:gd name="T8" fmla="*/ 0 w 15"/>
              <a:gd name="T9" fmla="*/ 7 h 7"/>
              <a:gd name="T10" fmla="*/ 12 w 1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7">
                <a:moveTo>
                  <a:pt x="12" y="7"/>
                </a:moveTo>
                <a:cubicBezTo>
                  <a:pt x="14" y="7"/>
                  <a:pt x="15" y="5"/>
                  <a:pt x="15" y="3"/>
                </a:cubicBezTo>
                <a:cubicBezTo>
                  <a:pt x="15" y="1"/>
                  <a:pt x="14" y="0"/>
                  <a:pt x="12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7"/>
                  <a:pt x="0" y="7"/>
                  <a:pt x="0" y="7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9" name="Freeform 70">
            <a:extLst>
              <a:ext uri="{FF2B5EF4-FFF2-40B4-BE49-F238E27FC236}">
                <a16:creationId xmlns:a16="http://schemas.microsoft.com/office/drawing/2014/main" id="{4C87D8DC-2D9D-4D36-B44E-BF2EB7B2C52D}"/>
              </a:ext>
            </a:extLst>
          </p:cNvPr>
          <p:cNvSpPr>
            <a:spLocks/>
          </p:cNvSpPr>
          <p:nvPr/>
        </p:nvSpPr>
        <p:spPr bwMode="auto">
          <a:xfrm>
            <a:off x="5451475" y="1343025"/>
            <a:ext cx="319088" cy="22225"/>
          </a:xfrm>
          <a:custGeom>
            <a:avLst/>
            <a:gdLst>
              <a:gd name="T0" fmla="*/ 3 w 101"/>
              <a:gd name="T1" fmla="*/ 0 h 7"/>
              <a:gd name="T2" fmla="*/ 0 w 101"/>
              <a:gd name="T3" fmla="*/ 3 h 7"/>
              <a:gd name="T4" fmla="*/ 3 w 101"/>
              <a:gd name="T5" fmla="*/ 7 h 7"/>
              <a:gd name="T6" fmla="*/ 97 w 101"/>
              <a:gd name="T7" fmla="*/ 7 h 7"/>
              <a:gd name="T8" fmla="*/ 101 w 101"/>
              <a:gd name="T9" fmla="*/ 0 h 7"/>
              <a:gd name="T10" fmla="*/ 3 w 101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" h="7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101" y="0"/>
                  <a:pt x="101" y="0"/>
                  <a:pt x="101" y="0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60" name="Freeform 71">
            <a:extLst>
              <a:ext uri="{FF2B5EF4-FFF2-40B4-BE49-F238E27FC236}">
                <a16:creationId xmlns:a16="http://schemas.microsoft.com/office/drawing/2014/main" id="{E3E0EE61-BA0F-452A-A391-A0C1198F31C8}"/>
              </a:ext>
            </a:extLst>
          </p:cNvPr>
          <p:cNvSpPr>
            <a:spLocks/>
          </p:cNvSpPr>
          <p:nvPr/>
        </p:nvSpPr>
        <p:spPr bwMode="auto">
          <a:xfrm>
            <a:off x="5843588" y="1279525"/>
            <a:ext cx="9525" cy="15875"/>
          </a:xfrm>
          <a:custGeom>
            <a:avLst/>
            <a:gdLst>
              <a:gd name="T0" fmla="*/ 0 w 3"/>
              <a:gd name="T1" fmla="*/ 5 h 5"/>
              <a:gd name="T2" fmla="*/ 0 w 3"/>
              <a:gd name="T3" fmla="*/ 5 h 5"/>
              <a:gd name="T4" fmla="*/ 3 w 3"/>
              <a:gd name="T5" fmla="*/ 2 h 5"/>
              <a:gd name="T6" fmla="*/ 2 w 3"/>
              <a:gd name="T7" fmla="*/ 0 h 5"/>
              <a:gd name="T8" fmla="*/ 0 w 3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2" y="5"/>
                  <a:pt x="3" y="4"/>
                  <a:pt x="3" y="2"/>
                </a:cubicBezTo>
                <a:cubicBezTo>
                  <a:pt x="2" y="0"/>
                  <a:pt x="2" y="0"/>
                  <a:pt x="2" y="0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61" name="Freeform 72">
            <a:extLst>
              <a:ext uri="{FF2B5EF4-FFF2-40B4-BE49-F238E27FC236}">
                <a16:creationId xmlns:a16="http://schemas.microsoft.com/office/drawing/2014/main" id="{8593DDCA-FCF2-41F7-88FD-6DA035E6071B}"/>
              </a:ext>
            </a:extLst>
          </p:cNvPr>
          <p:cNvSpPr>
            <a:spLocks/>
          </p:cNvSpPr>
          <p:nvPr/>
        </p:nvSpPr>
        <p:spPr bwMode="auto">
          <a:xfrm>
            <a:off x="5451475" y="1273175"/>
            <a:ext cx="354013" cy="22225"/>
          </a:xfrm>
          <a:custGeom>
            <a:avLst/>
            <a:gdLst>
              <a:gd name="T0" fmla="*/ 3 w 112"/>
              <a:gd name="T1" fmla="*/ 0 h 7"/>
              <a:gd name="T2" fmla="*/ 0 w 112"/>
              <a:gd name="T3" fmla="*/ 3 h 7"/>
              <a:gd name="T4" fmla="*/ 3 w 112"/>
              <a:gd name="T5" fmla="*/ 7 h 7"/>
              <a:gd name="T6" fmla="*/ 108 w 112"/>
              <a:gd name="T7" fmla="*/ 7 h 7"/>
              <a:gd name="T8" fmla="*/ 112 w 112"/>
              <a:gd name="T9" fmla="*/ 0 h 7"/>
              <a:gd name="T10" fmla="*/ 3 w 112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7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12" y="0"/>
                  <a:pt x="112" y="0"/>
                  <a:pt x="112" y="0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62" name="Freeform 73">
            <a:extLst>
              <a:ext uri="{FF2B5EF4-FFF2-40B4-BE49-F238E27FC236}">
                <a16:creationId xmlns:a16="http://schemas.microsoft.com/office/drawing/2014/main" id="{CC4E80D2-FF7E-41B2-8312-D9F5F5A68F43}"/>
              </a:ext>
            </a:extLst>
          </p:cNvPr>
          <p:cNvSpPr>
            <a:spLocks/>
          </p:cNvSpPr>
          <p:nvPr/>
        </p:nvSpPr>
        <p:spPr bwMode="auto">
          <a:xfrm>
            <a:off x="5451475" y="1203325"/>
            <a:ext cx="395288" cy="22225"/>
          </a:xfrm>
          <a:custGeom>
            <a:avLst/>
            <a:gdLst>
              <a:gd name="T0" fmla="*/ 124 w 125"/>
              <a:gd name="T1" fmla="*/ 0 h 7"/>
              <a:gd name="T2" fmla="*/ 3 w 125"/>
              <a:gd name="T3" fmla="*/ 0 h 7"/>
              <a:gd name="T4" fmla="*/ 0 w 125"/>
              <a:gd name="T5" fmla="*/ 3 h 7"/>
              <a:gd name="T6" fmla="*/ 3 w 125"/>
              <a:gd name="T7" fmla="*/ 7 h 7"/>
              <a:gd name="T8" fmla="*/ 116 w 125"/>
              <a:gd name="T9" fmla="*/ 7 h 7"/>
              <a:gd name="T10" fmla="*/ 125 w 125"/>
              <a:gd name="T11" fmla="*/ 0 h 7"/>
              <a:gd name="T12" fmla="*/ 124 w 125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" h="7">
                <a:moveTo>
                  <a:pt x="124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116" y="7"/>
                  <a:pt x="116" y="7"/>
                  <a:pt x="116" y="7"/>
                </a:cubicBezTo>
                <a:cubicBezTo>
                  <a:pt x="125" y="0"/>
                  <a:pt x="125" y="0"/>
                  <a:pt x="125" y="0"/>
                </a:cubicBezTo>
                <a:cubicBezTo>
                  <a:pt x="124" y="0"/>
                  <a:pt x="124" y="0"/>
                  <a:pt x="1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63" name="Freeform 74">
            <a:extLst>
              <a:ext uri="{FF2B5EF4-FFF2-40B4-BE49-F238E27FC236}">
                <a16:creationId xmlns:a16="http://schemas.microsoft.com/office/drawing/2014/main" id="{9961FD8D-D512-4760-827A-A0D0BC948EC5}"/>
              </a:ext>
            </a:extLst>
          </p:cNvPr>
          <p:cNvSpPr>
            <a:spLocks/>
          </p:cNvSpPr>
          <p:nvPr/>
        </p:nvSpPr>
        <p:spPr bwMode="auto">
          <a:xfrm>
            <a:off x="6351588" y="1184275"/>
            <a:ext cx="376237" cy="342900"/>
          </a:xfrm>
          <a:custGeom>
            <a:avLst/>
            <a:gdLst>
              <a:gd name="T0" fmla="*/ 119 w 119"/>
              <a:gd name="T1" fmla="*/ 0 h 108"/>
              <a:gd name="T2" fmla="*/ 100 w 119"/>
              <a:gd name="T3" fmla="*/ 15 h 108"/>
              <a:gd name="T4" fmla="*/ 107 w 119"/>
              <a:gd name="T5" fmla="*/ 16 h 108"/>
              <a:gd name="T6" fmla="*/ 63 w 119"/>
              <a:gd name="T7" fmla="*/ 99 h 108"/>
              <a:gd name="T8" fmla="*/ 28 w 119"/>
              <a:gd name="T9" fmla="*/ 69 h 108"/>
              <a:gd name="T10" fmla="*/ 26 w 119"/>
              <a:gd name="T11" fmla="*/ 68 h 108"/>
              <a:gd name="T12" fmla="*/ 23 w 119"/>
              <a:gd name="T13" fmla="*/ 70 h 108"/>
              <a:gd name="T14" fmla="*/ 1 w 119"/>
              <a:gd name="T15" fmla="*/ 103 h 108"/>
              <a:gd name="T16" fmla="*/ 2 w 119"/>
              <a:gd name="T17" fmla="*/ 107 h 108"/>
              <a:gd name="T18" fmla="*/ 4 w 119"/>
              <a:gd name="T19" fmla="*/ 108 h 108"/>
              <a:gd name="T20" fmla="*/ 7 w 119"/>
              <a:gd name="T21" fmla="*/ 106 h 108"/>
              <a:gd name="T22" fmla="*/ 7 w 119"/>
              <a:gd name="T23" fmla="*/ 106 h 108"/>
              <a:gd name="T24" fmla="*/ 27 w 119"/>
              <a:gd name="T25" fmla="*/ 76 h 108"/>
              <a:gd name="T26" fmla="*/ 62 w 119"/>
              <a:gd name="T27" fmla="*/ 106 h 108"/>
              <a:gd name="T28" fmla="*/ 65 w 119"/>
              <a:gd name="T29" fmla="*/ 107 h 108"/>
              <a:gd name="T30" fmla="*/ 67 w 119"/>
              <a:gd name="T31" fmla="*/ 105 h 108"/>
              <a:gd name="T32" fmla="*/ 112 w 119"/>
              <a:gd name="T33" fmla="*/ 19 h 108"/>
              <a:gd name="T34" fmla="*/ 117 w 119"/>
              <a:gd name="T35" fmla="*/ 24 h 108"/>
              <a:gd name="T36" fmla="*/ 119 w 119"/>
              <a:gd name="T3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9" h="108">
                <a:moveTo>
                  <a:pt x="119" y="0"/>
                </a:moveTo>
                <a:cubicBezTo>
                  <a:pt x="100" y="15"/>
                  <a:pt x="100" y="15"/>
                  <a:pt x="100" y="15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63" y="99"/>
                  <a:pt x="63" y="99"/>
                  <a:pt x="63" y="99"/>
                </a:cubicBezTo>
                <a:cubicBezTo>
                  <a:pt x="28" y="69"/>
                  <a:pt x="28" y="69"/>
                  <a:pt x="28" y="69"/>
                </a:cubicBezTo>
                <a:cubicBezTo>
                  <a:pt x="27" y="68"/>
                  <a:pt x="27" y="68"/>
                  <a:pt x="26" y="68"/>
                </a:cubicBezTo>
                <a:cubicBezTo>
                  <a:pt x="25" y="68"/>
                  <a:pt x="24" y="69"/>
                  <a:pt x="23" y="70"/>
                </a:cubicBezTo>
                <a:cubicBezTo>
                  <a:pt x="1" y="103"/>
                  <a:pt x="1" y="103"/>
                  <a:pt x="1" y="103"/>
                </a:cubicBezTo>
                <a:cubicBezTo>
                  <a:pt x="0" y="104"/>
                  <a:pt x="1" y="106"/>
                  <a:pt x="2" y="107"/>
                </a:cubicBezTo>
                <a:cubicBezTo>
                  <a:pt x="3" y="108"/>
                  <a:pt x="3" y="108"/>
                  <a:pt x="4" y="108"/>
                </a:cubicBezTo>
                <a:cubicBezTo>
                  <a:pt x="5" y="108"/>
                  <a:pt x="6" y="107"/>
                  <a:pt x="7" y="106"/>
                </a:cubicBezTo>
                <a:cubicBezTo>
                  <a:pt x="7" y="106"/>
                  <a:pt x="7" y="106"/>
                  <a:pt x="7" y="106"/>
                </a:cubicBezTo>
                <a:cubicBezTo>
                  <a:pt x="27" y="76"/>
                  <a:pt x="27" y="76"/>
                  <a:pt x="27" y="7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3" y="107"/>
                  <a:pt x="64" y="107"/>
                  <a:pt x="65" y="107"/>
                </a:cubicBezTo>
                <a:cubicBezTo>
                  <a:pt x="66" y="107"/>
                  <a:pt x="66" y="106"/>
                  <a:pt x="67" y="105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17" y="24"/>
                  <a:pt x="117" y="24"/>
                  <a:pt x="117" y="24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64" name="Freeform 75">
            <a:extLst>
              <a:ext uri="{FF2B5EF4-FFF2-40B4-BE49-F238E27FC236}">
                <a16:creationId xmlns:a16="http://schemas.microsoft.com/office/drawing/2014/main" id="{A0116C7C-DE1D-4C6A-AEA2-1B8D73E16B66}"/>
              </a:ext>
            </a:extLst>
          </p:cNvPr>
          <p:cNvSpPr>
            <a:spLocks/>
          </p:cNvSpPr>
          <p:nvPr/>
        </p:nvSpPr>
        <p:spPr bwMode="auto">
          <a:xfrm>
            <a:off x="6310313" y="1177925"/>
            <a:ext cx="411162" cy="412750"/>
          </a:xfrm>
          <a:custGeom>
            <a:avLst/>
            <a:gdLst>
              <a:gd name="T0" fmla="*/ 126 w 130"/>
              <a:gd name="T1" fmla="*/ 123 h 130"/>
              <a:gd name="T2" fmla="*/ 7 w 130"/>
              <a:gd name="T3" fmla="*/ 123 h 130"/>
              <a:gd name="T4" fmla="*/ 7 w 130"/>
              <a:gd name="T5" fmla="*/ 4 h 130"/>
              <a:gd name="T6" fmla="*/ 5 w 130"/>
              <a:gd name="T7" fmla="*/ 0 h 130"/>
              <a:gd name="T8" fmla="*/ 2 w 130"/>
              <a:gd name="T9" fmla="*/ 0 h 130"/>
              <a:gd name="T10" fmla="*/ 0 w 130"/>
              <a:gd name="T11" fmla="*/ 4 h 130"/>
              <a:gd name="T12" fmla="*/ 0 w 130"/>
              <a:gd name="T13" fmla="*/ 125 h 130"/>
              <a:gd name="T14" fmla="*/ 0 w 130"/>
              <a:gd name="T15" fmla="*/ 126 h 130"/>
              <a:gd name="T16" fmla="*/ 0 w 130"/>
              <a:gd name="T17" fmla="*/ 128 h 130"/>
              <a:gd name="T18" fmla="*/ 1 w 130"/>
              <a:gd name="T19" fmla="*/ 129 h 130"/>
              <a:gd name="T20" fmla="*/ 2 w 130"/>
              <a:gd name="T21" fmla="*/ 130 h 130"/>
              <a:gd name="T22" fmla="*/ 4 w 130"/>
              <a:gd name="T23" fmla="*/ 130 h 130"/>
              <a:gd name="T24" fmla="*/ 5 w 130"/>
              <a:gd name="T25" fmla="*/ 130 h 130"/>
              <a:gd name="T26" fmla="*/ 126 w 130"/>
              <a:gd name="T27" fmla="*/ 130 h 130"/>
              <a:gd name="T28" fmla="*/ 130 w 130"/>
              <a:gd name="T29" fmla="*/ 128 h 130"/>
              <a:gd name="T30" fmla="*/ 130 w 130"/>
              <a:gd name="T31" fmla="*/ 125 h 130"/>
              <a:gd name="T32" fmla="*/ 126 w 130"/>
              <a:gd name="T33" fmla="*/ 12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65" name="Freeform 76">
            <a:extLst>
              <a:ext uri="{FF2B5EF4-FFF2-40B4-BE49-F238E27FC236}">
                <a16:creationId xmlns:a16="http://schemas.microsoft.com/office/drawing/2014/main" id="{F6B4C38B-045C-491F-9A70-86DBB9D5F526}"/>
              </a:ext>
            </a:extLst>
          </p:cNvPr>
          <p:cNvSpPr>
            <a:spLocks/>
          </p:cNvSpPr>
          <p:nvPr/>
        </p:nvSpPr>
        <p:spPr bwMode="auto">
          <a:xfrm>
            <a:off x="6367463" y="1533525"/>
            <a:ext cx="19050" cy="25400"/>
          </a:xfrm>
          <a:custGeom>
            <a:avLst/>
            <a:gdLst>
              <a:gd name="T0" fmla="*/ 0 w 6"/>
              <a:gd name="T1" fmla="*/ 6 h 8"/>
              <a:gd name="T2" fmla="*/ 3 w 6"/>
              <a:gd name="T3" fmla="*/ 8 h 8"/>
              <a:gd name="T4" fmla="*/ 6 w 6"/>
              <a:gd name="T5" fmla="*/ 5 h 8"/>
              <a:gd name="T6" fmla="*/ 6 w 6"/>
              <a:gd name="T7" fmla="*/ 0 h 8"/>
              <a:gd name="T8" fmla="*/ 4 w 6"/>
              <a:gd name="T9" fmla="*/ 3 h 8"/>
              <a:gd name="T10" fmla="*/ 0 w 6"/>
              <a:gd name="T11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8">
                <a:moveTo>
                  <a:pt x="0" y="6"/>
                </a:moveTo>
                <a:cubicBezTo>
                  <a:pt x="0" y="7"/>
                  <a:pt x="1" y="8"/>
                  <a:pt x="3" y="8"/>
                </a:cubicBezTo>
                <a:cubicBezTo>
                  <a:pt x="5" y="8"/>
                  <a:pt x="6" y="7"/>
                  <a:pt x="6" y="5"/>
                </a:cubicBezTo>
                <a:cubicBezTo>
                  <a:pt x="6" y="0"/>
                  <a:pt x="6" y="0"/>
                  <a:pt x="6" y="0"/>
                </a:cubicBezTo>
                <a:cubicBezTo>
                  <a:pt x="4" y="3"/>
                  <a:pt x="4" y="3"/>
                  <a:pt x="4" y="3"/>
                </a:cubicBezTo>
                <a:cubicBezTo>
                  <a:pt x="3" y="5"/>
                  <a:pt x="1" y="5"/>
                  <a:pt x="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66" name="Freeform 77">
            <a:extLst>
              <a:ext uri="{FF2B5EF4-FFF2-40B4-BE49-F238E27FC236}">
                <a16:creationId xmlns:a16="http://schemas.microsoft.com/office/drawing/2014/main" id="{FBB9A4F0-9C74-442C-967F-A5AAB1094A63}"/>
              </a:ext>
            </a:extLst>
          </p:cNvPr>
          <p:cNvSpPr>
            <a:spLocks/>
          </p:cNvSpPr>
          <p:nvPr/>
        </p:nvSpPr>
        <p:spPr bwMode="auto">
          <a:xfrm>
            <a:off x="6399213" y="1485900"/>
            <a:ext cx="19050" cy="73025"/>
          </a:xfrm>
          <a:custGeom>
            <a:avLst/>
            <a:gdLst>
              <a:gd name="T0" fmla="*/ 0 w 6"/>
              <a:gd name="T1" fmla="*/ 20 h 23"/>
              <a:gd name="T2" fmla="*/ 3 w 6"/>
              <a:gd name="T3" fmla="*/ 23 h 23"/>
              <a:gd name="T4" fmla="*/ 6 w 6"/>
              <a:gd name="T5" fmla="*/ 20 h 23"/>
              <a:gd name="T6" fmla="*/ 6 w 6"/>
              <a:gd name="T7" fmla="*/ 0 h 23"/>
              <a:gd name="T8" fmla="*/ 0 w 6"/>
              <a:gd name="T9" fmla="*/ 9 h 23"/>
              <a:gd name="T10" fmla="*/ 0 w 6"/>
              <a:gd name="T11" fmla="*/ 2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23">
                <a:moveTo>
                  <a:pt x="0" y="20"/>
                </a:moveTo>
                <a:cubicBezTo>
                  <a:pt x="0" y="22"/>
                  <a:pt x="1" y="23"/>
                  <a:pt x="3" y="23"/>
                </a:cubicBezTo>
                <a:cubicBezTo>
                  <a:pt x="5" y="23"/>
                  <a:pt x="6" y="22"/>
                  <a:pt x="6" y="20"/>
                </a:cubicBezTo>
                <a:cubicBezTo>
                  <a:pt x="6" y="0"/>
                  <a:pt x="6" y="0"/>
                  <a:pt x="6" y="0"/>
                </a:cubicBezTo>
                <a:cubicBezTo>
                  <a:pt x="0" y="9"/>
                  <a:pt x="0" y="9"/>
                  <a:pt x="0" y="9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67" name="Freeform 78">
            <a:extLst>
              <a:ext uri="{FF2B5EF4-FFF2-40B4-BE49-F238E27FC236}">
                <a16:creationId xmlns:a16="http://schemas.microsoft.com/office/drawing/2014/main" id="{848CFA9F-3F5B-4390-BA8F-5DDA8F31DF18}"/>
              </a:ext>
            </a:extLst>
          </p:cNvPr>
          <p:cNvSpPr>
            <a:spLocks/>
          </p:cNvSpPr>
          <p:nvPr/>
        </p:nvSpPr>
        <p:spPr bwMode="auto">
          <a:xfrm>
            <a:off x="6430963" y="1457325"/>
            <a:ext cx="19050" cy="101600"/>
          </a:xfrm>
          <a:custGeom>
            <a:avLst/>
            <a:gdLst>
              <a:gd name="T0" fmla="*/ 0 w 6"/>
              <a:gd name="T1" fmla="*/ 3 h 32"/>
              <a:gd name="T2" fmla="*/ 0 w 6"/>
              <a:gd name="T3" fmla="*/ 29 h 32"/>
              <a:gd name="T4" fmla="*/ 3 w 6"/>
              <a:gd name="T5" fmla="*/ 32 h 32"/>
              <a:gd name="T6" fmla="*/ 6 w 6"/>
              <a:gd name="T7" fmla="*/ 29 h 32"/>
              <a:gd name="T8" fmla="*/ 6 w 6"/>
              <a:gd name="T9" fmla="*/ 3 h 32"/>
              <a:gd name="T10" fmla="*/ 2 w 6"/>
              <a:gd name="T11" fmla="*/ 0 h 32"/>
              <a:gd name="T12" fmla="*/ 0 w 6"/>
              <a:gd name="T1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32">
                <a:moveTo>
                  <a:pt x="0" y="3"/>
                </a:move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1" y="32"/>
                  <a:pt x="3" y="32"/>
                </a:cubicBezTo>
                <a:cubicBezTo>
                  <a:pt x="5" y="32"/>
                  <a:pt x="6" y="31"/>
                  <a:pt x="6" y="29"/>
                </a:cubicBezTo>
                <a:cubicBezTo>
                  <a:pt x="6" y="3"/>
                  <a:pt x="6" y="3"/>
                  <a:pt x="6" y="3"/>
                </a:cubicBezTo>
                <a:cubicBezTo>
                  <a:pt x="2" y="0"/>
                  <a:pt x="2" y="0"/>
                  <a:pt x="2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68" name="Freeform 79">
            <a:extLst>
              <a:ext uri="{FF2B5EF4-FFF2-40B4-BE49-F238E27FC236}">
                <a16:creationId xmlns:a16="http://schemas.microsoft.com/office/drawing/2014/main" id="{C9122AA8-90CC-4F78-8612-C3AC3C2793F5}"/>
              </a:ext>
            </a:extLst>
          </p:cNvPr>
          <p:cNvSpPr>
            <a:spLocks/>
          </p:cNvSpPr>
          <p:nvPr/>
        </p:nvSpPr>
        <p:spPr bwMode="auto">
          <a:xfrm>
            <a:off x="6462713" y="1479550"/>
            <a:ext cx="19050" cy="79375"/>
          </a:xfrm>
          <a:custGeom>
            <a:avLst/>
            <a:gdLst>
              <a:gd name="T0" fmla="*/ 0 w 6"/>
              <a:gd name="T1" fmla="*/ 22 h 25"/>
              <a:gd name="T2" fmla="*/ 3 w 6"/>
              <a:gd name="T3" fmla="*/ 25 h 25"/>
              <a:gd name="T4" fmla="*/ 6 w 6"/>
              <a:gd name="T5" fmla="*/ 22 h 25"/>
              <a:gd name="T6" fmla="*/ 6 w 6"/>
              <a:gd name="T7" fmla="*/ 5 h 25"/>
              <a:gd name="T8" fmla="*/ 0 w 6"/>
              <a:gd name="T9" fmla="*/ 0 h 25"/>
              <a:gd name="T10" fmla="*/ 0 w 6"/>
              <a:gd name="T11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25">
                <a:moveTo>
                  <a:pt x="0" y="22"/>
                </a:moveTo>
                <a:cubicBezTo>
                  <a:pt x="0" y="24"/>
                  <a:pt x="1" y="25"/>
                  <a:pt x="3" y="25"/>
                </a:cubicBezTo>
                <a:cubicBezTo>
                  <a:pt x="5" y="25"/>
                  <a:pt x="6" y="24"/>
                  <a:pt x="6" y="22"/>
                </a:cubicBezTo>
                <a:cubicBezTo>
                  <a:pt x="6" y="5"/>
                  <a:pt x="6" y="5"/>
                  <a:pt x="6" y="5"/>
                </a:cubicBezTo>
                <a:cubicBezTo>
                  <a:pt x="0" y="0"/>
                  <a:pt x="0" y="0"/>
                  <a:pt x="0" y="0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69" name="Freeform 80">
            <a:extLst>
              <a:ext uri="{FF2B5EF4-FFF2-40B4-BE49-F238E27FC236}">
                <a16:creationId xmlns:a16="http://schemas.microsoft.com/office/drawing/2014/main" id="{E702B1FE-5BD3-40D5-82AD-9A8484535F5D}"/>
              </a:ext>
            </a:extLst>
          </p:cNvPr>
          <p:cNvSpPr>
            <a:spLocks/>
          </p:cNvSpPr>
          <p:nvPr/>
        </p:nvSpPr>
        <p:spPr bwMode="auto">
          <a:xfrm>
            <a:off x="6494463" y="1504950"/>
            <a:ext cx="19050" cy="53975"/>
          </a:xfrm>
          <a:custGeom>
            <a:avLst/>
            <a:gdLst>
              <a:gd name="T0" fmla="*/ 0 w 6"/>
              <a:gd name="T1" fmla="*/ 14 h 17"/>
              <a:gd name="T2" fmla="*/ 3 w 6"/>
              <a:gd name="T3" fmla="*/ 17 h 17"/>
              <a:gd name="T4" fmla="*/ 6 w 6"/>
              <a:gd name="T5" fmla="*/ 14 h 17"/>
              <a:gd name="T6" fmla="*/ 6 w 6"/>
              <a:gd name="T7" fmla="*/ 6 h 17"/>
              <a:gd name="T8" fmla="*/ 0 w 6"/>
              <a:gd name="T9" fmla="*/ 0 h 17"/>
              <a:gd name="T10" fmla="*/ 0 w 6"/>
              <a:gd name="T11" fmla="*/ 1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7">
                <a:moveTo>
                  <a:pt x="0" y="14"/>
                </a:moveTo>
                <a:cubicBezTo>
                  <a:pt x="0" y="16"/>
                  <a:pt x="1" y="17"/>
                  <a:pt x="3" y="17"/>
                </a:cubicBezTo>
                <a:cubicBezTo>
                  <a:pt x="5" y="17"/>
                  <a:pt x="6" y="16"/>
                  <a:pt x="6" y="14"/>
                </a:cubicBezTo>
                <a:cubicBezTo>
                  <a:pt x="6" y="6"/>
                  <a:pt x="6" y="6"/>
                  <a:pt x="6" y="6"/>
                </a:cubicBezTo>
                <a:cubicBezTo>
                  <a:pt x="0" y="0"/>
                  <a:pt x="0" y="0"/>
                  <a:pt x="0" y="0"/>
                </a:cubicBezTo>
                <a:lnTo>
                  <a:pt x="0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70" name="Freeform 81">
            <a:extLst>
              <a:ext uri="{FF2B5EF4-FFF2-40B4-BE49-F238E27FC236}">
                <a16:creationId xmlns:a16="http://schemas.microsoft.com/office/drawing/2014/main" id="{BB8291CB-66C0-4B09-9C0F-80B734D2432C}"/>
              </a:ext>
            </a:extLst>
          </p:cNvPr>
          <p:cNvSpPr>
            <a:spLocks/>
          </p:cNvSpPr>
          <p:nvPr/>
        </p:nvSpPr>
        <p:spPr bwMode="auto">
          <a:xfrm>
            <a:off x="6526213" y="1533525"/>
            <a:ext cx="19050" cy="25400"/>
          </a:xfrm>
          <a:custGeom>
            <a:avLst/>
            <a:gdLst>
              <a:gd name="T0" fmla="*/ 0 w 6"/>
              <a:gd name="T1" fmla="*/ 0 h 8"/>
              <a:gd name="T2" fmla="*/ 0 w 6"/>
              <a:gd name="T3" fmla="*/ 5 h 8"/>
              <a:gd name="T4" fmla="*/ 3 w 6"/>
              <a:gd name="T5" fmla="*/ 8 h 8"/>
              <a:gd name="T6" fmla="*/ 6 w 6"/>
              <a:gd name="T7" fmla="*/ 5 h 8"/>
              <a:gd name="T8" fmla="*/ 6 w 6"/>
              <a:gd name="T9" fmla="*/ 5 h 8"/>
              <a:gd name="T10" fmla="*/ 5 w 6"/>
              <a:gd name="T11" fmla="*/ 4 h 8"/>
              <a:gd name="T12" fmla="*/ 0 w 6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8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0" y="7"/>
                  <a:pt x="1" y="8"/>
                  <a:pt x="3" y="8"/>
                </a:cubicBezTo>
                <a:cubicBezTo>
                  <a:pt x="5" y="8"/>
                  <a:pt x="6" y="7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5" y="4"/>
                  <a:pt x="5" y="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71" name="Freeform 82">
            <a:extLst>
              <a:ext uri="{FF2B5EF4-FFF2-40B4-BE49-F238E27FC236}">
                <a16:creationId xmlns:a16="http://schemas.microsoft.com/office/drawing/2014/main" id="{62EF89E3-556D-4D09-9488-23DD304F9429}"/>
              </a:ext>
            </a:extLst>
          </p:cNvPr>
          <p:cNvSpPr>
            <a:spLocks/>
          </p:cNvSpPr>
          <p:nvPr/>
        </p:nvSpPr>
        <p:spPr bwMode="auto">
          <a:xfrm>
            <a:off x="6557963" y="1527175"/>
            <a:ext cx="19050" cy="31750"/>
          </a:xfrm>
          <a:custGeom>
            <a:avLst/>
            <a:gdLst>
              <a:gd name="T0" fmla="*/ 0 w 6"/>
              <a:gd name="T1" fmla="*/ 7 h 10"/>
              <a:gd name="T2" fmla="*/ 0 w 6"/>
              <a:gd name="T3" fmla="*/ 7 h 10"/>
              <a:gd name="T4" fmla="*/ 3 w 6"/>
              <a:gd name="T5" fmla="*/ 10 h 10"/>
              <a:gd name="T6" fmla="*/ 6 w 6"/>
              <a:gd name="T7" fmla="*/ 7 h 10"/>
              <a:gd name="T8" fmla="*/ 6 w 6"/>
              <a:gd name="T9" fmla="*/ 0 h 10"/>
              <a:gd name="T10" fmla="*/ 4 w 6"/>
              <a:gd name="T11" fmla="*/ 4 h 10"/>
              <a:gd name="T12" fmla="*/ 0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9"/>
                  <a:pt x="1" y="10"/>
                  <a:pt x="3" y="10"/>
                </a:cubicBezTo>
                <a:cubicBezTo>
                  <a:pt x="5" y="10"/>
                  <a:pt x="6" y="9"/>
                  <a:pt x="6" y="7"/>
                </a:cubicBezTo>
                <a:cubicBezTo>
                  <a:pt x="6" y="0"/>
                  <a:pt x="6" y="0"/>
                  <a:pt x="6" y="0"/>
                </a:cubicBezTo>
                <a:cubicBezTo>
                  <a:pt x="4" y="4"/>
                  <a:pt x="4" y="4"/>
                  <a:pt x="4" y="4"/>
                </a:cubicBezTo>
                <a:cubicBezTo>
                  <a:pt x="3" y="6"/>
                  <a:pt x="2" y="7"/>
                  <a:pt x="0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72" name="Freeform 83">
            <a:extLst>
              <a:ext uri="{FF2B5EF4-FFF2-40B4-BE49-F238E27FC236}">
                <a16:creationId xmlns:a16="http://schemas.microsoft.com/office/drawing/2014/main" id="{0EC8FB37-7ED0-4FB7-8F64-4F539CCCAA27}"/>
              </a:ext>
            </a:extLst>
          </p:cNvPr>
          <p:cNvSpPr>
            <a:spLocks/>
          </p:cNvSpPr>
          <p:nvPr/>
        </p:nvSpPr>
        <p:spPr bwMode="auto">
          <a:xfrm>
            <a:off x="6589713" y="1466850"/>
            <a:ext cx="17462" cy="92075"/>
          </a:xfrm>
          <a:custGeom>
            <a:avLst/>
            <a:gdLst>
              <a:gd name="T0" fmla="*/ 0 w 6"/>
              <a:gd name="T1" fmla="*/ 26 h 29"/>
              <a:gd name="T2" fmla="*/ 3 w 6"/>
              <a:gd name="T3" fmla="*/ 29 h 29"/>
              <a:gd name="T4" fmla="*/ 6 w 6"/>
              <a:gd name="T5" fmla="*/ 26 h 29"/>
              <a:gd name="T6" fmla="*/ 6 w 6"/>
              <a:gd name="T7" fmla="*/ 0 h 29"/>
              <a:gd name="T8" fmla="*/ 0 w 6"/>
              <a:gd name="T9" fmla="*/ 11 h 29"/>
              <a:gd name="T10" fmla="*/ 0 w 6"/>
              <a:gd name="T11" fmla="*/ 2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29">
                <a:moveTo>
                  <a:pt x="0" y="26"/>
                </a:moveTo>
                <a:cubicBezTo>
                  <a:pt x="0" y="28"/>
                  <a:pt x="2" y="29"/>
                  <a:pt x="3" y="29"/>
                </a:cubicBezTo>
                <a:cubicBezTo>
                  <a:pt x="5" y="29"/>
                  <a:pt x="6" y="28"/>
                  <a:pt x="6" y="26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73" name="Freeform 84">
            <a:extLst>
              <a:ext uri="{FF2B5EF4-FFF2-40B4-BE49-F238E27FC236}">
                <a16:creationId xmlns:a16="http://schemas.microsoft.com/office/drawing/2014/main" id="{089AEC0D-A9C7-4EF5-BCD5-6735B62CD49A}"/>
              </a:ext>
            </a:extLst>
          </p:cNvPr>
          <p:cNvSpPr>
            <a:spLocks/>
          </p:cNvSpPr>
          <p:nvPr/>
        </p:nvSpPr>
        <p:spPr bwMode="auto">
          <a:xfrm>
            <a:off x="6619875" y="1406525"/>
            <a:ext cx="19050" cy="152400"/>
          </a:xfrm>
          <a:custGeom>
            <a:avLst/>
            <a:gdLst>
              <a:gd name="T0" fmla="*/ 0 w 6"/>
              <a:gd name="T1" fmla="*/ 45 h 48"/>
              <a:gd name="T2" fmla="*/ 3 w 6"/>
              <a:gd name="T3" fmla="*/ 48 h 48"/>
              <a:gd name="T4" fmla="*/ 6 w 6"/>
              <a:gd name="T5" fmla="*/ 45 h 48"/>
              <a:gd name="T6" fmla="*/ 6 w 6"/>
              <a:gd name="T7" fmla="*/ 0 h 48"/>
              <a:gd name="T8" fmla="*/ 0 w 6"/>
              <a:gd name="T9" fmla="*/ 11 h 48"/>
              <a:gd name="T10" fmla="*/ 0 w 6"/>
              <a:gd name="T11" fmla="*/ 4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48">
                <a:moveTo>
                  <a:pt x="0" y="45"/>
                </a:moveTo>
                <a:cubicBezTo>
                  <a:pt x="0" y="47"/>
                  <a:pt x="2" y="48"/>
                  <a:pt x="3" y="48"/>
                </a:cubicBezTo>
                <a:cubicBezTo>
                  <a:pt x="5" y="48"/>
                  <a:pt x="6" y="47"/>
                  <a:pt x="6" y="45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74" name="Freeform 85">
            <a:extLst>
              <a:ext uri="{FF2B5EF4-FFF2-40B4-BE49-F238E27FC236}">
                <a16:creationId xmlns:a16="http://schemas.microsoft.com/office/drawing/2014/main" id="{E8E4D828-E997-4235-A4FD-9009E1F193C5}"/>
              </a:ext>
            </a:extLst>
          </p:cNvPr>
          <p:cNvSpPr>
            <a:spLocks/>
          </p:cNvSpPr>
          <p:nvPr/>
        </p:nvSpPr>
        <p:spPr bwMode="auto">
          <a:xfrm>
            <a:off x="6651625" y="1346200"/>
            <a:ext cx="19050" cy="212725"/>
          </a:xfrm>
          <a:custGeom>
            <a:avLst/>
            <a:gdLst>
              <a:gd name="T0" fmla="*/ 0 w 6"/>
              <a:gd name="T1" fmla="*/ 64 h 67"/>
              <a:gd name="T2" fmla="*/ 3 w 6"/>
              <a:gd name="T3" fmla="*/ 67 h 67"/>
              <a:gd name="T4" fmla="*/ 6 w 6"/>
              <a:gd name="T5" fmla="*/ 64 h 67"/>
              <a:gd name="T6" fmla="*/ 6 w 6"/>
              <a:gd name="T7" fmla="*/ 0 h 67"/>
              <a:gd name="T8" fmla="*/ 0 w 6"/>
              <a:gd name="T9" fmla="*/ 11 h 67"/>
              <a:gd name="T10" fmla="*/ 0 w 6"/>
              <a:gd name="T11" fmla="*/ 6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67">
                <a:moveTo>
                  <a:pt x="0" y="64"/>
                </a:moveTo>
                <a:cubicBezTo>
                  <a:pt x="0" y="66"/>
                  <a:pt x="2" y="67"/>
                  <a:pt x="3" y="67"/>
                </a:cubicBezTo>
                <a:cubicBezTo>
                  <a:pt x="5" y="67"/>
                  <a:pt x="6" y="66"/>
                  <a:pt x="6" y="64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75" name="Freeform 86">
            <a:extLst>
              <a:ext uri="{FF2B5EF4-FFF2-40B4-BE49-F238E27FC236}">
                <a16:creationId xmlns:a16="http://schemas.microsoft.com/office/drawing/2014/main" id="{2582DA0A-3D6A-432D-B581-312C0336AE39}"/>
              </a:ext>
            </a:extLst>
          </p:cNvPr>
          <p:cNvSpPr>
            <a:spLocks/>
          </p:cNvSpPr>
          <p:nvPr/>
        </p:nvSpPr>
        <p:spPr bwMode="auto">
          <a:xfrm>
            <a:off x="6683375" y="1285875"/>
            <a:ext cx="19050" cy="273050"/>
          </a:xfrm>
          <a:custGeom>
            <a:avLst/>
            <a:gdLst>
              <a:gd name="T0" fmla="*/ 0 w 6"/>
              <a:gd name="T1" fmla="*/ 83 h 86"/>
              <a:gd name="T2" fmla="*/ 3 w 6"/>
              <a:gd name="T3" fmla="*/ 86 h 86"/>
              <a:gd name="T4" fmla="*/ 6 w 6"/>
              <a:gd name="T5" fmla="*/ 83 h 86"/>
              <a:gd name="T6" fmla="*/ 6 w 6"/>
              <a:gd name="T7" fmla="*/ 0 h 86"/>
              <a:gd name="T8" fmla="*/ 0 w 6"/>
              <a:gd name="T9" fmla="*/ 11 h 86"/>
              <a:gd name="T10" fmla="*/ 0 w 6"/>
              <a:gd name="T11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86">
                <a:moveTo>
                  <a:pt x="0" y="83"/>
                </a:moveTo>
                <a:cubicBezTo>
                  <a:pt x="0" y="85"/>
                  <a:pt x="2" y="86"/>
                  <a:pt x="3" y="86"/>
                </a:cubicBezTo>
                <a:cubicBezTo>
                  <a:pt x="5" y="86"/>
                  <a:pt x="6" y="85"/>
                  <a:pt x="6" y="83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76" name="Freeform 87">
            <a:extLst>
              <a:ext uri="{FF2B5EF4-FFF2-40B4-BE49-F238E27FC236}">
                <a16:creationId xmlns:a16="http://schemas.microsoft.com/office/drawing/2014/main" id="{58A537F9-8A91-4358-910F-B7042F3C3447}"/>
              </a:ext>
            </a:extLst>
          </p:cNvPr>
          <p:cNvSpPr>
            <a:spLocks/>
          </p:cNvSpPr>
          <p:nvPr/>
        </p:nvSpPr>
        <p:spPr bwMode="auto">
          <a:xfrm>
            <a:off x="7210425" y="1177925"/>
            <a:ext cx="411163" cy="412750"/>
          </a:xfrm>
          <a:custGeom>
            <a:avLst/>
            <a:gdLst>
              <a:gd name="T0" fmla="*/ 126 w 130"/>
              <a:gd name="T1" fmla="*/ 123 h 130"/>
              <a:gd name="T2" fmla="*/ 7 w 130"/>
              <a:gd name="T3" fmla="*/ 123 h 130"/>
              <a:gd name="T4" fmla="*/ 7 w 130"/>
              <a:gd name="T5" fmla="*/ 4 h 130"/>
              <a:gd name="T6" fmla="*/ 5 w 130"/>
              <a:gd name="T7" fmla="*/ 0 h 130"/>
              <a:gd name="T8" fmla="*/ 2 w 130"/>
              <a:gd name="T9" fmla="*/ 0 h 130"/>
              <a:gd name="T10" fmla="*/ 0 w 130"/>
              <a:gd name="T11" fmla="*/ 4 h 130"/>
              <a:gd name="T12" fmla="*/ 0 w 130"/>
              <a:gd name="T13" fmla="*/ 125 h 130"/>
              <a:gd name="T14" fmla="*/ 0 w 130"/>
              <a:gd name="T15" fmla="*/ 126 h 130"/>
              <a:gd name="T16" fmla="*/ 0 w 130"/>
              <a:gd name="T17" fmla="*/ 128 h 130"/>
              <a:gd name="T18" fmla="*/ 1 w 130"/>
              <a:gd name="T19" fmla="*/ 129 h 130"/>
              <a:gd name="T20" fmla="*/ 2 w 130"/>
              <a:gd name="T21" fmla="*/ 130 h 130"/>
              <a:gd name="T22" fmla="*/ 4 w 130"/>
              <a:gd name="T23" fmla="*/ 130 h 130"/>
              <a:gd name="T24" fmla="*/ 5 w 130"/>
              <a:gd name="T25" fmla="*/ 130 h 130"/>
              <a:gd name="T26" fmla="*/ 126 w 130"/>
              <a:gd name="T27" fmla="*/ 130 h 130"/>
              <a:gd name="T28" fmla="*/ 130 w 130"/>
              <a:gd name="T29" fmla="*/ 128 h 130"/>
              <a:gd name="T30" fmla="*/ 130 w 130"/>
              <a:gd name="T31" fmla="*/ 125 h 130"/>
              <a:gd name="T32" fmla="*/ 126 w 130"/>
              <a:gd name="T33" fmla="*/ 12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1" y="129"/>
                  <a:pt x="1" y="129"/>
                </a:cubicBezTo>
                <a:cubicBezTo>
                  <a:pt x="2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77" name="Freeform 88">
            <a:extLst>
              <a:ext uri="{FF2B5EF4-FFF2-40B4-BE49-F238E27FC236}">
                <a16:creationId xmlns:a16="http://schemas.microsoft.com/office/drawing/2014/main" id="{388B08B3-7511-45C6-B687-88833B5BBCD4}"/>
              </a:ext>
            </a:extLst>
          </p:cNvPr>
          <p:cNvSpPr>
            <a:spLocks/>
          </p:cNvSpPr>
          <p:nvPr/>
        </p:nvSpPr>
        <p:spPr bwMode="auto">
          <a:xfrm>
            <a:off x="7251700" y="1200150"/>
            <a:ext cx="376238" cy="342900"/>
          </a:xfrm>
          <a:custGeom>
            <a:avLst/>
            <a:gdLst>
              <a:gd name="T0" fmla="*/ 119 w 119"/>
              <a:gd name="T1" fmla="*/ 0 h 108"/>
              <a:gd name="T2" fmla="*/ 100 w 119"/>
              <a:gd name="T3" fmla="*/ 15 h 108"/>
              <a:gd name="T4" fmla="*/ 107 w 119"/>
              <a:gd name="T5" fmla="*/ 16 h 108"/>
              <a:gd name="T6" fmla="*/ 63 w 119"/>
              <a:gd name="T7" fmla="*/ 99 h 108"/>
              <a:gd name="T8" fmla="*/ 28 w 119"/>
              <a:gd name="T9" fmla="*/ 69 h 108"/>
              <a:gd name="T10" fmla="*/ 25 w 119"/>
              <a:gd name="T11" fmla="*/ 68 h 108"/>
              <a:gd name="T12" fmla="*/ 23 w 119"/>
              <a:gd name="T13" fmla="*/ 70 h 108"/>
              <a:gd name="T14" fmla="*/ 1 w 119"/>
              <a:gd name="T15" fmla="*/ 103 h 108"/>
              <a:gd name="T16" fmla="*/ 2 w 119"/>
              <a:gd name="T17" fmla="*/ 107 h 108"/>
              <a:gd name="T18" fmla="*/ 4 w 119"/>
              <a:gd name="T19" fmla="*/ 108 h 108"/>
              <a:gd name="T20" fmla="*/ 6 w 119"/>
              <a:gd name="T21" fmla="*/ 107 h 108"/>
              <a:gd name="T22" fmla="*/ 6 w 119"/>
              <a:gd name="T23" fmla="*/ 107 h 108"/>
              <a:gd name="T24" fmla="*/ 26 w 119"/>
              <a:gd name="T25" fmla="*/ 76 h 108"/>
              <a:gd name="T26" fmla="*/ 62 w 119"/>
              <a:gd name="T27" fmla="*/ 106 h 108"/>
              <a:gd name="T28" fmla="*/ 64 w 119"/>
              <a:gd name="T29" fmla="*/ 107 h 108"/>
              <a:gd name="T30" fmla="*/ 67 w 119"/>
              <a:gd name="T31" fmla="*/ 106 h 108"/>
              <a:gd name="T32" fmla="*/ 112 w 119"/>
              <a:gd name="T33" fmla="*/ 19 h 108"/>
              <a:gd name="T34" fmla="*/ 117 w 119"/>
              <a:gd name="T35" fmla="*/ 24 h 108"/>
              <a:gd name="T36" fmla="*/ 119 w 119"/>
              <a:gd name="T3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9" h="108">
                <a:moveTo>
                  <a:pt x="119" y="0"/>
                </a:moveTo>
                <a:cubicBezTo>
                  <a:pt x="100" y="15"/>
                  <a:pt x="100" y="15"/>
                  <a:pt x="100" y="15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63" y="99"/>
                  <a:pt x="63" y="99"/>
                  <a:pt x="63" y="99"/>
                </a:cubicBezTo>
                <a:cubicBezTo>
                  <a:pt x="28" y="69"/>
                  <a:pt x="28" y="69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24" y="69"/>
                  <a:pt x="24" y="69"/>
                  <a:pt x="23" y="70"/>
                </a:cubicBezTo>
                <a:cubicBezTo>
                  <a:pt x="1" y="103"/>
                  <a:pt x="1" y="103"/>
                  <a:pt x="1" y="103"/>
                </a:cubicBezTo>
                <a:cubicBezTo>
                  <a:pt x="0" y="104"/>
                  <a:pt x="0" y="106"/>
                  <a:pt x="2" y="107"/>
                </a:cubicBezTo>
                <a:cubicBezTo>
                  <a:pt x="2" y="108"/>
                  <a:pt x="3" y="108"/>
                  <a:pt x="4" y="108"/>
                </a:cubicBezTo>
                <a:cubicBezTo>
                  <a:pt x="5" y="108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26" y="76"/>
                  <a:pt x="26" y="76"/>
                  <a:pt x="26" y="7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7"/>
                  <a:pt x="63" y="107"/>
                  <a:pt x="64" y="107"/>
                </a:cubicBezTo>
                <a:cubicBezTo>
                  <a:pt x="65" y="107"/>
                  <a:pt x="66" y="106"/>
                  <a:pt x="67" y="106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17" y="24"/>
                  <a:pt x="117" y="24"/>
                  <a:pt x="117" y="24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78" name="Freeform 89">
            <a:extLst>
              <a:ext uri="{FF2B5EF4-FFF2-40B4-BE49-F238E27FC236}">
                <a16:creationId xmlns:a16="http://schemas.microsoft.com/office/drawing/2014/main" id="{6DFC86B9-227E-476D-BF76-913B0ED815B9}"/>
              </a:ext>
            </a:extLst>
          </p:cNvPr>
          <p:cNvSpPr>
            <a:spLocks/>
          </p:cNvSpPr>
          <p:nvPr/>
        </p:nvSpPr>
        <p:spPr bwMode="auto">
          <a:xfrm>
            <a:off x="8145463" y="1212850"/>
            <a:ext cx="385762" cy="336550"/>
          </a:xfrm>
          <a:custGeom>
            <a:avLst/>
            <a:gdLst>
              <a:gd name="T0" fmla="*/ 122 w 122"/>
              <a:gd name="T1" fmla="*/ 106 h 106"/>
              <a:gd name="T2" fmla="*/ 100 w 122"/>
              <a:gd name="T3" fmla="*/ 95 h 106"/>
              <a:gd name="T4" fmla="*/ 108 w 122"/>
              <a:gd name="T5" fmla="*/ 93 h 106"/>
              <a:gd name="T6" fmla="*/ 65 w 122"/>
              <a:gd name="T7" fmla="*/ 44 h 106"/>
              <a:gd name="T8" fmla="*/ 31 w 122"/>
              <a:gd name="T9" fmla="*/ 77 h 106"/>
              <a:gd name="T10" fmla="*/ 28 w 122"/>
              <a:gd name="T11" fmla="*/ 77 h 106"/>
              <a:gd name="T12" fmla="*/ 26 w 122"/>
              <a:gd name="T13" fmla="*/ 76 h 106"/>
              <a:gd name="T14" fmla="*/ 1 w 122"/>
              <a:gd name="T15" fmla="*/ 5 h 106"/>
              <a:gd name="T16" fmla="*/ 2 w 122"/>
              <a:gd name="T17" fmla="*/ 1 h 106"/>
              <a:gd name="T18" fmla="*/ 4 w 122"/>
              <a:gd name="T19" fmla="*/ 0 h 106"/>
              <a:gd name="T20" fmla="*/ 7 w 122"/>
              <a:gd name="T21" fmla="*/ 2 h 106"/>
              <a:gd name="T22" fmla="*/ 7 w 122"/>
              <a:gd name="T23" fmla="*/ 2 h 106"/>
              <a:gd name="T24" fmla="*/ 30 w 122"/>
              <a:gd name="T25" fmla="*/ 70 h 106"/>
              <a:gd name="T26" fmla="*/ 64 w 122"/>
              <a:gd name="T27" fmla="*/ 37 h 106"/>
              <a:gd name="T28" fmla="*/ 67 w 122"/>
              <a:gd name="T29" fmla="*/ 36 h 106"/>
              <a:gd name="T30" fmla="*/ 69 w 122"/>
              <a:gd name="T31" fmla="*/ 38 h 106"/>
              <a:gd name="T32" fmla="*/ 113 w 122"/>
              <a:gd name="T33" fmla="*/ 89 h 106"/>
              <a:gd name="T34" fmla="*/ 117 w 122"/>
              <a:gd name="T35" fmla="*/ 83 h 106"/>
              <a:gd name="T36" fmla="*/ 122 w 122"/>
              <a:gd name="T3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106">
                <a:moveTo>
                  <a:pt x="122" y="106"/>
                </a:moveTo>
                <a:cubicBezTo>
                  <a:pt x="100" y="95"/>
                  <a:pt x="100" y="95"/>
                  <a:pt x="100" y="95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65" y="44"/>
                  <a:pt x="65" y="44"/>
                  <a:pt x="65" y="44"/>
                </a:cubicBezTo>
                <a:cubicBezTo>
                  <a:pt x="31" y="77"/>
                  <a:pt x="31" y="77"/>
                  <a:pt x="31" y="77"/>
                </a:cubicBezTo>
                <a:cubicBezTo>
                  <a:pt x="30" y="77"/>
                  <a:pt x="29" y="78"/>
                  <a:pt x="28" y="77"/>
                </a:cubicBezTo>
                <a:cubicBezTo>
                  <a:pt x="28" y="77"/>
                  <a:pt x="27" y="77"/>
                  <a:pt x="26" y="7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30" y="70"/>
                  <a:pt x="30" y="70"/>
                  <a:pt x="30" y="70"/>
                </a:cubicBezTo>
                <a:cubicBezTo>
                  <a:pt x="64" y="37"/>
                  <a:pt x="64" y="37"/>
                  <a:pt x="64" y="37"/>
                </a:cubicBezTo>
                <a:cubicBezTo>
                  <a:pt x="65" y="36"/>
                  <a:pt x="66" y="36"/>
                  <a:pt x="67" y="36"/>
                </a:cubicBezTo>
                <a:cubicBezTo>
                  <a:pt x="68" y="36"/>
                  <a:pt x="69" y="37"/>
                  <a:pt x="69" y="38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7" y="83"/>
                  <a:pt x="117" y="83"/>
                  <a:pt x="117" y="83"/>
                </a:cubicBezTo>
                <a:lnTo>
                  <a:pt x="122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79" name="Freeform 90">
            <a:extLst>
              <a:ext uri="{FF2B5EF4-FFF2-40B4-BE49-F238E27FC236}">
                <a16:creationId xmlns:a16="http://schemas.microsoft.com/office/drawing/2014/main" id="{E2A0E646-6865-4388-89E7-7B01577BCD05}"/>
              </a:ext>
            </a:extLst>
          </p:cNvPr>
          <p:cNvSpPr>
            <a:spLocks/>
          </p:cNvSpPr>
          <p:nvPr/>
        </p:nvSpPr>
        <p:spPr bwMode="auto">
          <a:xfrm>
            <a:off x="8107363" y="1190625"/>
            <a:ext cx="411162" cy="412750"/>
          </a:xfrm>
          <a:custGeom>
            <a:avLst/>
            <a:gdLst>
              <a:gd name="T0" fmla="*/ 126 w 130"/>
              <a:gd name="T1" fmla="*/ 123 h 130"/>
              <a:gd name="T2" fmla="*/ 7 w 130"/>
              <a:gd name="T3" fmla="*/ 123 h 130"/>
              <a:gd name="T4" fmla="*/ 7 w 130"/>
              <a:gd name="T5" fmla="*/ 4 h 130"/>
              <a:gd name="T6" fmla="*/ 5 w 130"/>
              <a:gd name="T7" fmla="*/ 0 h 130"/>
              <a:gd name="T8" fmla="*/ 2 w 130"/>
              <a:gd name="T9" fmla="*/ 0 h 130"/>
              <a:gd name="T10" fmla="*/ 0 w 130"/>
              <a:gd name="T11" fmla="*/ 4 h 130"/>
              <a:gd name="T12" fmla="*/ 0 w 130"/>
              <a:gd name="T13" fmla="*/ 125 h 130"/>
              <a:gd name="T14" fmla="*/ 0 w 130"/>
              <a:gd name="T15" fmla="*/ 126 h 130"/>
              <a:gd name="T16" fmla="*/ 0 w 130"/>
              <a:gd name="T17" fmla="*/ 128 h 130"/>
              <a:gd name="T18" fmla="*/ 1 w 130"/>
              <a:gd name="T19" fmla="*/ 129 h 130"/>
              <a:gd name="T20" fmla="*/ 2 w 130"/>
              <a:gd name="T21" fmla="*/ 130 h 130"/>
              <a:gd name="T22" fmla="*/ 4 w 130"/>
              <a:gd name="T23" fmla="*/ 130 h 130"/>
              <a:gd name="T24" fmla="*/ 5 w 130"/>
              <a:gd name="T25" fmla="*/ 130 h 130"/>
              <a:gd name="T26" fmla="*/ 126 w 130"/>
              <a:gd name="T27" fmla="*/ 130 h 130"/>
              <a:gd name="T28" fmla="*/ 130 w 130"/>
              <a:gd name="T29" fmla="*/ 128 h 130"/>
              <a:gd name="T30" fmla="*/ 130 w 130"/>
              <a:gd name="T31" fmla="*/ 125 h 130"/>
              <a:gd name="T32" fmla="*/ 126 w 130"/>
              <a:gd name="T33" fmla="*/ 12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80" name="Freeform 91">
            <a:extLst>
              <a:ext uri="{FF2B5EF4-FFF2-40B4-BE49-F238E27FC236}">
                <a16:creationId xmlns:a16="http://schemas.microsoft.com/office/drawing/2014/main" id="{BE36008B-0AB6-475E-9EFC-64825FC21B50}"/>
              </a:ext>
            </a:extLst>
          </p:cNvPr>
          <p:cNvSpPr>
            <a:spLocks/>
          </p:cNvSpPr>
          <p:nvPr/>
        </p:nvSpPr>
        <p:spPr bwMode="auto">
          <a:xfrm>
            <a:off x="8177213" y="1212850"/>
            <a:ext cx="331787" cy="25400"/>
          </a:xfrm>
          <a:custGeom>
            <a:avLst/>
            <a:gdLst>
              <a:gd name="T0" fmla="*/ 0 w 105"/>
              <a:gd name="T1" fmla="*/ 1 h 8"/>
              <a:gd name="T2" fmla="*/ 2 w 105"/>
              <a:gd name="T3" fmla="*/ 8 h 8"/>
              <a:gd name="T4" fmla="*/ 101 w 105"/>
              <a:gd name="T5" fmla="*/ 8 h 8"/>
              <a:gd name="T6" fmla="*/ 105 w 105"/>
              <a:gd name="T7" fmla="*/ 4 h 8"/>
              <a:gd name="T8" fmla="*/ 101 w 105"/>
              <a:gd name="T9" fmla="*/ 0 h 8"/>
              <a:gd name="T10" fmla="*/ 0 w 105"/>
              <a:gd name="T11" fmla="*/ 0 h 8"/>
              <a:gd name="T12" fmla="*/ 0 w 105"/>
              <a:gd name="T13" fmla="*/ 0 h 8"/>
              <a:gd name="T14" fmla="*/ 0 w 105"/>
              <a:gd name="T15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" h="8">
                <a:moveTo>
                  <a:pt x="0" y="1"/>
                </a:moveTo>
                <a:cubicBezTo>
                  <a:pt x="2" y="8"/>
                  <a:pt x="2" y="8"/>
                  <a:pt x="2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3" y="8"/>
                  <a:pt x="105" y="6"/>
                  <a:pt x="105" y="4"/>
                </a:cubicBezTo>
                <a:cubicBezTo>
                  <a:pt x="105" y="2"/>
                  <a:pt x="103" y="0"/>
                  <a:pt x="10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81" name="Freeform 92">
            <a:extLst>
              <a:ext uri="{FF2B5EF4-FFF2-40B4-BE49-F238E27FC236}">
                <a16:creationId xmlns:a16="http://schemas.microsoft.com/office/drawing/2014/main" id="{3B529C3B-173F-4EF6-910D-AF58547BCD62}"/>
              </a:ext>
            </a:extLst>
          </p:cNvPr>
          <p:cNvSpPr>
            <a:spLocks/>
          </p:cNvSpPr>
          <p:nvPr/>
        </p:nvSpPr>
        <p:spPr bwMode="auto">
          <a:xfrm>
            <a:off x="8196263" y="1276350"/>
            <a:ext cx="312737" cy="25400"/>
          </a:xfrm>
          <a:custGeom>
            <a:avLst/>
            <a:gdLst>
              <a:gd name="T0" fmla="*/ 95 w 99"/>
              <a:gd name="T1" fmla="*/ 8 h 8"/>
              <a:gd name="T2" fmla="*/ 99 w 99"/>
              <a:gd name="T3" fmla="*/ 4 h 8"/>
              <a:gd name="T4" fmla="*/ 95 w 99"/>
              <a:gd name="T5" fmla="*/ 0 h 8"/>
              <a:gd name="T6" fmla="*/ 0 w 99"/>
              <a:gd name="T7" fmla="*/ 0 h 8"/>
              <a:gd name="T8" fmla="*/ 3 w 99"/>
              <a:gd name="T9" fmla="*/ 8 h 8"/>
              <a:gd name="T10" fmla="*/ 95 w 99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8">
                <a:moveTo>
                  <a:pt x="95" y="8"/>
                </a:moveTo>
                <a:cubicBezTo>
                  <a:pt x="97" y="8"/>
                  <a:pt x="99" y="6"/>
                  <a:pt x="99" y="4"/>
                </a:cubicBezTo>
                <a:cubicBezTo>
                  <a:pt x="99" y="2"/>
                  <a:pt x="97" y="0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8"/>
                  <a:pt x="3" y="8"/>
                  <a:pt x="3" y="8"/>
                </a:cubicBezTo>
                <a:lnTo>
                  <a:pt x="95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82" name="Freeform 93">
            <a:extLst>
              <a:ext uri="{FF2B5EF4-FFF2-40B4-BE49-F238E27FC236}">
                <a16:creationId xmlns:a16="http://schemas.microsoft.com/office/drawing/2014/main" id="{04944687-4D3E-4FA0-B679-B6D66299E51D}"/>
              </a:ext>
            </a:extLst>
          </p:cNvPr>
          <p:cNvSpPr>
            <a:spLocks/>
          </p:cNvSpPr>
          <p:nvPr/>
        </p:nvSpPr>
        <p:spPr bwMode="auto">
          <a:xfrm>
            <a:off x="8142288" y="1276350"/>
            <a:ext cx="22225" cy="25400"/>
          </a:xfrm>
          <a:custGeom>
            <a:avLst/>
            <a:gdLst>
              <a:gd name="T0" fmla="*/ 4 w 7"/>
              <a:gd name="T1" fmla="*/ 0 h 8"/>
              <a:gd name="T2" fmla="*/ 0 w 7"/>
              <a:gd name="T3" fmla="*/ 4 h 8"/>
              <a:gd name="T4" fmla="*/ 4 w 7"/>
              <a:gd name="T5" fmla="*/ 8 h 8"/>
              <a:gd name="T6" fmla="*/ 7 w 7"/>
              <a:gd name="T7" fmla="*/ 8 h 8"/>
              <a:gd name="T8" fmla="*/ 5 w 7"/>
              <a:gd name="T9" fmla="*/ 0 h 8"/>
              <a:gd name="T10" fmla="*/ 4 w 7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0"/>
                  <a:pt x="5" y="0"/>
                  <a:pt x="5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83" name="Freeform 94">
            <a:extLst>
              <a:ext uri="{FF2B5EF4-FFF2-40B4-BE49-F238E27FC236}">
                <a16:creationId xmlns:a16="http://schemas.microsoft.com/office/drawing/2014/main" id="{4DB793F6-8E44-4FCD-8CF8-AB623DD6730D}"/>
              </a:ext>
            </a:extLst>
          </p:cNvPr>
          <p:cNvSpPr>
            <a:spLocks/>
          </p:cNvSpPr>
          <p:nvPr/>
        </p:nvSpPr>
        <p:spPr bwMode="auto">
          <a:xfrm>
            <a:off x="8382000" y="1339850"/>
            <a:ext cx="127000" cy="25400"/>
          </a:xfrm>
          <a:custGeom>
            <a:avLst/>
            <a:gdLst>
              <a:gd name="T0" fmla="*/ 36 w 40"/>
              <a:gd name="T1" fmla="*/ 8 h 8"/>
              <a:gd name="T2" fmla="*/ 40 w 40"/>
              <a:gd name="T3" fmla="*/ 4 h 8"/>
              <a:gd name="T4" fmla="*/ 36 w 40"/>
              <a:gd name="T5" fmla="*/ 0 h 8"/>
              <a:gd name="T6" fmla="*/ 0 w 40"/>
              <a:gd name="T7" fmla="*/ 0 h 8"/>
              <a:gd name="T8" fmla="*/ 7 w 40"/>
              <a:gd name="T9" fmla="*/ 8 h 8"/>
              <a:gd name="T10" fmla="*/ 36 w 40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8"/>
                  <a:pt x="7" y="8"/>
                  <a:pt x="7" y="8"/>
                </a:cubicBezTo>
                <a:lnTo>
                  <a:pt x="36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84" name="Freeform 95">
            <a:extLst>
              <a:ext uri="{FF2B5EF4-FFF2-40B4-BE49-F238E27FC236}">
                <a16:creationId xmlns:a16="http://schemas.microsoft.com/office/drawing/2014/main" id="{F51F804D-2912-4E0A-9123-8DE1FA4629AF}"/>
              </a:ext>
            </a:extLst>
          </p:cNvPr>
          <p:cNvSpPr>
            <a:spLocks/>
          </p:cNvSpPr>
          <p:nvPr/>
        </p:nvSpPr>
        <p:spPr bwMode="auto">
          <a:xfrm>
            <a:off x="8142288" y="1339850"/>
            <a:ext cx="44450" cy="25400"/>
          </a:xfrm>
          <a:custGeom>
            <a:avLst/>
            <a:gdLst>
              <a:gd name="T0" fmla="*/ 4 w 14"/>
              <a:gd name="T1" fmla="*/ 0 h 8"/>
              <a:gd name="T2" fmla="*/ 0 w 14"/>
              <a:gd name="T3" fmla="*/ 4 h 8"/>
              <a:gd name="T4" fmla="*/ 4 w 14"/>
              <a:gd name="T5" fmla="*/ 8 h 8"/>
              <a:gd name="T6" fmla="*/ 14 w 14"/>
              <a:gd name="T7" fmla="*/ 8 h 8"/>
              <a:gd name="T8" fmla="*/ 12 w 14"/>
              <a:gd name="T9" fmla="*/ 0 h 8"/>
              <a:gd name="T10" fmla="*/ 4 w 14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0"/>
                  <a:pt x="12" y="0"/>
                  <a:pt x="12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85" name="Freeform 96">
            <a:extLst>
              <a:ext uri="{FF2B5EF4-FFF2-40B4-BE49-F238E27FC236}">
                <a16:creationId xmlns:a16="http://schemas.microsoft.com/office/drawing/2014/main" id="{6669C56D-C157-4314-BB3E-22F82C4C659F}"/>
              </a:ext>
            </a:extLst>
          </p:cNvPr>
          <p:cNvSpPr>
            <a:spLocks/>
          </p:cNvSpPr>
          <p:nvPr/>
        </p:nvSpPr>
        <p:spPr bwMode="auto">
          <a:xfrm>
            <a:off x="8218488" y="1339850"/>
            <a:ext cx="104775" cy="25400"/>
          </a:xfrm>
          <a:custGeom>
            <a:avLst/>
            <a:gdLst>
              <a:gd name="T0" fmla="*/ 50 w 66"/>
              <a:gd name="T1" fmla="*/ 16 h 16"/>
              <a:gd name="T2" fmla="*/ 66 w 66"/>
              <a:gd name="T3" fmla="*/ 0 h 16"/>
              <a:gd name="T4" fmla="*/ 0 w 66"/>
              <a:gd name="T5" fmla="*/ 0 h 16"/>
              <a:gd name="T6" fmla="*/ 6 w 66"/>
              <a:gd name="T7" fmla="*/ 16 h 16"/>
              <a:gd name="T8" fmla="*/ 50 w 66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16">
                <a:moveTo>
                  <a:pt x="50" y="16"/>
                </a:moveTo>
                <a:lnTo>
                  <a:pt x="66" y="0"/>
                </a:lnTo>
                <a:lnTo>
                  <a:pt x="0" y="0"/>
                </a:lnTo>
                <a:lnTo>
                  <a:pt x="6" y="16"/>
                </a:lnTo>
                <a:lnTo>
                  <a:pt x="50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86" name="Freeform 97">
            <a:extLst>
              <a:ext uri="{FF2B5EF4-FFF2-40B4-BE49-F238E27FC236}">
                <a16:creationId xmlns:a16="http://schemas.microsoft.com/office/drawing/2014/main" id="{8BEFFA8A-FACB-471B-ABE4-E071D462D66F}"/>
              </a:ext>
            </a:extLst>
          </p:cNvPr>
          <p:cNvSpPr>
            <a:spLocks/>
          </p:cNvSpPr>
          <p:nvPr/>
        </p:nvSpPr>
        <p:spPr bwMode="auto">
          <a:xfrm>
            <a:off x="8288338" y="1403350"/>
            <a:ext cx="115887" cy="25400"/>
          </a:xfrm>
          <a:custGeom>
            <a:avLst/>
            <a:gdLst>
              <a:gd name="T0" fmla="*/ 59 w 73"/>
              <a:gd name="T1" fmla="*/ 0 h 16"/>
              <a:gd name="T2" fmla="*/ 16 w 73"/>
              <a:gd name="T3" fmla="*/ 0 h 16"/>
              <a:gd name="T4" fmla="*/ 0 w 73"/>
              <a:gd name="T5" fmla="*/ 16 h 16"/>
              <a:gd name="T6" fmla="*/ 73 w 73"/>
              <a:gd name="T7" fmla="*/ 16 h 16"/>
              <a:gd name="T8" fmla="*/ 59 w 73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6">
                <a:moveTo>
                  <a:pt x="59" y="0"/>
                </a:moveTo>
                <a:lnTo>
                  <a:pt x="16" y="0"/>
                </a:lnTo>
                <a:lnTo>
                  <a:pt x="0" y="16"/>
                </a:lnTo>
                <a:lnTo>
                  <a:pt x="73" y="16"/>
                </a:lnTo>
                <a:lnTo>
                  <a:pt x="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87" name="Freeform 98">
            <a:extLst>
              <a:ext uri="{FF2B5EF4-FFF2-40B4-BE49-F238E27FC236}">
                <a16:creationId xmlns:a16="http://schemas.microsoft.com/office/drawing/2014/main" id="{C2E9894D-7D23-410D-9AB0-C74CC97964A4}"/>
              </a:ext>
            </a:extLst>
          </p:cNvPr>
          <p:cNvSpPr>
            <a:spLocks/>
          </p:cNvSpPr>
          <p:nvPr/>
        </p:nvSpPr>
        <p:spPr bwMode="auto">
          <a:xfrm>
            <a:off x="8240713" y="1403350"/>
            <a:ext cx="15875" cy="12700"/>
          </a:xfrm>
          <a:custGeom>
            <a:avLst/>
            <a:gdLst>
              <a:gd name="T0" fmla="*/ 2 w 10"/>
              <a:gd name="T1" fmla="*/ 8 h 8"/>
              <a:gd name="T2" fmla="*/ 10 w 10"/>
              <a:gd name="T3" fmla="*/ 0 h 8"/>
              <a:gd name="T4" fmla="*/ 0 w 10"/>
              <a:gd name="T5" fmla="*/ 0 h 8"/>
              <a:gd name="T6" fmla="*/ 2 w 10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8">
                <a:moveTo>
                  <a:pt x="2" y="8"/>
                </a:moveTo>
                <a:lnTo>
                  <a:pt x="10" y="0"/>
                </a:lnTo>
                <a:lnTo>
                  <a:pt x="0" y="0"/>
                </a:lnTo>
                <a:lnTo>
                  <a:pt x="2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88" name="Freeform 99">
            <a:extLst>
              <a:ext uri="{FF2B5EF4-FFF2-40B4-BE49-F238E27FC236}">
                <a16:creationId xmlns:a16="http://schemas.microsoft.com/office/drawing/2014/main" id="{B7A9089D-FF07-4BC6-8DD4-9AA4F902D0EE}"/>
              </a:ext>
            </a:extLst>
          </p:cNvPr>
          <p:cNvSpPr>
            <a:spLocks/>
          </p:cNvSpPr>
          <p:nvPr/>
        </p:nvSpPr>
        <p:spPr bwMode="auto">
          <a:xfrm>
            <a:off x="8142288" y="1403350"/>
            <a:ext cx="66675" cy="25400"/>
          </a:xfrm>
          <a:custGeom>
            <a:avLst/>
            <a:gdLst>
              <a:gd name="T0" fmla="*/ 4 w 21"/>
              <a:gd name="T1" fmla="*/ 0 h 8"/>
              <a:gd name="T2" fmla="*/ 0 w 21"/>
              <a:gd name="T3" fmla="*/ 4 h 8"/>
              <a:gd name="T4" fmla="*/ 4 w 21"/>
              <a:gd name="T5" fmla="*/ 8 h 8"/>
              <a:gd name="T6" fmla="*/ 21 w 21"/>
              <a:gd name="T7" fmla="*/ 8 h 8"/>
              <a:gd name="T8" fmla="*/ 19 w 21"/>
              <a:gd name="T9" fmla="*/ 0 h 8"/>
              <a:gd name="T10" fmla="*/ 4 w 21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19" y="0"/>
                  <a:pt x="19" y="0"/>
                  <a:pt x="19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89" name="Freeform 100">
            <a:extLst>
              <a:ext uri="{FF2B5EF4-FFF2-40B4-BE49-F238E27FC236}">
                <a16:creationId xmlns:a16="http://schemas.microsoft.com/office/drawing/2014/main" id="{C3ED8142-AC81-4D39-A320-2EA4B5674C93}"/>
              </a:ext>
            </a:extLst>
          </p:cNvPr>
          <p:cNvSpPr>
            <a:spLocks/>
          </p:cNvSpPr>
          <p:nvPr/>
        </p:nvSpPr>
        <p:spPr bwMode="auto">
          <a:xfrm>
            <a:off x="8435975" y="1403350"/>
            <a:ext cx="73025" cy="25400"/>
          </a:xfrm>
          <a:custGeom>
            <a:avLst/>
            <a:gdLst>
              <a:gd name="T0" fmla="*/ 19 w 23"/>
              <a:gd name="T1" fmla="*/ 8 h 8"/>
              <a:gd name="T2" fmla="*/ 23 w 23"/>
              <a:gd name="T3" fmla="*/ 4 h 8"/>
              <a:gd name="T4" fmla="*/ 19 w 23"/>
              <a:gd name="T5" fmla="*/ 0 h 8"/>
              <a:gd name="T6" fmla="*/ 0 w 23"/>
              <a:gd name="T7" fmla="*/ 0 h 8"/>
              <a:gd name="T8" fmla="*/ 7 w 23"/>
              <a:gd name="T9" fmla="*/ 8 h 8"/>
              <a:gd name="T10" fmla="*/ 19 w 23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8">
                <a:moveTo>
                  <a:pt x="19" y="8"/>
                </a:moveTo>
                <a:cubicBezTo>
                  <a:pt x="21" y="8"/>
                  <a:pt x="23" y="6"/>
                  <a:pt x="23" y="4"/>
                </a:cubicBezTo>
                <a:cubicBezTo>
                  <a:pt x="23" y="2"/>
                  <a:pt x="21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8"/>
                  <a:pt x="7" y="8"/>
                  <a:pt x="7" y="8"/>
                </a:cubicBezTo>
                <a:lnTo>
                  <a:pt x="1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90" name="Freeform 101">
            <a:extLst>
              <a:ext uri="{FF2B5EF4-FFF2-40B4-BE49-F238E27FC236}">
                <a16:creationId xmlns:a16="http://schemas.microsoft.com/office/drawing/2014/main" id="{9FADA10C-A0EF-4108-8B52-6F961355D28E}"/>
              </a:ext>
            </a:extLst>
          </p:cNvPr>
          <p:cNvSpPr>
            <a:spLocks/>
          </p:cNvSpPr>
          <p:nvPr/>
        </p:nvSpPr>
        <p:spPr bwMode="auto">
          <a:xfrm>
            <a:off x="8142288" y="1466850"/>
            <a:ext cx="319087" cy="25400"/>
          </a:xfrm>
          <a:custGeom>
            <a:avLst/>
            <a:gdLst>
              <a:gd name="T0" fmla="*/ 32 w 101"/>
              <a:gd name="T1" fmla="*/ 0 h 8"/>
              <a:gd name="T2" fmla="*/ 30 w 101"/>
              <a:gd name="T3" fmla="*/ 1 h 8"/>
              <a:gd name="T4" fmla="*/ 29 w 101"/>
              <a:gd name="T5" fmla="*/ 0 h 8"/>
              <a:gd name="T6" fmla="*/ 29 w 101"/>
              <a:gd name="T7" fmla="*/ 0 h 8"/>
              <a:gd name="T8" fmla="*/ 4 w 101"/>
              <a:gd name="T9" fmla="*/ 0 h 8"/>
              <a:gd name="T10" fmla="*/ 0 w 101"/>
              <a:gd name="T11" fmla="*/ 4 h 8"/>
              <a:gd name="T12" fmla="*/ 4 w 101"/>
              <a:gd name="T13" fmla="*/ 8 h 8"/>
              <a:gd name="T14" fmla="*/ 101 w 101"/>
              <a:gd name="T15" fmla="*/ 8 h 8"/>
              <a:gd name="T16" fmla="*/ 94 w 101"/>
              <a:gd name="T17" fmla="*/ 0 h 8"/>
              <a:gd name="T18" fmla="*/ 32 w 101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">
                <a:moveTo>
                  <a:pt x="32" y="0"/>
                </a:moveTo>
                <a:cubicBezTo>
                  <a:pt x="31" y="0"/>
                  <a:pt x="31" y="1"/>
                  <a:pt x="30" y="1"/>
                </a:cubicBezTo>
                <a:cubicBezTo>
                  <a:pt x="30" y="1"/>
                  <a:pt x="30" y="1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94" y="0"/>
                  <a:pt x="94" y="0"/>
                  <a:pt x="94" y="0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91" name="Freeform 102">
            <a:extLst>
              <a:ext uri="{FF2B5EF4-FFF2-40B4-BE49-F238E27FC236}">
                <a16:creationId xmlns:a16="http://schemas.microsoft.com/office/drawing/2014/main" id="{3B4F4E4F-F5C9-4F09-BB40-4442A0CA4128}"/>
              </a:ext>
            </a:extLst>
          </p:cNvPr>
          <p:cNvSpPr>
            <a:spLocks/>
          </p:cNvSpPr>
          <p:nvPr/>
        </p:nvSpPr>
        <p:spPr bwMode="auto">
          <a:xfrm>
            <a:off x="8489950" y="1466850"/>
            <a:ext cx="15875" cy="12700"/>
          </a:xfrm>
          <a:custGeom>
            <a:avLst/>
            <a:gdLst>
              <a:gd name="T0" fmla="*/ 5 w 5"/>
              <a:gd name="T1" fmla="*/ 2 h 4"/>
              <a:gd name="T2" fmla="*/ 2 w 5"/>
              <a:gd name="T3" fmla="*/ 0 h 4"/>
              <a:gd name="T4" fmla="*/ 0 w 5"/>
              <a:gd name="T5" fmla="*/ 0 h 4"/>
              <a:gd name="T6" fmla="*/ 4 w 5"/>
              <a:gd name="T7" fmla="*/ 4 h 4"/>
              <a:gd name="T8" fmla="*/ 5 w 5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5" y="2"/>
                </a:moveTo>
                <a:cubicBezTo>
                  <a:pt x="5" y="1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4"/>
                  <a:pt x="4" y="4"/>
                  <a:pt x="4" y="4"/>
                </a:cubicBezTo>
                <a:lnTo>
                  <a:pt x="5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92" name="Freeform 103">
            <a:extLst>
              <a:ext uri="{FF2B5EF4-FFF2-40B4-BE49-F238E27FC236}">
                <a16:creationId xmlns:a16="http://schemas.microsoft.com/office/drawing/2014/main" id="{F7A0BA58-2C84-4BE5-B916-57C428ABBD1C}"/>
              </a:ext>
            </a:extLst>
          </p:cNvPr>
          <p:cNvSpPr>
            <a:spLocks/>
          </p:cNvSpPr>
          <p:nvPr/>
        </p:nvSpPr>
        <p:spPr bwMode="auto">
          <a:xfrm>
            <a:off x="8142288" y="1530350"/>
            <a:ext cx="366712" cy="25400"/>
          </a:xfrm>
          <a:custGeom>
            <a:avLst/>
            <a:gdLst>
              <a:gd name="T0" fmla="*/ 4 w 116"/>
              <a:gd name="T1" fmla="*/ 0 h 8"/>
              <a:gd name="T2" fmla="*/ 0 w 116"/>
              <a:gd name="T3" fmla="*/ 4 h 8"/>
              <a:gd name="T4" fmla="*/ 4 w 116"/>
              <a:gd name="T5" fmla="*/ 8 h 8"/>
              <a:gd name="T6" fmla="*/ 112 w 116"/>
              <a:gd name="T7" fmla="*/ 8 h 8"/>
              <a:gd name="T8" fmla="*/ 116 w 116"/>
              <a:gd name="T9" fmla="*/ 5 h 8"/>
              <a:gd name="T10" fmla="*/ 106 w 116"/>
              <a:gd name="T11" fmla="*/ 0 h 8"/>
              <a:gd name="T12" fmla="*/ 4 w 116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5" y="7"/>
                  <a:pt x="116" y="5"/>
                </a:cubicBezTo>
                <a:cubicBezTo>
                  <a:pt x="106" y="0"/>
                  <a:pt x="106" y="0"/>
                  <a:pt x="106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93" name="Freeform 104">
            <a:extLst>
              <a:ext uri="{FF2B5EF4-FFF2-40B4-BE49-F238E27FC236}">
                <a16:creationId xmlns:a16="http://schemas.microsoft.com/office/drawing/2014/main" id="{399A9429-7C82-4255-B25D-BBA0E7709F49}"/>
              </a:ext>
            </a:extLst>
          </p:cNvPr>
          <p:cNvSpPr>
            <a:spLocks/>
          </p:cNvSpPr>
          <p:nvPr/>
        </p:nvSpPr>
        <p:spPr bwMode="auto">
          <a:xfrm>
            <a:off x="9045575" y="1165225"/>
            <a:ext cx="411163" cy="412750"/>
          </a:xfrm>
          <a:custGeom>
            <a:avLst/>
            <a:gdLst>
              <a:gd name="T0" fmla="*/ 126 w 130"/>
              <a:gd name="T1" fmla="*/ 123 h 130"/>
              <a:gd name="T2" fmla="*/ 7 w 130"/>
              <a:gd name="T3" fmla="*/ 123 h 130"/>
              <a:gd name="T4" fmla="*/ 7 w 130"/>
              <a:gd name="T5" fmla="*/ 4 h 130"/>
              <a:gd name="T6" fmla="*/ 5 w 130"/>
              <a:gd name="T7" fmla="*/ 0 h 130"/>
              <a:gd name="T8" fmla="*/ 2 w 130"/>
              <a:gd name="T9" fmla="*/ 0 h 130"/>
              <a:gd name="T10" fmla="*/ 0 w 130"/>
              <a:gd name="T11" fmla="*/ 4 h 130"/>
              <a:gd name="T12" fmla="*/ 0 w 130"/>
              <a:gd name="T13" fmla="*/ 125 h 130"/>
              <a:gd name="T14" fmla="*/ 0 w 130"/>
              <a:gd name="T15" fmla="*/ 126 h 130"/>
              <a:gd name="T16" fmla="*/ 0 w 130"/>
              <a:gd name="T17" fmla="*/ 128 h 130"/>
              <a:gd name="T18" fmla="*/ 1 w 130"/>
              <a:gd name="T19" fmla="*/ 129 h 130"/>
              <a:gd name="T20" fmla="*/ 2 w 130"/>
              <a:gd name="T21" fmla="*/ 130 h 130"/>
              <a:gd name="T22" fmla="*/ 4 w 130"/>
              <a:gd name="T23" fmla="*/ 130 h 130"/>
              <a:gd name="T24" fmla="*/ 5 w 130"/>
              <a:gd name="T25" fmla="*/ 130 h 130"/>
              <a:gd name="T26" fmla="*/ 126 w 130"/>
              <a:gd name="T27" fmla="*/ 130 h 130"/>
              <a:gd name="T28" fmla="*/ 130 w 130"/>
              <a:gd name="T29" fmla="*/ 128 h 130"/>
              <a:gd name="T30" fmla="*/ 130 w 130"/>
              <a:gd name="T31" fmla="*/ 125 h 130"/>
              <a:gd name="T32" fmla="*/ 126 w 130"/>
              <a:gd name="T33" fmla="*/ 12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94" name="Freeform 105">
            <a:extLst>
              <a:ext uri="{FF2B5EF4-FFF2-40B4-BE49-F238E27FC236}">
                <a16:creationId xmlns:a16="http://schemas.microsoft.com/office/drawing/2014/main" id="{0CC80D48-6358-41A1-8AE2-390ACD89ED88}"/>
              </a:ext>
            </a:extLst>
          </p:cNvPr>
          <p:cNvSpPr>
            <a:spLocks/>
          </p:cNvSpPr>
          <p:nvPr/>
        </p:nvSpPr>
        <p:spPr bwMode="auto">
          <a:xfrm>
            <a:off x="9086850" y="1187450"/>
            <a:ext cx="382588" cy="336550"/>
          </a:xfrm>
          <a:custGeom>
            <a:avLst/>
            <a:gdLst>
              <a:gd name="T0" fmla="*/ 121 w 121"/>
              <a:gd name="T1" fmla="*/ 106 h 106"/>
              <a:gd name="T2" fmla="*/ 100 w 121"/>
              <a:gd name="T3" fmla="*/ 95 h 106"/>
              <a:gd name="T4" fmla="*/ 107 w 121"/>
              <a:gd name="T5" fmla="*/ 93 h 106"/>
              <a:gd name="T6" fmla="*/ 64 w 121"/>
              <a:gd name="T7" fmla="*/ 44 h 106"/>
              <a:gd name="T8" fmla="*/ 30 w 121"/>
              <a:gd name="T9" fmla="*/ 77 h 106"/>
              <a:gd name="T10" fmla="*/ 28 w 121"/>
              <a:gd name="T11" fmla="*/ 77 h 106"/>
              <a:gd name="T12" fmla="*/ 25 w 121"/>
              <a:gd name="T13" fmla="*/ 76 h 106"/>
              <a:gd name="T14" fmla="*/ 1 w 121"/>
              <a:gd name="T15" fmla="*/ 5 h 106"/>
              <a:gd name="T16" fmla="*/ 1 w 121"/>
              <a:gd name="T17" fmla="*/ 1 h 106"/>
              <a:gd name="T18" fmla="*/ 3 w 121"/>
              <a:gd name="T19" fmla="*/ 0 h 106"/>
              <a:gd name="T20" fmla="*/ 6 w 121"/>
              <a:gd name="T21" fmla="*/ 2 h 106"/>
              <a:gd name="T22" fmla="*/ 6 w 121"/>
              <a:gd name="T23" fmla="*/ 2 h 106"/>
              <a:gd name="T24" fmla="*/ 29 w 121"/>
              <a:gd name="T25" fmla="*/ 70 h 106"/>
              <a:gd name="T26" fmla="*/ 63 w 121"/>
              <a:gd name="T27" fmla="*/ 37 h 106"/>
              <a:gd name="T28" fmla="*/ 66 w 121"/>
              <a:gd name="T29" fmla="*/ 36 h 106"/>
              <a:gd name="T30" fmla="*/ 68 w 121"/>
              <a:gd name="T31" fmla="*/ 38 h 106"/>
              <a:gd name="T32" fmla="*/ 112 w 121"/>
              <a:gd name="T33" fmla="*/ 89 h 106"/>
              <a:gd name="T34" fmla="*/ 116 w 121"/>
              <a:gd name="T35" fmla="*/ 83 h 106"/>
              <a:gd name="T36" fmla="*/ 121 w 121"/>
              <a:gd name="T3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" h="106">
                <a:moveTo>
                  <a:pt x="121" y="106"/>
                </a:moveTo>
                <a:cubicBezTo>
                  <a:pt x="100" y="95"/>
                  <a:pt x="100" y="95"/>
                  <a:pt x="100" y="9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64" y="44"/>
                  <a:pt x="64" y="44"/>
                  <a:pt x="64" y="44"/>
                </a:cubicBezTo>
                <a:cubicBezTo>
                  <a:pt x="30" y="77"/>
                  <a:pt x="30" y="77"/>
                  <a:pt x="30" y="77"/>
                </a:cubicBezTo>
                <a:cubicBezTo>
                  <a:pt x="29" y="77"/>
                  <a:pt x="28" y="78"/>
                  <a:pt x="28" y="77"/>
                </a:cubicBezTo>
                <a:cubicBezTo>
                  <a:pt x="27" y="77"/>
                  <a:pt x="26" y="77"/>
                  <a:pt x="25" y="7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5" y="1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9" y="70"/>
                  <a:pt x="29" y="70"/>
                  <a:pt x="29" y="70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6"/>
                  <a:pt x="65" y="36"/>
                  <a:pt x="66" y="36"/>
                </a:cubicBezTo>
                <a:cubicBezTo>
                  <a:pt x="67" y="36"/>
                  <a:pt x="68" y="37"/>
                  <a:pt x="68" y="38"/>
                </a:cubicBezTo>
                <a:cubicBezTo>
                  <a:pt x="112" y="89"/>
                  <a:pt x="112" y="89"/>
                  <a:pt x="112" y="89"/>
                </a:cubicBezTo>
                <a:cubicBezTo>
                  <a:pt x="116" y="83"/>
                  <a:pt x="116" y="83"/>
                  <a:pt x="116" y="83"/>
                </a:cubicBezTo>
                <a:lnTo>
                  <a:pt x="121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95" name="Freeform 106">
            <a:extLst>
              <a:ext uri="{FF2B5EF4-FFF2-40B4-BE49-F238E27FC236}">
                <a16:creationId xmlns:a16="http://schemas.microsoft.com/office/drawing/2014/main" id="{9177F9A5-6FC5-4821-AAF2-1AC3161EA2C7}"/>
              </a:ext>
            </a:extLst>
          </p:cNvPr>
          <p:cNvSpPr>
            <a:spLocks/>
          </p:cNvSpPr>
          <p:nvPr/>
        </p:nvSpPr>
        <p:spPr bwMode="auto">
          <a:xfrm>
            <a:off x="9093200" y="1247775"/>
            <a:ext cx="22225" cy="298450"/>
          </a:xfrm>
          <a:custGeom>
            <a:avLst/>
            <a:gdLst>
              <a:gd name="T0" fmla="*/ 0 w 7"/>
              <a:gd name="T1" fmla="*/ 90 h 94"/>
              <a:gd name="T2" fmla="*/ 4 w 7"/>
              <a:gd name="T3" fmla="*/ 94 h 94"/>
              <a:gd name="T4" fmla="*/ 7 w 7"/>
              <a:gd name="T5" fmla="*/ 90 h 94"/>
              <a:gd name="T6" fmla="*/ 7 w 7"/>
              <a:gd name="T7" fmla="*/ 21 h 94"/>
              <a:gd name="T8" fmla="*/ 0 w 7"/>
              <a:gd name="T9" fmla="*/ 0 h 94"/>
              <a:gd name="T10" fmla="*/ 0 w 7"/>
              <a:gd name="T11" fmla="*/ 9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94">
                <a:moveTo>
                  <a:pt x="0" y="90"/>
                </a:moveTo>
                <a:cubicBezTo>
                  <a:pt x="0" y="92"/>
                  <a:pt x="2" y="94"/>
                  <a:pt x="4" y="94"/>
                </a:cubicBezTo>
                <a:cubicBezTo>
                  <a:pt x="6" y="94"/>
                  <a:pt x="7" y="92"/>
                  <a:pt x="7" y="90"/>
                </a:cubicBezTo>
                <a:cubicBezTo>
                  <a:pt x="7" y="21"/>
                  <a:pt x="7" y="21"/>
                  <a:pt x="7" y="21"/>
                </a:cubicBezTo>
                <a:cubicBezTo>
                  <a:pt x="0" y="0"/>
                  <a:pt x="0" y="0"/>
                  <a:pt x="0" y="0"/>
                </a:cubicBezTo>
                <a:lnTo>
                  <a:pt x="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96" name="Freeform 107">
            <a:extLst>
              <a:ext uri="{FF2B5EF4-FFF2-40B4-BE49-F238E27FC236}">
                <a16:creationId xmlns:a16="http://schemas.microsoft.com/office/drawing/2014/main" id="{8D6BEECF-8B02-453A-A8A9-F1D6195F9570}"/>
              </a:ext>
            </a:extLst>
          </p:cNvPr>
          <p:cNvSpPr>
            <a:spLocks/>
          </p:cNvSpPr>
          <p:nvPr/>
        </p:nvSpPr>
        <p:spPr bwMode="auto">
          <a:xfrm>
            <a:off x="9124950" y="1339850"/>
            <a:ext cx="22225" cy="206375"/>
          </a:xfrm>
          <a:custGeom>
            <a:avLst/>
            <a:gdLst>
              <a:gd name="T0" fmla="*/ 0 w 7"/>
              <a:gd name="T1" fmla="*/ 61 h 65"/>
              <a:gd name="T2" fmla="*/ 4 w 7"/>
              <a:gd name="T3" fmla="*/ 65 h 65"/>
              <a:gd name="T4" fmla="*/ 7 w 7"/>
              <a:gd name="T5" fmla="*/ 61 h 65"/>
              <a:gd name="T6" fmla="*/ 7 w 7"/>
              <a:gd name="T7" fmla="*/ 20 h 65"/>
              <a:gd name="T8" fmla="*/ 0 w 7"/>
              <a:gd name="T9" fmla="*/ 0 h 65"/>
              <a:gd name="T10" fmla="*/ 0 w 7"/>
              <a:gd name="T11" fmla="*/ 6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65">
                <a:moveTo>
                  <a:pt x="0" y="61"/>
                </a:moveTo>
                <a:cubicBezTo>
                  <a:pt x="0" y="63"/>
                  <a:pt x="2" y="65"/>
                  <a:pt x="4" y="65"/>
                </a:cubicBezTo>
                <a:cubicBezTo>
                  <a:pt x="6" y="65"/>
                  <a:pt x="7" y="63"/>
                  <a:pt x="7" y="61"/>
                </a:cubicBezTo>
                <a:cubicBezTo>
                  <a:pt x="7" y="20"/>
                  <a:pt x="7" y="20"/>
                  <a:pt x="7" y="20"/>
                </a:cubicBezTo>
                <a:cubicBezTo>
                  <a:pt x="0" y="0"/>
                  <a:pt x="0" y="0"/>
                  <a:pt x="0" y="0"/>
                </a:cubicBezTo>
                <a:lnTo>
                  <a:pt x="0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97" name="Freeform 108">
            <a:extLst>
              <a:ext uri="{FF2B5EF4-FFF2-40B4-BE49-F238E27FC236}">
                <a16:creationId xmlns:a16="http://schemas.microsoft.com/office/drawing/2014/main" id="{7278A1AE-2A9C-400E-9FF5-94CE94C394A4}"/>
              </a:ext>
            </a:extLst>
          </p:cNvPr>
          <p:cNvSpPr>
            <a:spLocks/>
          </p:cNvSpPr>
          <p:nvPr/>
        </p:nvSpPr>
        <p:spPr bwMode="auto">
          <a:xfrm>
            <a:off x="9156700" y="1431925"/>
            <a:ext cx="25400" cy="114300"/>
          </a:xfrm>
          <a:custGeom>
            <a:avLst/>
            <a:gdLst>
              <a:gd name="T0" fmla="*/ 5 w 8"/>
              <a:gd name="T1" fmla="*/ 3 h 36"/>
              <a:gd name="T2" fmla="*/ 1 w 8"/>
              <a:gd name="T3" fmla="*/ 1 h 36"/>
              <a:gd name="T4" fmla="*/ 1 w 8"/>
              <a:gd name="T5" fmla="*/ 0 h 36"/>
              <a:gd name="T6" fmla="*/ 0 w 8"/>
              <a:gd name="T7" fmla="*/ 0 h 36"/>
              <a:gd name="T8" fmla="*/ 0 w 8"/>
              <a:gd name="T9" fmla="*/ 0 h 36"/>
              <a:gd name="T10" fmla="*/ 0 w 8"/>
              <a:gd name="T11" fmla="*/ 32 h 36"/>
              <a:gd name="T12" fmla="*/ 4 w 8"/>
              <a:gd name="T13" fmla="*/ 36 h 36"/>
              <a:gd name="T14" fmla="*/ 8 w 8"/>
              <a:gd name="T15" fmla="*/ 32 h 36"/>
              <a:gd name="T16" fmla="*/ 8 w 8"/>
              <a:gd name="T17" fmla="*/ 3 h 36"/>
              <a:gd name="T18" fmla="*/ 6 w 8"/>
              <a:gd name="T19" fmla="*/ 3 h 36"/>
              <a:gd name="T20" fmla="*/ 5 w 8"/>
              <a:gd name="T21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36">
                <a:moveTo>
                  <a:pt x="5" y="3"/>
                </a:moveTo>
                <a:cubicBezTo>
                  <a:pt x="3" y="3"/>
                  <a:pt x="2" y="2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4"/>
                  <a:pt x="2" y="36"/>
                  <a:pt x="4" y="36"/>
                </a:cubicBezTo>
                <a:cubicBezTo>
                  <a:pt x="6" y="36"/>
                  <a:pt x="8" y="34"/>
                  <a:pt x="8" y="32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6" y="3"/>
                  <a:pt x="5" y="3"/>
                  <a:pt x="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98" name="Freeform 109">
            <a:extLst>
              <a:ext uri="{FF2B5EF4-FFF2-40B4-BE49-F238E27FC236}">
                <a16:creationId xmlns:a16="http://schemas.microsoft.com/office/drawing/2014/main" id="{19A03368-82BD-44A6-AA25-434205605346}"/>
              </a:ext>
            </a:extLst>
          </p:cNvPr>
          <p:cNvSpPr>
            <a:spLocks/>
          </p:cNvSpPr>
          <p:nvPr/>
        </p:nvSpPr>
        <p:spPr bwMode="auto">
          <a:xfrm>
            <a:off x="9191625" y="1416050"/>
            <a:ext cx="22225" cy="130175"/>
          </a:xfrm>
          <a:custGeom>
            <a:avLst/>
            <a:gdLst>
              <a:gd name="T0" fmla="*/ 0 w 7"/>
              <a:gd name="T1" fmla="*/ 37 h 41"/>
              <a:gd name="T2" fmla="*/ 3 w 7"/>
              <a:gd name="T3" fmla="*/ 41 h 41"/>
              <a:gd name="T4" fmla="*/ 7 w 7"/>
              <a:gd name="T5" fmla="*/ 37 h 41"/>
              <a:gd name="T6" fmla="*/ 7 w 7"/>
              <a:gd name="T7" fmla="*/ 0 h 41"/>
              <a:gd name="T8" fmla="*/ 0 w 7"/>
              <a:gd name="T9" fmla="*/ 6 h 41"/>
              <a:gd name="T10" fmla="*/ 0 w 7"/>
              <a:gd name="T11" fmla="*/ 3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41">
                <a:moveTo>
                  <a:pt x="0" y="37"/>
                </a:moveTo>
                <a:cubicBezTo>
                  <a:pt x="0" y="39"/>
                  <a:pt x="1" y="41"/>
                  <a:pt x="3" y="41"/>
                </a:cubicBezTo>
                <a:cubicBezTo>
                  <a:pt x="5" y="41"/>
                  <a:pt x="7" y="39"/>
                  <a:pt x="7" y="37"/>
                </a:cubicBezTo>
                <a:cubicBezTo>
                  <a:pt x="7" y="0"/>
                  <a:pt x="7" y="0"/>
                  <a:pt x="7" y="0"/>
                </a:cubicBezTo>
                <a:cubicBezTo>
                  <a:pt x="0" y="6"/>
                  <a:pt x="0" y="6"/>
                  <a:pt x="0" y="6"/>
                </a:cubicBezTo>
                <a:lnTo>
                  <a:pt x="0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99" name="Freeform 110">
            <a:extLst>
              <a:ext uri="{FF2B5EF4-FFF2-40B4-BE49-F238E27FC236}">
                <a16:creationId xmlns:a16="http://schemas.microsoft.com/office/drawing/2014/main" id="{E5C25237-DBA4-4143-9AC2-7FC81036739B}"/>
              </a:ext>
            </a:extLst>
          </p:cNvPr>
          <p:cNvSpPr>
            <a:spLocks/>
          </p:cNvSpPr>
          <p:nvPr/>
        </p:nvSpPr>
        <p:spPr bwMode="auto">
          <a:xfrm>
            <a:off x="9223375" y="1384300"/>
            <a:ext cx="20638" cy="161925"/>
          </a:xfrm>
          <a:custGeom>
            <a:avLst/>
            <a:gdLst>
              <a:gd name="T0" fmla="*/ 0 w 7"/>
              <a:gd name="T1" fmla="*/ 47 h 51"/>
              <a:gd name="T2" fmla="*/ 3 w 7"/>
              <a:gd name="T3" fmla="*/ 51 h 51"/>
              <a:gd name="T4" fmla="*/ 7 w 7"/>
              <a:gd name="T5" fmla="*/ 47 h 51"/>
              <a:gd name="T6" fmla="*/ 7 w 7"/>
              <a:gd name="T7" fmla="*/ 0 h 51"/>
              <a:gd name="T8" fmla="*/ 0 w 7"/>
              <a:gd name="T9" fmla="*/ 7 h 51"/>
              <a:gd name="T10" fmla="*/ 0 w 7"/>
              <a:gd name="T11" fmla="*/ 4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1">
                <a:moveTo>
                  <a:pt x="0" y="47"/>
                </a:moveTo>
                <a:cubicBezTo>
                  <a:pt x="0" y="49"/>
                  <a:pt x="1" y="51"/>
                  <a:pt x="3" y="51"/>
                </a:cubicBezTo>
                <a:cubicBezTo>
                  <a:pt x="5" y="51"/>
                  <a:pt x="7" y="49"/>
                  <a:pt x="7" y="47"/>
                </a:cubicBezTo>
                <a:cubicBezTo>
                  <a:pt x="7" y="0"/>
                  <a:pt x="7" y="0"/>
                  <a:pt x="7" y="0"/>
                </a:cubicBezTo>
                <a:cubicBezTo>
                  <a:pt x="0" y="7"/>
                  <a:pt x="0" y="7"/>
                  <a:pt x="0" y="7"/>
                </a:cubicBezTo>
                <a:lnTo>
                  <a:pt x="0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00" name="Freeform 111">
            <a:extLst>
              <a:ext uri="{FF2B5EF4-FFF2-40B4-BE49-F238E27FC236}">
                <a16:creationId xmlns:a16="http://schemas.microsoft.com/office/drawing/2014/main" id="{6224081F-BC65-4099-A0F5-232A85414929}"/>
              </a:ext>
            </a:extLst>
          </p:cNvPr>
          <p:cNvSpPr>
            <a:spLocks/>
          </p:cNvSpPr>
          <p:nvPr/>
        </p:nvSpPr>
        <p:spPr bwMode="auto">
          <a:xfrm>
            <a:off x="9253538" y="1355725"/>
            <a:ext cx="22225" cy="190500"/>
          </a:xfrm>
          <a:custGeom>
            <a:avLst/>
            <a:gdLst>
              <a:gd name="T0" fmla="*/ 0 w 7"/>
              <a:gd name="T1" fmla="*/ 56 h 60"/>
              <a:gd name="T2" fmla="*/ 3 w 7"/>
              <a:gd name="T3" fmla="*/ 60 h 60"/>
              <a:gd name="T4" fmla="*/ 7 w 7"/>
              <a:gd name="T5" fmla="*/ 56 h 60"/>
              <a:gd name="T6" fmla="*/ 7 w 7"/>
              <a:gd name="T7" fmla="*/ 0 h 60"/>
              <a:gd name="T8" fmla="*/ 0 w 7"/>
              <a:gd name="T9" fmla="*/ 6 h 60"/>
              <a:gd name="T10" fmla="*/ 0 w 7"/>
              <a:gd name="T11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60">
                <a:moveTo>
                  <a:pt x="0" y="56"/>
                </a:moveTo>
                <a:cubicBezTo>
                  <a:pt x="0" y="58"/>
                  <a:pt x="1" y="60"/>
                  <a:pt x="3" y="60"/>
                </a:cubicBezTo>
                <a:cubicBezTo>
                  <a:pt x="5" y="60"/>
                  <a:pt x="7" y="58"/>
                  <a:pt x="7" y="56"/>
                </a:cubicBezTo>
                <a:cubicBezTo>
                  <a:pt x="7" y="0"/>
                  <a:pt x="7" y="0"/>
                  <a:pt x="7" y="0"/>
                </a:cubicBezTo>
                <a:cubicBezTo>
                  <a:pt x="0" y="6"/>
                  <a:pt x="0" y="6"/>
                  <a:pt x="0" y="6"/>
                </a:cubicBezTo>
                <a:lnTo>
                  <a:pt x="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01" name="Freeform 112">
            <a:extLst>
              <a:ext uri="{FF2B5EF4-FFF2-40B4-BE49-F238E27FC236}">
                <a16:creationId xmlns:a16="http://schemas.microsoft.com/office/drawing/2014/main" id="{C5966706-7400-422C-938F-AD924A17495D}"/>
              </a:ext>
            </a:extLst>
          </p:cNvPr>
          <p:cNvSpPr>
            <a:spLocks/>
          </p:cNvSpPr>
          <p:nvPr/>
        </p:nvSpPr>
        <p:spPr bwMode="auto">
          <a:xfrm>
            <a:off x="9285288" y="1343025"/>
            <a:ext cx="22225" cy="203200"/>
          </a:xfrm>
          <a:custGeom>
            <a:avLst/>
            <a:gdLst>
              <a:gd name="T0" fmla="*/ 0 w 7"/>
              <a:gd name="T1" fmla="*/ 1 h 64"/>
              <a:gd name="T2" fmla="*/ 0 w 7"/>
              <a:gd name="T3" fmla="*/ 60 h 64"/>
              <a:gd name="T4" fmla="*/ 3 w 7"/>
              <a:gd name="T5" fmla="*/ 64 h 64"/>
              <a:gd name="T6" fmla="*/ 7 w 7"/>
              <a:gd name="T7" fmla="*/ 60 h 64"/>
              <a:gd name="T8" fmla="*/ 7 w 7"/>
              <a:gd name="T9" fmla="*/ 6 h 64"/>
              <a:gd name="T10" fmla="*/ 1 w 7"/>
              <a:gd name="T11" fmla="*/ 0 h 64"/>
              <a:gd name="T12" fmla="*/ 0 w 7"/>
              <a:gd name="T13" fmla="*/ 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4">
                <a:moveTo>
                  <a:pt x="0" y="1"/>
                </a:move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1" y="64"/>
                  <a:pt x="3" y="64"/>
                </a:cubicBezTo>
                <a:cubicBezTo>
                  <a:pt x="5" y="64"/>
                  <a:pt x="7" y="62"/>
                  <a:pt x="7" y="60"/>
                </a:cubicBezTo>
                <a:cubicBezTo>
                  <a:pt x="7" y="6"/>
                  <a:pt x="7" y="6"/>
                  <a:pt x="7" y="6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02" name="Freeform 113">
            <a:extLst>
              <a:ext uri="{FF2B5EF4-FFF2-40B4-BE49-F238E27FC236}">
                <a16:creationId xmlns:a16="http://schemas.microsoft.com/office/drawing/2014/main" id="{682C41F9-16D7-4DD7-A312-8902E6681D8B}"/>
              </a:ext>
            </a:extLst>
          </p:cNvPr>
          <p:cNvSpPr>
            <a:spLocks/>
          </p:cNvSpPr>
          <p:nvPr/>
        </p:nvSpPr>
        <p:spPr bwMode="auto">
          <a:xfrm>
            <a:off x="9317038" y="1371600"/>
            <a:ext cx="22225" cy="174625"/>
          </a:xfrm>
          <a:custGeom>
            <a:avLst/>
            <a:gdLst>
              <a:gd name="T0" fmla="*/ 0 w 7"/>
              <a:gd name="T1" fmla="*/ 51 h 55"/>
              <a:gd name="T2" fmla="*/ 3 w 7"/>
              <a:gd name="T3" fmla="*/ 55 h 55"/>
              <a:gd name="T4" fmla="*/ 7 w 7"/>
              <a:gd name="T5" fmla="*/ 51 h 55"/>
              <a:gd name="T6" fmla="*/ 7 w 7"/>
              <a:gd name="T7" fmla="*/ 8 h 55"/>
              <a:gd name="T8" fmla="*/ 0 w 7"/>
              <a:gd name="T9" fmla="*/ 0 h 55"/>
              <a:gd name="T10" fmla="*/ 0 w 7"/>
              <a:gd name="T11" fmla="*/ 5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5">
                <a:moveTo>
                  <a:pt x="0" y="51"/>
                </a:moveTo>
                <a:cubicBezTo>
                  <a:pt x="0" y="53"/>
                  <a:pt x="1" y="55"/>
                  <a:pt x="3" y="55"/>
                </a:cubicBezTo>
                <a:cubicBezTo>
                  <a:pt x="5" y="55"/>
                  <a:pt x="7" y="53"/>
                  <a:pt x="7" y="51"/>
                </a:cubicBezTo>
                <a:cubicBezTo>
                  <a:pt x="7" y="8"/>
                  <a:pt x="7" y="8"/>
                  <a:pt x="7" y="8"/>
                </a:cubicBezTo>
                <a:cubicBezTo>
                  <a:pt x="0" y="0"/>
                  <a:pt x="0" y="0"/>
                  <a:pt x="0" y="0"/>
                </a:cubicBezTo>
                <a:lnTo>
                  <a:pt x="0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03" name="Freeform 114">
            <a:extLst>
              <a:ext uri="{FF2B5EF4-FFF2-40B4-BE49-F238E27FC236}">
                <a16:creationId xmlns:a16="http://schemas.microsoft.com/office/drawing/2014/main" id="{9F9D9F02-BA0D-471A-9F09-54745C06D025}"/>
              </a:ext>
            </a:extLst>
          </p:cNvPr>
          <p:cNvSpPr>
            <a:spLocks/>
          </p:cNvSpPr>
          <p:nvPr/>
        </p:nvSpPr>
        <p:spPr bwMode="auto">
          <a:xfrm>
            <a:off x="9348788" y="1409700"/>
            <a:ext cx="22225" cy="136525"/>
          </a:xfrm>
          <a:custGeom>
            <a:avLst/>
            <a:gdLst>
              <a:gd name="T0" fmla="*/ 0 w 7"/>
              <a:gd name="T1" fmla="*/ 39 h 43"/>
              <a:gd name="T2" fmla="*/ 3 w 7"/>
              <a:gd name="T3" fmla="*/ 43 h 43"/>
              <a:gd name="T4" fmla="*/ 7 w 7"/>
              <a:gd name="T5" fmla="*/ 39 h 43"/>
              <a:gd name="T6" fmla="*/ 7 w 7"/>
              <a:gd name="T7" fmla="*/ 8 h 43"/>
              <a:gd name="T8" fmla="*/ 0 w 7"/>
              <a:gd name="T9" fmla="*/ 0 h 43"/>
              <a:gd name="T10" fmla="*/ 0 w 7"/>
              <a:gd name="T11" fmla="*/ 3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43">
                <a:moveTo>
                  <a:pt x="0" y="39"/>
                </a:move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8"/>
                  <a:pt x="7" y="8"/>
                  <a:pt x="7" y="8"/>
                </a:cubicBezTo>
                <a:cubicBezTo>
                  <a:pt x="0" y="0"/>
                  <a:pt x="0" y="0"/>
                  <a:pt x="0" y="0"/>
                </a:cubicBezTo>
                <a:lnTo>
                  <a:pt x="0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04" name="Freeform 115">
            <a:extLst>
              <a:ext uri="{FF2B5EF4-FFF2-40B4-BE49-F238E27FC236}">
                <a16:creationId xmlns:a16="http://schemas.microsoft.com/office/drawing/2014/main" id="{83E961C7-C85E-48F0-8159-C71AE967AD85}"/>
              </a:ext>
            </a:extLst>
          </p:cNvPr>
          <p:cNvSpPr>
            <a:spLocks/>
          </p:cNvSpPr>
          <p:nvPr/>
        </p:nvSpPr>
        <p:spPr bwMode="auto">
          <a:xfrm>
            <a:off x="9380538" y="1444625"/>
            <a:ext cx="22225" cy="41275"/>
          </a:xfrm>
          <a:custGeom>
            <a:avLst/>
            <a:gdLst>
              <a:gd name="T0" fmla="*/ 14 w 14"/>
              <a:gd name="T1" fmla="*/ 22 h 26"/>
              <a:gd name="T2" fmla="*/ 14 w 14"/>
              <a:gd name="T3" fmla="*/ 16 h 26"/>
              <a:gd name="T4" fmla="*/ 0 w 14"/>
              <a:gd name="T5" fmla="*/ 0 h 26"/>
              <a:gd name="T6" fmla="*/ 0 w 14"/>
              <a:gd name="T7" fmla="*/ 26 h 26"/>
              <a:gd name="T8" fmla="*/ 12 w 14"/>
              <a:gd name="T9" fmla="*/ 22 h 26"/>
              <a:gd name="T10" fmla="*/ 14 w 14"/>
              <a:gd name="T11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26">
                <a:moveTo>
                  <a:pt x="14" y="22"/>
                </a:moveTo>
                <a:lnTo>
                  <a:pt x="14" y="16"/>
                </a:lnTo>
                <a:lnTo>
                  <a:pt x="0" y="0"/>
                </a:lnTo>
                <a:lnTo>
                  <a:pt x="0" y="26"/>
                </a:lnTo>
                <a:lnTo>
                  <a:pt x="12" y="22"/>
                </a:lnTo>
                <a:lnTo>
                  <a:pt x="14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05" name="Freeform 116">
            <a:extLst>
              <a:ext uri="{FF2B5EF4-FFF2-40B4-BE49-F238E27FC236}">
                <a16:creationId xmlns:a16="http://schemas.microsoft.com/office/drawing/2014/main" id="{7BD115E1-38A9-44A7-AEFF-7F9B384A881C}"/>
              </a:ext>
            </a:extLst>
          </p:cNvPr>
          <p:cNvSpPr>
            <a:spLocks/>
          </p:cNvSpPr>
          <p:nvPr/>
        </p:nvSpPr>
        <p:spPr bwMode="auto">
          <a:xfrm>
            <a:off x="9380538" y="1489075"/>
            <a:ext cx="22225" cy="57150"/>
          </a:xfrm>
          <a:custGeom>
            <a:avLst/>
            <a:gdLst>
              <a:gd name="T0" fmla="*/ 0 w 7"/>
              <a:gd name="T1" fmla="*/ 0 h 18"/>
              <a:gd name="T2" fmla="*/ 0 w 7"/>
              <a:gd name="T3" fmla="*/ 14 h 18"/>
              <a:gd name="T4" fmla="*/ 3 w 7"/>
              <a:gd name="T5" fmla="*/ 18 h 18"/>
              <a:gd name="T6" fmla="*/ 7 w 7"/>
              <a:gd name="T7" fmla="*/ 14 h 18"/>
              <a:gd name="T8" fmla="*/ 7 w 7"/>
              <a:gd name="T9" fmla="*/ 3 h 18"/>
              <a:gd name="T10" fmla="*/ 5 w 7"/>
              <a:gd name="T11" fmla="*/ 3 h 18"/>
              <a:gd name="T12" fmla="*/ 0 w 7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8">
                <a:moveTo>
                  <a:pt x="0" y="0"/>
                </a:move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1" y="18"/>
                  <a:pt x="3" y="18"/>
                </a:cubicBezTo>
                <a:cubicBezTo>
                  <a:pt x="5" y="18"/>
                  <a:pt x="7" y="16"/>
                  <a:pt x="7" y="14"/>
                </a:cubicBezTo>
                <a:cubicBezTo>
                  <a:pt x="7" y="3"/>
                  <a:pt x="7" y="3"/>
                  <a:pt x="7" y="3"/>
                </a:cubicBezTo>
                <a:cubicBezTo>
                  <a:pt x="5" y="3"/>
                  <a:pt x="5" y="3"/>
                  <a:pt x="5" y="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06" name="Freeform 117">
            <a:extLst>
              <a:ext uri="{FF2B5EF4-FFF2-40B4-BE49-F238E27FC236}">
                <a16:creationId xmlns:a16="http://schemas.microsoft.com/office/drawing/2014/main" id="{2E233D0A-5D2E-48E9-B4D1-326A909C39DB}"/>
              </a:ext>
            </a:extLst>
          </p:cNvPr>
          <p:cNvSpPr>
            <a:spLocks/>
          </p:cNvSpPr>
          <p:nvPr/>
        </p:nvSpPr>
        <p:spPr bwMode="auto">
          <a:xfrm>
            <a:off x="9412288" y="1504950"/>
            <a:ext cx="22225" cy="41275"/>
          </a:xfrm>
          <a:custGeom>
            <a:avLst/>
            <a:gdLst>
              <a:gd name="T0" fmla="*/ 0 w 7"/>
              <a:gd name="T1" fmla="*/ 9 h 13"/>
              <a:gd name="T2" fmla="*/ 3 w 7"/>
              <a:gd name="T3" fmla="*/ 13 h 13"/>
              <a:gd name="T4" fmla="*/ 7 w 7"/>
              <a:gd name="T5" fmla="*/ 9 h 13"/>
              <a:gd name="T6" fmla="*/ 7 w 7"/>
              <a:gd name="T7" fmla="*/ 3 h 13"/>
              <a:gd name="T8" fmla="*/ 0 w 7"/>
              <a:gd name="T9" fmla="*/ 0 h 13"/>
              <a:gd name="T10" fmla="*/ 0 w 7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3">
                <a:moveTo>
                  <a:pt x="0" y="9"/>
                </a:moveTo>
                <a:cubicBezTo>
                  <a:pt x="0" y="11"/>
                  <a:pt x="1" y="13"/>
                  <a:pt x="3" y="13"/>
                </a:cubicBezTo>
                <a:cubicBezTo>
                  <a:pt x="5" y="13"/>
                  <a:pt x="7" y="11"/>
                  <a:pt x="7" y="9"/>
                </a:cubicBezTo>
                <a:cubicBezTo>
                  <a:pt x="7" y="3"/>
                  <a:pt x="7" y="3"/>
                  <a:pt x="7" y="3"/>
                </a:cubicBezTo>
                <a:cubicBezTo>
                  <a:pt x="0" y="0"/>
                  <a:pt x="0" y="0"/>
                  <a:pt x="0" y="0"/>
                </a:cubicBezTo>
                <a:lnTo>
                  <a:pt x="0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07" name="Freeform 118">
            <a:extLst>
              <a:ext uri="{FF2B5EF4-FFF2-40B4-BE49-F238E27FC236}">
                <a16:creationId xmlns:a16="http://schemas.microsoft.com/office/drawing/2014/main" id="{1E9C0938-D563-4505-A419-0CD029EC2C7E}"/>
              </a:ext>
            </a:extLst>
          </p:cNvPr>
          <p:cNvSpPr>
            <a:spLocks/>
          </p:cNvSpPr>
          <p:nvPr/>
        </p:nvSpPr>
        <p:spPr bwMode="auto">
          <a:xfrm>
            <a:off x="9971088" y="1165225"/>
            <a:ext cx="411162" cy="412750"/>
          </a:xfrm>
          <a:custGeom>
            <a:avLst/>
            <a:gdLst>
              <a:gd name="T0" fmla="*/ 126 w 130"/>
              <a:gd name="T1" fmla="*/ 123 h 130"/>
              <a:gd name="T2" fmla="*/ 7 w 130"/>
              <a:gd name="T3" fmla="*/ 123 h 130"/>
              <a:gd name="T4" fmla="*/ 7 w 130"/>
              <a:gd name="T5" fmla="*/ 4 h 130"/>
              <a:gd name="T6" fmla="*/ 5 w 130"/>
              <a:gd name="T7" fmla="*/ 0 h 130"/>
              <a:gd name="T8" fmla="*/ 2 w 130"/>
              <a:gd name="T9" fmla="*/ 0 h 130"/>
              <a:gd name="T10" fmla="*/ 0 w 130"/>
              <a:gd name="T11" fmla="*/ 4 h 130"/>
              <a:gd name="T12" fmla="*/ 0 w 130"/>
              <a:gd name="T13" fmla="*/ 125 h 130"/>
              <a:gd name="T14" fmla="*/ 0 w 130"/>
              <a:gd name="T15" fmla="*/ 126 h 130"/>
              <a:gd name="T16" fmla="*/ 0 w 130"/>
              <a:gd name="T17" fmla="*/ 128 h 130"/>
              <a:gd name="T18" fmla="*/ 1 w 130"/>
              <a:gd name="T19" fmla="*/ 129 h 130"/>
              <a:gd name="T20" fmla="*/ 2 w 130"/>
              <a:gd name="T21" fmla="*/ 130 h 130"/>
              <a:gd name="T22" fmla="*/ 4 w 130"/>
              <a:gd name="T23" fmla="*/ 130 h 130"/>
              <a:gd name="T24" fmla="*/ 5 w 130"/>
              <a:gd name="T25" fmla="*/ 130 h 130"/>
              <a:gd name="T26" fmla="*/ 126 w 130"/>
              <a:gd name="T27" fmla="*/ 130 h 130"/>
              <a:gd name="T28" fmla="*/ 130 w 130"/>
              <a:gd name="T29" fmla="*/ 128 h 130"/>
              <a:gd name="T30" fmla="*/ 130 w 130"/>
              <a:gd name="T31" fmla="*/ 125 h 130"/>
              <a:gd name="T32" fmla="*/ 126 w 130"/>
              <a:gd name="T33" fmla="*/ 12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08" name="Freeform 119">
            <a:extLst>
              <a:ext uri="{FF2B5EF4-FFF2-40B4-BE49-F238E27FC236}">
                <a16:creationId xmlns:a16="http://schemas.microsoft.com/office/drawing/2014/main" id="{21F9BB14-D063-4DF4-8EB5-D4860D56DD05}"/>
              </a:ext>
            </a:extLst>
          </p:cNvPr>
          <p:cNvSpPr>
            <a:spLocks/>
          </p:cNvSpPr>
          <p:nvPr/>
        </p:nvSpPr>
        <p:spPr bwMode="auto">
          <a:xfrm>
            <a:off x="10012363" y="1187450"/>
            <a:ext cx="382587" cy="336550"/>
          </a:xfrm>
          <a:custGeom>
            <a:avLst/>
            <a:gdLst>
              <a:gd name="T0" fmla="*/ 121 w 121"/>
              <a:gd name="T1" fmla="*/ 106 h 106"/>
              <a:gd name="T2" fmla="*/ 100 w 121"/>
              <a:gd name="T3" fmla="*/ 95 h 106"/>
              <a:gd name="T4" fmla="*/ 107 w 121"/>
              <a:gd name="T5" fmla="*/ 93 h 106"/>
              <a:gd name="T6" fmla="*/ 64 w 121"/>
              <a:gd name="T7" fmla="*/ 44 h 106"/>
              <a:gd name="T8" fmla="*/ 30 w 121"/>
              <a:gd name="T9" fmla="*/ 77 h 106"/>
              <a:gd name="T10" fmla="*/ 28 w 121"/>
              <a:gd name="T11" fmla="*/ 77 h 106"/>
              <a:gd name="T12" fmla="*/ 25 w 121"/>
              <a:gd name="T13" fmla="*/ 76 h 106"/>
              <a:gd name="T14" fmla="*/ 1 w 121"/>
              <a:gd name="T15" fmla="*/ 5 h 106"/>
              <a:gd name="T16" fmla="*/ 1 w 121"/>
              <a:gd name="T17" fmla="*/ 1 h 106"/>
              <a:gd name="T18" fmla="*/ 3 w 121"/>
              <a:gd name="T19" fmla="*/ 0 h 106"/>
              <a:gd name="T20" fmla="*/ 6 w 121"/>
              <a:gd name="T21" fmla="*/ 2 h 106"/>
              <a:gd name="T22" fmla="*/ 6 w 121"/>
              <a:gd name="T23" fmla="*/ 2 h 106"/>
              <a:gd name="T24" fmla="*/ 29 w 121"/>
              <a:gd name="T25" fmla="*/ 70 h 106"/>
              <a:gd name="T26" fmla="*/ 63 w 121"/>
              <a:gd name="T27" fmla="*/ 37 h 106"/>
              <a:gd name="T28" fmla="*/ 66 w 121"/>
              <a:gd name="T29" fmla="*/ 36 h 106"/>
              <a:gd name="T30" fmla="*/ 68 w 121"/>
              <a:gd name="T31" fmla="*/ 38 h 106"/>
              <a:gd name="T32" fmla="*/ 112 w 121"/>
              <a:gd name="T33" fmla="*/ 89 h 106"/>
              <a:gd name="T34" fmla="*/ 116 w 121"/>
              <a:gd name="T35" fmla="*/ 83 h 106"/>
              <a:gd name="T36" fmla="*/ 121 w 121"/>
              <a:gd name="T3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" h="106">
                <a:moveTo>
                  <a:pt x="121" y="106"/>
                </a:moveTo>
                <a:cubicBezTo>
                  <a:pt x="100" y="95"/>
                  <a:pt x="100" y="95"/>
                  <a:pt x="100" y="9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64" y="44"/>
                  <a:pt x="64" y="44"/>
                  <a:pt x="64" y="44"/>
                </a:cubicBezTo>
                <a:cubicBezTo>
                  <a:pt x="30" y="77"/>
                  <a:pt x="30" y="77"/>
                  <a:pt x="30" y="77"/>
                </a:cubicBezTo>
                <a:cubicBezTo>
                  <a:pt x="29" y="77"/>
                  <a:pt x="28" y="78"/>
                  <a:pt x="28" y="77"/>
                </a:cubicBezTo>
                <a:cubicBezTo>
                  <a:pt x="27" y="77"/>
                  <a:pt x="26" y="77"/>
                  <a:pt x="25" y="7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5" y="1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9" y="70"/>
                  <a:pt x="29" y="70"/>
                  <a:pt x="29" y="70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6"/>
                  <a:pt x="65" y="36"/>
                  <a:pt x="66" y="36"/>
                </a:cubicBezTo>
                <a:cubicBezTo>
                  <a:pt x="67" y="36"/>
                  <a:pt x="68" y="37"/>
                  <a:pt x="68" y="38"/>
                </a:cubicBezTo>
                <a:cubicBezTo>
                  <a:pt x="112" y="89"/>
                  <a:pt x="112" y="89"/>
                  <a:pt x="112" y="89"/>
                </a:cubicBezTo>
                <a:cubicBezTo>
                  <a:pt x="116" y="83"/>
                  <a:pt x="116" y="83"/>
                  <a:pt x="116" y="83"/>
                </a:cubicBezTo>
                <a:lnTo>
                  <a:pt x="121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09" name="Freeform 120">
            <a:extLst>
              <a:ext uri="{FF2B5EF4-FFF2-40B4-BE49-F238E27FC236}">
                <a16:creationId xmlns:a16="http://schemas.microsoft.com/office/drawing/2014/main" id="{198008F4-7BD5-45F0-8D69-C602AE5BE806}"/>
              </a:ext>
            </a:extLst>
          </p:cNvPr>
          <p:cNvSpPr>
            <a:spLocks/>
          </p:cNvSpPr>
          <p:nvPr/>
        </p:nvSpPr>
        <p:spPr bwMode="auto">
          <a:xfrm>
            <a:off x="10928350" y="1098550"/>
            <a:ext cx="363538" cy="269875"/>
          </a:xfrm>
          <a:custGeom>
            <a:avLst/>
            <a:gdLst>
              <a:gd name="T0" fmla="*/ 42 w 115"/>
              <a:gd name="T1" fmla="*/ 85 h 85"/>
              <a:gd name="T2" fmla="*/ 0 w 115"/>
              <a:gd name="T3" fmla="*/ 20 h 85"/>
              <a:gd name="T4" fmla="*/ 98 w 115"/>
              <a:gd name="T5" fmla="*/ 32 h 85"/>
              <a:gd name="T6" fmla="*/ 115 w 115"/>
              <a:gd name="T7" fmla="*/ 61 h 85"/>
              <a:gd name="T8" fmla="*/ 42 w 115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85">
                <a:moveTo>
                  <a:pt x="42" y="85"/>
                </a:moveTo>
                <a:cubicBezTo>
                  <a:pt x="0" y="20"/>
                  <a:pt x="0" y="20"/>
                  <a:pt x="0" y="20"/>
                </a:cubicBezTo>
                <a:cubicBezTo>
                  <a:pt x="31" y="0"/>
                  <a:pt x="72" y="5"/>
                  <a:pt x="98" y="32"/>
                </a:cubicBezTo>
                <a:cubicBezTo>
                  <a:pt x="105" y="40"/>
                  <a:pt x="111" y="50"/>
                  <a:pt x="115" y="61"/>
                </a:cubicBezTo>
                <a:lnTo>
                  <a:pt x="42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10" name="Freeform 121">
            <a:extLst>
              <a:ext uri="{FF2B5EF4-FFF2-40B4-BE49-F238E27FC236}">
                <a16:creationId xmlns:a16="http://schemas.microsoft.com/office/drawing/2014/main" id="{BACA83C4-564A-4E62-A3A2-505D4D1553BB}"/>
              </a:ext>
            </a:extLst>
          </p:cNvPr>
          <p:cNvSpPr>
            <a:spLocks/>
          </p:cNvSpPr>
          <p:nvPr/>
        </p:nvSpPr>
        <p:spPr bwMode="auto">
          <a:xfrm>
            <a:off x="10791825" y="1152525"/>
            <a:ext cx="223838" cy="203200"/>
          </a:xfrm>
          <a:custGeom>
            <a:avLst/>
            <a:gdLst>
              <a:gd name="T0" fmla="*/ 71 w 71"/>
              <a:gd name="T1" fmla="*/ 64 h 64"/>
              <a:gd name="T2" fmla="*/ 0 w 71"/>
              <a:gd name="T3" fmla="*/ 35 h 64"/>
              <a:gd name="T4" fmla="*/ 19 w 71"/>
              <a:gd name="T5" fmla="*/ 8 h 64"/>
              <a:gd name="T6" fmla="*/ 29 w 71"/>
              <a:gd name="T7" fmla="*/ 0 h 64"/>
              <a:gd name="T8" fmla="*/ 71 w 71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64">
                <a:moveTo>
                  <a:pt x="71" y="64"/>
                </a:moveTo>
                <a:cubicBezTo>
                  <a:pt x="0" y="35"/>
                  <a:pt x="0" y="35"/>
                  <a:pt x="0" y="35"/>
                </a:cubicBezTo>
                <a:cubicBezTo>
                  <a:pt x="5" y="25"/>
                  <a:pt x="11" y="15"/>
                  <a:pt x="19" y="8"/>
                </a:cubicBezTo>
                <a:cubicBezTo>
                  <a:pt x="22" y="5"/>
                  <a:pt x="26" y="2"/>
                  <a:pt x="29" y="0"/>
                </a:cubicBezTo>
                <a:lnTo>
                  <a:pt x="71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11" name="Freeform 122">
            <a:extLst>
              <a:ext uri="{FF2B5EF4-FFF2-40B4-BE49-F238E27FC236}">
                <a16:creationId xmlns:a16="http://schemas.microsoft.com/office/drawing/2014/main" id="{9B2B18A3-7420-4352-8B21-09BC066F3FA7}"/>
              </a:ext>
            </a:extLst>
          </p:cNvPr>
          <p:cNvSpPr>
            <a:spLocks/>
          </p:cNvSpPr>
          <p:nvPr/>
        </p:nvSpPr>
        <p:spPr bwMode="auto">
          <a:xfrm>
            <a:off x="10795000" y="1311275"/>
            <a:ext cx="519113" cy="358775"/>
          </a:xfrm>
          <a:custGeom>
            <a:avLst/>
            <a:gdLst>
              <a:gd name="T0" fmla="*/ 82 w 164"/>
              <a:gd name="T1" fmla="*/ 28 h 113"/>
              <a:gd name="T2" fmla="*/ 155 w 164"/>
              <a:gd name="T3" fmla="*/ 4 h 113"/>
              <a:gd name="T4" fmla="*/ 135 w 164"/>
              <a:gd name="T5" fmla="*/ 84 h 113"/>
              <a:gd name="T6" fmla="*/ 26 w 164"/>
              <a:gd name="T7" fmla="*/ 81 h 113"/>
              <a:gd name="T8" fmla="*/ 11 w 164"/>
              <a:gd name="T9" fmla="*/ 0 h 113"/>
              <a:gd name="T10" fmla="*/ 82 w 164"/>
              <a:gd name="T11" fmla="*/ 2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4" h="113">
                <a:moveTo>
                  <a:pt x="82" y="28"/>
                </a:moveTo>
                <a:cubicBezTo>
                  <a:pt x="155" y="4"/>
                  <a:pt x="155" y="4"/>
                  <a:pt x="155" y="4"/>
                </a:cubicBezTo>
                <a:cubicBezTo>
                  <a:pt x="164" y="33"/>
                  <a:pt x="156" y="64"/>
                  <a:pt x="135" y="84"/>
                </a:cubicBezTo>
                <a:cubicBezTo>
                  <a:pt x="104" y="113"/>
                  <a:pt x="55" y="111"/>
                  <a:pt x="26" y="81"/>
                </a:cubicBezTo>
                <a:cubicBezTo>
                  <a:pt x="6" y="59"/>
                  <a:pt x="0" y="28"/>
                  <a:pt x="11" y="0"/>
                </a:cubicBezTo>
                <a:lnTo>
                  <a:pt x="82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12" name="Freeform 123">
            <a:extLst>
              <a:ext uri="{FF2B5EF4-FFF2-40B4-BE49-F238E27FC236}">
                <a16:creationId xmlns:a16="http://schemas.microsoft.com/office/drawing/2014/main" id="{BF7C698F-112E-4626-950A-63880A3CD3CD}"/>
              </a:ext>
            </a:extLst>
          </p:cNvPr>
          <p:cNvSpPr>
            <a:spLocks noEditPoints="1"/>
          </p:cNvSpPr>
          <p:nvPr/>
        </p:nvSpPr>
        <p:spPr bwMode="auto">
          <a:xfrm>
            <a:off x="906463" y="2081213"/>
            <a:ext cx="477837" cy="339725"/>
          </a:xfrm>
          <a:custGeom>
            <a:avLst/>
            <a:gdLst>
              <a:gd name="T0" fmla="*/ 81 w 151"/>
              <a:gd name="T1" fmla="*/ 11 h 107"/>
              <a:gd name="T2" fmla="*/ 41 w 151"/>
              <a:gd name="T3" fmla="*/ 20 h 107"/>
              <a:gd name="T4" fmla="*/ 25 w 151"/>
              <a:gd name="T5" fmla="*/ 2 h 107"/>
              <a:gd name="T6" fmla="*/ 27 w 151"/>
              <a:gd name="T7" fmla="*/ 28 h 107"/>
              <a:gd name="T8" fmla="*/ 12 w 151"/>
              <a:gd name="T9" fmla="*/ 49 h 107"/>
              <a:gd name="T10" fmla="*/ 7 w 151"/>
              <a:gd name="T11" fmla="*/ 49 h 107"/>
              <a:gd name="T12" fmla="*/ 4 w 151"/>
              <a:gd name="T13" fmla="*/ 47 h 107"/>
              <a:gd name="T14" fmla="*/ 0 w 151"/>
              <a:gd name="T15" fmla="*/ 59 h 107"/>
              <a:gd name="T16" fmla="*/ 4 w 151"/>
              <a:gd name="T17" fmla="*/ 71 h 107"/>
              <a:gd name="T18" fmla="*/ 7 w 151"/>
              <a:gd name="T19" fmla="*/ 69 h 107"/>
              <a:gd name="T20" fmla="*/ 12 w 151"/>
              <a:gd name="T21" fmla="*/ 69 h 107"/>
              <a:gd name="T22" fmla="*/ 81 w 151"/>
              <a:gd name="T23" fmla="*/ 107 h 107"/>
              <a:gd name="T24" fmla="*/ 151 w 151"/>
              <a:gd name="T25" fmla="*/ 59 h 107"/>
              <a:gd name="T26" fmla="*/ 81 w 151"/>
              <a:gd name="T27" fmla="*/ 11 h 107"/>
              <a:gd name="T28" fmla="*/ 108 w 151"/>
              <a:gd name="T29" fmla="*/ 29 h 107"/>
              <a:gd name="T30" fmla="*/ 104 w 151"/>
              <a:gd name="T31" fmla="*/ 31 h 107"/>
              <a:gd name="T32" fmla="*/ 81 w 151"/>
              <a:gd name="T33" fmla="*/ 26 h 107"/>
              <a:gd name="T34" fmla="*/ 58 w 151"/>
              <a:gd name="T35" fmla="*/ 31 h 107"/>
              <a:gd name="T36" fmla="*/ 57 w 151"/>
              <a:gd name="T37" fmla="*/ 31 h 107"/>
              <a:gd name="T38" fmla="*/ 57 w 151"/>
              <a:gd name="T39" fmla="*/ 31 h 107"/>
              <a:gd name="T40" fmla="*/ 56 w 151"/>
              <a:gd name="T41" fmla="*/ 31 h 107"/>
              <a:gd name="T42" fmla="*/ 54 w 151"/>
              <a:gd name="T43" fmla="*/ 29 h 107"/>
              <a:gd name="T44" fmla="*/ 55 w 151"/>
              <a:gd name="T45" fmla="*/ 25 h 107"/>
              <a:gd name="T46" fmla="*/ 81 w 151"/>
              <a:gd name="T47" fmla="*/ 20 h 107"/>
              <a:gd name="T48" fmla="*/ 106 w 151"/>
              <a:gd name="T49" fmla="*/ 25 h 107"/>
              <a:gd name="T50" fmla="*/ 108 w 151"/>
              <a:gd name="T51" fmla="*/ 2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1" h="107">
                <a:moveTo>
                  <a:pt x="81" y="11"/>
                </a:moveTo>
                <a:cubicBezTo>
                  <a:pt x="66" y="11"/>
                  <a:pt x="52" y="14"/>
                  <a:pt x="41" y="20"/>
                </a:cubicBezTo>
                <a:cubicBezTo>
                  <a:pt x="38" y="11"/>
                  <a:pt x="30" y="0"/>
                  <a:pt x="25" y="2"/>
                </a:cubicBezTo>
                <a:cubicBezTo>
                  <a:pt x="31" y="13"/>
                  <a:pt x="28" y="25"/>
                  <a:pt x="27" y="28"/>
                </a:cubicBezTo>
                <a:cubicBezTo>
                  <a:pt x="20" y="34"/>
                  <a:pt x="15" y="41"/>
                  <a:pt x="12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6" y="48"/>
                  <a:pt x="5" y="47"/>
                  <a:pt x="4" y="47"/>
                </a:cubicBezTo>
                <a:cubicBezTo>
                  <a:pt x="2" y="47"/>
                  <a:pt x="0" y="53"/>
                  <a:pt x="0" y="59"/>
                </a:cubicBezTo>
                <a:cubicBezTo>
                  <a:pt x="0" y="66"/>
                  <a:pt x="2" y="71"/>
                  <a:pt x="4" y="71"/>
                </a:cubicBezTo>
                <a:cubicBezTo>
                  <a:pt x="5" y="71"/>
                  <a:pt x="6" y="70"/>
                  <a:pt x="7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9" y="91"/>
                  <a:pt x="47" y="107"/>
                  <a:pt x="81" y="107"/>
                </a:cubicBezTo>
                <a:cubicBezTo>
                  <a:pt x="120" y="107"/>
                  <a:pt x="151" y="85"/>
                  <a:pt x="151" y="59"/>
                </a:cubicBezTo>
                <a:cubicBezTo>
                  <a:pt x="151" y="33"/>
                  <a:pt x="120" y="11"/>
                  <a:pt x="81" y="11"/>
                </a:cubicBezTo>
                <a:close/>
                <a:moveTo>
                  <a:pt x="108" y="29"/>
                </a:moveTo>
                <a:cubicBezTo>
                  <a:pt x="107" y="31"/>
                  <a:pt x="105" y="31"/>
                  <a:pt x="104" y="31"/>
                </a:cubicBezTo>
                <a:cubicBezTo>
                  <a:pt x="96" y="27"/>
                  <a:pt x="88" y="26"/>
                  <a:pt x="81" y="26"/>
                </a:cubicBezTo>
                <a:cubicBezTo>
                  <a:pt x="68" y="26"/>
                  <a:pt x="59" y="30"/>
                  <a:pt x="58" y="31"/>
                </a:cubicBezTo>
                <a:cubicBezTo>
                  <a:pt x="58" y="31"/>
                  <a:pt x="57" y="31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7" y="31"/>
                  <a:pt x="56" y="31"/>
                </a:cubicBezTo>
                <a:cubicBezTo>
                  <a:pt x="55" y="31"/>
                  <a:pt x="54" y="30"/>
                  <a:pt x="54" y="29"/>
                </a:cubicBezTo>
                <a:cubicBezTo>
                  <a:pt x="53" y="28"/>
                  <a:pt x="53" y="26"/>
                  <a:pt x="55" y="25"/>
                </a:cubicBezTo>
                <a:cubicBezTo>
                  <a:pt x="55" y="25"/>
                  <a:pt x="66" y="20"/>
                  <a:pt x="81" y="20"/>
                </a:cubicBezTo>
                <a:cubicBezTo>
                  <a:pt x="89" y="20"/>
                  <a:pt x="98" y="21"/>
                  <a:pt x="106" y="25"/>
                </a:cubicBezTo>
                <a:cubicBezTo>
                  <a:pt x="108" y="26"/>
                  <a:pt x="108" y="28"/>
                  <a:pt x="108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13" name="Oval 124">
            <a:extLst>
              <a:ext uri="{FF2B5EF4-FFF2-40B4-BE49-F238E27FC236}">
                <a16:creationId xmlns:a16="http://schemas.microsoft.com/office/drawing/2014/main" id="{83DB4AB6-FF52-4789-B01D-D80E397A8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2027238"/>
            <a:ext cx="79375" cy="793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914" name="Freeform 125">
            <a:extLst>
              <a:ext uri="{FF2B5EF4-FFF2-40B4-BE49-F238E27FC236}">
                <a16:creationId xmlns:a16="http://schemas.microsoft.com/office/drawing/2014/main" id="{73290391-2749-4BA1-8685-4BB2F0600EC4}"/>
              </a:ext>
            </a:extLst>
          </p:cNvPr>
          <p:cNvSpPr>
            <a:spLocks/>
          </p:cNvSpPr>
          <p:nvPr/>
        </p:nvSpPr>
        <p:spPr bwMode="auto">
          <a:xfrm>
            <a:off x="1042988" y="2335213"/>
            <a:ext cx="53975" cy="130175"/>
          </a:xfrm>
          <a:custGeom>
            <a:avLst/>
            <a:gdLst>
              <a:gd name="T0" fmla="*/ 34 w 34"/>
              <a:gd name="T1" fmla="*/ 82 h 82"/>
              <a:gd name="T2" fmla="*/ 18 w 34"/>
              <a:gd name="T3" fmla="*/ 72 h 82"/>
              <a:gd name="T4" fmla="*/ 0 w 34"/>
              <a:gd name="T5" fmla="*/ 82 h 82"/>
              <a:gd name="T6" fmla="*/ 0 w 34"/>
              <a:gd name="T7" fmla="*/ 40 h 82"/>
              <a:gd name="T8" fmla="*/ 0 w 34"/>
              <a:gd name="T9" fmla="*/ 0 h 82"/>
              <a:gd name="T10" fmla="*/ 18 w 34"/>
              <a:gd name="T11" fmla="*/ 0 h 82"/>
              <a:gd name="T12" fmla="*/ 34 w 34"/>
              <a:gd name="T13" fmla="*/ 0 h 82"/>
              <a:gd name="T14" fmla="*/ 34 w 34"/>
              <a:gd name="T15" fmla="*/ 40 h 82"/>
              <a:gd name="T16" fmla="*/ 34 w 34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82">
                <a:moveTo>
                  <a:pt x="34" y="82"/>
                </a:moveTo>
                <a:lnTo>
                  <a:pt x="18" y="72"/>
                </a:lnTo>
                <a:lnTo>
                  <a:pt x="0" y="82"/>
                </a:lnTo>
                <a:lnTo>
                  <a:pt x="0" y="40"/>
                </a:lnTo>
                <a:lnTo>
                  <a:pt x="0" y="0"/>
                </a:lnTo>
                <a:lnTo>
                  <a:pt x="18" y="0"/>
                </a:lnTo>
                <a:lnTo>
                  <a:pt x="34" y="0"/>
                </a:lnTo>
                <a:lnTo>
                  <a:pt x="34" y="40"/>
                </a:lnTo>
                <a:lnTo>
                  <a:pt x="34" y="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15" name="Freeform 126">
            <a:extLst>
              <a:ext uri="{FF2B5EF4-FFF2-40B4-BE49-F238E27FC236}">
                <a16:creationId xmlns:a16="http://schemas.microsoft.com/office/drawing/2014/main" id="{0E15A28A-481A-4083-9577-7EC055F26736}"/>
              </a:ext>
            </a:extLst>
          </p:cNvPr>
          <p:cNvSpPr>
            <a:spLocks/>
          </p:cNvSpPr>
          <p:nvPr/>
        </p:nvSpPr>
        <p:spPr bwMode="auto">
          <a:xfrm>
            <a:off x="1246188" y="2335213"/>
            <a:ext cx="53975" cy="130175"/>
          </a:xfrm>
          <a:custGeom>
            <a:avLst/>
            <a:gdLst>
              <a:gd name="T0" fmla="*/ 34 w 34"/>
              <a:gd name="T1" fmla="*/ 82 h 82"/>
              <a:gd name="T2" fmla="*/ 18 w 34"/>
              <a:gd name="T3" fmla="*/ 72 h 82"/>
              <a:gd name="T4" fmla="*/ 0 w 34"/>
              <a:gd name="T5" fmla="*/ 82 h 82"/>
              <a:gd name="T6" fmla="*/ 0 w 34"/>
              <a:gd name="T7" fmla="*/ 40 h 82"/>
              <a:gd name="T8" fmla="*/ 0 w 34"/>
              <a:gd name="T9" fmla="*/ 0 h 82"/>
              <a:gd name="T10" fmla="*/ 18 w 34"/>
              <a:gd name="T11" fmla="*/ 0 h 82"/>
              <a:gd name="T12" fmla="*/ 34 w 34"/>
              <a:gd name="T13" fmla="*/ 0 h 82"/>
              <a:gd name="T14" fmla="*/ 34 w 34"/>
              <a:gd name="T15" fmla="*/ 40 h 82"/>
              <a:gd name="T16" fmla="*/ 34 w 34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82">
                <a:moveTo>
                  <a:pt x="34" y="82"/>
                </a:moveTo>
                <a:lnTo>
                  <a:pt x="18" y="72"/>
                </a:lnTo>
                <a:lnTo>
                  <a:pt x="0" y="82"/>
                </a:lnTo>
                <a:lnTo>
                  <a:pt x="0" y="40"/>
                </a:lnTo>
                <a:lnTo>
                  <a:pt x="0" y="0"/>
                </a:lnTo>
                <a:lnTo>
                  <a:pt x="18" y="0"/>
                </a:lnTo>
                <a:lnTo>
                  <a:pt x="34" y="0"/>
                </a:lnTo>
                <a:lnTo>
                  <a:pt x="34" y="40"/>
                </a:lnTo>
                <a:lnTo>
                  <a:pt x="34" y="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16" name="Freeform 127">
            <a:extLst>
              <a:ext uri="{FF2B5EF4-FFF2-40B4-BE49-F238E27FC236}">
                <a16:creationId xmlns:a16="http://schemas.microsoft.com/office/drawing/2014/main" id="{20DD92A4-D360-43DC-82F9-2291BD9CD99C}"/>
              </a:ext>
            </a:extLst>
          </p:cNvPr>
          <p:cNvSpPr>
            <a:spLocks noEditPoints="1"/>
          </p:cNvSpPr>
          <p:nvPr/>
        </p:nvSpPr>
        <p:spPr bwMode="auto">
          <a:xfrm>
            <a:off x="1371600" y="2246313"/>
            <a:ext cx="85725" cy="50800"/>
          </a:xfrm>
          <a:custGeom>
            <a:avLst/>
            <a:gdLst>
              <a:gd name="T0" fmla="*/ 0 w 27"/>
              <a:gd name="T1" fmla="*/ 10 h 16"/>
              <a:gd name="T2" fmla="*/ 0 w 27"/>
              <a:gd name="T3" fmla="*/ 10 h 16"/>
              <a:gd name="T4" fmla="*/ 1 w 27"/>
              <a:gd name="T5" fmla="*/ 8 h 16"/>
              <a:gd name="T6" fmla="*/ 3 w 27"/>
              <a:gd name="T7" fmla="*/ 9 h 16"/>
              <a:gd name="T8" fmla="*/ 3 w 27"/>
              <a:gd name="T9" fmla="*/ 9 h 16"/>
              <a:gd name="T10" fmla="*/ 3 w 27"/>
              <a:gd name="T11" fmla="*/ 9 h 16"/>
              <a:gd name="T12" fmla="*/ 3 w 27"/>
              <a:gd name="T13" fmla="*/ 9 h 16"/>
              <a:gd name="T14" fmla="*/ 5 w 27"/>
              <a:gd name="T15" fmla="*/ 11 h 16"/>
              <a:gd name="T16" fmla="*/ 11 w 27"/>
              <a:gd name="T17" fmla="*/ 13 h 16"/>
              <a:gd name="T18" fmla="*/ 10 w 27"/>
              <a:gd name="T19" fmla="*/ 12 h 16"/>
              <a:gd name="T20" fmla="*/ 7 w 27"/>
              <a:gd name="T21" fmla="*/ 9 h 16"/>
              <a:gd name="T22" fmla="*/ 7 w 27"/>
              <a:gd name="T23" fmla="*/ 7 h 16"/>
              <a:gd name="T24" fmla="*/ 9 w 27"/>
              <a:gd name="T25" fmla="*/ 2 h 16"/>
              <a:gd name="T26" fmla="*/ 14 w 27"/>
              <a:gd name="T27" fmla="*/ 0 h 16"/>
              <a:gd name="T28" fmla="*/ 15 w 27"/>
              <a:gd name="T29" fmla="*/ 0 h 16"/>
              <a:gd name="T30" fmla="*/ 19 w 27"/>
              <a:gd name="T31" fmla="*/ 2 h 16"/>
              <a:gd name="T32" fmla="*/ 21 w 27"/>
              <a:gd name="T33" fmla="*/ 7 h 16"/>
              <a:gd name="T34" fmla="*/ 20 w 27"/>
              <a:gd name="T35" fmla="*/ 10 h 16"/>
              <a:gd name="T36" fmla="*/ 25 w 27"/>
              <a:gd name="T37" fmla="*/ 8 h 16"/>
              <a:gd name="T38" fmla="*/ 27 w 27"/>
              <a:gd name="T39" fmla="*/ 8 h 16"/>
              <a:gd name="T40" fmla="*/ 26 w 27"/>
              <a:gd name="T41" fmla="*/ 10 h 16"/>
              <a:gd name="T42" fmla="*/ 17 w 27"/>
              <a:gd name="T43" fmla="*/ 14 h 16"/>
              <a:gd name="T44" fmla="*/ 15 w 27"/>
              <a:gd name="T45" fmla="*/ 15 h 16"/>
              <a:gd name="T46" fmla="*/ 11 w 27"/>
              <a:gd name="T47" fmla="*/ 16 h 16"/>
              <a:gd name="T48" fmla="*/ 3 w 27"/>
              <a:gd name="T49" fmla="*/ 13 h 16"/>
              <a:gd name="T50" fmla="*/ 14 w 27"/>
              <a:gd name="T51" fmla="*/ 3 h 16"/>
              <a:gd name="T52" fmla="*/ 11 w 27"/>
              <a:gd name="T53" fmla="*/ 4 h 16"/>
              <a:gd name="T54" fmla="*/ 10 w 27"/>
              <a:gd name="T55" fmla="*/ 7 h 16"/>
              <a:gd name="T56" fmla="*/ 10 w 27"/>
              <a:gd name="T57" fmla="*/ 8 h 16"/>
              <a:gd name="T58" fmla="*/ 11 w 27"/>
              <a:gd name="T59" fmla="*/ 10 h 16"/>
              <a:gd name="T60" fmla="*/ 16 w 27"/>
              <a:gd name="T61" fmla="*/ 11 h 16"/>
              <a:gd name="T62" fmla="*/ 16 w 27"/>
              <a:gd name="T63" fmla="*/ 11 h 16"/>
              <a:gd name="T64" fmla="*/ 18 w 27"/>
              <a:gd name="T65" fmla="*/ 7 h 16"/>
              <a:gd name="T66" fmla="*/ 17 w 27"/>
              <a:gd name="T67" fmla="*/ 4 h 16"/>
              <a:gd name="T68" fmla="*/ 15 w 27"/>
              <a:gd name="T69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" h="16">
                <a:moveTo>
                  <a:pt x="3" y="13"/>
                </a:moveTo>
                <a:cubicBezTo>
                  <a:pt x="1" y="12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9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2" y="8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10"/>
                  <a:pt x="4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8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8" y="11"/>
                  <a:pt x="8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5"/>
                  <a:pt x="7" y="4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1"/>
                  <a:pt x="12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7" y="0"/>
                  <a:pt x="18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1" y="9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2" y="10"/>
                  <a:pt x="23" y="9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7"/>
                  <a:pt x="26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9"/>
                  <a:pt x="27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3" y="13"/>
                  <a:pt x="20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4"/>
                  <a:pt x="16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3" y="15"/>
                  <a:pt x="12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7" y="16"/>
                  <a:pt x="5" y="14"/>
                  <a:pt x="3" y="13"/>
                </a:cubicBezTo>
                <a:close/>
                <a:moveTo>
                  <a:pt x="15" y="3"/>
                </a:moveTo>
                <a:cubicBezTo>
                  <a:pt x="14" y="3"/>
                  <a:pt x="14" y="3"/>
                  <a:pt x="14" y="3"/>
                </a:cubicBezTo>
                <a:cubicBezTo>
                  <a:pt x="12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9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4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8" y="8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3"/>
                  <a:pt x="16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17" name="Freeform 128">
            <a:extLst>
              <a:ext uri="{FF2B5EF4-FFF2-40B4-BE49-F238E27FC236}">
                <a16:creationId xmlns:a16="http://schemas.microsoft.com/office/drawing/2014/main" id="{A2BA6BAD-AB1A-4B44-8AAA-E5BA470DF55E}"/>
              </a:ext>
            </a:extLst>
          </p:cNvPr>
          <p:cNvSpPr>
            <a:spLocks noEditPoints="1"/>
          </p:cNvSpPr>
          <p:nvPr/>
        </p:nvSpPr>
        <p:spPr bwMode="auto">
          <a:xfrm>
            <a:off x="1860550" y="1960563"/>
            <a:ext cx="442913" cy="596900"/>
          </a:xfrm>
          <a:custGeom>
            <a:avLst/>
            <a:gdLst>
              <a:gd name="T0" fmla="*/ 89 w 140"/>
              <a:gd name="T1" fmla="*/ 100 h 188"/>
              <a:gd name="T2" fmla="*/ 89 w 140"/>
              <a:gd name="T3" fmla="*/ 81 h 188"/>
              <a:gd name="T4" fmla="*/ 69 w 140"/>
              <a:gd name="T5" fmla="*/ 81 h 188"/>
              <a:gd name="T6" fmla="*/ 89 w 140"/>
              <a:gd name="T7" fmla="*/ 100 h 188"/>
              <a:gd name="T8" fmla="*/ 71 w 140"/>
              <a:gd name="T9" fmla="*/ 129 h 188"/>
              <a:gd name="T10" fmla="*/ 78 w 140"/>
              <a:gd name="T11" fmla="*/ 136 h 188"/>
              <a:gd name="T12" fmla="*/ 85 w 140"/>
              <a:gd name="T13" fmla="*/ 129 h 188"/>
              <a:gd name="T14" fmla="*/ 78 w 140"/>
              <a:gd name="T15" fmla="*/ 122 h 188"/>
              <a:gd name="T16" fmla="*/ 71 w 140"/>
              <a:gd name="T17" fmla="*/ 129 h 188"/>
              <a:gd name="T18" fmla="*/ 94 w 140"/>
              <a:gd name="T19" fmla="*/ 100 h 188"/>
              <a:gd name="T20" fmla="*/ 114 w 140"/>
              <a:gd name="T21" fmla="*/ 81 h 188"/>
              <a:gd name="T22" fmla="*/ 94 w 140"/>
              <a:gd name="T23" fmla="*/ 81 h 188"/>
              <a:gd name="T24" fmla="*/ 94 w 140"/>
              <a:gd name="T25" fmla="*/ 100 h 188"/>
              <a:gd name="T26" fmla="*/ 69 w 140"/>
              <a:gd name="T27" fmla="*/ 75 h 188"/>
              <a:gd name="T28" fmla="*/ 89 w 140"/>
              <a:gd name="T29" fmla="*/ 75 h 188"/>
              <a:gd name="T30" fmla="*/ 89 w 140"/>
              <a:gd name="T31" fmla="*/ 56 h 188"/>
              <a:gd name="T32" fmla="*/ 69 w 140"/>
              <a:gd name="T33" fmla="*/ 75 h 188"/>
              <a:gd name="T34" fmla="*/ 94 w 140"/>
              <a:gd name="T35" fmla="*/ 56 h 188"/>
              <a:gd name="T36" fmla="*/ 94 w 140"/>
              <a:gd name="T37" fmla="*/ 75 h 188"/>
              <a:gd name="T38" fmla="*/ 114 w 140"/>
              <a:gd name="T39" fmla="*/ 75 h 188"/>
              <a:gd name="T40" fmla="*/ 94 w 140"/>
              <a:gd name="T41" fmla="*/ 56 h 188"/>
              <a:gd name="T42" fmla="*/ 116 w 140"/>
              <a:gd name="T43" fmla="*/ 0 h 188"/>
              <a:gd name="T44" fmla="*/ 24 w 140"/>
              <a:gd name="T45" fmla="*/ 0 h 188"/>
              <a:gd name="T46" fmla="*/ 0 w 140"/>
              <a:gd name="T47" fmla="*/ 25 h 188"/>
              <a:gd name="T48" fmla="*/ 0 w 140"/>
              <a:gd name="T49" fmla="*/ 163 h 188"/>
              <a:gd name="T50" fmla="*/ 24 w 140"/>
              <a:gd name="T51" fmla="*/ 188 h 188"/>
              <a:gd name="T52" fmla="*/ 116 w 140"/>
              <a:gd name="T53" fmla="*/ 188 h 188"/>
              <a:gd name="T54" fmla="*/ 140 w 140"/>
              <a:gd name="T55" fmla="*/ 163 h 188"/>
              <a:gd name="T56" fmla="*/ 140 w 140"/>
              <a:gd name="T57" fmla="*/ 25 h 188"/>
              <a:gd name="T58" fmla="*/ 116 w 140"/>
              <a:gd name="T59" fmla="*/ 0 h 188"/>
              <a:gd name="T60" fmla="*/ 135 w 140"/>
              <a:gd name="T61" fmla="*/ 163 h 188"/>
              <a:gd name="T62" fmla="*/ 116 w 140"/>
              <a:gd name="T63" fmla="*/ 183 h 188"/>
              <a:gd name="T64" fmla="*/ 24 w 140"/>
              <a:gd name="T65" fmla="*/ 183 h 188"/>
              <a:gd name="T66" fmla="*/ 5 w 140"/>
              <a:gd name="T67" fmla="*/ 163 h 188"/>
              <a:gd name="T68" fmla="*/ 5 w 140"/>
              <a:gd name="T69" fmla="*/ 25 h 188"/>
              <a:gd name="T70" fmla="*/ 24 w 140"/>
              <a:gd name="T71" fmla="*/ 5 h 188"/>
              <a:gd name="T72" fmla="*/ 116 w 140"/>
              <a:gd name="T73" fmla="*/ 5 h 188"/>
              <a:gd name="T74" fmla="*/ 135 w 140"/>
              <a:gd name="T75" fmla="*/ 25 h 188"/>
              <a:gd name="T76" fmla="*/ 135 w 140"/>
              <a:gd name="T77" fmla="*/ 163 h 188"/>
              <a:gd name="T78" fmla="*/ 116 w 140"/>
              <a:gd name="T79" fmla="*/ 10 h 188"/>
              <a:gd name="T80" fmla="*/ 24 w 140"/>
              <a:gd name="T81" fmla="*/ 10 h 188"/>
              <a:gd name="T82" fmla="*/ 10 w 140"/>
              <a:gd name="T83" fmla="*/ 25 h 188"/>
              <a:gd name="T84" fmla="*/ 10 w 140"/>
              <a:gd name="T85" fmla="*/ 163 h 188"/>
              <a:gd name="T86" fmla="*/ 24 w 140"/>
              <a:gd name="T87" fmla="*/ 178 h 188"/>
              <a:gd name="T88" fmla="*/ 116 w 140"/>
              <a:gd name="T89" fmla="*/ 178 h 188"/>
              <a:gd name="T90" fmla="*/ 130 w 140"/>
              <a:gd name="T91" fmla="*/ 163 h 188"/>
              <a:gd name="T92" fmla="*/ 130 w 140"/>
              <a:gd name="T93" fmla="*/ 25 h 188"/>
              <a:gd name="T94" fmla="*/ 116 w 140"/>
              <a:gd name="T95" fmla="*/ 10 h 188"/>
              <a:gd name="T96" fmla="*/ 116 w 140"/>
              <a:gd name="T97" fmla="*/ 139 h 188"/>
              <a:gd name="T98" fmla="*/ 77 w 140"/>
              <a:gd name="T99" fmla="*/ 139 h 188"/>
              <a:gd name="T100" fmla="*/ 68 w 140"/>
              <a:gd name="T101" fmla="*/ 129 h 188"/>
              <a:gd name="T102" fmla="*/ 77 w 140"/>
              <a:gd name="T103" fmla="*/ 119 h 188"/>
              <a:gd name="T104" fmla="*/ 116 w 140"/>
              <a:gd name="T105" fmla="*/ 119 h 188"/>
              <a:gd name="T106" fmla="*/ 116 w 140"/>
              <a:gd name="T107" fmla="*/ 139 h 188"/>
              <a:gd name="T108" fmla="*/ 91 w 140"/>
              <a:gd name="T109" fmla="*/ 106 h 188"/>
              <a:gd name="T110" fmla="*/ 63 w 140"/>
              <a:gd name="T111" fmla="*/ 78 h 188"/>
              <a:gd name="T112" fmla="*/ 91 w 140"/>
              <a:gd name="T113" fmla="*/ 50 h 188"/>
              <a:gd name="T114" fmla="*/ 119 w 140"/>
              <a:gd name="T115" fmla="*/ 78 h 188"/>
              <a:gd name="T116" fmla="*/ 91 w 140"/>
              <a:gd name="T117" fmla="*/ 10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" h="188">
                <a:moveTo>
                  <a:pt x="89" y="100"/>
                </a:moveTo>
                <a:cubicBezTo>
                  <a:pt x="89" y="81"/>
                  <a:pt x="89" y="81"/>
                  <a:pt x="89" y="81"/>
                </a:cubicBezTo>
                <a:cubicBezTo>
                  <a:pt x="69" y="81"/>
                  <a:pt x="69" y="81"/>
                  <a:pt x="69" y="81"/>
                </a:cubicBezTo>
                <a:cubicBezTo>
                  <a:pt x="70" y="91"/>
                  <a:pt x="78" y="99"/>
                  <a:pt x="89" y="100"/>
                </a:cubicBezTo>
                <a:close/>
                <a:moveTo>
                  <a:pt x="71" y="129"/>
                </a:moveTo>
                <a:cubicBezTo>
                  <a:pt x="71" y="133"/>
                  <a:pt x="74" y="136"/>
                  <a:pt x="78" y="136"/>
                </a:cubicBezTo>
                <a:cubicBezTo>
                  <a:pt x="82" y="136"/>
                  <a:pt x="85" y="133"/>
                  <a:pt x="85" y="129"/>
                </a:cubicBezTo>
                <a:cubicBezTo>
                  <a:pt x="85" y="125"/>
                  <a:pt x="82" y="122"/>
                  <a:pt x="78" y="122"/>
                </a:cubicBezTo>
                <a:cubicBezTo>
                  <a:pt x="74" y="122"/>
                  <a:pt x="71" y="125"/>
                  <a:pt x="71" y="129"/>
                </a:cubicBezTo>
                <a:close/>
                <a:moveTo>
                  <a:pt x="94" y="100"/>
                </a:moveTo>
                <a:cubicBezTo>
                  <a:pt x="104" y="99"/>
                  <a:pt x="112" y="91"/>
                  <a:pt x="114" y="81"/>
                </a:cubicBezTo>
                <a:cubicBezTo>
                  <a:pt x="94" y="81"/>
                  <a:pt x="94" y="81"/>
                  <a:pt x="94" y="81"/>
                </a:cubicBezTo>
                <a:lnTo>
                  <a:pt x="94" y="100"/>
                </a:lnTo>
                <a:close/>
                <a:moveTo>
                  <a:pt x="69" y="75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56"/>
                  <a:pt x="89" y="56"/>
                  <a:pt x="89" y="56"/>
                </a:cubicBezTo>
                <a:cubicBezTo>
                  <a:pt x="78" y="57"/>
                  <a:pt x="70" y="65"/>
                  <a:pt x="69" y="75"/>
                </a:cubicBezTo>
                <a:close/>
                <a:moveTo>
                  <a:pt x="94" y="56"/>
                </a:moveTo>
                <a:cubicBezTo>
                  <a:pt x="94" y="75"/>
                  <a:pt x="94" y="75"/>
                  <a:pt x="94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2" y="65"/>
                  <a:pt x="104" y="57"/>
                  <a:pt x="94" y="56"/>
                </a:cubicBezTo>
                <a:close/>
                <a:moveTo>
                  <a:pt x="116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77"/>
                  <a:pt x="11" y="188"/>
                  <a:pt x="24" y="188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29" y="188"/>
                  <a:pt x="140" y="177"/>
                  <a:pt x="140" y="163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0" y="11"/>
                  <a:pt x="129" y="0"/>
                  <a:pt x="116" y="0"/>
                </a:cubicBezTo>
                <a:close/>
                <a:moveTo>
                  <a:pt x="135" y="163"/>
                </a:moveTo>
                <a:cubicBezTo>
                  <a:pt x="135" y="174"/>
                  <a:pt x="126" y="183"/>
                  <a:pt x="116" y="183"/>
                </a:cubicBezTo>
                <a:cubicBezTo>
                  <a:pt x="24" y="183"/>
                  <a:pt x="24" y="183"/>
                  <a:pt x="24" y="183"/>
                </a:cubicBezTo>
                <a:cubicBezTo>
                  <a:pt x="14" y="183"/>
                  <a:pt x="5" y="174"/>
                  <a:pt x="5" y="163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14"/>
                  <a:pt x="14" y="5"/>
                  <a:pt x="24" y="5"/>
                </a:cubicBezTo>
                <a:cubicBezTo>
                  <a:pt x="116" y="5"/>
                  <a:pt x="116" y="5"/>
                  <a:pt x="116" y="5"/>
                </a:cubicBezTo>
                <a:cubicBezTo>
                  <a:pt x="126" y="5"/>
                  <a:pt x="135" y="14"/>
                  <a:pt x="135" y="25"/>
                </a:cubicBezTo>
                <a:lnTo>
                  <a:pt x="135" y="163"/>
                </a:lnTo>
                <a:close/>
                <a:moveTo>
                  <a:pt x="116" y="10"/>
                </a:moveTo>
                <a:cubicBezTo>
                  <a:pt x="24" y="10"/>
                  <a:pt x="24" y="10"/>
                  <a:pt x="24" y="10"/>
                </a:cubicBezTo>
                <a:cubicBezTo>
                  <a:pt x="16" y="10"/>
                  <a:pt x="10" y="17"/>
                  <a:pt x="10" y="25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10" y="171"/>
                  <a:pt x="16" y="178"/>
                  <a:pt x="24" y="178"/>
                </a:cubicBezTo>
                <a:cubicBezTo>
                  <a:pt x="116" y="178"/>
                  <a:pt x="116" y="178"/>
                  <a:pt x="116" y="178"/>
                </a:cubicBezTo>
                <a:cubicBezTo>
                  <a:pt x="124" y="178"/>
                  <a:pt x="130" y="171"/>
                  <a:pt x="130" y="163"/>
                </a:cubicBezTo>
                <a:cubicBezTo>
                  <a:pt x="130" y="25"/>
                  <a:pt x="130" y="25"/>
                  <a:pt x="130" y="25"/>
                </a:cubicBezTo>
                <a:cubicBezTo>
                  <a:pt x="130" y="17"/>
                  <a:pt x="124" y="10"/>
                  <a:pt x="116" y="10"/>
                </a:cubicBezTo>
                <a:close/>
                <a:moveTo>
                  <a:pt x="116" y="139"/>
                </a:moveTo>
                <a:cubicBezTo>
                  <a:pt x="77" y="139"/>
                  <a:pt x="77" y="139"/>
                  <a:pt x="77" y="139"/>
                </a:cubicBezTo>
                <a:cubicBezTo>
                  <a:pt x="72" y="139"/>
                  <a:pt x="68" y="134"/>
                  <a:pt x="68" y="129"/>
                </a:cubicBezTo>
                <a:cubicBezTo>
                  <a:pt x="68" y="124"/>
                  <a:pt x="72" y="119"/>
                  <a:pt x="77" y="119"/>
                </a:cubicBezTo>
                <a:cubicBezTo>
                  <a:pt x="116" y="119"/>
                  <a:pt x="116" y="119"/>
                  <a:pt x="116" y="119"/>
                </a:cubicBezTo>
                <a:lnTo>
                  <a:pt x="116" y="139"/>
                </a:lnTo>
                <a:close/>
                <a:moveTo>
                  <a:pt x="91" y="106"/>
                </a:moveTo>
                <a:cubicBezTo>
                  <a:pt x="76" y="106"/>
                  <a:pt x="63" y="93"/>
                  <a:pt x="63" y="78"/>
                </a:cubicBezTo>
                <a:cubicBezTo>
                  <a:pt x="63" y="63"/>
                  <a:pt x="76" y="50"/>
                  <a:pt x="91" y="50"/>
                </a:cubicBezTo>
                <a:cubicBezTo>
                  <a:pt x="107" y="50"/>
                  <a:pt x="119" y="63"/>
                  <a:pt x="119" y="78"/>
                </a:cubicBezTo>
                <a:cubicBezTo>
                  <a:pt x="119" y="93"/>
                  <a:pt x="107" y="106"/>
                  <a:pt x="91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18" name="Freeform 129">
            <a:extLst>
              <a:ext uri="{FF2B5EF4-FFF2-40B4-BE49-F238E27FC236}">
                <a16:creationId xmlns:a16="http://schemas.microsoft.com/office/drawing/2014/main" id="{8FBF61E4-AA82-4961-9E1D-9AC3F9CED1F9}"/>
              </a:ext>
            </a:extLst>
          </p:cNvPr>
          <p:cNvSpPr>
            <a:spLocks noEditPoints="1"/>
          </p:cNvSpPr>
          <p:nvPr/>
        </p:nvSpPr>
        <p:spPr bwMode="auto">
          <a:xfrm>
            <a:off x="2846388" y="2128838"/>
            <a:ext cx="407987" cy="193675"/>
          </a:xfrm>
          <a:custGeom>
            <a:avLst/>
            <a:gdLst>
              <a:gd name="T0" fmla="*/ 121 w 129"/>
              <a:gd name="T1" fmla="*/ 22 h 61"/>
              <a:gd name="T2" fmla="*/ 40 w 129"/>
              <a:gd name="T3" fmla="*/ 22 h 61"/>
              <a:gd name="T4" fmla="*/ 40 w 129"/>
              <a:gd name="T5" fmla="*/ 22 h 61"/>
              <a:gd name="T6" fmla="*/ 40 w 129"/>
              <a:gd name="T7" fmla="*/ 17 h 61"/>
              <a:gd name="T8" fmla="*/ 39 w 129"/>
              <a:gd name="T9" fmla="*/ 13 h 61"/>
              <a:gd name="T10" fmla="*/ 39 w 129"/>
              <a:gd name="T11" fmla="*/ 13 h 61"/>
              <a:gd name="T12" fmla="*/ 45 w 129"/>
              <a:gd name="T13" fmla="*/ 7 h 61"/>
              <a:gd name="T14" fmla="*/ 39 w 129"/>
              <a:gd name="T15" fmla="*/ 0 h 61"/>
              <a:gd name="T16" fmla="*/ 7 w 129"/>
              <a:gd name="T17" fmla="*/ 0 h 61"/>
              <a:gd name="T18" fmla="*/ 0 w 129"/>
              <a:gd name="T19" fmla="*/ 7 h 61"/>
              <a:gd name="T20" fmla="*/ 7 w 129"/>
              <a:gd name="T21" fmla="*/ 13 h 61"/>
              <a:gd name="T22" fmla="*/ 7 w 129"/>
              <a:gd name="T23" fmla="*/ 13 h 61"/>
              <a:gd name="T24" fmla="*/ 6 w 129"/>
              <a:gd name="T25" fmla="*/ 17 h 61"/>
              <a:gd name="T26" fmla="*/ 6 w 129"/>
              <a:gd name="T27" fmla="*/ 45 h 61"/>
              <a:gd name="T28" fmla="*/ 7 w 129"/>
              <a:gd name="T29" fmla="*/ 49 h 61"/>
              <a:gd name="T30" fmla="*/ 7 w 129"/>
              <a:gd name="T31" fmla="*/ 49 h 61"/>
              <a:gd name="T32" fmla="*/ 0 w 129"/>
              <a:gd name="T33" fmla="*/ 55 h 61"/>
              <a:gd name="T34" fmla="*/ 7 w 129"/>
              <a:gd name="T35" fmla="*/ 61 h 61"/>
              <a:gd name="T36" fmla="*/ 39 w 129"/>
              <a:gd name="T37" fmla="*/ 61 h 61"/>
              <a:gd name="T38" fmla="*/ 45 w 129"/>
              <a:gd name="T39" fmla="*/ 55 h 61"/>
              <a:gd name="T40" fmla="*/ 39 w 129"/>
              <a:gd name="T41" fmla="*/ 49 h 61"/>
              <a:gd name="T42" fmla="*/ 39 w 129"/>
              <a:gd name="T43" fmla="*/ 49 h 61"/>
              <a:gd name="T44" fmla="*/ 40 w 129"/>
              <a:gd name="T45" fmla="*/ 45 h 61"/>
              <a:gd name="T46" fmla="*/ 40 w 129"/>
              <a:gd name="T47" fmla="*/ 39 h 61"/>
              <a:gd name="T48" fmla="*/ 40 w 129"/>
              <a:gd name="T49" fmla="*/ 39 h 61"/>
              <a:gd name="T50" fmla="*/ 121 w 129"/>
              <a:gd name="T51" fmla="*/ 39 h 61"/>
              <a:gd name="T52" fmla="*/ 129 w 129"/>
              <a:gd name="T53" fmla="*/ 31 h 61"/>
              <a:gd name="T54" fmla="*/ 129 w 129"/>
              <a:gd name="T55" fmla="*/ 30 h 61"/>
              <a:gd name="T56" fmla="*/ 121 w 129"/>
              <a:gd name="T57" fmla="*/ 22 h 61"/>
              <a:gd name="T58" fmla="*/ 41 w 129"/>
              <a:gd name="T59" fmla="*/ 52 h 61"/>
              <a:gd name="T60" fmla="*/ 38 w 129"/>
              <a:gd name="T61" fmla="*/ 54 h 61"/>
              <a:gd name="T62" fmla="*/ 7 w 129"/>
              <a:gd name="T63" fmla="*/ 54 h 61"/>
              <a:gd name="T64" fmla="*/ 5 w 129"/>
              <a:gd name="T65" fmla="*/ 52 h 61"/>
              <a:gd name="T66" fmla="*/ 7 w 129"/>
              <a:gd name="T67" fmla="*/ 50 h 61"/>
              <a:gd name="T68" fmla="*/ 38 w 129"/>
              <a:gd name="T69" fmla="*/ 50 h 61"/>
              <a:gd name="T70" fmla="*/ 41 w 129"/>
              <a:gd name="T71" fmla="*/ 52 h 61"/>
              <a:gd name="T72" fmla="*/ 38 w 129"/>
              <a:gd name="T73" fmla="*/ 6 h 61"/>
              <a:gd name="T74" fmla="*/ 7 w 129"/>
              <a:gd name="T75" fmla="*/ 6 h 61"/>
              <a:gd name="T76" fmla="*/ 5 w 129"/>
              <a:gd name="T77" fmla="*/ 4 h 61"/>
              <a:gd name="T78" fmla="*/ 7 w 129"/>
              <a:gd name="T79" fmla="*/ 2 h 61"/>
              <a:gd name="T80" fmla="*/ 38 w 129"/>
              <a:gd name="T81" fmla="*/ 2 h 61"/>
              <a:gd name="T82" fmla="*/ 41 w 129"/>
              <a:gd name="T83" fmla="*/ 4 h 61"/>
              <a:gd name="T84" fmla="*/ 38 w 129"/>
              <a:gd name="T85" fmla="*/ 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" h="61">
                <a:moveTo>
                  <a:pt x="121" y="22"/>
                </a:move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5"/>
                  <a:pt x="39" y="14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3" y="13"/>
                  <a:pt x="45" y="10"/>
                  <a:pt x="45" y="7"/>
                </a:cubicBezTo>
                <a:cubicBezTo>
                  <a:pt x="45" y="3"/>
                  <a:pt x="43" y="0"/>
                  <a:pt x="3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4"/>
                  <a:pt x="6" y="15"/>
                  <a:pt x="6" y="17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6"/>
                  <a:pt x="6" y="48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3" y="49"/>
                  <a:pt x="0" y="51"/>
                  <a:pt x="0" y="55"/>
                </a:cubicBezTo>
                <a:cubicBezTo>
                  <a:pt x="0" y="58"/>
                  <a:pt x="3" y="61"/>
                  <a:pt x="7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43" y="61"/>
                  <a:pt x="45" y="58"/>
                  <a:pt x="45" y="55"/>
                </a:cubicBezTo>
                <a:cubicBezTo>
                  <a:pt x="45" y="51"/>
                  <a:pt x="43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8"/>
                  <a:pt x="40" y="46"/>
                  <a:pt x="40" y="45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5" y="39"/>
                  <a:pt x="129" y="36"/>
                  <a:pt x="129" y="31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6"/>
                  <a:pt x="125" y="22"/>
                  <a:pt x="121" y="22"/>
                </a:cubicBezTo>
                <a:close/>
                <a:moveTo>
                  <a:pt x="41" y="52"/>
                </a:moveTo>
                <a:cubicBezTo>
                  <a:pt x="41" y="53"/>
                  <a:pt x="40" y="54"/>
                  <a:pt x="38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4"/>
                  <a:pt x="5" y="53"/>
                  <a:pt x="5" y="52"/>
                </a:cubicBezTo>
                <a:cubicBezTo>
                  <a:pt x="5" y="51"/>
                  <a:pt x="6" y="50"/>
                  <a:pt x="7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40" y="50"/>
                  <a:pt x="41" y="51"/>
                  <a:pt x="41" y="52"/>
                </a:cubicBezTo>
                <a:close/>
                <a:moveTo>
                  <a:pt x="38" y="6"/>
                </a:moveTo>
                <a:cubicBezTo>
                  <a:pt x="7" y="6"/>
                  <a:pt x="7" y="6"/>
                  <a:pt x="7" y="6"/>
                </a:cubicBezTo>
                <a:cubicBezTo>
                  <a:pt x="6" y="6"/>
                  <a:pt x="5" y="5"/>
                  <a:pt x="5" y="4"/>
                </a:cubicBezTo>
                <a:cubicBezTo>
                  <a:pt x="5" y="3"/>
                  <a:pt x="6" y="2"/>
                  <a:pt x="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40" y="2"/>
                  <a:pt x="41" y="3"/>
                  <a:pt x="41" y="4"/>
                </a:cubicBezTo>
                <a:cubicBezTo>
                  <a:pt x="41" y="5"/>
                  <a:pt x="40" y="6"/>
                  <a:pt x="38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19" name="Freeform 130">
            <a:extLst>
              <a:ext uri="{FF2B5EF4-FFF2-40B4-BE49-F238E27FC236}">
                <a16:creationId xmlns:a16="http://schemas.microsoft.com/office/drawing/2014/main" id="{122090A8-D789-4E9F-B1D8-B9D46A037ADA}"/>
              </a:ext>
            </a:extLst>
          </p:cNvPr>
          <p:cNvSpPr>
            <a:spLocks noEditPoints="1"/>
          </p:cNvSpPr>
          <p:nvPr/>
        </p:nvSpPr>
        <p:spPr bwMode="auto">
          <a:xfrm>
            <a:off x="2786063" y="2338388"/>
            <a:ext cx="263525" cy="50800"/>
          </a:xfrm>
          <a:custGeom>
            <a:avLst/>
            <a:gdLst>
              <a:gd name="T0" fmla="*/ 79 w 83"/>
              <a:gd name="T1" fmla="*/ 5 h 16"/>
              <a:gd name="T2" fmla="*/ 80 w 83"/>
              <a:gd name="T3" fmla="*/ 3 h 16"/>
              <a:gd name="T4" fmla="*/ 78 w 83"/>
              <a:gd name="T5" fmla="*/ 0 h 16"/>
              <a:gd name="T6" fmla="*/ 6 w 83"/>
              <a:gd name="T7" fmla="*/ 0 h 16"/>
              <a:gd name="T8" fmla="*/ 3 w 83"/>
              <a:gd name="T9" fmla="*/ 3 h 16"/>
              <a:gd name="T10" fmla="*/ 5 w 83"/>
              <a:gd name="T11" fmla="*/ 5 h 16"/>
              <a:gd name="T12" fmla="*/ 0 w 83"/>
              <a:gd name="T13" fmla="*/ 10 h 16"/>
              <a:gd name="T14" fmla="*/ 5 w 83"/>
              <a:gd name="T15" fmla="*/ 16 h 16"/>
              <a:gd name="T16" fmla="*/ 78 w 83"/>
              <a:gd name="T17" fmla="*/ 16 h 16"/>
              <a:gd name="T18" fmla="*/ 83 w 83"/>
              <a:gd name="T19" fmla="*/ 10 h 16"/>
              <a:gd name="T20" fmla="*/ 79 w 83"/>
              <a:gd name="T21" fmla="*/ 5 h 16"/>
              <a:gd name="T22" fmla="*/ 79 w 83"/>
              <a:gd name="T23" fmla="*/ 9 h 16"/>
              <a:gd name="T24" fmla="*/ 5 w 83"/>
              <a:gd name="T25" fmla="*/ 9 h 16"/>
              <a:gd name="T26" fmla="*/ 4 w 83"/>
              <a:gd name="T27" fmla="*/ 8 h 16"/>
              <a:gd name="T28" fmla="*/ 5 w 83"/>
              <a:gd name="T29" fmla="*/ 6 h 16"/>
              <a:gd name="T30" fmla="*/ 79 w 83"/>
              <a:gd name="T31" fmla="*/ 6 h 16"/>
              <a:gd name="T32" fmla="*/ 80 w 83"/>
              <a:gd name="T33" fmla="*/ 8 h 16"/>
              <a:gd name="T34" fmla="*/ 79 w 83"/>
              <a:gd name="T35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3" h="16">
                <a:moveTo>
                  <a:pt x="79" y="5"/>
                </a:moveTo>
                <a:cubicBezTo>
                  <a:pt x="80" y="5"/>
                  <a:pt x="80" y="4"/>
                  <a:pt x="80" y="3"/>
                </a:cubicBezTo>
                <a:cubicBezTo>
                  <a:pt x="80" y="1"/>
                  <a:pt x="79" y="0"/>
                  <a:pt x="78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1"/>
                  <a:pt x="3" y="3"/>
                </a:cubicBezTo>
                <a:cubicBezTo>
                  <a:pt x="3" y="4"/>
                  <a:pt x="4" y="5"/>
                  <a:pt x="5" y="5"/>
                </a:cubicBezTo>
                <a:cubicBezTo>
                  <a:pt x="2" y="5"/>
                  <a:pt x="0" y="8"/>
                  <a:pt x="0" y="10"/>
                </a:cubicBezTo>
                <a:cubicBezTo>
                  <a:pt x="0" y="13"/>
                  <a:pt x="3" y="16"/>
                  <a:pt x="5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81" y="16"/>
                  <a:pt x="83" y="13"/>
                  <a:pt x="83" y="10"/>
                </a:cubicBezTo>
                <a:cubicBezTo>
                  <a:pt x="83" y="8"/>
                  <a:pt x="81" y="5"/>
                  <a:pt x="79" y="5"/>
                </a:cubicBezTo>
                <a:close/>
                <a:moveTo>
                  <a:pt x="79" y="9"/>
                </a:move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8"/>
                  <a:pt x="4" y="8"/>
                </a:cubicBezTo>
                <a:cubicBezTo>
                  <a:pt x="4" y="7"/>
                  <a:pt x="4" y="6"/>
                  <a:pt x="5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6"/>
                  <a:pt x="80" y="7"/>
                  <a:pt x="80" y="8"/>
                </a:cubicBezTo>
                <a:cubicBezTo>
                  <a:pt x="80" y="8"/>
                  <a:pt x="79" y="9"/>
                  <a:pt x="79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20" name="Freeform 131">
            <a:extLst>
              <a:ext uri="{FF2B5EF4-FFF2-40B4-BE49-F238E27FC236}">
                <a16:creationId xmlns:a16="http://schemas.microsoft.com/office/drawing/2014/main" id="{CB6C3C3A-3E1A-44D9-B71E-969542898DC4}"/>
              </a:ext>
            </a:extLst>
          </p:cNvPr>
          <p:cNvSpPr>
            <a:spLocks noEditPoints="1"/>
          </p:cNvSpPr>
          <p:nvPr/>
        </p:nvSpPr>
        <p:spPr bwMode="auto">
          <a:xfrm>
            <a:off x="3590925" y="1992313"/>
            <a:ext cx="557213" cy="498475"/>
          </a:xfrm>
          <a:custGeom>
            <a:avLst/>
            <a:gdLst>
              <a:gd name="T0" fmla="*/ 129 w 176"/>
              <a:gd name="T1" fmla="*/ 55 h 157"/>
              <a:gd name="T2" fmla="*/ 104 w 176"/>
              <a:gd name="T3" fmla="*/ 33 h 157"/>
              <a:gd name="T4" fmla="*/ 104 w 176"/>
              <a:gd name="T5" fmla="*/ 32 h 157"/>
              <a:gd name="T6" fmla="*/ 106 w 176"/>
              <a:gd name="T7" fmla="*/ 30 h 157"/>
              <a:gd name="T8" fmla="*/ 103 w 176"/>
              <a:gd name="T9" fmla="*/ 28 h 157"/>
              <a:gd name="T10" fmla="*/ 103 w 176"/>
              <a:gd name="T11" fmla="*/ 28 h 157"/>
              <a:gd name="T12" fmla="*/ 112 w 176"/>
              <a:gd name="T13" fmla="*/ 6 h 157"/>
              <a:gd name="T14" fmla="*/ 82 w 176"/>
              <a:gd name="T15" fmla="*/ 11 h 157"/>
              <a:gd name="T16" fmla="*/ 60 w 176"/>
              <a:gd name="T17" fmla="*/ 6 h 157"/>
              <a:gd name="T18" fmla="*/ 73 w 176"/>
              <a:gd name="T19" fmla="*/ 28 h 157"/>
              <a:gd name="T20" fmla="*/ 70 w 176"/>
              <a:gd name="T21" fmla="*/ 30 h 157"/>
              <a:gd name="T22" fmla="*/ 73 w 176"/>
              <a:gd name="T23" fmla="*/ 32 h 157"/>
              <a:gd name="T24" fmla="*/ 73 w 176"/>
              <a:gd name="T25" fmla="*/ 33 h 157"/>
              <a:gd name="T26" fmla="*/ 47 w 176"/>
              <a:gd name="T27" fmla="*/ 55 h 157"/>
              <a:gd name="T28" fmla="*/ 57 w 176"/>
              <a:gd name="T29" fmla="*/ 156 h 157"/>
              <a:gd name="T30" fmla="*/ 88 w 176"/>
              <a:gd name="T31" fmla="*/ 157 h 157"/>
              <a:gd name="T32" fmla="*/ 118 w 176"/>
              <a:gd name="T33" fmla="*/ 156 h 157"/>
              <a:gd name="T34" fmla="*/ 129 w 176"/>
              <a:gd name="T35" fmla="*/ 55 h 157"/>
              <a:gd name="T36" fmla="*/ 117 w 176"/>
              <a:gd name="T37" fmla="*/ 133 h 157"/>
              <a:gd name="T38" fmla="*/ 106 w 176"/>
              <a:gd name="T39" fmla="*/ 136 h 157"/>
              <a:gd name="T40" fmla="*/ 96 w 176"/>
              <a:gd name="T41" fmla="*/ 136 h 157"/>
              <a:gd name="T42" fmla="*/ 85 w 176"/>
              <a:gd name="T43" fmla="*/ 134 h 157"/>
              <a:gd name="T44" fmla="*/ 70 w 176"/>
              <a:gd name="T45" fmla="*/ 137 h 157"/>
              <a:gd name="T46" fmla="*/ 66 w 176"/>
              <a:gd name="T47" fmla="*/ 130 h 157"/>
              <a:gd name="T48" fmla="*/ 76 w 176"/>
              <a:gd name="T49" fmla="*/ 116 h 157"/>
              <a:gd name="T50" fmla="*/ 76 w 176"/>
              <a:gd name="T51" fmla="*/ 114 h 157"/>
              <a:gd name="T52" fmla="*/ 63 w 176"/>
              <a:gd name="T53" fmla="*/ 113 h 157"/>
              <a:gd name="T54" fmla="*/ 58 w 176"/>
              <a:gd name="T55" fmla="*/ 109 h 157"/>
              <a:gd name="T56" fmla="*/ 63 w 176"/>
              <a:gd name="T57" fmla="*/ 104 h 157"/>
              <a:gd name="T58" fmla="*/ 75 w 176"/>
              <a:gd name="T59" fmla="*/ 105 h 157"/>
              <a:gd name="T60" fmla="*/ 73 w 176"/>
              <a:gd name="T61" fmla="*/ 99 h 157"/>
              <a:gd name="T62" fmla="*/ 63 w 176"/>
              <a:gd name="T63" fmla="*/ 99 h 157"/>
              <a:gd name="T64" fmla="*/ 58 w 176"/>
              <a:gd name="T65" fmla="*/ 94 h 157"/>
              <a:gd name="T66" fmla="*/ 63 w 176"/>
              <a:gd name="T67" fmla="*/ 89 h 157"/>
              <a:gd name="T68" fmla="*/ 71 w 176"/>
              <a:gd name="T69" fmla="*/ 89 h 157"/>
              <a:gd name="T70" fmla="*/ 70 w 176"/>
              <a:gd name="T71" fmla="*/ 80 h 157"/>
              <a:gd name="T72" fmla="*/ 78 w 176"/>
              <a:gd name="T73" fmla="*/ 65 h 157"/>
              <a:gd name="T74" fmla="*/ 95 w 176"/>
              <a:gd name="T75" fmla="*/ 61 h 157"/>
              <a:gd name="T76" fmla="*/ 109 w 176"/>
              <a:gd name="T77" fmla="*/ 67 h 157"/>
              <a:gd name="T78" fmla="*/ 118 w 176"/>
              <a:gd name="T79" fmla="*/ 80 h 157"/>
              <a:gd name="T80" fmla="*/ 110 w 176"/>
              <a:gd name="T81" fmla="*/ 81 h 157"/>
              <a:gd name="T82" fmla="*/ 105 w 176"/>
              <a:gd name="T83" fmla="*/ 71 h 157"/>
              <a:gd name="T84" fmla="*/ 95 w 176"/>
              <a:gd name="T85" fmla="*/ 67 h 157"/>
              <a:gd name="T86" fmla="*/ 85 w 176"/>
              <a:gd name="T87" fmla="*/ 70 h 157"/>
              <a:gd name="T88" fmla="*/ 81 w 176"/>
              <a:gd name="T89" fmla="*/ 78 h 157"/>
              <a:gd name="T90" fmla="*/ 83 w 176"/>
              <a:gd name="T91" fmla="*/ 89 h 157"/>
              <a:gd name="T92" fmla="*/ 97 w 176"/>
              <a:gd name="T93" fmla="*/ 89 h 157"/>
              <a:gd name="T94" fmla="*/ 103 w 176"/>
              <a:gd name="T95" fmla="*/ 94 h 157"/>
              <a:gd name="T96" fmla="*/ 97 w 176"/>
              <a:gd name="T97" fmla="*/ 99 h 157"/>
              <a:gd name="T98" fmla="*/ 85 w 176"/>
              <a:gd name="T99" fmla="*/ 99 h 157"/>
              <a:gd name="T100" fmla="*/ 86 w 176"/>
              <a:gd name="T101" fmla="*/ 105 h 157"/>
              <a:gd name="T102" fmla="*/ 97 w 176"/>
              <a:gd name="T103" fmla="*/ 105 h 157"/>
              <a:gd name="T104" fmla="*/ 102 w 176"/>
              <a:gd name="T105" fmla="*/ 109 h 157"/>
              <a:gd name="T106" fmla="*/ 97 w 176"/>
              <a:gd name="T107" fmla="*/ 114 h 157"/>
              <a:gd name="T108" fmla="*/ 87 w 176"/>
              <a:gd name="T109" fmla="*/ 114 h 157"/>
              <a:gd name="T110" fmla="*/ 87 w 176"/>
              <a:gd name="T111" fmla="*/ 116 h 157"/>
              <a:gd name="T112" fmla="*/ 80 w 176"/>
              <a:gd name="T113" fmla="*/ 129 h 157"/>
              <a:gd name="T114" fmla="*/ 85 w 176"/>
              <a:gd name="T115" fmla="*/ 128 h 157"/>
              <a:gd name="T116" fmla="*/ 96 w 176"/>
              <a:gd name="T117" fmla="*/ 129 h 157"/>
              <a:gd name="T118" fmla="*/ 107 w 176"/>
              <a:gd name="T119" fmla="*/ 130 h 157"/>
              <a:gd name="T120" fmla="*/ 116 w 176"/>
              <a:gd name="T121" fmla="*/ 126 h 157"/>
              <a:gd name="T122" fmla="*/ 117 w 176"/>
              <a:gd name="T123" fmla="*/ 133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57"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7" y="133"/>
                </a:moveTo>
                <a:cubicBezTo>
                  <a:pt x="113" y="136"/>
                  <a:pt x="109" y="136"/>
                  <a:pt x="106" y="136"/>
                </a:cubicBezTo>
                <a:cubicBezTo>
                  <a:pt x="104" y="137"/>
                  <a:pt x="101" y="137"/>
                  <a:pt x="96" y="136"/>
                </a:cubicBezTo>
                <a:cubicBezTo>
                  <a:pt x="91" y="135"/>
                  <a:pt x="87" y="134"/>
                  <a:pt x="85" y="134"/>
                </a:cubicBezTo>
                <a:cubicBezTo>
                  <a:pt x="79" y="134"/>
                  <a:pt x="74" y="136"/>
                  <a:pt x="70" y="137"/>
                </a:cubicBezTo>
                <a:cubicBezTo>
                  <a:pt x="66" y="137"/>
                  <a:pt x="63" y="133"/>
                  <a:pt x="66" y="130"/>
                </a:cubicBezTo>
                <a:cubicBezTo>
                  <a:pt x="70" y="127"/>
                  <a:pt x="76" y="123"/>
                  <a:pt x="76" y="116"/>
                </a:cubicBezTo>
                <a:cubicBezTo>
                  <a:pt x="76" y="115"/>
                  <a:pt x="76" y="115"/>
                  <a:pt x="76" y="114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61" y="113"/>
                  <a:pt x="59" y="111"/>
                  <a:pt x="58" y="109"/>
                </a:cubicBezTo>
                <a:cubicBezTo>
                  <a:pt x="58" y="106"/>
                  <a:pt x="60" y="104"/>
                  <a:pt x="63" y="104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3"/>
                  <a:pt x="74" y="101"/>
                  <a:pt x="7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0" y="99"/>
                  <a:pt x="58" y="97"/>
                  <a:pt x="58" y="94"/>
                </a:cubicBezTo>
                <a:cubicBezTo>
                  <a:pt x="58" y="92"/>
                  <a:pt x="60" y="89"/>
                  <a:pt x="63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0" y="86"/>
                  <a:pt x="70" y="83"/>
                  <a:pt x="70" y="80"/>
                </a:cubicBezTo>
                <a:cubicBezTo>
                  <a:pt x="71" y="73"/>
                  <a:pt x="74" y="69"/>
                  <a:pt x="78" y="65"/>
                </a:cubicBezTo>
                <a:cubicBezTo>
                  <a:pt x="83" y="62"/>
                  <a:pt x="89" y="61"/>
                  <a:pt x="95" y="61"/>
                </a:cubicBezTo>
                <a:cubicBezTo>
                  <a:pt x="101" y="62"/>
                  <a:pt x="105" y="63"/>
                  <a:pt x="109" y="67"/>
                </a:cubicBezTo>
                <a:cubicBezTo>
                  <a:pt x="114" y="70"/>
                  <a:pt x="116" y="75"/>
                  <a:pt x="118" y="80"/>
                </a:cubicBezTo>
                <a:cubicBezTo>
                  <a:pt x="117" y="83"/>
                  <a:pt x="114" y="85"/>
                  <a:pt x="110" y="81"/>
                </a:cubicBezTo>
                <a:cubicBezTo>
                  <a:pt x="109" y="76"/>
                  <a:pt x="108" y="74"/>
                  <a:pt x="105" y="71"/>
                </a:cubicBezTo>
                <a:cubicBezTo>
                  <a:pt x="102" y="69"/>
                  <a:pt x="99" y="67"/>
                  <a:pt x="95" y="67"/>
                </a:cubicBezTo>
                <a:cubicBezTo>
                  <a:pt x="91" y="67"/>
                  <a:pt x="88" y="68"/>
                  <a:pt x="85" y="70"/>
                </a:cubicBezTo>
                <a:cubicBezTo>
                  <a:pt x="83" y="72"/>
                  <a:pt x="81" y="75"/>
                  <a:pt x="81" y="78"/>
                </a:cubicBezTo>
                <a:cubicBezTo>
                  <a:pt x="81" y="80"/>
                  <a:pt x="82" y="84"/>
                  <a:pt x="83" y="89"/>
                </a:cubicBezTo>
                <a:cubicBezTo>
                  <a:pt x="97" y="89"/>
                  <a:pt x="97" y="89"/>
                  <a:pt x="97" y="89"/>
                </a:cubicBezTo>
                <a:cubicBezTo>
                  <a:pt x="100" y="89"/>
                  <a:pt x="102" y="91"/>
                  <a:pt x="103" y="94"/>
                </a:cubicBezTo>
                <a:cubicBezTo>
                  <a:pt x="103" y="96"/>
                  <a:pt x="100" y="99"/>
                  <a:pt x="97" y="99"/>
                </a:cubicBezTo>
                <a:cubicBezTo>
                  <a:pt x="85" y="99"/>
                  <a:pt x="85" y="99"/>
                  <a:pt x="85" y="99"/>
                </a:cubicBezTo>
                <a:cubicBezTo>
                  <a:pt x="86" y="101"/>
                  <a:pt x="86" y="103"/>
                  <a:pt x="86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00" y="105"/>
                  <a:pt x="102" y="107"/>
                  <a:pt x="102" y="109"/>
                </a:cubicBezTo>
                <a:cubicBezTo>
                  <a:pt x="102" y="112"/>
                  <a:pt x="100" y="114"/>
                  <a:pt x="97" y="114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7" y="115"/>
                  <a:pt x="87" y="116"/>
                  <a:pt x="87" y="116"/>
                </a:cubicBezTo>
                <a:cubicBezTo>
                  <a:pt x="86" y="121"/>
                  <a:pt x="84" y="125"/>
                  <a:pt x="80" y="129"/>
                </a:cubicBezTo>
                <a:cubicBezTo>
                  <a:pt x="82" y="128"/>
                  <a:pt x="83" y="128"/>
                  <a:pt x="85" y="128"/>
                </a:cubicBezTo>
                <a:cubicBezTo>
                  <a:pt x="88" y="128"/>
                  <a:pt x="92" y="129"/>
                  <a:pt x="96" y="129"/>
                </a:cubicBezTo>
                <a:cubicBezTo>
                  <a:pt x="101" y="130"/>
                  <a:pt x="105" y="130"/>
                  <a:pt x="107" y="130"/>
                </a:cubicBezTo>
                <a:cubicBezTo>
                  <a:pt x="109" y="129"/>
                  <a:pt x="113" y="128"/>
                  <a:pt x="116" y="126"/>
                </a:cubicBezTo>
                <a:cubicBezTo>
                  <a:pt x="119" y="125"/>
                  <a:pt x="121" y="127"/>
                  <a:pt x="117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21" name="Freeform 132">
            <a:extLst>
              <a:ext uri="{FF2B5EF4-FFF2-40B4-BE49-F238E27FC236}">
                <a16:creationId xmlns:a16="http://schemas.microsoft.com/office/drawing/2014/main" id="{86B7C7E6-7364-4CDD-B0CC-631B79FD0AF8}"/>
              </a:ext>
            </a:extLst>
          </p:cNvPr>
          <p:cNvSpPr>
            <a:spLocks noEditPoints="1"/>
          </p:cNvSpPr>
          <p:nvPr/>
        </p:nvSpPr>
        <p:spPr bwMode="auto">
          <a:xfrm>
            <a:off x="5438775" y="2208213"/>
            <a:ext cx="398463" cy="368300"/>
          </a:xfrm>
          <a:custGeom>
            <a:avLst/>
            <a:gdLst>
              <a:gd name="T0" fmla="*/ 36 w 126"/>
              <a:gd name="T1" fmla="*/ 33 h 116"/>
              <a:gd name="T2" fmla="*/ 52 w 126"/>
              <a:gd name="T3" fmla="*/ 16 h 116"/>
              <a:gd name="T4" fmla="*/ 36 w 126"/>
              <a:gd name="T5" fmla="*/ 0 h 116"/>
              <a:gd name="T6" fmla="*/ 20 w 126"/>
              <a:gd name="T7" fmla="*/ 16 h 116"/>
              <a:gd name="T8" fmla="*/ 36 w 126"/>
              <a:gd name="T9" fmla="*/ 33 h 116"/>
              <a:gd name="T10" fmla="*/ 63 w 126"/>
              <a:gd name="T11" fmla="*/ 87 h 116"/>
              <a:gd name="T12" fmla="*/ 68 w 126"/>
              <a:gd name="T13" fmla="*/ 60 h 116"/>
              <a:gd name="T14" fmla="*/ 48 w 126"/>
              <a:gd name="T15" fmla="*/ 34 h 116"/>
              <a:gd name="T16" fmla="*/ 36 w 126"/>
              <a:gd name="T17" fmla="*/ 38 h 116"/>
              <a:gd name="T18" fmla="*/ 24 w 126"/>
              <a:gd name="T19" fmla="*/ 34 h 116"/>
              <a:gd name="T20" fmla="*/ 0 w 126"/>
              <a:gd name="T21" fmla="*/ 85 h 116"/>
              <a:gd name="T22" fmla="*/ 36 w 126"/>
              <a:gd name="T23" fmla="*/ 87 h 116"/>
              <a:gd name="T24" fmla="*/ 67 w 126"/>
              <a:gd name="T25" fmla="*/ 99 h 116"/>
              <a:gd name="T26" fmla="*/ 63 w 126"/>
              <a:gd name="T27" fmla="*/ 87 h 116"/>
              <a:gd name="T28" fmla="*/ 24 w 126"/>
              <a:gd name="T29" fmla="*/ 37 h 116"/>
              <a:gd name="T30" fmla="*/ 34 w 126"/>
              <a:gd name="T31" fmla="*/ 41 h 116"/>
              <a:gd name="T32" fmla="*/ 29 w 126"/>
              <a:gd name="T33" fmla="*/ 55 h 116"/>
              <a:gd name="T34" fmla="*/ 24 w 126"/>
              <a:gd name="T35" fmla="*/ 37 h 116"/>
              <a:gd name="T36" fmla="*/ 36 w 126"/>
              <a:gd name="T37" fmla="*/ 83 h 116"/>
              <a:gd name="T38" fmla="*/ 31 w 126"/>
              <a:gd name="T39" fmla="*/ 79 h 116"/>
              <a:gd name="T40" fmla="*/ 34 w 126"/>
              <a:gd name="T41" fmla="*/ 56 h 116"/>
              <a:gd name="T42" fmla="*/ 34 w 126"/>
              <a:gd name="T43" fmla="*/ 55 h 116"/>
              <a:gd name="T44" fmla="*/ 32 w 126"/>
              <a:gd name="T45" fmla="*/ 50 h 116"/>
              <a:gd name="T46" fmla="*/ 36 w 126"/>
              <a:gd name="T47" fmla="*/ 43 h 116"/>
              <a:gd name="T48" fmla="*/ 41 w 126"/>
              <a:gd name="T49" fmla="*/ 50 h 116"/>
              <a:gd name="T50" fmla="*/ 39 w 126"/>
              <a:gd name="T51" fmla="*/ 56 h 116"/>
              <a:gd name="T52" fmla="*/ 42 w 126"/>
              <a:gd name="T53" fmla="*/ 79 h 116"/>
              <a:gd name="T54" fmla="*/ 36 w 126"/>
              <a:gd name="T55" fmla="*/ 83 h 116"/>
              <a:gd name="T56" fmla="*/ 43 w 126"/>
              <a:gd name="T57" fmla="*/ 55 h 116"/>
              <a:gd name="T58" fmla="*/ 38 w 126"/>
              <a:gd name="T59" fmla="*/ 41 h 116"/>
              <a:gd name="T60" fmla="*/ 49 w 126"/>
              <a:gd name="T61" fmla="*/ 37 h 116"/>
              <a:gd name="T62" fmla="*/ 43 w 126"/>
              <a:gd name="T63" fmla="*/ 55 h 116"/>
              <a:gd name="T64" fmla="*/ 83 w 126"/>
              <a:gd name="T65" fmla="*/ 35 h 116"/>
              <a:gd name="T66" fmla="*/ 94 w 126"/>
              <a:gd name="T67" fmla="*/ 40 h 116"/>
              <a:gd name="T68" fmla="*/ 105 w 126"/>
              <a:gd name="T69" fmla="*/ 35 h 116"/>
              <a:gd name="T70" fmla="*/ 115 w 126"/>
              <a:gd name="T71" fmla="*/ 18 h 116"/>
              <a:gd name="T72" fmla="*/ 102 w 126"/>
              <a:gd name="T73" fmla="*/ 0 h 116"/>
              <a:gd name="T74" fmla="*/ 94 w 126"/>
              <a:gd name="T75" fmla="*/ 3 h 116"/>
              <a:gd name="T76" fmla="*/ 86 w 126"/>
              <a:gd name="T77" fmla="*/ 0 h 116"/>
              <a:gd name="T78" fmla="*/ 73 w 126"/>
              <a:gd name="T79" fmla="*/ 18 h 116"/>
              <a:gd name="T80" fmla="*/ 83 w 126"/>
              <a:gd name="T81" fmla="*/ 35 h 116"/>
              <a:gd name="T82" fmla="*/ 94 w 126"/>
              <a:gd name="T83" fmla="*/ 6 h 116"/>
              <a:gd name="T84" fmla="*/ 109 w 126"/>
              <a:gd name="T85" fmla="*/ 21 h 116"/>
              <a:gd name="T86" fmla="*/ 108 w 126"/>
              <a:gd name="T87" fmla="*/ 25 h 116"/>
              <a:gd name="T88" fmla="*/ 94 w 126"/>
              <a:gd name="T89" fmla="*/ 11 h 116"/>
              <a:gd name="T90" fmla="*/ 80 w 126"/>
              <a:gd name="T91" fmla="*/ 25 h 116"/>
              <a:gd name="T92" fmla="*/ 79 w 126"/>
              <a:gd name="T93" fmla="*/ 21 h 116"/>
              <a:gd name="T94" fmla="*/ 94 w 126"/>
              <a:gd name="T95" fmla="*/ 6 h 116"/>
              <a:gd name="T96" fmla="*/ 105 w 126"/>
              <a:gd name="T97" fmla="*/ 41 h 116"/>
              <a:gd name="T98" fmla="*/ 94 w 126"/>
              <a:gd name="T99" fmla="*/ 45 h 116"/>
              <a:gd name="T100" fmla="*/ 83 w 126"/>
              <a:gd name="T101" fmla="*/ 41 h 116"/>
              <a:gd name="T102" fmla="*/ 68 w 126"/>
              <a:gd name="T103" fmla="*/ 60 h 116"/>
              <a:gd name="T104" fmla="*/ 72 w 126"/>
              <a:gd name="T105" fmla="*/ 85 h 116"/>
              <a:gd name="T106" fmla="*/ 67 w 126"/>
              <a:gd name="T107" fmla="*/ 99 h 116"/>
              <a:gd name="T108" fmla="*/ 94 w 126"/>
              <a:gd name="T109" fmla="*/ 88 h 116"/>
              <a:gd name="T110" fmla="*/ 126 w 126"/>
              <a:gd name="T111" fmla="*/ 87 h 116"/>
              <a:gd name="T112" fmla="*/ 105 w 126"/>
              <a:gd name="T113" fmla="*/ 41 h 116"/>
              <a:gd name="T114" fmla="*/ 94 w 126"/>
              <a:gd name="T115" fmla="*/ 64 h 116"/>
              <a:gd name="T116" fmla="*/ 82 w 126"/>
              <a:gd name="T117" fmla="*/ 48 h 116"/>
              <a:gd name="T118" fmla="*/ 94 w 126"/>
              <a:gd name="T119" fmla="*/ 49 h 116"/>
              <a:gd name="T120" fmla="*/ 107 w 126"/>
              <a:gd name="T121" fmla="*/ 48 h 116"/>
              <a:gd name="T122" fmla="*/ 94 w 126"/>
              <a:gd name="T123" fmla="*/ 6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" h="116">
                <a:moveTo>
                  <a:pt x="36" y="33"/>
                </a:moveTo>
                <a:cubicBezTo>
                  <a:pt x="45" y="33"/>
                  <a:pt x="52" y="25"/>
                  <a:pt x="52" y="16"/>
                </a:cubicBezTo>
                <a:cubicBezTo>
                  <a:pt x="52" y="7"/>
                  <a:pt x="45" y="0"/>
                  <a:pt x="36" y="0"/>
                </a:cubicBezTo>
                <a:cubicBezTo>
                  <a:pt x="27" y="0"/>
                  <a:pt x="20" y="7"/>
                  <a:pt x="20" y="16"/>
                </a:cubicBezTo>
                <a:cubicBezTo>
                  <a:pt x="20" y="25"/>
                  <a:pt x="27" y="33"/>
                  <a:pt x="36" y="33"/>
                </a:cubicBezTo>
                <a:close/>
                <a:moveTo>
                  <a:pt x="63" y="87"/>
                </a:moveTo>
                <a:cubicBezTo>
                  <a:pt x="63" y="77"/>
                  <a:pt x="64" y="68"/>
                  <a:pt x="68" y="60"/>
                </a:cubicBezTo>
                <a:cubicBezTo>
                  <a:pt x="64" y="48"/>
                  <a:pt x="57" y="38"/>
                  <a:pt x="48" y="34"/>
                </a:cubicBezTo>
                <a:cubicBezTo>
                  <a:pt x="45" y="36"/>
                  <a:pt x="41" y="38"/>
                  <a:pt x="36" y="38"/>
                </a:cubicBezTo>
                <a:cubicBezTo>
                  <a:pt x="31" y="38"/>
                  <a:pt x="27" y="36"/>
                  <a:pt x="24" y="34"/>
                </a:cubicBezTo>
                <a:cubicBezTo>
                  <a:pt x="10" y="41"/>
                  <a:pt x="0" y="62"/>
                  <a:pt x="0" y="85"/>
                </a:cubicBezTo>
                <a:cubicBezTo>
                  <a:pt x="0" y="116"/>
                  <a:pt x="16" y="87"/>
                  <a:pt x="36" y="87"/>
                </a:cubicBezTo>
                <a:cubicBezTo>
                  <a:pt x="49" y="87"/>
                  <a:pt x="61" y="99"/>
                  <a:pt x="67" y="99"/>
                </a:cubicBezTo>
                <a:cubicBezTo>
                  <a:pt x="64" y="99"/>
                  <a:pt x="63" y="96"/>
                  <a:pt x="63" y="87"/>
                </a:cubicBezTo>
                <a:close/>
                <a:moveTo>
                  <a:pt x="24" y="37"/>
                </a:moveTo>
                <a:cubicBezTo>
                  <a:pt x="24" y="37"/>
                  <a:pt x="27" y="41"/>
                  <a:pt x="34" y="41"/>
                </a:cubicBezTo>
                <a:cubicBezTo>
                  <a:pt x="29" y="45"/>
                  <a:pt x="29" y="55"/>
                  <a:pt x="29" y="55"/>
                </a:cubicBezTo>
                <a:lnTo>
                  <a:pt x="24" y="37"/>
                </a:lnTo>
                <a:close/>
                <a:moveTo>
                  <a:pt x="36" y="83"/>
                </a:moveTo>
                <a:cubicBezTo>
                  <a:pt x="31" y="79"/>
                  <a:pt x="31" y="79"/>
                  <a:pt x="31" y="79"/>
                </a:cubicBezTo>
                <a:cubicBezTo>
                  <a:pt x="34" y="56"/>
                  <a:pt x="34" y="56"/>
                  <a:pt x="34" y="56"/>
                </a:cubicBezTo>
                <a:cubicBezTo>
                  <a:pt x="34" y="55"/>
                  <a:pt x="34" y="55"/>
                  <a:pt x="34" y="55"/>
                </a:cubicBezTo>
                <a:cubicBezTo>
                  <a:pt x="33" y="54"/>
                  <a:pt x="32" y="52"/>
                  <a:pt x="32" y="50"/>
                </a:cubicBezTo>
                <a:cubicBezTo>
                  <a:pt x="32" y="46"/>
                  <a:pt x="34" y="43"/>
                  <a:pt x="36" y="43"/>
                </a:cubicBezTo>
                <a:cubicBezTo>
                  <a:pt x="39" y="43"/>
                  <a:pt x="41" y="46"/>
                  <a:pt x="41" y="50"/>
                </a:cubicBezTo>
                <a:cubicBezTo>
                  <a:pt x="41" y="53"/>
                  <a:pt x="40" y="55"/>
                  <a:pt x="39" y="56"/>
                </a:cubicBezTo>
                <a:cubicBezTo>
                  <a:pt x="42" y="79"/>
                  <a:pt x="42" y="79"/>
                  <a:pt x="42" y="79"/>
                </a:cubicBezTo>
                <a:lnTo>
                  <a:pt x="36" y="83"/>
                </a:lnTo>
                <a:close/>
                <a:moveTo>
                  <a:pt x="43" y="55"/>
                </a:moveTo>
                <a:cubicBezTo>
                  <a:pt x="43" y="55"/>
                  <a:pt x="43" y="45"/>
                  <a:pt x="38" y="41"/>
                </a:cubicBezTo>
                <a:cubicBezTo>
                  <a:pt x="45" y="41"/>
                  <a:pt x="49" y="37"/>
                  <a:pt x="49" y="37"/>
                </a:cubicBezTo>
                <a:lnTo>
                  <a:pt x="43" y="55"/>
                </a:lnTo>
                <a:close/>
                <a:moveTo>
                  <a:pt x="83" y="35"/>
                </a:moveTo>
                <a:cubicBezTo>
                  <a:pt x="86" y="38"/>
                  <a:pt x="90" y="40"/>
                  <a:pt x="94" y="40"/>
                </a:cubicBezTo>
                <a:cubicBezTo>
                  <a:pt x="99" y="40"/>
                  <a:pt x="103" y="38"/>
                  <a:pt x="105" y="35"/>
                </a:cubicBezTo>
                <a:cubicBezTo>
                  <a:pt x="118" y="33"/>
                  <a:pt x="116" y="26"/>
                  <a:pt x="115" y="18"/>
                </a:cubicBezTo>
                <a:cubicBezTo>
                  <a:pt x="113" y="10"/>
                  <a:pt x="107" y="1"/>
                  <a:pt x="102" y="0"/>
                </a:cubicBezTo>
                <a:cubicBezTo>
                  <a:pt x="99" y="0"/>
                  <a:pt x="96" y="1"/>
                  <a:pt x="94" y="3"/>
                </a:cubicBezTo>
                <a:cubicBezTo>
                  <a:pt x="92" y="1"/>
                  <a:pt x="89" y="0"/>
                  <a:pt x="86" y="0"/>
                </a:cubicBezTo>
                <a:cubicBezTo>
                  <a:pt x="81" y="1"/>
                  <a:pt x="75" y="10"/>
                  <a:pt x="73" y="18"/>
                </a:cubicBezTo>
                <a:cubicBezTo>
                  <a:pt x="72" y="26"/>
                  <a:pt x="70" y="33"/>
                  <a:pt x="83" y="35"/>
                </a:cubicBezTo>
                <a:close/>
                <a:moveTo>
                  <a:pt x="94" y="6"/>
                </a:moveTo>
                <a:cubicBezTo>
                  <a:pt x="102" y="6"/>
                  <a:pt x="109" y="13"/>
                  <a:pt x="109" y="21"/>
                </a:cubicBezTo>
                <a:cubicBezTo>
                  <a:pt x="109" y="22"/>
                  <a:pt x="109" y="24"/>
                  <a:pt x="108" y="25"/>
                </a:cubicBezTo>
                <a:cubicBezTo>
                  <a:pt x="108" y="17"/>
                  <a:pt x="102" y="11"/>
                  <a:pt x="94" y="11"/>
                </a:cubicBezTo>
                <a:cubicBezTo>
                  <a:pt x="86" y="11"/>
                  <a:pt x="80" y="17"/>
                  <a:pt x="80" y="25"/>
                </a:cubicBezTo>
                <a:cubicBezTo>
                  <a:pt x="79" y="24"/>
                  <a:pt x="79" y="22"/>
                  <a:pt x="79" y="21"/>
                </a:cubicBezTo>
                <a:cubicBezTo>
                  <a:pt x="79" y="13"/>
                  <a:pt x="86" y="6"/>
                  <a:pt x="94" y="6"/>
                </a:cubicBezTo>
                <a:close/>
                <a:moveTo>
                  <a:pt x="105" y="41"/>
                </a:moveTo>
                <a:cubicBezTo>
                  <a:pt x="102" y="44"/>
                  <a:pt x="98" y="45"/>
                  <a:pt x="94" y="45"/>
                </a:cubicBezTo>
                <a:cubicBezTo>
                  <a:pt x="90" y="45"/>
                  <a:pt x="86" y="44"/>
                  <a:pt x="83" y="41"/>
                </a:cubicBezTo>
                <a:cubicBezTo>
                  <a:pt x="77" y="45"/>
                  <a:pt x="72" y="51"/>
                  <a:pt x="68" y="60"/>
                </a:cubicBezTo>
                <a:cubicBezTo>
                  <a:pt x="70" y="68"/>
                  <a:pt x="72" y="76"/>
                  <a:pt x="72" y="85"/>
                </a:cubicBezTo>
                <a:cubicBezTo>
                  <a:pt x="72" y="96"/>
                  <a:pt x="70" y="99"/>
                  <a:pt x="67" y="99"/>
                </a:cubicBezTo>
                <a:cubicBezTo>
                  <a:pt x="72" y="100"/>
                  <a:pt x="83" y="88"/>
                  <a:pt x="94" y="88"/>
                </a:cubicBezTo>
                <a:cubicBezTo>
                  <a:pt x="112" y="88"/>
                  <a:pt x="126" y="114"/>
                  <a:pt x="126" y="87"/>
                </a:cubicBezTo>
                <a:cubicBezTo>
                  <a:pt x="126" y="66"/>
                  <a:pt x="117" y="48"/>
                  <a:pt x="105" y="41"/>
                </a:cubicBezTo>
                <a:close/>
                <a:moveTo>
                  <a:pt x="94" y="64"/>
                </a:moveTo>
                <a:cubicBezTo>
                  <a:pt x="94" y="64"/>
                  <a:pt x="82" y="57"/>
                  <a:pt x="82" y="48"/>
                </a:cubicBezTo>
                <a:cubicBezTo>
                  <a:pt x="83" y="42"/>
                  <a:pt x="87" y="49"/>
                  <a:pt x="94" y="49"/>
                </a:cubicBezTo>
                <a:cubicBezTo>
                  <a:pt x="101" y="49"/>
                  <a:pt x="105" y="42"/>
                  <a:pt x="107" y="48"/>
                </a:cubicBezTo>
                <a:cubicBezTo>
                  <a:pt x="107" y="57"/>
                  <a:pt x="94" y="64"/>
                  <a:pt x="94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22" name="Freeform 133">
            <a:extLst>
              <a:ext uri="{FF2B5EF4-FFF2-40B4-BE49-F238E27FC236}">
                <a16:creationId xmlns:a16="http://schemas.microsoft.com/office/drawing/2014/main" id="{0962A59F-53D6-41A1-89E9-AFAAA142C47F}"/>
              </a:ext>
            </a:extLst>
          </p:cNvPr>
          <p:cNvSpPr>
            <a:spLocks/>
          </p:cNvSpPr>
          <p:nvPr/>
        </p:nvSpPr>
        <p:spPr bwMode="auto">
          <a:xfrm>
            <a:off x="5502275" y="2087563"/>
            <a:ext cx="265113" cy="12700"/>
          </a:xfrm>
          <a:custGeom>
            <a:avLst/>
            <a:gdLst>
              <a:gd name="T0" fmla="*/ 82 w 84"/>
              <a:gd name="T1" fmla="*/ 4 h 4"/>
              <a:gd name="T2" fmla="*/ 2 w 84"/>
              <a:gd name="T3" fmla="*/ 4 h 4"/>
              <a:gd name="T4" fmla="*/ 0 w 84"/>
              <a:gd name="T5" fmla="*/ 2 h 4"/>
              <a:gd name="T6" fmla="*/ 2 w 84"/>
              <a:gd name="T7" fmla="*/ 0 h 4"/>
              <a:gd name="T8" fmla="*/ 82 w 84"/>
              <a:gd name="T9" fmla="*/ 0 h 4"/>
              <a:gd name="T10" fmla="*/ 84 w 84"/>
              <a:gd name="T11" fmla="*/ 2 h 4"/>
              <a:gd name="T12" fmla="*/ 82 w 84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4">
                <a:moveTo>
                  <a:pt x="8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1"/>
                  <a:pt x="84" y="2"/>
                </a:cubicBezTo>
                <a:cubicBezTo>
                  <a:pt x="84" y="3"/>
                  <a:pt x="83" y="4"/>
                  <a:pt x="8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23" name="Freeform 134">
            <a:extLst>
              <a:ext uri="{FF2B5EF4-FFF2-40B4-BE49-F238E27FC236}">
                <a16:creationId xmlns:a16="http://schemas.microsoft.com/office/drawing/2014/main" id="{0F73491D-C609-41EE-849E-38C1E441A3FF}"/>
              </a:ext>
            </a:extLst>
          </p:cNvPr>
          <p:cNvSpPr>
            <a:spLocks noEditPoints="1"/>
          </p:cNvSpPr>
          <p:nvPr/>
        </p:nvSpPr>
        <p:spPr bwMode="auto">
          <a:xfrm>
            <a:off x="5416550" y="1944688"/>
            <a:ext cx="458788" cy="219075"/>
          </a:xfrm>
          <a:custGeom>
            <a:avLst/>
            <a:gdLst>
              <a:gd name="T0" fmla="*/ 104 w 145"/>
              <a:gd name="T1" fmla="*/ 8 h 69"/>
              <a:gd name="T2" fmla="*/ 63 w 145"/>
              <a:gd name="T3" fmla="*/ 0 h 69"/>
              <a:gd name="T4" fmla="*/ 14 w 145"/>
              <a:gd name="T5" fmla="*/ 18 h 69"/>
              <a:gd name="T6" fmla="*/ 15 w 145"/>
              <a:gd name="T7" fmla="*/ 20 h 69"/>
              <a:gd name="T8" fmla="*/ 0 w 145"/>
              <a:gd name="T9" fmla="*/ 41 h 69"/>
              <a:gd name="T10" fmla="*/ 46 w 145"/>
              <a:gd name="T11" fmla="*/ 69 h 69"/>
              <a:gd name="T12" fmla="*/ 70 w 145"/>
              <a:gd name="T13" fmla="*/ 66 h 69"/>
              <a:gd name="T14" fmla="*/ 94 w 145"/>
              <a:gd name="T15" fmla="*/ 69 h 69"/>
              <a:gd name="T16" fmla="*/ 145 w 145"/>
              <a:gd name="T17" fmla="*/ 38 h 69"/>
              <a:gd name="T18" fmla="*/ 104 w 145"/>
              <a:gd name="T19" fmla="*/ 8 h 69"/>
              <a:gd name="T20" fmla="*/ 27 w 145"/>
              <a:gd name="T21" fmla="*/ 20 h 69"/>
              <a:gd name="T22" fmla="*/ 50 w 145"/>
              <a:gd name="T23" fmla="*/ 20 h 69"/>
              <a:gd name="T24" fmla="*/ 50 w 145"/>
              <a:gd name="T25" fmla="*/ 22 h 69"/>
              <a:gd name="T26" fmla="*/ 50 w 145"/>
              <a:gd name="T27" fmla="*/ 23 h 69"/>
              <a:gd name="T28" fmla="*/ 27 w 145"/>
              <a:gd name="T29" fmla="*/ 23 h 69"/>
              <a:gd name="T30" fmla="*/ 27 w 145"/>
              <a:gd name="T31" fmla="*/ 22 h 69"/>
              <a:gd name="T32" fmla="*/ 27 w 145"/>
              <a:gd name="T33" fmla="*/ 20 h 69"/>
              <a:gd name="T34" fmla="*/ 109 w 145"/>
              <a:gd name="T35" fmla="*/ 42 h 69"/>
              <a:gd name="T36" fmla="*/ 29 w 145"/>
              <a:gd name="T37" fmla="*/ 42 h 69"/>
              <a:gd name="T38" fmla="*/ 27 w 145"/>
              <a:gd name="T39" fmla="*/ 41 h 69"/>
              <a:gd name="T40" fmla="*/ 29 w 145"/>
              <a:gd name="T41" fmla="*/ 39 h 69"/>
              <a:gd name="T42" fmla="*/ 109 w 145"/>
              <a:gd name="T43" fmla="*/ 39 h 69"/>
              <a:gd name="T44" fmla="*/ 111 w 145"/>
              <a:gd name="T45" fmla="*/ 41 h 69"/>
              <a:gd name="T46" fmla="*/ 109 w 145"/>
              <a:gd name="T47" fmla="*/ 42 h 69"/>
              <a:gd name="T48" fmla="*/ 109 w 145"/>
              <a:gd name="T49" fmla="*/ 36 h 69"/>
              <a:gd name="T50" fmla="*/ 29 w 145"/>
              <a:gd name="T51" fmla="*/ 36 h 69"/>
              <a:gd name="T52" fmla="*/ 27 w 145"/>
              <a:gd name="T53" fmla="*/ 35 h 69"/>
              <a:gd name="T54" fmla="*/ 29 w 145"/>
              <a:gd name="T55" fmla="*/ 33 h 69"/>
              <a:gd name="T56" fmla="*/ 109 w 145"/>
              <a:gd name="T57" fmla="*/ 33 h 69"/>
              <a:gd name="T58" fmla="*/ 111 w 145"/>
              <a:gd name="T59" fmla="*/ 35 h 69"/>
              <a:gd name="T60" fmla="*/ 109 w 145"/>
              <a:gd name="T61" fmla="*/ 36 h 69"/>
              <a:gd name="T62" fmla="*/ 109 w 145"/>
              <a:gd name="T63" fmla="*/ 30 h 69"/>
              <a:gd name="T64" fmla="*/ 29 w 145"/>
              <a:gd name="T65" fmla="*/ 30 h 69"/>
              <a:gd name="T66" fmla="*/ 27 w 145"/>
              <a:gd name="T67" fmla="*/ 28 h 69"/>
              <a:gd name="T68" fmla="*/ 29 w 145"/>
              <a:gd name="T69" fmla="*/ 27 h 69"/>
              <a:gd name="T70" fmla="*/ 109 w 145"/>
              <a:gd name="T71" fmla="*/ 27 h 69"/>
              <a:gd name="T72" fmla="*/ 111 w 145"/>
              <a:gd name="T73" fmla="*/ 28 h 69"/>
              <a:gd name="T74" fmla="*/ 109 w 145"/>
              <a:gd name="T75" fmla="*/ 3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5" h="69">
                <a:moveTo>
                  <a:pt x="104" y="8"/>
                </a:moveTo>
                <a:cubicBezTo>
                  <a:pt x="95" y="3"/>
                  <a:pt x="80" y="0"/>
                  <a:pt x="63" y="0"/>
                </a:cubicBezTo>
                <a:cubicBezTo>
                  <a:pt x="36" y="0"/>
                  <a:pt x="14" y="8"/>
                  <a:pt x="14" y="18"/>
                </a:cubicBezTo>
                <a:cubicBezTo>
                  <a:pt x="14" y="18"/>
                  <a:pt x="14" y="19"/>
                  <a:pt x="15" y="20"/>
                </a:cubicBezTo>
                <a:cubicBezTo>
                  <a:pt x="6" y="25"/>
                  <a:pt x="0" y="33"/>
                  <a:pt x="0" y="41"/>
                </a:cubicBezTo>
                <a:cubicBezTo>
                  <a:pt x="0" y="57"/>
                  <a:pt x="21" y="69"/>
                  <a:pt x="46" y="69"/>
                </a:cubicBezTo>
                <a:cubicBezTo>
                  <a:pt x="55" y="69"/>
                  <a:pt x="63" y="68"/>
                  <a:pt x="70" y="66"/>
                </a:cubicBezTo>
                <a:cubicBezTo>
                  <a:pt x="77" y="68"/>
                  <a:pt x="85" y="69"/>
                  <a:pt x="94" y="69"/>
                </a:cubicBezTo>
                <a:cubicBezTo>
                  <a:pt x="122" y="69"/>
                  <a:pt x="145" y="55"/>
                  <a:pt x="145" y="38"/>
                </a:cubicBezTo>
                <a:cubicBezTo>
                  <a:pt x="145" y="23"/>
                  <a:pt x="128" y="11"/>
                  <a:pt x="104" y="8"/>
                </a:cubicBezTo>
                <a:close/>
                <a:moveTo>
                  <a:pt x="27" y="20"/>
                </a:move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50" y="21"/>
                  <a:pt x="50" y="22"/>
                </a:cubicBezTo>
                <a:cubicBezTo>
                  <a:pt x="50" y="23"/>
                  <a:pt x="50" y="23"/>
                  <a:pt x="50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2"/>
                </a:cubicBezTo>
                <a:cubicBezTo>
                  <a:pt x="27" y="21"/>
                  <a:pt x="27" y="20"/>
                  <a:pt x="27" y="20"/>
                </a:cubicBezTo>
                <a:close/>
                <a:moveTo>
                  <a:pt x="109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8" y="42"/>
                  <a:pt x="27" y="42"/>
                  <a:pt x="27" y="41"/>
                </a:cubicBezTo>
                <a:cubicBezTo>
                  <a:pt x="27" y="40"/>
                  <a:pt x="28" y="39"/>
                  <a:pt x="2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1" y="40"/>
                  <a:pt x="111" y="41"/>
                </a:cubicBezTo>
                <a:cubicBezTo>
                  <a:pt x="111" y="42"/>
                  <a:pt x="110" y="42"/>
                  <a:pt x="109" y="42"/>
                </a:cubicBezTo>
                <a:close/>
                <a:moveTo>
                  <a:pt x="109" y="36"/>
                </a:moveTo>
                <a:cubicBezTo>
                  <a:pt x="29" y="36"/>
                  <a:pt x="29" y="36"/>
                  <a:pt x="29" y="36"/>
                </a:cubicBezTo>
                <a:cubicBezTo>
                  <a:pt x="28" y="36"/>
                  <a:pt x="27" y="35"/>
                  <a:pt x="27" y="35"/>
                </a:cubicBezTo>
                <a:cubicBezTo>
                  <a:pt x="27" y="34"/>
                  <a:pt x="28" y="33"/>
                  <a:pt x="29" y="33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10" y="33"/>
                  <a:pt x="111" y="34"/>
                  <a:pt x="111" y="35"/>
                </a:cubicBezTo>
                <a:cubicBezTo>
                  <a:pt x="111" y="35"/>
                  <a:pt x="110" y="36"/>
                  <a:pt x="109" y="36"/>
                </a:cubicBezTo>
                <a:close/>
                <a:moveTo>
                  <a:pt x="109" y="30"/>
                </a:moveTo>
                <a:cubicBezTo>
                  <a:pt x="29" y="30"/>
                  <a:pt x="29" y="30"/>
                  <a:pt x="29" y="30"/>
                </a:cubicBezTo>
                <a:cubicBezTo>
                  <a:pt x="28" y="30"/>
                  <a:pt x="27" y="29"/>
                  <a:pt x="27" y="28"/>
                </a:cubicBezTo>
                <a:cubicBezTo>
                  <a:pt x="27" y="27"/>
                  <a:pt x="28" y="27"/>
                  <a:pt x="29" y="27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10" y="27"/>
                  <a:pt x="111" y="27"/>
                  <a:pt x="111" y="28"/>
                </a:cubicBezTo>
                <a:cubicBezTo>
                  <a:pt x="111" y="29"/>
                  <a:pt x="110" y="30"/>
                  <a:pt x="109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24" name="Oval 135">
            <a:extLst>
              <a:ext uri="{FF2B5EF4-FFF2-40B4-BE49-F238E27FC236}">
                <a16:creationId xmlns:a16="http://schemas.microsoft.com/office/drawing/2014/main" id="{6B062E67-86AB-4FAE-B0B8-598E12FC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2227263"/>
            <a:ext cx="50800" cy="317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925" name="Oval 136">
            <a:extLst>
              <a:ext uri="{FF2B5EF4-FFF2-40B4-BE49-F238E27FC236}">
                <a16:creationId xmlns:a16="http://schemas.microsoft.com/office/drawing/2014/main" id="{7042926A-3DB4-459F-BD6C-F1D0D6A41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50" y="2147888"/>
            <a:ext cx="104775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926" name="Oval 137">
            <a:extLst>
              <a:ext uri="{FF2B5EF4-FFF2-40B4-BE49-F238E27FC236}">
                <a16:creationId xmlns:a16="http://schemas.microsoft.com/office/drawing/2014/main" id="{9514368A-7D57-4F8E-91F9-34415956D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2227263"/>
            <a:ext cx="50800" cy="317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927" name="Oval 138">
            <a:extLst>
              <a:ext uri="{FF2B5EF4-FFF2-40B4-BE49-F238E27FC236}">
                <a16:creationId xmlns:a16="http://schemas.microsoft.com/office/drawing/2014/main" id="{D4F4CE92-91B0-424A-BA47-8914BE036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2147888"/>
            <a:ext cx="104775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928" name="Freeform 139">
            <a:extLst>
              <a:ext uri="{FF2B5EF4-FFF2-40B4-BE49-F238E27FC236}">
                <a16:creationId xmlns:a16="http://schemas.microsoft.com/office/drawing/2014/main" id="{B8477B71-2393-4131-8197-292B93E3BCDE}"/>
              </a:ext>
            </a:extLst>
          </p:cNvPr>
          <p:cNvSpPr>
            <a:spLocks/>
          </p:cNvSpPr>
          <p:nvPr/>
        </p:nvSpPr>
        <p:spPr bwMode="auto">
          <a:xfrm>
            <a:off x="6259513" y="1982788"/>
            <a:ext cx="544512" cy="146050"/>
          </a:xfrm>
          <a:custGeom>
            <a:avLst/>
            <a:gdLst>
              <a:gd name="T0" fmla="*/ 172 w 343"/>
              <a:gd name="T1" fmla="*/ 0 h 92"/>
              <a:gd name="T2" fmla="*/ 257 w 343"/>
              <a:gd name="T3" fmla="*/ 46 h 92"/>
              <a:gd name="T4" fmla="*/ 343 w 343"/>
              <a:gd name="T5" fmla="*/ 92 h 92"/>
              <a:gd name="T6" fmla="*/ 172 w 343"/>
              <a:gd name="T7" fmla="*/ 92 h 92"/>
              <a:gd name="T8" fmla="*/ 0 w 343"/>
              <a:gd name="T9" fmla="*/ 92 h 92"/>
              <a:gd name="T10" fmla="*/ 86 w 343"/>
              <a:gd name="T11" fmla="*/ 46 h 92"/>
              <a:gd name="T12" fmla="*/ 172 w 343"/>
              <a:gd name="T1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" h="92">
                <a:moveTo>
                  <a:pt x="172" y="0"/>
                </a:moveTo>
                <a:lnTo>
                  <a:pt x="257" y="46"/>
                </a:lnTo>
                <a:lnTo>
                  <a:pt x="343" y="92"/>
                </a:lnTo>
                <a:lnTo>
                  <a:pt x="172" y="92"/>
                </a:lnTo>
                <a:lnTo>
                  <a:pt x="0" y="92"/>
                </a:lnTo>
                <a:lnTo>
                  <a:pt x="86" y="46"/>
                </a:lnTo>
                <a:lnTo>
                  <a:pt x="1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29" name="Freeform 140">
            <a:extLst>
              <a:ext uri="{FF2B5EF4-FFF2-40B4-BE49-F238E27FC236}">
                <a16:creationId xmlns:a16="http://schemas.microsoft.com/office/drawing/2014/main" id="{40FED946-2C17-436E-9438-0C1A8DDF9647}"/>
              </a:ext>
            </a:extLst>
          </p:cNvPr>
          <p:cNvSpPr>
            <a:spLocks/>
          </p:cNvSpPr>
          <p:nvPr/>
        </p:nvSpPr>
        <p:spPr bwMode="auto">
          <a:xfrm>
            <a:off x="6326188" y="2147888"/>
            <a:ext cx="53975" cy="279400"/>
          </a:xfrm>
          <a:custGeom>
            <a:avLst/>
            <a:gdLst>
              <a:gd name="T0" fmla="*/ 17 w 17"/>
              <a:gd name="T1" fmla="*/ 84 h 88"/>
              <a:gd name="T2" fmla="*/ 14 w 17"/>
              <a:gd name="T3" fmla="*/ 88 h 88"/>
              <a:gd name="T4" fmla="*/ 3 w 17"/>
              <a:gd name="T5" fmla="*/ 88 h 88"/>
              <a:gd name="T6" fmla="*/ 0 w 17"/>
              <a:gd name="T7" fmla="*/ 84 h 88"/>
              <a:gd name="T8" fmla="*/ 0 w 17"/>
              <a:gd name="T9" fmla="*/ 4 h 88"/>
              <a:gd name="T10" fmla="*/ 3 w 17"/>
              <a:gd name="T11" fmla="*/ 0 h 88"/>
              <a:gd name="T12" fmla="*/ 14 w 17"/>
              <a:gd name="T13" fmla="*/ 0 h 88"/>
              <a:gd name="T14" fmla="*/ 17 w 17"/>
              <a:gd name="T15" fmla="*/ 4 h 88"/>
              <a:gd name="T16" fmla="*/ 17 w 17"/>
              <a:gd name="T1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88">
                <a:moveTo>
                  <a:pt x="17" y="84"/>
                </a:moveTo>
                <a:cubicBezTo>
                  <a:pt x="17" y="86"/>
                  <a:pt x="16" y="88"/>
                  <a:pt x="14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2" y="88"/>
                  <a:pt x="0" y="86"/>
                  <a:pt x="0" y="8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7" y="2"/>
                  <a:pt x="17" y="4"/>
                </a:cubicBezTo>
                <a:lnTo>
                  <a:pt x="17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30" name="Freeform 141">
            <a:extLst>
              <a:ext uri="{FF2B5EF4-FFF2-40B4-BE49-F238E27FC236}">
                <a16:creationId xmlns:a16="http://schemas.microsoft.com/office/drawing/2014/main" id="{8E0C065A-E594-44BC-95C4-B551BD43989A}"/>
              </a:ext>
            </a:extLst>
          </p:cNvPr>
          <p:cNvSpPr>
            <a:spLocks/>
          </p:cNvSpPr>
          <p:nvPr/>
        </p:nvSpPr>
        <p:spPr bwMode="auto">
          <a:xfrm>
            <a:off x="6300788" y="2138363"/>
            <a:ext cx="104775" cy="28575"/>
          </a:xfrm>
          <a:custGeom>
            <a:avLst/>
            <a:gdLst>
              <a:gd name="T0" fmla="*/ 33 w 33"/>
              <a:gd name="T1" fmla="*/ 7 h 9"/>
              <a:gd name="T2" fmla="*/ 31 w 33"/>
              <a:gd name="T3" fmla="*/ 9 h 9"/>
              <a:gd name="T4" fmla="*/ 2 w 33"/>
              <a:gd name="T5" fmla="*/ 9 h 9"/>
              <a:gd name="T6" fmla="*/ 0 w 33"/>
              <a:gd name="T7" fmla="*/ 7 h 9"/>
              <a:gd name="T8" fmla="*/ 0 w 33"/>
              <a:gd name="T9" fmla="*/ 3 h 9"/>
              <a:gd name="T10" fmla="*/ 2 w 33"/>
              <a:gd name="T11" fmla="*/ 0 h 9"/>
              <a:gd name="T12" fmla="*/ 31 w 33"/>
              <a:gd name="T13" fmla="*/ 0 h 9"/>
              <a:gd name="T14" fmla="*/ 33 w 33"/>
              <a:gd name="T15" fmla="*/ 3 h 9"/>
              <a:gd name="T16" fmla="*/ 33 w 33"/>
              <a:gd name="T17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9">
                <a:moveTo>
                  <a:pt x="33" y="7"/>
                </a:moveTo>
                <a:cubicBezTo>
                  <a:pt x="33" y="8"/>
                  <a:pt x="32" y="9"/>
                  <a:pt x="3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3" y="1"/>
                  <a:pt x="33" y="3"/>
                </a:cubicBezTo>
                <a:lnTo>
                  <a:pt x="33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31" name="Oval 142">
            <a:extLst>
              <a:ext uri="{FF2B5EF4-FFF2-40B4-BE49-F238E27FC236}">
                <a16:creationId xmlns:a16="http://schemas.microsoft.com/office/drawing/2014/main" id="{09341272-5F96-425A-9FE9-B93C77A58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2138363"/>
            <a:ext cx="47625" cy="50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932" name="Oval 143">
            <a:extLst>
              <a:ext uri="{FF2B5EF4-FFF2-40B4-BE49-F238E27FC236}">
                <a16:creationId xmlns:a16="http://schemas.microsoft.com/office/drawing/2014/main" id="{C3C9FEDC-8559-45F1-BF83-7CDC0E68F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2138363"/>
            <a:ext cx="47625" cy="50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933" name="Freeform 144">
            <a:extLst>
              <a:ext uri="{FF2B5EF4-FFF2-40B4-BE49-F238E27FC236}">
                <a16:creationId xmlns:a16="http://schemas.microsoft.com/office/drawing/2014/main" id="{7B74DCB6-8DFD-44E2-82EF-48FD8AA45C1D}"/>
              </a:ext>
            </a:extLst>
          </p:cNvPr>
          <p:cNvSpPr>
            <a:spLocks/>
          </p:cNvSpPr>
          <p:nvPr/>
        </p:nvSpPr>
        <p:spPr bwMode="auto">
          <a:xfrm>
            <a:off x="6503988" y="2147888"/>
            <a:ext cx="57150" cy="279400"/>
          </a:xfrm>
          <a:custGeom>
            <a:avLst/>
            <a:gdLst>
              <a:gd name="T0" fmla="*/ 18 w 18"/>
              <a:gd name="T1" fmla="*/ 84 h 88"/>
              <a:gd name="T2" fmla="*/ 14 w 18"/>
              <a:gd name="T3" fmla="*/ 88 h 88"/>
              <a:gd name="T4" fmla="*/ 4 w 18"/>
              <a:gd name="T5" fmla="*/ 88 h 88"/>
              <a:gd name="T6" fmla="*/ 0 w 18"/>
              <a:gd name="T7" fmla="*/ 84 h 88"/>
              <a:gd name="T8" fmla="*/ 0 w 18"/>
              <a:gd name="T9" fmla="*/ 4 h 88"/>
              <a:gd name="T10" fmla="*/ 4 w 18"/>
              <a:gd name="T11" fmla="*/ 0 h 88"/>
              <a:gd name="T12" fmla="*/ 14 w 18"/>
              <a:gd name="T13" fmla="*/ 0 h 88"/>
              <a:gd name="T14" fmla="*/ 18 w 18"/>
              <a:gd name="T15" fmla="*/ 4 h 88"/>
              <a:gd name="T16" fmla="*/ 18 w 18"/>
              <a:gd name="T1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88">
                <a:moveTo>
                  <a:pt x="18" y="84"/>
                </a:moveTo>
                <a:cubicBezTo>
                  <a:pt x="18" y="86"/>
                  <a:pt x="16" y="88"/>
                  <a:pt x="14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86"/>
                  <a:pt x="0" y="8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8" y="2"/>
                  <a:pt x="18" y="4"/>
                </a:cubicBezTo>
                <a:lnTo>
                  <a:pt x="18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34" name="Freeform 145">
            <a:extLst>
              <a:ext uri="{FF2B5EF4-FFF2-40B4-BE49-F238E27FC236}">
                <a16:creationId xmlns:a16="http://schemas.microsoft.com/office/drawing/2014/main" id="{606EDE7B-7CDB-4E76-8F6F-6E38C32A4434}"/>
              </a:ext>
            </a:extLst>
          </p:cNvPr>
          <p:cNvSpPr>
            <a:spLocks/>
          </p:cNvSpPr>
          <p:nvPr/>
        </p:nvSpPr>
        <p:spPr bwMode="auto">
          <a:xfrm>
            <a:off x="6481763" y="2138363"/>
            <a:ext cx="101600" cy="28575"/>
          </a:xfrm>
          <a:custGeom>
            <a:avLst/>
            <a:gdLst>
              <a:gd name="T0" fmla="*/ 32 w 32"/>
              <a:gd name="T1" fmla="*/ 7 h 9"/>
              <a:gd name="T2" fmla="*/ 30 w 32"/>
              <a:gd name="T3" fmla="*/ 9 h 9"/>
              <a:gd name="T4" fmla="*/ 2 w 32"/>
              <a:gd name="T5" fmla="*/ 9 h 9"/>
              <a:gd name="T6" fmla="*/ 0 w 32"/>
              <a:gd name="T7" fmla="*/ 7 h 9"/>
              <a:gd name="T8" fmla="*/ 0 w 32"/>
              <a:gd name="T9" fmla="*/ 3 h 9"/>
              <a:gd name="T10" fmla="*/ 2 w 32"/>
              <a:gd name="T11" fmla="*/ 0 h 9"/>
              <a:gd name="T12" fmla="*/ 30 w 32"/>
              <a:gd name="T13" fmla="*/ 0 h 9"/>
              <a:gd name="T14" fmla="*/ 32 w 32"/>
              <a:gd name="T15" fmla="*/ 3 h 9"/>
              <a:gd name="T16" fmla="*/ 32 w 32"/>
              <a:gd name="T17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9">
                <a:moveTo>
                  <a:pt x="32" y="7"/>
                </a:moveTo>
                <a:cubicBezTo>
                  <a:pt x="32" y="8"/>
                  <a:pt x="31" y="9"/>
                  <a:pt x="3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1"/>
                  <a:pt x="32" y="3"/>
                </a:cubicBezTo>
                <a:lnTo>
                  <a:pt x="3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35" name="Oval 146">
            <a:extLst>
              <a:ext uri="{FF2B5EF4-FFF2-40B4-BE49-F238E27FC236}">
                <a16:creationId xmlns:a16="http://schemas.microsoft.com/office/drawing/2014/main" id="{89750F52-D37D-48A7-8A8E-CA55B315D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2138363"/>
            <a:ext cx="44450" cy="50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936" name="Oval 147">
            <a:extLst>
              <a:ext uri="{FF2B5EF4-FFF2-40B4-BE49-F238E27FC236}">
                <a16:creationId xmlns:a16="http://schemas.microsoft.com/office/drawing/2014/main" id="{72534D6C-6508-40AF-A54D-2240019B0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2138363"/>
            <a:ext cx="44450" cy="50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937" name="Freeform 148">
            <a:extLst>
              <a:ext uri="{FF2B5EF4-FFF2-40B4-BE49-F238E27FC236}">
                <a16:creationId xmlns:a16="http://schemas.microsoft.com/office/drawing/2014/main" id="{5DEB406F-00D7-4861-B03E-747565553EF8}"/>
              </a:ext>
            </a:extLst>
          </p:cNvPr>
          <p:cNvSpPr>
            <a:spLocks/>
          </p:cNvSpPr>
          <p:nvPr/>
        </p:nvSpPr>
        <p:spPr bwMode="auto">
          <a:xfrm>
            <a:off x="6683375" y="2147888"/>
            <a:ext cx="53975" cy="279400"/>
          </a:xfrm>
          <a:custGeom>
            <a:avLst/>
            <a:gdLst>
              <a:gd name="T0" fmla="*/ 17 w 17"/>
              <a:gd name="T1" fmla="*/ 84 h 88"/>
              <a:gd name="T2" fmla="*/ 14 w 17"/>
              <a:gd name="T3" fmla="*/ 88 h 88"/>
              <a:gd name="T4" fmla="*/ 3 w 17"/>
              <a:gd name="T5" fmla="*/ 88 h 88"/>
              <a:gd name="T6" fmla="*/ 0 w 17"/>
              <a:gd name="T7" fmla="*/ 84 h 88"/>
              <a:gd name="T8" fmla="*/ 0 w 17"/>
              <a:gd name="T9" fmla="*/ 4 h 88"/>
              <a:gd name="T10" fmla="*/ 3 w 17"/>
              <a:gd name="T11" fmla="*/ 0 h 88"/>
              <a:gd name="T12" fmla="*/ 14 w 17"/>
              <a:gd name="T13" fmla="*/ 0 h 88"/>
              <a:gd name="T14" fmla="*/ 17 w 17"/>
              <a:gd name="T15" fmla="*/ 4 h 88"/>
              <a:gd name="T16" fmla="*/ 17 w 17"/>
              <a:gd name="T1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88">
                <a:moveTo>
                  <a:pt x="17" y="84"/>
                </a:moveTo>
                <a:cubicBezTo>
                  <a:pt x="17" y="86"/>
                  <a:pt x="15" y="88"/>
                  <a:pt x="14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" y="88"/>
                  <a:pt x="0" y="86"/>
                  <a:pt x="0" y="8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7" y="2"/>
                  <a:pt x="17" y="4"/>
                </a:cubicBezTo>
                <a:lnTo>
                  <a:pt x="17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38" name="Freeform 149">
            <a:extLst>
              <a:ext uri="{FF2B5EF4-FFF2-40B4-BE49-F238E27FC236}">
                <a16:creationId xmlns:a16="http://schemas.microsoft.com/office/drawing/2014/main" id="{06EFED26-FFF1-4E07-9CD0-881A4E982BF8}"/>
              </a:ext>
            </a:extLst>
          </p:cNvPr>
          <p:cNvSpPr>
            <a:spLocks/>
          </p:cNvSpPr>
          <p:nvPr/>
        </p:nvSpPr>
        <p:spPr bwMode="auto">
          <a:xfrm>
            <a:off x="6657975" y="2138363"/>
            <a:ext cx="104775" cy="28575"/>
          </a:xfrm>
          <a:custGeom>
            <a:avLst/>
            <a:gdLst>
              <a:gd name="T0" fmla="*/ 33 w 33"/>
              <a:gd name="T1" fmla="*/ 7 h 9"/>
              <a:gd name="T2" fmla="*/ 31 w 33"/>
              <a:gd name="T3" fmla="*/ 9 h 9"/>
              <a:gd name="T4" fmla="*/ 2 w 33"/>
              <a:gd name="T5" fmla="*/ 9 h 9"/>
              <a:gd name="T6" fmla="*/ 0 w 33"/>
              <a:gd name="T7" fmla="*/ 7 h 9"/>
              <a:gd name="T8" fmla="*/ 0 w 33"/>
              <a:gd name="T9" fmla="*/ 3 h 9"/>
              <a:gd name="T10" fmla="*/ 2 w 33"/>
              <a:gd name="T11" fmla="*/ 0 h 9"/>
              <a:gd name="T12" fmla="*/ 31 w 33"/>
              <a:gd name="T13" fmla="*/ 0 h 9"/>
              <a:gd name="T14" fmla="*/ 33 w 33"/>
              <a:gd name="T15" fmla="*/ 3 h 9"/>
              <a:gd name="T16" fmla="*/ 33 w 33"/>
              <a:gd name="T17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9">
                <a:moveTo>
                  <a:pt x="33" y="7"/>
                </a:moveTo>
                <a:cubicBezTo>
                  <a:pt x="33" y="8"/>
                  <a:pt x="32" y="9"/>
                  <a:pt x="3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3" y="1"/>
                  <a:pt x="33" y="3"/>
                </a:cubicBezTo>
                <a:lnTo>
                  <a:pt x="33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39" name="Oval 150">
            <a:extLst>
              <a:ext uri="{FF2B5EF4-FFF2-40B4-BE49-F238E27FC236}">
                <a16:creationId xmlns:a16="http://schemas.microsoft.com/office/drawing/2014/main" id="{01771253-59D9-4CD3-A4D1-40DD9AD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2138363"/>
            <a:ext cx="47625" cy="50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940" name="Oval 151">
            <a:extLst>
              <a:ext uri="{FF2B5EF4-FFF2-40B4-BE49-F238E27FC236}">
                <a16:creationId xmlns:a16="http://schemas.microsoft.com/office/drawing/2014/main" id="{A45FDBB7-1A5C-4FDA-9847-E798A115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2138363"/>
            <a:ext cx="47625" cy="50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941" name="Freeform 152">
            <a:extLst>
              <a:ext uri="{FF2B5EF4-FFF2-40B4-BE49-F238E27FC236}">
                <a16:creationId xmlns:a16="http://schemas.microsoft.com/office/drawing/2014/main" id="{55198E58-2E6C-47F3-9D1A-4EE6DD9DCC5B}"/>
              </a:ext>
            </a:extLst>
          </p:cNvPr>
          <p:cNvSpPr>
            <a:spLocks/>
          </p:cNvSpPr>
          <p:nvPr/>
        </p:nvSpPr>
        <p:spPr bwMode="auto">
          <a:xfrm>
            <a:off x="6313488" y="2439988"/>
            <a:ext cx="436562" cy="19050"/>
          </a:xfrm>
          <a:custGeom>
            <a:avLst/>
            <a:gdLst>
              <a:gd name="T0" fmla="*/ 138 w 138"/>
              <a:gd name="T1" fmla="*/ 3 h 6"/>
              <a:gd name="T2" fmla="*/ 135 w 138"/>
              <a:gd name="T3" fmla="*/ 6 h 6"/>
              <a:gd name="T4" fmla="*/ 3 w 138"/>
              <a:gd name="T5" fmla="*/ 6 h 6"/>
              <a:gd name="T6" fmla="*/ 0 w 138"/>
              <a:gd name="T7" fmla="*/ 3 h 6"/>
              <a:gd name="T8" fmla="*/ 0 w 138"/>
              <a:gd name="T9" fmla="*/ 3 h 6"/>
              <a:gd name="T10" fmla="*/ 3 w 138"/>
              <a:gd name="T11" fmla="*/ 0 h 6"/>
              <a:gd name="T12" fmla="*/ 135 w 138"/>
              <a:gd name="T13" fmla="*/ 0 h 6"/>
              <a:gd name="T14" fmla="*/ 138 w 138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" h="6">
                <a:moveTo>
                  <a:pt x="138" y="3"/>
                </a:moveTo>
                <a:cubicBezTo>
                  <a:pt x="138" y="5"/>
                  <a:pt x="137" y="6"/>
                  <a:pt x="13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7" y="0"/>
                  <a:pt x="138" y="1"/>
                  <a:pt x="138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42" name="Freeform 153">
            <a:extLst>
              <a:ext uri="{FF2B5EF4-FFF2-40B4-BE49-F238E27FC236}">
                <a16:creationId xmlns:a16="http://schemas.microsoft.com/office/drawing/2014/main" id="{D4AFA4F7-6534-4AA7-B925-066781C5C5A9}"/>
              </a:ext>
            </a:extLst>
          </p:cNvPr>
          <p:cNvSpPr>
            <a:spLocks/>
          </p:cNvSpPr>
          <p:nvPr/>
        </p:nvSpPr>
        <p:spPr bwMode="auto">
          <a:xfrm>
            <a:off x="6313488" y="2465388"/>
            <a:ext cx="436562" cy="19050"/>
          </a:xfrm>
          <a:custGeom>
            <a:avLst/>
            <a:gdLst>
              <a:gd name="T0" fmla="*/ 138 w 138"/>
              <a:gd name="T1" fmla="*/ 3 h 6"/>
              <a:gd name="T2" fmla="*/ 135 w 138"/>
              <a:gd name="T3" fmla="*/ 6 h 6"/>
              <a:gd name="T4" fmla="*/ 3 w 138"/>
              <a:gd name="T5" fmla="*/ 6 h 6"/>
              <a:gd name="T6" fmla="*/ 0 w 138"/>
              <a:gd name="T7" fmla="*/ 3 h 6"/>
              <a:gd name="T8" fmla="*/ 0 w 138"/>
              <a:gd name="T9" fmla="*/ 3 h 6"/>
              <a:gd name="T10" fmla="*/ 3 w 138"/>
              <a:gd name="T11" fmla="*/ 0 h 6"/>
              <a:gd name="T12" fmla="*/ 135 w 138"/>
              <a:gd name="T13" fmla="*/ 0 h 6"/>
              <a:gd name="T14" fmla="*/ 138 w 138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" h="6">
                <a:moveTo>
                  <a:pt x="138" y="3"/>
                </a:moveTo>
                <a:cubicBezTo>
                  <a:pt x="138" y="5"/>
                  <a:pt x="137" y="6"/>
                  <a:pt x="13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7" y="0"/>
                  <a:pt x="138" y="1"/>
                  <a:pt x="138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43" name="Freeform 154">
            <a:extLst>
              <a:ext uri="{FF2B5EF4-FFF2-40B4-BE49-F238E27FC236}">
                <a16:creationId xmlns:a16="http://schemas.microsoft.com/office/drawing/2014/main" id="{22B00150-B868-4E4F-8CC0-E5F5C3574B2F}"/>
              </a:ext>
            </a:extLst>
          </p:cNvPr>
          <p:cNvSpPr>
            <a:spLocks/>
          </p:cNvSpPr>
          <p:nvPr/>
        </p:nvSpPr>
        <p:spPr bwMode="auto">
          <a:xfrm>
            <a:off x="6313488" y="2490788"/>
            <a:ext cx="436562" cy="19050"/>
          </a:xfrm>
          <a:custGeom>
            <a:avLst/>
            <a:gdLst>
              <a:gd name="T0" fmla="*/ 138 w 138"/>
              <a:gd name="T1" fmla="*/ 3 h 6"/>
              <a:gd name="T2" fmla="*/ 135 w 138"/>
              <a:gd name="T3" fmla="*/ 6 h 6"/>
              <a:gd name="T4" fmla="*/ 3 w 138"/>
              <a:gd name="T5" fmla="*/ 6 h 6"/>
              <a:gd name="T6" fmla="*/ 0 w 138"/>
              <a:gd name="T7" fmla="*/ 3 h 6"/>
              <a:gd name="T8" fmla="*/ 0 w 138"/>
              <a:gd name="T9" fmla="*/ 3 h 6"/>
              <a:gd name="T10" fmla="*/ 3 w 138"/>
              <a:gd name="T11" fmla="*/ 0 h 6"/>
              <a:gd name="T12" fmla="*/ 135 w 138"/>
              <a:gd name="T13" fmla="*/ 0 h 6"/>
              <a:gd name="T14" fmla="*/ 138 w 138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" h="6">
                <a:moveTo>
                  <a:pt x="138" y="3"/>
                </a:moveTo>
                <a:cubicBezTo>
                  <a:pt x="138" y="4"/>
                  <a:pt x="137" y="6"/>
                  <a:pt x="13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7" y="0"/>
                  <a:pt x="138" y="1"/>
                  <a:pt x="138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44" name="Freeform 155">
            <a:extLst>
              <a:ext uri="{FF2B5EF4-FFF2-40B4-BE49-F238E27FC236}">
                <a16:creationId xmlns:a16="http://schemas.microsoft.com/office/drawing/2014/main" id="{EA7A9A5B-CBAF-4A57-B1BF-49921195B800}"/>
              </a:ext>
            </a:extLst>
          </p:cNvPr>
          <p:cNvSpPr>
            <a:spLocks/>
          </p:cNvSpPr>
          <p:nvPr/>
        </p:nvSpPr>
        <p:spPr bwMode="auto">
          <a:xfrm>
            <a:off x="7226300" y="2106613"/>
            <a:ext cx="334963" cy="330200"/>
          </a:xfrm>
          <a:custGeom>
            <a:avLst/>
            <a:gdLst>
              <a:gd name="T0" fmla="*/ 66 w 106"/>
              <a:gd name="T1" fmla="*/ 0 h 104"/>
              <a:gd name="T2" fmla="*/ 66 w 106"/>
              <a:gd name="T3" fmla="*/ 9 h 104"/>
              <a:gd name="T4" fmla="*/ 97 w 106"/>
              <a:gd name="T5" fmla="*/ 51 h 104"/>
              <a:gd name="T6" fmla="*/ 53 w 106"/>
              <a:gd name="T7" fmla="*/ 95 h 104"/>
              <a:gd name="T8" fmla="*/ 9 w 106"/>
              <a:gd name="T9" fmla="*/ 51 h 104"/>
              <a:gd name="T10" fmla="*/ 40 w 106"/>
              <a:gd name="T11" fmla="*/ 9 h 104"/>
              <a:gd name="T12" fmla="*/ 40 w 106"/>
              <a:gd name="T13" fmla="*/ 0 h 104"/>
              <a:gd name="T14" fmla="*/ 0 w 106"/>
              <a:gd name="T15" fmla="*/ 51 h 104"/>
              <a:gd name="T16" fmla="*/ 53 w 106"/>
              <a:gd name="T17" fmla="*/ 104 h 104"/>
              <a:gd name="T18" fmla="*/ 106 w 106"/>
              <a:gd name="T19" fmla="*/ 51 h 104"/>
              <a:gd name="T20" fmla="*/ 66 w 106"/>
              <a:gd name="T2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104">
                <a:moveTo>
                  <a:pt x="66" y="0"/>
                </a:moveTo>
                <a:cubicBezTo>
                  <a:pt x="66" y="9"/>
                  <a:pt x="66" y="9"/>
                  <a:pt x="66" y="9"/>
                </a:cubicBezTo>
                <a:cubicBezTo>
                  <a:pt x="84" y="15"/>
                  <a:pt x="97" y="31"/>
                  <a:pt x="97" y="51"/>
                </a:cubicBezTo>
                <a:cubicBezTo>
                  <a:pt x="97" y="75"/>
                  <a:pt x="77" y="95"/>
                  <a:pt x="53" y="95"/>
                </a:cubicBezTo>
                <a:cubicBezTo>
                  <a:pt x="29" y="95"/>
                  <a:pt x="9" y="75"/>
                  <a:pt x="9" y="51"/>
                </a:cubicBezTo>
                <a:cubicBezTo>
                  <a:pt x="9" y="31"/>
                  <a:pt x="22" y="15"/>
                  <a:pt x="40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17" y="6"/>
                  <a:pt x="0" y="26"/>
                  <a:pt x="0" y="51"/>
                </a:cubicBezTo>
                <a:cubicBezTo>
                  <a:pt x="0" y="80"/>
                  <a:pt x="24" y="104"/>
                  <a:pt x="53" y="104"/>
                </a:cubicBezTo>
                <a:cubicBezTo>
                  <a:pt x="82" y="104"/>
                  <a:pt x="106" y="80"/>
                  <a:pt x="106" y="51"/>
                </a:cubicBezTo>
                <a:cubicBezTo>
                  <a:pt x="106" y="26"/>
                  <a:pt x="89" y="6"/>
                  <a:pt x="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45" name="Freeform 156">
            <a:extLst>
              <a:ext uri="{FF2B5EF4-FFF2-40B4-BE49-F238E27FC236}">
                <a16:creationId xmlns:a16="http://schemas.microsoft.com/office/drawing/2014/main" id="{90402ECE-FDB2-4CF8-AA70-CB767A2DCA58}"/>
              </a:ext>
            </a:extLst>
          </p:cNvPr>
          <p:cNvSpPr>
            <a:spLocks/>
          </p:cNvSpPr>
          <p:nvPr/>
        </p:nvSpPr>
        <p:spPr bwMode="auto">
          <a:xfrm>
            <a:off x="7381875" y="2030413"/>
            <a:ext cx="25400" cy="177800"/>
          </a:xfrm>
          <a:custGeom>
            <a:avLst/>
            <a:gdLst>
              <a:gd name="T0" fmla="*/ 8 w 8"/>
              <a:gd name="T1" fmla="*/ 53 h 56"/>
              <a:gd name="T2" fmla="*/ 7 w 8"/>
              <a:gd name="T3" fmla="*/ 56 h 56"/>
              <a:gd name="T4" fmla="*/ 1 w 8"/>
              <a:gd name="T5" fmla="*/ 56 h 56"/>
              <a:gd name="T6" fmla="*/ 0 w 8"/>
              <a:gd name="T7" fmla="*/ 53 h 56"/>
              <a:gd name="T8" fmla="*/ 0 w 8"/>
              <a:gd name="T9" fmla="*/ 3 h 56"/>
              <a:gd name="T10" fmla="*/ 1 w 8"/>
              <a:gd name="T11" fmla="*/ 0 h 56"/>
              <a:gd name="T12" fmla="*/ 7 w 8"/>
              <a:gd name="T13" fmla="*/ 0 h 56"/>
              <a:gd name="T14" fmla="*/ 8 w 8"/>
              <a:gd name="T15" fmla="*/ 3 h 56"/>
              <a:gd name="T16" fmla="*/ 8 w 8"/>
              <a:gd name="T17" fmla="*/ 5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56">
                <a:moveTo>
                  <a:pt x="8" y="53"/>
                </a:moveTo>
                <a:cubicBezTo>
                  <a:pt x="8" y="55"/>
                  <a:pt x="8" y="56"/>
                  <a:pt x="7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6"/>
                  <a:pt x="0" y="55"/>
                  <a:pt x="0" y="5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8" y="2"/>
                  <a:pt x="8" y="3"/>
                </a:cubicBezTo>
                <a:lnTo>
                  <a:pt x="8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46" name="Freeform 157">
            <a:extLst>
              <a:ext uri="{FF2B5EF4-FFF2-40B4-BE49-F238E27FC236}">
                <a16:creationId xmlns:a16="http://schemas.microsoft.com/office/drawing/2014/main" id="{3212B2DA-4521-4D0D-A3AC-7079E6F0BA64}"/>
              </a:ext>
            </a:extLst>
          </p:cNvPr>
          <p:cNvSpPr>
            <a:spLocks noEditPoints="1"/>
          </p:cNvSpPr>
          <p:nvPr/>
        </p:nvSpPr>
        <p:spPr bwMode="auto">
          <a:xfrm>
            <a:off x="8278813" y="2344738"/>
            <a:ext cx="360362" cy="142875"/>
          </a:xfrm>
          <a:custGeom>
            <a:avLst/>
            <a:gdLst>
              <a:gd name="T0" fmla="*/ 105 w 114"/>
              <a:gd name="T1" fmla="*/ 4 h 45"/>
              <a:gd name="T2" fmla="*/ 85 w 114"/>
              <a:gd name="T3" fmla="*/ 4 h 45"/>
              <a:gd name="T4" fmla="*/ 69 w 114"/>
              <a:gd name="T5" fmla="*/ 11 h 45"/>
              <a:gd name="T6" fmla="*/ 64 w 114"/>
              <a:gd name="T7" fmla="*/ 12 h 45"/>
              <a:gd name="T8" fmla="*/ 69 w 114"/>
              <a:gd name="T9" fmla="*/ 20 h 45"/>
              <a:gd name="T10" fmla="*/ 65 w 114"/>
              <a:gd name="T11" fmla="*/ 27 h 45"/>
              <a:gd name="T12" fmla="*/ 58 w 114"/>
              <a:gd name="T13" fmla="*/ 8 h 45"/>
              <a:gd name="T14" fmla="*/ 63 w 114"/>
              <a:gd name="T15" fmla="*/ 15 h 45"/>
              <a:gd name="T16" fmla="*/ 58 w 114"/>
              <a:gd name="T17" fmla="*/ 16 h 45"/>
              <a:gd name="T18" fmla="*/ 63 w 114"/>
              <a:gd name="T19" fmla="*/ 24 h 45"/>
              <a:gd name="T20" fmla="*/ 58 w 114"/>
              <a:gd name="T21" fmla="*/ 30 h 45"/>
              <a:gd name="T22" fmla="*/ 52 w 114"/>
              <a:gd name="T23" fmla="*/ 12 h 45"/>
              <a:gd name="T24" fmla="*/ 56 w 114"/>
              <a:gd name="T25" fmla="*/ 19 h 45"/>
              <a:gd name="T26" fmla="*/ 52 w 114"/>
              <a:gd name="T27" fmla="*/ 20 h 45"/>
              <a:gd name="T28" fmla="*/ 56 w 114"/>
              <a:gd name="T29" fmla="*/ 28 h 45"/>
              <a:gd name="T30" fmla="*/ 46 w 114"/>
              <a:gd name="T31" fmla="*/ 11 h 45"/>
              <a:gd name="T32" fmla="*/ 45 w 114"/>
              <a:gd name="T33" fmla="*/ 16 h 45"/>
              <a:gd name="T34" fmla="*/ 50 w 114"/>
              <a:gd name="T35" fmla="*/ 23 h 45"/>
              <a:gd name="T36" fmla="*/ 45 w 114"/>
              <a:gd name="T37" fmla="*/ 24 h 45"/>
              <a:gd name="T38" fmla="*/ 17 w 114"/>
              <a:gd name="T39" fmla="*/ 30 h 45"/>
              <a:gd name="T40" fmla="*/ 23 w 114"/>
              <a:gd name="T41" fmla="*/ 24 h 45"/>
              <a:gd name="T42" fmla="*/ 24 w 114"/>
              <a:gd name="T43" fmla="*/ 19 h 45"/>
              <a:gd name="T44" fmla="*/ 21 w 114"/>
              <a:gd name="T45" fmla="*/ 12 h 45"/>
              <a:gd name="T46" fmla="*/ 25 w 114"/>
              <a:gd name="T47" fmla="*/ 11 h 45"/>
              <a:gd name="T48" fmla="*/ 25 w 114"/>
              <a:gd name="T49" fmla="*/ 26 h 45"/>
              <a:gd name="T50" fmla="*/ 30 w 114"/>
              <a:gd name="T51" fmla="*/ 20 h 45"/>
              <a:gd name="T52" fmla="*/ 31 w 114"/>
              <a:gd name="T53" fmla="*/ 15 h 45"/>
              <a:gd name="T54" fmla="*/ 28 w 114"/>
              <a:gd name="T55" fmla="*/ 8 h 45"/>
              <a:gd name="T56" fmla="*/ 36 w 114"/>
              <a:gd name="T57" fmla="*/ 30 h 45"/>
              <a:gd name="T58" fmla="*/ 32 w 114"/>
              <a:gd name="T59" fmla="*/ 22 h 45"/>
              <a:gd name="T60" fmla="*/ 37 w 114"/>
              <a:gd name="T61" fmla="*/ 16 h 45"/>
              <a:gd name="T62" fmla="*/ 38 w 114"/>
              <a:gd name="T63" fmla="*/ 11 h 45"/>
              <a:gd name="T64" fmla="*/ 38 w 114"/>
              <a:gd name="T65" fmla="*/ 28 h 45"/>
              <a:gd name="T66" fmla="*/ 43 w 114"/>
              <a:gd name="T67" fmla="*/ 26 h 45"/>
              <a:gd name="T68" fmla="*/ 39 w 114"/>
              <a:gd name="T69" fmla="*/ 19 h 45"/>
              <a:gd name="T70" fmla="*/ 44 w 114"/>
              <a:gd name="T71" fmla="*/ 12 h 45"/>
              <a:gd name="T72" fmla="*/ 71 w 114"/>
              <a:gd name="T73" fmla="*/ 43 h 45"/>
              <a:gd name="T74" fmla="*/ 71 w 114"/>
              <a:gd name="T75" fmla="*/ 33 h 45"/>
              <a:gd name="T76" fmla="*/ 76 w 114"/>
              <a:gd name="T77" fmla="*/ 27 h 45"/>
              <a:gd name="T78" fmla="*/ 71 w 114"/>
              <a:gd name="T79" fmla="*/ 20 h 45"/>
              <a:gd name="T80" fmla="*/ 76 w 114"/>
              <a:gd name="T81" fmla="*/ 19 h 45"/>
              <a:gd name="T82" fmla="*/ 71 w 114"/>
              <a:gd name="T83" fmla="*/ 11 h 45"/>
              <a:gd name="T84" fmla="*/ 71 w 114"/>
              <a:gd name="T85" fmla="*/ 3 h 45"/>
              <a:gd name="T86" fmla="*/ 79 w 114"/>
              <a:gd name="T87" fmla="*/ 31 h 45"/>
              <a:gd name="T88" fmla="*/ 83 w 114"/>
              <a:gd name="T89" fmla="*/ 24 h 45"/>
              <a:gd name="T90" fmla="*/ 82 w 114"/>
              <a:gd name="T91" fmla="*/ 19 h 45"/>
              <a:gd name="T92" fmla="*/ 77 w 114"/>
              <a:gd name="T93" fmla="*/ 12 h 45"/>
              <a:gd name="T94" fmla="*/ 81 w 114"/>
              <a:gd name="T95" fmla="*/ 11 h 45"/>
              <a:gd name="T96" fmla="*/ 85 w 114"/>
              <a:gd name="T97" fmla="*/ 27 h 45"/>
              <a:gd name="T98" fmla="*/ 89 w 114"/>
              <a:gd name="T99" fmla="*/ 20 h 45"/>
              <a:gd name="T100" fmla="*/ 88 w 114"/>
              <a:gd name="T101" fmla="*/ 15 h 45"/>
              <a:gd name="T102" fmla="*/ 83 w 114"/>
              <a:gd name="T103" fmla="*/ 8 h 45"/>
              <a:gd name="T104" fmla="*/ 97 w 114"/>
              <a:gd name="T105" fmla="*/ 31 h 45"/>
              <a:gd name="T106" fmla="*/ 91 w 114"/>
              <a:gd name="T107" fmla="*/ 23 h 45"/>
              <a:gd name="T108" fmla="*/ 95 w 114"/>
              <a:gd name="T109" fmla="*/ 16 h 45"/>
              <a:gd name="T110" fmla="*/ 94 w 114"/>
              <a:gd name="T111" fmla="*/ 11 h 45"/>
              <a:gd name="T112" fmla="*/ 89 w 114"/>
              <a:gd name="T113" fmla="*/ 5 h 45"/>
              <a:gd name="T114" fmla="*/ 101 w 114"/>
              <a:gd name="T115" fmla="*/ 4 h 45"/>
              <a:gd name="T116" fmla="*/ 101 w 114"/>
              <a:gd name="T117" fmla="*/ 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4" h="45">
                <a:moveTo>
                  <a:pt x="16" y="0"/>
                </a:moveTo>
                <a:cubicBezTo>
                  <a:pt x="13" y="0"/>
                  <a:pt x="11" y="2"/>
                  <a:pt x="10" y="4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3"/>
                  <a:pt x="3" y="45"/>
                  <a:pt x="6" y="4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12" y="45"/>
                  <a:pt x="114" y="43"/>
                  <a:pt x="113" y="41"/>
                </a:cubicBezTo>
                <a:cubicBezTo>
                  <a:pt x="105" y="4"/>
                  <a:pt x="105" y="4"/>
                  <a:pt x="105" y="4"/>
                </a:cubicBezTo>
                <a:cubicBezTo>
                  <a:pt x="104" y="2"/>
                  <a:pt x="101" y="0"/>
                  <a:pt x="99" y="0"/>
                </a:cubicBezTo>
                <a:lnTo>
                  <a:pt x="16" y="0"/>
                </a:lnTo>
                <a:close/>
                <a:moveTo>
                  <a:pt x="79" y="3"/>
                </a:moveTo>
                <a:cubicBezTo>
                  <a:pt x="79" y="3"/>
                  <a:pt x="79" y="2"/>
                  <a:pt x="80" y="2"/>
                </a:cubicBezTo>
                <a:cubicBezTo>
                  <a:pt x="83" y="2"/>
                  <a:pt x="83" y="2"/>
                  <a:pt x="83" y="2"/>
                </a:cubicBezTo>
                <a:cubicBezTo>
                  <a:pt x="84" y="2"/>
                  <a:pt x="84" y="3"/>
                  <a:pt x="85" y="3"/>
                </a:cubicBezTo>
                <a:cubicBezTo>
                  <a:pt x="85" y="4"/>
                  <a:pt x="85" y="4"/>
                  <a:pt x="85" y="4"/>
                </a:cubicBezTo>
                <a:cubicBezTo>
                  <a:pt x="85" y="5"/>
                  <a:pt x="84" y="5"/>
                  <a:pt x="83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0" y="5"/>
                  <a:pt x="79" y="5"/>
                  <a:pt x="79" y="4"/>
                </a:cubicBezTo>
                <a:lnTo>
                  <a:pt x="79" y="3"/>
                </a:lnTo>
                <a:close/>
                <a:moveTo>
                  <a:pt x="64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1"/>
                  <a:pt x="69" y="11"/>
                  <a:pt x="69" y="11"/>
                </a:cubicBezTo>
                <a:cubicBezTo>
                  <a:pt x="64" y="11"/>
                  <a:pt x="64" y="11"/>
                  <a:pt x="64" y="11"/>
                </a:cubicBezTo>
                <a:lnTo>
                  <a:pt x="64" y="8"/>
                </a:lnTo>
                <a:close/>
                <a:moveTo>
                  <a:pt x="64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9" y="15"/>
                  <a:pt x="69" y="15"/>
                  <a:pt x="69" y="15"/>
                </a:cubicBezTo>
                <a:cubicBezTo>
                  <a:pt x="65" y="15"/>
                  <a:pt x="65" y="15"/>
                  <a:pt x="65" y="15"/>
                </a:cubicBezTo>
                <a:lnTo>
                  <a:pt x="64" y="12"/>
                </a:lnTo>
                <a:close/>
                <a:moveTo>
                  <a:pt x="65" y="16"/>
                </a:moveTo>
                <a:cubicBezTo>
                  <a:pt x="69" y="16"/>
                  <a:pt x="69" y="16"/>
                  <a:pt x="69" y="16"/>
                </a:cubicBezTo>
                <a:cubicBezTo>
                  <a:pt x="69" y="19"/>
                  <a:pt x="69" y="19"/>
                  <a:pt x="69" y="19"/>
                </a:cubicBezTo>
                <a:cubicBezTo>
                  <a:pt x="65" y="19"/>
                  <a:pt x="65" y="19"/>
                  <a:pt x="65" y="19"/>
                </a:cubicBezTo>
                <a:lnTo>
                  <a:pt x="65" y="16"/>
                </a:lnTo>
                <a:close/>
                <a:moveTo>
                  <a:pt x="65" y="20"/>
                </a:moveTo>
                <a:cubicBezTo>
                  <a:pt x="69" y="20"/>
                  <a:pt x="69" y="20"/>
                  <a:pt x="69" y="20"/>
                </a:cubicBezTo>
                <a:cubicBezTo>
                  <a:pt x="70" y="23"/>
                  <a:pt x="70" y="23"/>
                  <a:pt x="70" y="23"/>
                </a:cubicBezTo>
                <a:cubicBezTo>
                  <a:pt x="65" y="23"/>
                  <a:pt x="65" y="23"/>
                  <a:pt x="65" y="23"/>
                </a:cubicBezTo>
                <a:lnTo>
                  <a:pt x="65" y="20"/>
                </a:lnTo>
                <a:close/>
                <a:moveTo>
                  <a:pt x="65" y="24"/>
                </a:moveTo>
                <a:cubicBezTo>
                  <a:pt x="70" y="24"/>
                  <a:pt x="70" y="24"/>
                  <a:pt x="70" y="24"/>
                </a:cubicBezTo>
                <a:cubicBezTo>
                  <a:pt x="70" y="27"/>
                  <a:pt x="70" y="27"/>
                  <a:pt x="70" y="27"/>
                </a:cubicBezTo>
                <a:cubicBezTo>
                  <a:pt x="65" y="27"/>
                  <a:pt x="65" y="27"/>
                  <a:pt x="65" y="27"/>
                </a:cubicBezTo>
                <a:lnTo>
                  <a:pt x="65" y="24"/>
                </a:lnTo>
                <a:close/>
                <a:moveTo>
                  <a:pt x="65" y="28"/>
                </a:moveTo>
                <a:cubicBezTo>
                  <a:pt x="70" y="28"/>
                  <a:pt x="70" y="28"/>
                  <a:pt x="70" y="28"/>
                </a:cubicBezTo>
                <a:cubicBezTo>
                  <a:pt x="70" y="31"/>
                  <a:pt x="70" y="31"/>
                  <a:pt x="70" y="31"/>
                </a:cubicBezTo>
                <a:cubicBezTo>
                  <a:pt x="65" y="31"/>
                  <a:pt x="65" y="31"/>
                  <a:pt x="65" y="31"/>
                </a:cubicBezTo>
                <a:lnTo>
                  <a:pt x="65" y="28"/>
                </a:lnTo>
                <a:close/>
                <a:moveTo>
                  <a:pt x="58" y="8"/>
                </a:moveTo>
                <a:cubicBezTo>
                  <a:pt x="63" y="8"/>
                  <a:pt x="63" y="8"/>
                  <a:pt x="63" y="8"/>
                </a:cubicBezTo>
                <a:cubicBezTo>
                  <a:pt x="63" y="11"/>
                  <a:pt x="63" y="11"/>
                  <a:pt x="63" y="11"/>
                </a:cubicBezTo>
                <a:cubicBezTo>
                  <a:pt x="58" y="11"/>
                  <a:pt x="58" y="11"/>
                  <a:pt x="58" y="11"/>
                </a:cubicBezTo>
                <a:lnTo>
                  <a:pt x="58" y="8"/>
                </a:lnTo>
                <a:close/>
                <a:moveTo>
                  <a:pt x="58" y="12"/>
                </a:moveTo>
                <a:cubicBezTo>
                  <a:pt x="63" y="12"/>
                  <a:pt x="63" y="12"/>
                  <a:pt x="63" y="12"/>
                </a:cubicBezTo>
                <a:cubicBezTo>
                  <a:pt x="63" y="15"/>
                  <a:pt x="63" y="15"/>
                  <a:pt x="63" y="15"/>
                </a:cubicBezTo>
                <a:cubicBezTo>
                  <a:pt x="58" y="15"/>
                  <a:pt x="58" y="15"/>
                  <a:pt x="58" y="15"/>
                </a:cubicBezTo>
                <a:lnTo>
                  <a:pt x="58" y="12"/>
                </a:lnTo>
                <a:close/>
                <a:moveTo>
                  <a:pt x="58" y="16"/>
                </a:moveTo>
                <a:cubicBezTo>
                  <a:pt x="63" y="16"/>
                  <a:pt x="63" y="16"/>
                  <a:pt x="63" y="16"/>
                </a:cubicBezTo>
                <a:cubicBezTo>
                  <a:pt x="63" y="19"/>
                  <a:pt x="63" y="19"/>
                  <a:pt x="63" y="19"/>
                </a:cubicBezTo>
                <a:cubicBezTo>
                  <a:pt x="58" y="19"/>
                  <a:pt x="58" y="19"/>
                  <a:pt x="58" y="19"/>
                </a:cubicBezTo>
                <a:lnTo>
                  <a:pt x="58" y="16"/>
                </a:lnTo>
                <a:close/>
                <a:moveTo>
                  <a:pt x="58" y="20"/>
                </a:moveTo>
                <a:cubicBezTo>
                  <a:pt x="63" y="20"/>
                  <a:pt x="63" y="20"/>
                  <a:pt x="63" y="20"/>
                </a:cubicBezTo>
                <a:cubicBezTo>
                  <a:pt x="63" y="23"/>
                  <a:pt x="63" y="23"/>
                  <a:pt x="63" y="23"/>
                </a:cubicBezTo>
                <a:cubicBezTo>
                  <a:pt x="58" y="23"/>
                  <a:pt x="58" y="23"/>
                  <a:pt x="58" y="23"/>
                </a:cubicBezTo>
                <a:lnTo>
                  <a:pt x="58" y="20"/>
                </a:lnTo>
                <a:close/>
                <a:moveTo>
                  <a:pt x="58" y="24"/>
                </a:moveTo>
                <a:cubicBezTo>
                  <a:pt x="63" y="24"/>
                  <a:pt x="63" y="24"/>
                  <a:pt x="63" y="24"/>
                </a:cubicBezTo>
                <a:cubicBezTo>
                  <a:pt x="63" y="27"/>
                  <a:pt x="63" y="27"/>
                  <a:pt x="63" y="27"/>
                </a:cubicBezTo>
                <a:cubicBezTo>
                  <a:pt x="58" y="27"/>
                  <a:pt x="58" y="27"/>
                  <a:pt x="58" y="27"/>
                </a:cubicBezTo>
                <a:lnTo>
                  <a:pt x="58" y="24"/>
                </a:lnTo>
                <a:close/>
                <a:moveTo>
                  <a:pt x="58" y="28"/>
                </a:moveTo>
                <a:cubicBezTo>
                  <a:pt x="63" y="28"/>
                  <a:pt x="63" y="28"/>
                  <a:pt x="63" y="28"/>
                </a:cubicBezTo>
                <a:cubicBezTo>
                  <a:pt x="63" y="31"/>
                  <a:pt x="63" y="31"/>
                  <a:pt x="63" y="31"/>
                </a:cubicBezTo>
                <a:cubicBezTo>
                  <a:pt x="58" y="30"/>
                  <a:pt x="58" y="30"/>
                  <a:pt x="58" y="30"/>
                </a:cubicBezTo>
                <a:lnTo>
                  <a:pt x="58" y="28"/>
                </a:lnTo>
                <a:close/>
                <a:moveTo>
                  <a:pt x="52" y="8"/>
                </a:moveTo>
                <a:cubicBezTo>
                  <a:pt x="57" y="8"/>
                  <a:pt x="57" y="8"/>
                  <a:pt x="57" y="8"/>
                </a:cubicBezTo>
                <a:cubicBezTo>
                  <a:pt x="57" y="11"/>
                  <a:pt x="57" y="11"/>
                  <a:pt x="57" y="11"/>
                </a:cubicBezTo>
                <a:cubicBezTo>
                  <a:pt x="52" y="11"/>
                  <a:pt x="52" y="11"/>
                  <a:pt x="52" y="11"/>
                </a:cubicBezTo>
                <a:lnTo>
                  <a:pt x="52" y="8"/>
                </a:lnTo>
                <a:close/>
                <a:moveTo>
                  <a:pt x="52" y="12"/>
                </a:moveTo>
                <a:cubicBezTo>
                  <a:pt x="56" y="12"/>
                  <a:pt x="56" y="12"/>
                  <a:pt x="56" y="12"/>
                </a:cubicBezTo>
                <a:cubicBezTo>
                  <a:pt x="56" y="15"/>
                  <a:pt x="56" y="15"/>
                  <a:pt x="56" y="15"/>
                </a:cubicBezTo>
                <a:cubicBezTo>
                  <a:pt x="52" y="15"/>
                  <a:pt x="52" y="15"/>
                  <a:pt x="52" y="15"/>
                </a:cubicBezTo>
                <a:lnTo>
                  <a:pt x="52" y="12"/>
                </a:lnTo>
                <a:close/>
                <a:moveTo>
                  <a:pt x="52" y="16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9"/>
                  <a:pt x="56" y="19"/>
                  <a:pt x="56" y="19"/>
                </a:cubicBezTo>
                <a:cubicBezTo>
                  <a:pt x="52" y="19"/>
                  <a:pt x="52" y="19"/>
                  <a:pt x="52" y="19"/>
                </a:cubicBezTo>
                <a:lnTo>
                  <a:pt x="52" y="16"/>
                </a:lnTo>
                <a:close/>
                <a:moveTo>
                  <a:pt x="52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2" y="23"/>
                  <a:pt x="52" y="23"/>
                  <a:pt x="52" y="23"/>
                </a:cubicBezTo>
                <a:lnTo>
                  <a:pt x="52" y="20"/>
                </a:lnTo>
                <a:close/>
                <a:moveTo>
                  <a:pt x="52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6" y="27"/>
                  <a:pt x="56" y="27"/>
                  <a:pt x="56" y="27"/>
                </a:cubicBezTo>
                <a:cubicBezTo>
                  <a:pt x="51" y="26"/>
                  <a:pt x="51" y="26"/>
                  <a:pt x="51" y="26"/>
                </a:cubicBezTo>
                <a:lnTo>
                  <a:pt x="52" y="24"/>
                </a:lnTo>
                <a:close/>
                <a:moveTo>
                  <a:pt x="51" y="28"/>
                </a:moveTo>
                <a:cubicBezTo>
                  <a:pt x="56" y="28"/>
                  <a:pt x="56" y="28"/>
                  <a:pt x="56" y="28"/>
                </a:cubicBezTo>
                <a:cubicBezTo>
                  <a:pt x="56" y="30"/>
                  <a:pt x="56" y="30"/>
                  <a:pt x="56" y="30"/>
                </a:cubicBezTo>
                <a:cubicBezTo>
                  <a:pt x="51" y="30"/>
                  <a:pt x="51" y="30"/>
                  <a:pt x="51" y="30"/>
                </a:cubicBezTo>
                <a:lnTo>
                  <a:pt x="51" y="28"/>
                </a:lnTo>
                <a:close/>
                <a:moveTo>
                  <a:pt x="46" y="8"/>
                </a:moveTo>
                <a:cubicBezTo>
                  <a:pt x="50" y="8"/>
                  <a:pt x="50" y="8"/>
                  <a:pt x="50" y="8"/>
                </a:cubicBezTo>
                <a:cubicBezTo>
                  <a:pt x="50" y="11"/>
                  <a:pt x="50" y="11"/>
                  <a:pt x="5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8"/>
                </a:lnTo>
                <a:close/>
                <a:moveTo>
                  <a:pt x="46" y="12"/>
                </a:moveTo>
                <a:cubicBezTo>
                  <a:pt x="50" y="12"/>
                  <a:pt x="50" y="12"/>
                  <a:pt x="50" y="12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5"/>
                  <a:pt x="46" y="15"/>
                  <a:pt x="46" y="15"/>
                </a:cubicBezTo>
                <a:lnTo>
                  <a:pt x="46" y="12"/>
                </a:lnTo>
                <a:close/>
                <a:moveTo>
                  <a:pt x="45" y="16"/>
                </a:moveTo>
                <a:cubicBezTo>
                  <a:pt x="50" y="16"/>
                  <a:pt x="50" y="16"/>
                  <a:pt x="50" y="16"/>
                </a:cubicBezTo>
                <a:cubicBezTo>
                  <a:pt x="50" y="19"/>
                  <a:pt x="50" y="19"/>
                  <a:pt x="50" y="19"/>
                </a:cubicBezTo>
                <a:cubicBezTo>
                  <a:pt x="45" y="19"/>
                  <a:pt x="45" y="19"/>
                  <a:pt x="45" y="19"/>
                </a:cubicBezTo>
                <a:lnTo>
                  <a:pt x="45" y="16"/>
                </a:lnTo>
                <a:close/>
                <a:moveTo>
                  <a:pt x="45" y="20"/>
                </a:moveTo>
                <a:cubicBezTo>
                  <a:pt x="50" y="20"/>
                  <a:pt x="50" y="20"/>
                  <a:pt x="50" y="20"/>
                </a:cubicBezTo>
                <a:cubicBezTo>
                  <a:pt x="50" y="23"/>
                  <a:pt x="50" y="23"/>
                  <a:pt x="50" y="23"/>
                </a:cubicBezTo>
                <a:cubicBezTo>
                  <a:pt x="45" y="23"/>
                  <a:pt x="45" y="23"/>
                  <a:pt x="45" y="23"/>
                </a:cubicBezTo>
                <a:lnTo>
                  <a:pt x="45" y="20"/>
                </a:lnTo>
                <a:close/>
                <a:moveTo>
                  <a:pt x="45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26"/>
                  <a:pt x="50" y="26"/>
                  <a:pt x="50" y="26"/>
                </a:cubicBezTo>
                <a:cubicBezTo>
                  <a:pt x="45" y="26"/>
                  <a:pt x="45" y="26"/>
                  <a:pt x="45" y="26"/>
                </a:cubicBezTo>
                <a:lnTo>
                  <a:pt x="45" y="24"/>
                </a:lnTo>
                <a:close/>
                <a:moveTo>
                  <a:pt x="45" y="28"/>
                </a:moveTo>
                <a:cubicBezTo>
                  <a:pt x="50" y="28"/>
                  <a:pt x="50" y="28"/>
                  <a:pt x="50" y="28"/>
                </a:cubicBezTo>
                <a:cubicBezTo>
                  <a:pt x="49" y="30"/>
                  <a:pt x="49" y="30"/>
                  <a:pt x="49" y="30"/>
                </a:cubicBezTo>
                <a:cubicBezTo>
                  <a:pt x="44" y="30"/>
                  <a:pt x="44" y="30"/>
                  <a:pt x="44" y="30"/>
                </a:cubicBezTo>
                <a:lnTo>
                  <a:pt x="45" y="28"/>
                </a:lnTo>
                <a:close/>
                <a:moveTo>
                  <a:pt x="22" y="30"/>
                </a:moveTo>
                <a:cubicBezTo>
                  <a:pt x="17" y="30"/>
                  <a:pt x="17" y="30"/>
                  <a:pt x="17" y="30"/>
                </a:cubicBezTo>
                <a:cubicBezTo>
                  <a:pt x="18" y="27"/>
                  <a:pt x="18" y="27"/>
                  <a:pt x="18" y="27"/>
                </a:cubicBezTo>
                <a:cubicBezTo>
                  <a:pt x="23" y="27"/>
                  <a:pt x="23" y="27"/>
                  <a:pt x="23" y="27"/>
                </a:cubicBezTo>
                <a:lnTo>
                  <a:pt x="22" y="30"/>
                </a:lnTo>
                <a:close/>
                <a:moveTo>
                  <a:pt x="23" y="26"/>
                </a:moveTo>
                <a:cubicBezTo>
                  <a:pt x="18" y="26"/>
                  <a:pt x="18" y="26"/>
                  <a:pt x="18" y="26"/>
                </a:cubicBezTo>
                <a:cubicBezTo>
                  <a:pt x="18" y="24"/>
                  <a:pt x="18" y="24"/>
                  <a:pt x="18" y="24"/>
                </a:cubicBezTo>
                <a:cubicBezTo>
                  <a:pt x="23" y="24"/>
                  <a:pt x="23" y="24"/>
                  <a:pt x="23" y="24"/>
                </a:cubicBezTo>
                <a:lnTo>
                  <a:pt x="23" y="26"/>
                </a:lnTo>
                <a:close/>
                <a:moveTo>
                  <a:pt x="23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19" y="20"/>
                  <a:pt x="19" y="20"/>
                  <a:pt x="19" y="20"/>
                </a:cubicBezTo>
                <a:cubicBezTo>
                  <a:pt x="24" y="20"/>
                  <a:pt x="24" y="20"/>
                  <a:pt x="24" y="20"/>
                </a:cubicBezTo>
                <a:lnTo>
                  <a:pt x="23" y="22"/>
                </a:lnTo>
                <a:close/>
                <a:moveTo>
                  <a:pt x="24" y="19"/>
                </a:moveTo>
                <a:cubicBezTo>
                  <a:pt x="19" y="18"/>
                  <a:pt x="19" y="18"/>
                  <a:pt x="19" y="18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16"/>
                  <a:pt x="25" y="16"/>
                  <a:pt x="25" y="16"/>
                </a:cubicBezTo>
                <a:lnTo>
                  <a:pt x="24" y="19"/>
                </a:lnTo>
                <a:close/>
                <a:moveTo>
                  <a:pt x="25" y="15"/>
                </a:moveTo>
                <a:cubicBezTo>
                  <a:pt x="20" y="15"/>
                  <a:pt x="20" y="15"/>
                  <a:pt x="20" y="15"/>
                </a:cubicBezTo>
                <a:cubicBezTo>
                  <a:pt x="21" y="12"/>
                  <a:pt x="21" y="12"/>
                  <a:pt x="21" y="12"/>
                </a:cubicBezTo>
                <a:cubicBezTo>
                  <a:pt x="25" y="12"/>
                  <a:pt x="25" y="12"/>
                  <a:pt x="25" y="12"/>
                </a:cubicBezTo>
                <a:lnTo>
                  <a:pt x="25" y="15"/>
                </a:lnTo>
                <a:close/>
                <a:moveTo>
                  <a:pt x="25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8"/>
                  <a:pt x="21" y="8"/>
                  <a:pt x="21" y="8"/>
                </a:cubicBezTo>
                <a:cubicBezTo>
                  <a:pt x="26" y="8"/>
                  <a:pt x="26" y="8"/>
                  <a:pt x="26" y="8"/>
                </a:cubicBezTo>
                <a:lnTo>
                  <a:pt x="25" y="11"/>
                </a:lnTo>
                <a:close/>
                <a:moveTo>
                  <a:pt x="29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27"/>
                  <a:pt x="24" y="27"/>
                  <a:pt x="24" y="27"/>
                </a:cubicBezTo>
                <a:cubicBezTo>
                  <a:pt x="29" y="28"/>
                  <a:pt x="29" y="28"/>
                  <a:pt x="29" y="28"/>
                </a:cubicBezTo>
                <a:lnTo>
                  <a:pt x="29" y="30"/>
                </a:lnTo>
                <a:close/>
                <a:moveTo>
                  <a:pt x="29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5" y="24"/>
                  <a:pt x="25" y="24"/>
                  <a:pt x="25" y="24"/>
                </a:cubicBezTo>
                <a:cubicBezTo>
                  <a:pt x="30" y="24"/>
                  <a:pt x="30" y="24"/>
                  <a:pt x="30" y="24"/>
                </a:cubicBezTo>
                <a:lnTo>
                  <a:pt x="29" y="26"/>
                </a:lnTo>
                <a:close/>
                <a:moveTo>
                  <a:pt x="30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0"/>
                  <a:pt x="30" y="20"/>
                  <a:pt x="30" y="20"/>
                </a:cubicBezTo>
                <a:lnTo>
                  <a:pt x="30" y="22"/>
                </a:lnTo>
                <a:close/>
                <a:moveTo>
                  <a:pt x="31" y="19"/>
                </a:moveTo>
                <a:cubicBezTo>
                  <a:pt x="26" y="19"/>
                  <a:pt x="26" y="19"/>
                  <a:pt x="26" y="19"/>
                </a:cubicBezTo>
                <a:cubicBezTo>
                  <a:pt x="26" y="16"/>
                  <a:pt x="26" y="16"/>
                  <a:pt x="26" y="16"/>
                </a:cubicBezTo>
                <a:cubicBezTo>
                  <a:pt x="31" y="16"/>
                  <a:pt x="31" y="16"/>
                  <a:pt x="31" y="16"/>
                </a:cubicBezTo>
                <a:lnTo>
                  <a:pt x="31" y="19"/>
                </a:lnTo>
                <a:close/>
                <a:moveTo>
                  <a:pt x="31" y="15"/>
                </a:moveTo>
                <a:cubicBezTo>
                  <a:pt x="26" y="15"/>
                  <a:pt x="26" y="15"/>
                  <a:pt x="26" y="15"/>
                </a:cubicBezTo>
                <a:cubicBezTo>
                  <a:pt x="27" y="12"/>
                  <a:pt x="27" y="12"/>
                  <a:pt x="27" y="12"/>
                </a:cubicBezTo>
                <a:cubicBezTo>
                  <a:pt x="31" y="12"/>
                  <a:pt x="31" y="12"/>
                  <a:pt x="31" y="12"/>
                </a:cubicBezTo>
                <a:lnTo>
                  <a:pt x="31" y="15"/>
                </a:lnTo>
                <a:close/>
                <a:moveTo>
                  <a:pt x="32" y="11"/>
                </a:moveTo>
                <a:cubicBezTo>
                  <a:pt x="27" y="11"/>
                  <a:pt x="27" y="11"/>
                  <a:pt x="27" y="11"/>
                </a:cubicBezTo>
                <a:cubicBezTo>
                  <a:pt x="28" y="8"/>
                  <a:pt x="28" y="8"/>
                  <a:pt x="28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11"/>
                </a:lnTo>
                <a:close/>
                <a:moveTo>
                  <a:pt x="36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1" y="28"/>
                  <a:pt x="31" y="28"/>
                  <a:pt x="31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0"/>
                </a:lnTo>
                <a:close/>
                <a:moveTo>
                  <a:pt x="36" y="26"/>
                </a:moveTo>
                <a:cubicBezTo>
                  <a:pt x="31" y="26"/>
                  <a:pt x="31" y="26"/>
                  <a:pt x="31" y="26"/>
                </a:cubicBezTo>
                <a:cubicBezTo>
                  <a:pt x="32" y="24"/>
                  <a:pt x="32" y="24"/>
                  <a:pt x="32" y="24"/>
                </a:cubicBezTo>
                <a:cubicBezTo>
                  <a:pt x="36" y="24"/>
                  <a:pt x="36" y="24"/>
                  <a:pt x="36" y="24"/>
                </a:cubicBezTo>
                <a:lnTo>
                  <a:pt x="36" y="26"/>
                </a:lnTo>
                <a:close/>
                <a:moveTo>
                  <a:pt x="37" y="22"/>
                </a:moveTo>
                <a:cubicBezTo>
                  <a:pt x="32" y="22"/>
                  <a:pt x="32" y="22"/>
                  <a:pt x="32" y="22"/>
                </a:cubicBezTo>
                <a:cubicBezTo>
                  <a:pt x="32" y="20"/>
                  <a:pt x="32" y="20"/>
                  <a:pt x="32" y="20"/>
                </a:cubicBezTo>
                <a:cubicBezTo>
                  <a:pt x="37" y="20"/>
                  <a:pt x="37" y="20"/>
                  <a:pt x="37" y="20"/>
                </a:cubicBezTo>
                <a:lnTo>
                  <a:pt x="37" y="22"/>
                </a:lnTo>
                <a:close/>
                <a:moveTo>
                  <a:pt x="37" y="19"/>
                </a:moveTo>
                <a:cubicBezTo>
                  <a:pt x="32" y="19"/>
                  <a:pt x="32" y="19"/>
                  <a:pt x="32" y="19"/>
                </a:cubicBezTo>
                <a:cubicBezTo>
                  <a:pt x="33" y="16"/>
                  <a:pt x="33" y="16"/>
                  <a:pt x="33" y="16"/>
                </a:cubicBezTo>
                <a:cubicBezTo>
                  <a:pt x="37" y="16"/>
                  <a:pt x="37" y="16"/>
                  <a:pt x="37" y="16"/>
                </a:cubicBezTo>
                <a:lnTo>
                  <a:pt x="37" y="19"/>
                </a:lnTo>
                <a:close/>
                <a:moveTo>
                  <a:pt x="37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2"/>
                  <a:pt x="33" y="12"/>
                  <a:pt x="33" y="12"/>
                </a:cubicBezTo>
                <a:cubicBezTo>
                  <a:pt x="38" y="12"/>
                  <a:pt x="38" y="12"/>
                  <a:pt x="38" y="12"/>
                </a:cubicBezTo>
                <a:lnTo>
                  <a:pt x="37" y="15"/>
                </a:lnTo>
                <a:close/>
                <a:moveTo>
                  <a:pt x="38" y="11"/>
                </a:moveTo>
                <a:cubicBezTo>
                  <a:pt x="33" y="11"/>
                  <a:pt x="33" y="11"/>
                  <a:pt x="33" y="11"/>
                </a:cubicBezTo>
                <a:cubicBezTo>
                  <a:pt x="34" y="8"/>
                  <a:pt x="34" y="8"/>
                  <a:pt x="34" y="8"/>
                </a:cubicBezTo>
                <a:cubicBezTo>
                  <a:pt x="38" y="8"/>
                  <a:pt x="38" y="8"/>
                  <a:pt x="38" y="8"/>
                </a:cubicBezTo>
                <a:lnTo>
                  <a:pt x="38" y="11"/>
                </a:lnTo>
                <a:close/>
                <a:moveTo>
                  <a:pt x="43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38" y="28"/>
                  <a:pt x="38" y="28"/>
                  <a:pt x="38" y="28"/>
                </a:cubicBezTo>
                <a:cubicBezTo>
                  <a:pt x="43" y="28"/>
                  <a:pt x="43" y="28"/>
                  <a:pt x="43" y="28"/>
                </a:cubicBezTo>
                <a:lnTo>
                  <a:pt x="43" y="30"/>
                </a:lnTo>
                <a:close/>
                <a:moveTo>
                  <a:pt x="43" y="26"/>
                </a:moveTo>
                <a:cubicBezTo>
                  <a:pt x="38" y="26"/>
                  <a:pt x="38" y="26"/>
                  <a:pt x="38" y="26"/>
                </a:cubicBezTo>
                <a:cubicBezTo>
                  <a:pt x="38" y="24"/>
                  <a:pt x="38" y="24"/>
                  <a:pt x="38" y="24"/>
                </a:cubicBezTo>
                <a:cubicBezTo>
                  <a:pt x="43" y="24"/>
                  <a:pt x="43" y="24"/>
                  <a:pt x="43" y="24"/>
                </a:cubicBezTo>
                <a:lnTo>
                  <a:pt x="43" y="26"/>
                </a:lnTo>
                <a:close/>
                <a:moveTo>
                  <a:pt x="43" y="23"/>
                </a:moveTo>
                <a:cubicBezTo>
                  <a:pt x="38" y="22"/>
                  <a:pt x="38" y="22"/>
                  <a:pt x="38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43" y="20"/>
                  <a:pt x="43" y="20"/>
                  <a:pt x="43" y="20"/>
                </a:cubicBezTo>
                <a:lnTo>
                  <a:pt x="43" y="23"/>
                </a:lnTo>
                <a:close/>
                <a:moveTo>
                  <a:pt x="43" y="19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16"/>
                  <a:pt x="39" y="16"/>
                  <a:pt x="39" y="16"/>
                </a:cubicBezTo>
                <a:cubicBezTo>
                  <a:pt x="44" y="16"/>
                  <a:pt x="44" y="16"/>
                  <a:pt x="44" y="16"/>
                </a:cubicBezTo>
                <a:lnTo>
                  <a:pt x="43" y="19"/>
                </a:lnTo>
                <a:close/>
                <a:moveTo>
                  <a:pt x="44" y="15"/>
                </a:moveTo>
                <a:cubicBezTo>
                  <a:pt x="39" y="15"/>
                  <a:pt x="39" y="15"/>
                  <a:pt x="39" y="15"/>
                </a:cubicBezTo>
                <a:cubicBezTo>
                  <a:pt x="39" y="12"/>
                  <a:pt x="39" y="12"/>
                  <a:pt x="39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15"/>
                </a:lnTo>
                <a:close/>
                <a:moveTo>
                  <a:pt x="44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0" y="8"/>
                  <a:pt x="40" y="8"/>
                  <a:pt x="40" y="8"/>
                </a:cubicBezTo>
                <a:cubicBezTo>
                  <a:pt x="44" y="8"/>
                  <a:pt x="44" y="8"/>
                  <a:pt x="44" y="8"/>
                </a:cubicBezTo>
                <a:lnTo>
                  <a:pt x="44" y="11"/>
                </a:lnTo>
                <a:close/>
                <a:moveTo>
                  <a:pt x="71" y="43"/>
                </a:moveTo>
                <a:cubicBezTo>
                  <a:pt x="71" y="44"/>
                  <a:pt x="71" y="44"/>
                  <a:pt x="70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4" y="44"/>
                  <a:pt x="43" y="44"/>
                  <a:pt x="43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2"/>
                  <a:pt x="44" y="32"/>
                  <a:pt x="45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2"/>
                  <a:pt x="71" y="32"/>
                  <a:pt x="71" y="33"/>
                </a:cubicBezTo>
                <a:lnTo>
                  <a:pt x="71" y="43"/>
                </a:lnTo>
                <a:close/>
                <a:moveTo>
                  <a:pt x="77" y="31"/>
                </a:moveTo>
                <a:cubicBezTo>
                  <a:pt x="72" y="31"/>
                  <a:pt x="72" y="31"/>
                  <a:pt x="72" y="31"/>
                </a:cubicBezTo>
                <a:cubicBezTo>
                  <a:pt x="72" y="28"/>
                  <a:pt x="72" y="28"/>
                  <a:pt x="72" y="28"/>
                </a:cubicBezTo>
                <a:cubicBezTo>
                  <a:pt x="77" y="28"/>
                  <a:pt x="77" y="28"/>
                  <a:pt x="77" y="28"/>
                </a:cubicBezTo>
                <a:lnTo>
                  <a:pt x="77" y="31"/>
                </a:lnTo>
                <a:close/>
                <a:moveTo>
                  <a:pt x="76" y="27"/>
                </a:moveTo>
                <a:cubicBezTo>
                  <a:pt x="72" y="27"/>
                  <a:pt x="72" y="27"/>
                  <a:pt x="72" y="27"/>
                </a:cubicBezTo>
                <a:cubicBezTo>
                  <a:pt x="71" y="24"/>
                  <a:pt x="71" y="24"/>
                  <a:pt x="71" y="24"/>
                </a:cubicBezTo>
                <a:cubicBezTo>
                  <a:pt x="76" y="24"/>
                  <a:pt x="76" y="24"/>
                  <a:pt x="76" y="24"/>
                </a:cubicBezTo>
                <a:lnTo>
                  <a:pt x="76" y="27"/>
                </a:lnTo>
                <a:close/>
                <a:moveTo>
                  <a:pt x="76" y="23"/>
                </a:moveTo>
                <a:cubicBezTo>
                  <a:pt x="71" y="23"/>
                  <a:pt x="71" y="23"/>
                  <a:pt x="71" y="23"/>
                </a:cubicBezTo>
                <a:cubicBezTo>
                  <a:pt x="71" y="20"/>
                  <a:pt x="71" y="20"/>
                  <a:pt x="71" y="20"/>
                </a:cubicBezTo>
                <a:cubicBezTo>
                  <a:pt x="76" y="20"/>
                  <a:pt x="76" y="20"/>
                  <a:pt x="76" y="20"/>
                </a:cubicBezTo>
                <a:lnTo>
                  <a:pt x="76" y="23"/>
                </a:lnTo>
                <a:close/>
                <a:moveTo>
                  <a:pt x="76" y="19"/>
                </a:moveTo>
                <a:cubicBezTo>
                  <a:pt x="71" y="19"/>
                  <a:pt x="71" y="19"/>
                  <a:pt x="71" y="19"/>
                </a:cubicBezTo>
                <a:cubicBezTo>
                  <a:pt x="71" y="16"/>
                  <a:pt x="71" y="16"/>
                  <a:pt x="71" y="16"/>
                </a:cubicBezTo>
                <a:cubicBezTo>
                  <a:pt x="76" y="16"/>
                  <a:pt x="76" y="16"/>
                  <a:pt x="76" y="16"/>
                </a:cubicBezTo>
                <a:lnTo>
                  <a:pt x="76" y="19"/>
                </a:lnTo>
                <a:close/>
                <a:moveTo>
                  <a:pt x="75" y="15"/>
                </a:moveTo>
                <a:cubicBezTo>
                  <a:pt x="71" y="15"/>
                  <a:pt x="71" y="15"/>
                  <a:pt x="71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75" y="12"/>
                  <a:pt x="75" y="12"/>
                  <a:pt x="75" y="12"/>
                </a:cubicBezTo>
                <a:lnTo>
                  <a:pt x="75" y="15"/>
                </a:lnTo>
                <a:close/>
                <a:moveTo>
                  <a:pt x="75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0" y="8"/>
                  <a:pt x="70" y="8"/>
                  <a:pt x="70" y="8"/>
                </a:cubicBezTo>
                <a:cubicBezTo>
                  <a:pt x="75" y="8"/>
                  <a:pt x="75" y="8"/>
                  <a:pt x="75" y="8"/>
                </a:cubicBezTo>
                <a:lnTo>
                  <a:pt x="75" y="11"/>
                </a:lnTo>
                <a:close/>
                <a:moveTo>
                  <a:pt x="75" y="5"/>
                </a:moveTo>
                <a:cubicBezTo>
                  <a:pt x="72" y="5"/>
                  <a:pt x="72" y="5"/>
                  <a:pt x="72" y="5"/>
                </a:cubicBezTo>
                <a:cubicBezTo>
                  <a:pt x="72" y="5"/>
                  <a:pt x="71" y="5"/>
                  <a:pt x="71" y="4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3"/>
                  <a:pt x="71" y="2"/>
                  <a:pt x="72" y="2"/>
                </a:cubicBezTo>
                <a:cubicBezTo>
                  <a:pt x="75" y="2"/>
                  <a:pt x="75" y="2"/>
                  <a:pt x="75" y="2"/>
                </a:cubicBezTo>
                <a:cubicBezTo>
                  <a:pt x="76" y="2"/>
                  <a:pt x="76" y="3"/>
                  <a:pt x="76" y="3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5"/>
                  <a:pt x="76" y="5"/>
                  <a:pt x="75" y="5"/>
                </a:cubicBezTo>
                <a:close/>
                <a:moveTo>
                  <a:pt x="84" y="31"/>
                </a:moveTo>
                <a:cubicBezTo>
                  <a:pt x="79" y="31"/>
                  <a:pt x="79" y="31"/>
                  <a:pt x="79" y="31"/>
                </a:cubicBezTo>
                <a:cubicBezTo>
                  <a:pt x="78" y="28"/>
                  <a:pt x="78" y="28"/>
                  <a:pt x="78" y="28"/>
                </a:cubicBezTo>
                <a:cubicBezTo>
                  <a:pt x="83" y="28"/>
                  <a:pt x="83" y="28"/>
                  <a:pt x="83" y="28"/>
                </a:cubicBezTo>
                <a:lnTo>
                  <a:pt x="84" y="31"/>
                </a:lnTo>
                <a:close/>
                <a:moveTo>
                  <a:pt x="83" y="27"/>
                </a:moveTo>
                <a:cubicBezTo>
                  <a:pt x="78" y="27"/>
                  <a:pt x="78" y="27"/>
                  <a:pt x="78" y="27"/>
                </a:cubicBezTo>
                <a:cubicBezTo>
                  <a:pt x="78" y="24"/>
                  <a:pt x="78" y="24"/>
                  <a:pt x="78" y="24"/>
                </a:cubicBezTo>
                <a:cubicBezTo>
                  <a:pt x="83" y="24"/>
                  <a:pt x="83" y="24"/>
                  <a:pt x="83" y="24"/>
                </a:cubicBezTo>
                <a:lnTo>
                  <a:pt x="83" y="27"/>
                </a:lnTo>
                <a:close/>
                <a:moveTo>
                  <a:pt x="83" y="23"/>
                </a:moveTo>
                <a:cubicBezTo>
                  <a:pt x="78" y="23"/>
                  <a:pt x="78" y="23"/>
                  <a:pt x="78" y="23"/>
                </a:cubicBezTo>
                <a:cubicBezTo>
                  <a:pt x="78" y="20"/>
                  <a:pt x="78" y="20"/>
                  <a:pt x="78" y="20"/>
                </a:cubicBezTo>
                <a:cubicBezTo>
                  <a:pt x="82" y="20"/>
                  <a:pt x="82" y="20"/>
                  <a:pt x="82" y="20"/>
                </a:cubicBezTo>
                <a:lnTo>
                  <a:pt x="83" y="23"/>
                </a:lnTo>
                <a:close/>
                <a:moveTo>
                  <a:pt x="82" y="19"/>
                </a:moveTo>
                <a:cubicBezTo>
                  <a:pt x="78" y="19"/>
                  <a:pt x="78" y="19"/>
                  <a:pt x="78" y="19"/>
                </a:cubicBezTo>
                <a:cubicBezTo>
                  <a:pt x="77" y="16"/>
                  <a:pt x="77" y="16"/>
                  <a:pt x="77" y="16"/>
                </a:cubicBezTo>
                <a:cubicBezTo>
                  <a:pt x="82" y="16"/>
                  <a:pt x="82" y="16"/>
                  <a:pt x="82" y="16"/>
                </a:cubicBezTo>
                <a:lnTo>
                  <a:pt x="82" y="19"/>
                </a:lnTo>
                <a:close/>
                <a:moveTo>
                  <a:pt x="82" y="15"/>
                </a:moveTo>
                <a:cubicBezTo>
                  <a:pt x="77" y="15"/>
                  <a:pt x="77" y="15"/>
                  <a:pt x="77" y="15"/>
                </a:cubicBezTo>
                <a:cubicBezTo>
                  <a:pt x="77" y="12"/>
                  <a:pt x="77" y="12"/>
                  <a:pt x="77" y="12"/>
                </a:cubicBezTo>
                <a:cubicBezTo>
                  <a:pt x="81" y="12"/>
                  <a:pt x="81" y="12"/>
                  <a:pt x="81" y="12"/>
                </a:cubicBezTo>
                <a:lnTo>
                  <a:pt x="82" y="15"/>
                </a:lnTo>
                <a:close/>
                <a:moveTo>
                  <a:pt x="81" y="11"/>
                </a:moveTo>
                <a:cubicBezTo>
                  <a:pt x="77" y="11"/>
                  <a:pt x="77" y="11"/>
                  <a:pt x="77" y="11"/>
                </a:cubicBezTo>
                <a:cubicBezTo>
                  <a:pt x="77" y="8"/>
                  <a:pt x="77" y="8"/>
                  <a:pt x="77" y="8"/>
                </a:cubicBezTo>
                <a:cubicBezTo>
                  <a:pt x="81" y="8"/>
                  <a:pt x="81" y="8"/>
                  <a:pt x="81" y="8"/>
                </a:cubicBezTo>
                <a:lnTo>
                  <a:pt x="81" y="11"/>
                </a:lnTo>
                <a:close/>
                <a:moveTo>
                  <a:pt x="90" y="31"/>
                </a:moveTo>
                <a:cubicBezTo>
                  <a:pt x="85" y="31"/>
                  <a:pt x="85" y="31"/>
                  <a:pt x="85" y="31"/>
                </a:cubicBezTo>
                <a:cubicBezTo>
                  <a:pt x="85" y="28"/>
                  <a:pt x="85" y="28"/>
                  <a:pt x="85" y="28"/>
                </a:cubicBezTo>
                <a:cubicBezTo>
                  <a:pt x="90" y="28"/>
                  <a:pt x="90" y="28"/>
                  <a:pt x="90" y="28"/>
                </a:cubicBezTo>
                <a:lnTo>
                  <a:pt x="90" y="31"/>
                </a:lnTo>
                <a:close/>
                <a:moveTo>
                  <a:pt x="90" y="27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4"/>
                  <a:pt x="85" y="24"/>
                  <a:pt x="85" y="24"/>
                </a:cubicBezTo>
                <a:cubicBezTo>
                  <a:pt x="89" y="24"/>
                  <a:pt x="89" y="24"/>
                  <a:pt x="89" y="24"/>
                </a:cubicBezTo>
                <a:lnTo>
                  <a:pt x="90" y="27"/>
                </a:lnTo>
                <a:close/>
                <a:moveTo>
                  <a:pt x="89" y="23"/>
                </a:moveTo>
                <a:cubicBezTo>
                  <a:pt x="84" y="23"/>
                  <a:pt x="84" y="23"/>
                  <a:pt x="84" y="23"/>
                </a:cubicBezTo>
                <a:cubicBezTo>
                  <a:pt x="84" y="20"/>
                  <a:pt x="84" y="20"/>
                  <a:pt x="84" y="20"/>
                </a:cubicBezTo>
                <a:cubicBezTo>
                  <a:pt x="89" y="20"/>
                  <a:pt x="89" y="20"/>
                  <a:pt x="89" y="20"/>
                </a:cubicBezTo>
                <a:lnTo>
                  <a:pt x="89" y="23"/>
                </a:lnTo>
                <a:close/>
                <a:moveTo>
                  <a:pt x="89" y="19"/>
                </a:moveTo>
                <a:cubicBezTo>
                  <a:pt x="84" y="19"/>
                  <a:pt x="84" y="19"/>
                  <a:pt x="84" y="19"/>
                </a:cubicBezTo>
                <a:cubicBezTo>
                  <a:pt x="84" y="16"/>
                  <a:pt x="84" y="16"/>
                  <a:pt x="84" y="16"/>
                </a:cubicBezTo>
                <a:cubicBezTo>
                  <a:pt x="88" y="16"/>
                  <a:pt x="88" y="16"/>
                  <a:pt x="88" y="16"/>
                </a:cubicBezTo>
                <a:lnTo>
                  <a:pt x="89" y="19"/>
                </a:lnTo>
                <a:close/>
                <a:moveTo>
                  <a:pt x="88" y="15"/>
                </a:moveTo>
                <a:cubicBezTo>
                  <a:pt x="84" y="15"/>
                  <a:pt x="84" y="15"/>
                  <a:pt x="84" y="15"/>
                </a:cubicBezTo>
                <a:cubicBezTo>
                  <a:pt x="83" y="12"/>
                  <a:pt x="83" y="12"/>
                  <a:pt x="83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15"/>
                </a:lnTo>
                <a:close/>
                <a:moveTo>
                  <a:pt x="88" y="11"/>
                </a:moveTo>
                <a:cubicBezTo>
                  <a:pt x="83" y="11"/>
                  <a:pt x="83" y="11"/>
                  <a:pt x="83" y="11"/>
                </a:cubicBezTo>
                <a:cubicBezTo>
                  <a:pt x="83" y="8"/>
                  <a:pt x="83" y="8"/>
                  <a:pt x="83" y="8"/>
                </a:cubicBezTo>
                <a:cubicBezTo>
                  <a:pt x="87" y="8"/>
                  <a:pt x="87" y="8"/>
                  <a:pt x="87" y="8"/>
                </a:cubicBezTo>
                <a:lnTo>
                  <a:pt x="88" y="11"/>
                </a:lnTo>
                <a:close/>
                <a:moveTo>
                  <a:pt x="97" y="31"/>
                </a:moveTo>
                <a:cubicBezTo>
                  <a:pt x="92" y="31"/>
                  <a:pt x="92" y="31"/>
                  <a:pt x="92" y="31"/>
                </a:cubicBezTo>
                <a:cubicBezTo>
                  <a:pt x="92" y="28"/>
                  <a:pt x="92" y="28"/>
                  <a:pt x="92" y="28"/>
                </a:cubicBezTo>
                <a:cubicBezTo>
                  <a:pt x="97" y="28"/>
                  <a:pt x="97" y="28"/>
                  <a:pt x="97" y="28"/>
                </a:cubicBezTo>
                <a:lnTo>
                  <a:pt x="97" y="31"/>
                </a:lnTo>
                <a:close/>
                <a:moveTo>
                  <a:pt x="97" y="27"/>
                </a:moveTo>
                <a:cubicBezTo>
                  <a:pt x="92" y="27"/>
                  <a:pt x="92" y="27"/>
                  <a:pt x="92" y="27"/>
                </a:cubicBezTo>
                <a:cubicBezTo>
                  <a:pt x="91" y="24"/>
                  <a:pt x="91" y="24"/>
                  <a:pt x="91" y="24"/>
                </a:cubicBezTo>
                <a:cubicBezTo>
                  <a:pt x="96" y="24"/>
                  <a:pt x="96" y="24"/>
                  <a:pt x="96" y="24"/>
                </a:cubicBezTo>
                <a:lnTo>
                  <a:pt x="97" y="27"/>
                </a:lnTo>
                <a:close/>
                <a:moveTo>
                  <a:pt x="96" y="23"/>
                </a:moveTo>
                <a:cubicBezTo>
                  <a:pt x="91" y="23"/>
                  <a:pt x="91" y="23"/>
                  <a:pt x="91" y="23"/>
                </a:cubicBezTo>
                <a:cubicBezTo>
                  <a:pt x="91" y="20"/>
                  <a:pt x="91" y="20"/>
                  <a:pt x="91" y="20"/>
                </a:cubicBezTo>
                <a:cubicBezTo>
                  <a:pt x="95" y="20"/>
                  <a:pt x="95" y="20"/>
                  <a:pt x="95" y="20"/>
                </a:cubicBezTo>
                <a:lnTo>
                  <a:pt x="96" y="23"/>
                </a:lnTo>
                <a:close/>
                <a:moveTo>
                  <a:pt x="95" y="19"/>
                </a:moveTo>
                <a:cubicBezTo>
                  <a:pt x="90" y="19"/>
                  <a:pt x="90" y="19"/>
                  <a:pt x="90" y="19"/>
                </a:cubicBezTo>
                <a:cubicBezTo>
                  <a:pt x="90" y="16"/>
                  <a:pt x="90" y="16"/>
                  <a:pt x="90" y="16"/>
                </a:cubicBezTo>
                <a:cubicBezTo>
                  <a:pt x="95" y="16"/>
                  <a:pt x="95" y="16"/>
                  <a:pt x="95" y="16"/>
                </a:cubicBezTo>
                <a:lnTo>
                  <a:pt x="95" y="19"/>
                </a:lnTo>
                <a:close/>
                <a:moveTo>
                  <a:pt x="94" y="15"/>
                </a:moveTo>
                <a:cubicBezTo>
                  <a:pt x="90" y="15"/>
                  <a:pt x="90" y="15"/>
                  <a:pt x="90" y="15"/>
                </a:cubicBezTo>
                <a:cubicBezTo>
                  <a:pt x="89" y="12"/>
                  <a:pt x="89" y="12"/>
                  <a:pt x="89" y="12"/>
                </a:cubicBezTo>
                <a:cubicBezTo>
                  <a:pt x="94" y="12"/>
                  <a:pt x="94" y="12"/>
                  <a:pt x="94" y="12"/>
                </a:cubicBezTo>
                <a:lnTo>
                  <a:pt x="94" y="15"/>
                </a:lnTo>
                <a:close/>
                <a:moveTo>
                  <a:pt x="94" y="11"/>
                </a:moveTo>
                <a:cubicBezTo>
                  <a:pt x="89" y="11"/>
                  <a:pt x="89" y="11"/>
                  <a:pt x="89" y="11"/>
                </a:cubicBezTo>
                <a:cubicBezTo>
                  <a:pt x="89" y="8"/>
                  <a:pt x="89" y="8"/>
                  <a:pt x="89" y="8"/>
                </a:cubicBezTo>
                <a:cubicBezTo>
                  <a:pt x="93" y="8"/>
                  <a:pt x="93" y="8"/>
                  <a:pt x="93" y="8"/>
                </a:cubicBezTo>
                <a:lnTo>
                  <a:pt x="94" y="11"/>
                </a:lnTo>
                <a:close/>
                <a:moveTo>
                  <a:pt x="93" y="4"/>
                </a:moveTo>
                <a:cubicBezTo>
                  <a:pt x="93" y="5"/>
                  <a:pt x="92" y="5"/>
                  <a:pt x="91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88" y="5"/>
                  <a:pt x="87" y="5"/>
                  <a:pt x="87" y="4"/>
                </a:cubicBezTo>
                <a:cubicBezTo>
                  <a:pt x="87" y="3"/>
                  <a:pt x="87" y="3"/>
                  <a:pt x="87" y="3"/>
                </a:cubicBezTo>
                <a:cubicBezTo>
                  <a:pt x="87" y="3"/>
                  <a:pt x="87" y="2"/>
                  <a:pt x="88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2" y="2"/>
                  <a:pt x="92" y="3"/>
                  <a:pt x="92" y="3"/>
                </a:cubicBezTo>
                <a:lnTo>
                  <a:pt x="93" y="4"/>
                </a:lnTo>
                <a:close/>
                <a:moveTo>
                  <a:pt x="101" y="4"/>
                </a:moveTo>
                <a:cubicBezTo>
                  <a:pt x="101" y="5"/>
                  <a:pt x="100" y="5"/>
                  <a:pt x="100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6" y="5"/>
                  <a:pt x="95" y="5"/>
                  <a:pt x="95" y="4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2"/>
                  <a:pt x="96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100" y="2"/>
                  <a:pt x="100" y="3"/>
                  <a:pt x="101" y="3"/>
                </a:cubicBezTo>
                <a:lnTo>
                  <a:pt x="101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47" name="Freeform 158">
            <a:extLst>
              <a:ext uri="{FF2B5EF4-FFF2-40B4-BE49-F238E27FC236}">
                <a16:creationId xmlns:a16="http://schemas.microsoft.com/office/drawing/2014/main" id="{FEFAF193-932E-467A-A07B-BDEBFB8F1D18}"/>
              </a:ext>
            </a:extLst>
          </p:cNvPr>
          <p:cNvSpPr>
            <a:spLocks noEditPoints="1"/>
          </p:cNvSpPr>
          <p:nvPr/>
        </p:nvSpPr>
        <p:spPr bwMode="auto">
          <a:xfrm>
            <a:off x="8316913" y="2132013"/>
            <a:ext cx="287337" cy="206375"/>
          </a:xfrm>
          <a:custGeom>
            <a:avLst/>
            <a:gdLst>
              <a:gd name="T0" fmla="*/ 89 w 91"/>
              <a:gd name="T1" fmla="*/ 0 h 65"/>
              <a:gd name="T2" fmla="*/ 2 w 91"/>
              <a:gd name="T3" fmla="*/ 0 h 65"/>
              <a:gd name="T4" fmla="*/ 0 w 91"/>
              <a:gd name="T5" fmla="*/ 2 h 65"/>
              <a:gd name="T6" fmla="*/ 0 w 91"/>
              <a:gd name="T7" fmla="*/ 63 h 65"/>
              <a:gd name="T8" fmla="*/ 2 w 91"/>
              <a:gd name="T9" fmla="*/ 65 h 65"/>
              <a:gd name="T10" fmla="*/ 89 w 91"/>
              <a:gd name="T11" fmla="*/ 65 h 65"/>
              <a:gd name="T12" fmla="*/ 91 w 91"/>
              <a:gd name="T13" fmla="*/ 63 h 65"/>
              <a:gd name="T14" fmla="*/ 91 w 91"/>
              <a:gd name="T15" fmla="*/ 2 h 65"/>
              <a:gd name="T16" fmla="*/ 89 w 91"/>
              <a:gd name="T17" fmla="*/ 0 h 65"/>
              <a:gd name="T18" fmla="*/ 87 w 91"/>
              <a:gd name="T19" fmla="*/ 59 h 65"/>
              <a:gd name="T20" fmla="*/ 85 w 91"/>
              <a:gd name="T21" fmla="*/ 61 h 65"/>
              <a:gd name="T22" fmla="*/ 6 w 91"/>
              <a:gd name="T23" fmla="*/ 61 h 65"/>
              <a:gd name="T24" fmla="*/ 4 w 91"/>
              <a:gd name="T25" fmla="*/ 59 h 65"/>
              <a:gd name="T26" fmla="*/ 4 w 91"/>
              <a:gd name="T27" fmla="*/ 6 h 65"/>
              <a:gd name="T28" fmla="*/ 6 w 91"/>
              <a:gd name="T29" fmla="*/ 4 h 65"/>
              <a:gd name="T30" fmla="*/ 85 w 91"/>
              <a:gd name="T31" fmla="*/ 4 h 65"/>
              <a:gd name="T32" fmla="*/ 87 w 91"/>
              <a:gd name="T33" fmla="*/ 6 h 65"/>
              <a:gd name="T34" fmla="*/ 87 w 91"/>
              <a:gd name="T35" fmla="*/ 5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65">
                <a:moveTo>
                  <a:pt x="8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90" y="65"/>
                  <a:pt x="91" y="64"/>
                  <a:pt x="91" y="63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1"/>
                  <a:pt x="90" y="0"/>
                  <a:pt x="89" y="0"/>
                </a:cubicBezTo>
                <a:close/>
                <a:moveTo>
                  <a:pt x="87" y="59"/>
                </a:moveTo>
                <a:cubicBezTo>
                  <a:pt x="87" y="60"/>
                  <a:pt x="86" y="61"/>
                  <a:pt x="85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1"/>
                  <a:pt x="4" y="60"/>
                  <a:pt x="4" y="59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85" y="4"/>
                  <a:pt x="85" y="4"/>
                  <a:pt x="85" y="4"/>
                </a:cubicBezTo>
                <a:cubicBezTo>
                  <a:pt x="86" y="4"/>
                  <a:pt x="87" y="5"/>
                  <a:pt x="87" y="6"/>
                </a:cubicBezTo>
                <a:lnTo>
                  <a:pt x="87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48" name="Freeform 159">
            <a:extLst>
              <a:ext uri="{FF2B5EF4-FFF2-40B4-BE49-F238E27FC236}">
                <a16:creationId xmlns:a16="http://schemas.microsoft.com/office/drawing/2014/main" id="{884A1D8E-0D02-4638-B045-28A9D4181ED7}"/>
              </a:ext>
            </a:extLst>
          </p:cNvPr>
          <p:cNvSpPr>
            <a:spLocks/>
          </p:cNvSpPr>
          <p:nvPr/>
        </p:nvSpPr>
        <p:spPr bwMode="auto">
          <a:xfrm>
            <a:off x="8288338" y="2487613"/>
            <a:ext cx="338137" cy="6350"/>
          </a:xfrm>
          <a:custGeom>
            <a:avLst/>
            <a:gdLst>
              <a:gd name="T0" fmla="*/ 107 w 107"/>
              <a:gd name="T1" fmla="*/ 2 h 2"/>
              <a:gd name="T2" fmla="*/ 106 w 107"/>
              <a:gd name="T3" fmla="*/ 2 h 2"/>
              <a:gd name="T4" fmla="*/ 2 w 107"/>
              <a:gd name="T5" fmla="*/ 2 h 2"/>
              <a:gd name="T6" fmla="*/ 0 w 107"/>
              <a:gd name="T7" fmla="*/ 2 h 2"/>
              <a:gd name="T8" fmla="*/ 0 w 107"/>
              <a:gd name="T9" fmla="*/ 1 h 2"/>
              <a:gd name="T10" fmla="*/ 2 w 107"/>
              <a:gd name="T11" fmla="*/ 0 h 2"/>
              <a:gd name="T12" fmla="*/ 106 w 107"/>
              <a:gd name="T13" fmla="*/ 0 h 2"/>
              <a:gd name="T14" fmla="*/ 107 w 107"/>
              <a:gd name="T15" fmla="*/ 1 h 2"/>
              <a:gd name="T16" fmla="*/ 107 w 107"/>
              <a:gd name="T1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2">
                <a:moveTo>
                  <a:pt x="107" y="2"/>
                </a:moveTo>
                <a:cubicBezTo>
                  <a:pt x="107" y="2"/>
                  <a:pt x="107" y="2"/>
                  <a:pt x="106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7" y="1"/>
                  <a:pt x="107" y="1"/>
                </a:cubicBezTo>
                <a:lnTo>
                  <a:pt x="107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49" name="Freeform 160">
            <a:extLst>
              <a:ext uri="{FF2B5EF4-FFF2-40B4-BE49-F238E27FC236}">
                <a16:creationId xmlns:a16="http://schemas.microsoft.com/office/drawing/2014/main" id="{8236E225-435E-4E38-8F32-49AA318824D2}"/>
              </a:ext>
            </a:extLst>
          </p:cNvPr>
          <p:cNvSpPr>
            <a:spLocks/>
          </p:cNvSpPr>
          <p:nvPr/>
        </p:nvSpPr>
        <p:spPr bwMode="auto">
          <a:xfrm>
            <a:off x="8342313" y="2154238"/>
            <a:ext cx="112712" cy="101600"/>
          </a:xfrm>
          <a:custGeom>
            <a:avLst/>
            <a:gdLst>
              <a:gd name="T0" fmla="*/ 0 w 36"/>
              <a:gd name="T1" fmla="*/ 32 h 32"/>
              <a:gd name="T2" fmla="*/ 0 w 36"/>
              <a:gd name="T3" fmla="*/ 1 h 32"/>
              <a:gd name="T4" fmla="*/ 36 w 36"/>
              <a:gd name="T5" fmla="*/ 2 h 32"/>
              <a:gd name="T6" fmla="*/ 3 w 36"/>
              <a:gd name="T7" fmla="*/ 5 h 32"/>
              <a:gd name="T8" fmla="*/ 0 w 3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2">
                <a:moveTo>
                  <a:pt x="0" y="32"/>
                </a:moveTo>
                <a:cubicBezTo>
                  <a:pt x="0" y="32"/>
                  <a:pt x="0" y="3"/>
                  <a:pt x="0" y="1"/>
                </a:cubicBezTo>
                <a:cubicBezTo>
                  <a:pt x="1" y="0"/>
                  <a:pt x="36" y="2"/>
                  <a:pt x="36" y="2"/>
                </a:cubicBezTo>
                <a:cubicBezTo>
                  <a:pt x="36" y="2"/>
                  <a:pt x="4" y="3"/>
                  <a:pt x="3" y="5"/>
                </a:cubicBezTo>
                <a:cubicBezTo>
                  <a:pt x="2" y="7"/>
                  <a:pt x="0" y="32"/>
                  <a:pt x="0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50" name="Freeform 161">
            <a:extLst>
              <a:ext uri="{FF2B5EF4-FFF2-40B4-BE49-F238E27FC236}">
                <a16:creationId xmlns:a16="http://schemas.microsoft.com/office/drawing/2014/main" id="{085F50A1-7A04-40BD-ABC6-08585EACC0B8}"/>
              </a:ext>
            </a:extLst>
          </p:cNvPr>
          <p:cNvSpPr>
            <a:spLocks/>
          </p:cNvSpPr>
          <p:nvPr/>
        </p:nvSpPr>
        <p:spPr bwMode="auto">
          <a:xfrm>
            <a:off x="8464550" y="2214563"/>
            <a:ext cx="117475" cy="101600"/>
          </a:xfrm>
          <a:custGeom>
            <a:avLst/>
            <a:gdLst>
              <a:gd name="T0" fmla="*/ 37 w 37"/>
              <a:gd name="T1" fmla="*/ 0 h 32"/>
              <a:gd name="T2" fmla="*/ 36 w 37"/>
              <a:gd name="T3" fmla="*/ 30 h 32"/>
              <a:gd name="T4" fmla="*/ 0 w 37"/>
              <a:gd name="T5" fmla="*/ 30 h 32"/>
              <a:gd name="T6" fmla="*/ 33 w 37"/>
              <a:gd name="T7" fmla="*/ 27 h 32"/>
              <a:gd name="T8" fmla="*/ 37 w 3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2">
                <a:moveTo>
                  <a:pt x="37" y="0"/>
                </a:moveTo>
                <a:cubicBezTo>
                  <a:pt x="37" y="0"/>
                  <a:pt x="37" y="29"/>
                  <a:pt x="36" y="30"/>
                </a:cubicBezTo>
                <a:cubicBezTo>
                  <a:pt x="36" y="32"/>
                  <a:pt x="0" y="30"/>
                  <a:pt x="0" y="30"/>
                </a:cubicBezTo>
                <a:cubicBezTo>
                  <a:pt x="0" y="30"/>
                  <a:pt x="32" y="29"/>
                  <a:pt x="33" y="27"/>
                </a:cubicBezTo>
                <a:cubicBezTo>
                  <a:pt x="34" y="25"/>
                  <a:pt x="37" y="0"/>
                  <a:pt x="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51" name="Freeform 162">
            <a:extLst>
              <a:ext uri="{FF2B5EF4-FFF2-40B4-BE49-F238E27FC236}">
                <a16:creationId xmlns:a16="http://schemas.microsoft.com/office/drawing/2014/main" id="{DC896CC4-9B2E-4CE0-8B47-104DB5549C64}"/>
              </a:ext>
            </a:extLst>
          </p:cNvPr>
          <p:cNvSpPr>
            <a:spLocks noEditPoints="1"/>
          </p:cNvSpPr>
          <p:nvPr/>
        </p:nvSpPr>
        <p:spPr bwMode="auto">
          <a:xfrm>
            <a:off x="8002588" y="1973263"/>
            <a:ext cx="487362" cy="514350"/>
          </a:xfrm>
          <a:custGeom>
            <a:avLst/>
            <a:gdLst>
              <a:gd name="T0" fmla="*/ 84 w 154"/>
              <a:gd name="T1" fmla="*/ 137 h 162"/>
              <a:gd name="T2" fmla="*/ 84 w 154"/>
              <a:gd name="T3" fmla="*/ 130 h 162"/>
              <a:gd name="T4" fmla="*/ 93 w 154"/>
              <a:gd name="T5" fmla="*/ 102 h 162"/>
              <a:gd name="T6" fmla="*/ 93 w 154"/>
              <a:gd name="T7" fmla="*/ 84 h 162"/>
              <a:gd name="T8" fmla="*/ 84 w 154"/>
              <a:gd name="T9" fmla="*/ 61 h 162"/>
              <a:gd name="T10" fmla="*/ 84 w 154"/>
              <a:gd name="T11" fmla="*/ 54 h 162"/>
              <a:gd name="T12" fmla="*/ 104 w 154"/>
              <a:gd name="T13" fmla="*/ 38 h 162"/>
              <a:gd name="T14" fmla="*/ 108 w 154"/>
              <a:gd name="T15" fmla="*/ 30 h 162"/>
              <a:gd name="T16" fmla="*/ 134 w 154"/>
              <a:gd name="T17" fmla="*/ 45 h 162"/>
              <a:gd name="T18" fmla="*/ 134 w 154"/>
              <a:gd name="T19" fmla="*/ 28 h 162"/>
              <a:gd name="T20" fmla="*/ 154 w 154"/>
              <a:gd name="T21" fmla="*/ 45 h 162"/>
              <a:gd name="T22" fmla="*/ 137 w 154"/>
              <a:gd name="T23" fmla="*/ 22 h 162"/>
              <a:gd name="T24" fmla="*/ 30 w 154"/>
              <a:gd name="T25" fmla="*/ 18 h 162"/>
              <a:gd name="T26" fmla="*/ 9 w 154"/>
              <a:gd name="T27" fmla="*/ 43 h 162"/>
              <a:gd name="T28" fmla="*/ 12 w 154"/>
              <a:gd name="T29" fmla="*/ 125 h 162"/>
              <a:gd name="T30" fmla="*/ 81 w 154"/>
              <a:gd name="T31" fmla="*/ 162 h 162"/>
              <a:gd name="T32" fmla="*/ 124 w 154"/>
              <a:gd name="T33" fmla="*/ 20 h 162"/>
              <a:gd name="T34" fmla="*/ 125 w 154"/>
              <a:gd name="T35" fmla="*/ 20 h 162"/>
              <a:gd name="T36" fmla="*/ 98 w 154"/>
              <a:gd name="T37" fmla="*/ 10 h 162"/>
              <a:gd name="T38" fmla="*/ 91 w 154"/>
              <a:gd name="T39" fmla="*/ 11 h 162"/>
              <a:gd name="T40" fmla="*/ 84 w 154"/>
              <a:gd name="T41" fmla="*/ 6 h 162"/>
              <a:gd name="T42" fmla="*/ 48 w 154"/>
              <a:gd name="T43" fmla="*/ 22 h 162"/>
              <a:gd name="T44" fmla="*/ 48 w 154"/>
              <a:gd name="T45" fmla="*/ 104 h 162"/>
              <a:gd name="T46" fmla="*/ 47 w 154"/>
              <a:gd name="T47" fmla="*/ 84 h 162"/>
              <a:gd name="T48" fmla="*/ 36 w 154"/>
              <a:gd name="T49" fmla="*/ 55 h 162"/>
              <a:gd name="T50" fmla="*/ 29 w 154"/>
              <a:gd name="T51" fmla="*/ 78 h 162"/>
              <a:gd name="T52" fmla="*/ 54 w 154"/>
              <a:gd name="T53" fmla="*/ 132 h 162"/>
              <a:gd name="T54" fmla="*/ 38 w 154"/>
              <a:gd name="T55" fmla="*/ 113 h 162"/>
              <a:gd name="T56" fmla="*/ 44 w 154"/>
              <a:gd name="T57" fmla="*/ 28 h 162"/>
              <a:gd name="T58" fmla="*/ 49 w 154"/>
              <a:gd name="T59" fmla="*/ 52 h 162"/>
              <a:gd name="T60" fmla="*/ 37 w 154"/>
              <a:gd name="T61" fmla="*/ 20 h 162"/>
              <a:gd name="T62" fmla="*/ 31 w 154"/>
              <a:gd name="T63" fmla="*/ 25 h 162"/>
              <a:gd name="T64" fmla="*/ 28 w 154"/>
              <a:gd name="T65" fmla="*/ 46 h 162"/>
              <a:gd name="T66" fmla="*/ 28 w 154"/>
              <a:gd name="T67" fmla="*/ 28 h 162"/>
              <a:gd name="T68" fmla="*/ 22 w 154"/>
              <a:gd name="T69" fmla="*/ 78 h 162"/>
              <a:gd name="T70" fmla="*/ 6 w 154"/>
              <a:gd name="T71" fmla="*/ 84 h 162"/>
              <a:gd name="T72" fmla="*/ 25 w 154"/>
              <a:gd name="T73" fmla="*/ 111 h 162"/>
              <a:gd name="T74" fmla="*/ 28 w 154"/>
              <a:gd name="T75" fmla="*/ 134 h 162"/>
              <a:gd name="T76" fmla="*/ 37 w 154"/>
              <a:gd name="T77" fmla="*/ 135 h 162"/>
              <a:gd name="T78" fmla="*/ 37 w 154"/>
              <a:gd name="T79" fmla="*/ 142 h 162"/>
              <a:gd name="T80" fmla="*/ 48 w 154"/>
              <a:gd name="T81" fmla="*/ 149 h 162"/>
              <a:gd name="T82" fmla="*/ 56 w 154"/>
              <a:gd name="T83" fmla="*/ 138 h 162"/>
              <a:gd name="T84" fmla="*/ 78 w 154"/>
              <a:gd name="T85" fmla="*/ 156 h 162"/>
              <a:gd name="T86" fmla="*/ 78 w 154"/>
              <a:gd name="T87" fmla="*/ 137 h 162"/>
              <a:gd name="T88" fmla="*/ 61 w 154"/>
              <a:gd name="T89" fmla="*/ 131 h 162"/>
              <a:gd name="T90" fmla="*/ 78 w 154"/>
              <a:gd name="T91" fmla="*/ 108 h 162"/>
              <a:gd name="T92" fmla="*/ 54 w 154"/>
              <a:gd name="T93" fmla="*/ 103 h 162"/>
              <a:gd name="T94" fmla="*/ 78 w 154"/>
              <a:gd name="T95" fmla="*/ 101 h 162"/>
              <a:gd name="T96" fmla="*/ 54 w 154"/>
              <a:gd name="T97" fmla="*/ 59 h 162"/>
              <a:gd name="T98" fmla="*/ 78 w 154"/>
              <a:gd name="T99" fmla="*/ 54 h 162"/>
              <a:gd name="T100" fmla="*/ 78 w 154"/>
              <a:gd name="T101" fmla="*/ 32 h 162"/>
              <a:gd name="T102" fmla="*/ 71 w 154"/>
              <a:gd name="T103" fmla="*/ 11 h 162"/>
              <a:gd name="T104" fmla="*/ 63 w 154"/>
              <a:gd name="T105" fmla="*/ 2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4" h="162">
                <a:moveTo>
                  <a:pt x="81" y="162"/>
                </a:moveTo>
                <a:cubicBezTo>
                  <a:pt x="84" y="150"/>
                  <a:pt x="84" y="150"/>
                  <a:pt x="84" y="150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5" y="137"/>
                  <a:pt x="86" y="137"/>
                  <a:pt x="87" y="13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7" y="130"/>
                  <a:pt x="86" y="130"/>
                  <a:pt x="84" y="13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7" y="108"/>
                  <a:pt x="90" y="108"/>
                  <a:pt x="93" y="108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0" y="102"/>
                  <a:pt x="87" y="101"/>
                  <a:pt x="84" y="101"/>
                </a:cubicBezTo>
                <a:cubicBezTo>
                  <a:pt x="84" y="84"/>
                  <a:pt x="84" y="84"/>
                  <a:pt x="8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78"/>
                  <a:pt x="93" y="78"/>
                  <a:pt x="93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61"/>
                  <a:pt x="84" y="61"/>
                  <a:pt x="84" y="61"/>
                </a:cubicBezTo>
                <a:cubicBezTo>
                  <a:pt x="87" y="60"/>
                  <a:pt x="90" y="60"/>
                  <a:pt x="93" y="60"/>
                </a:cubicBezTo>
                <a:cubicBezTo>
                  <a:pt x="93" y="54"/>
                  <a:pt x="93" y="54"/>
                  <a:pt x="93" y="54"/>
                </a:cubicBezTo>
                <a:cubicBezTo>
                  <a:pt x="90" y="54"/>
                  <a:pt x="87" y="54"/>
                  <a:pt x="84" y="54"/>
                </a:cubicBezTo>
                <a:cubicBezTo>
                  <a:pt x="84" y="32"/>
                  <a:pt x="84" y="32"/>
                  <a:pt x="84" y="32"/>
                </a:cubicBezTo>
                <a:cubicBezTo>
                  <a:pt x="90" y="32"/>
                  <a:pt x="96" y="31"/>
                  <a:pt x="101" y="31"/>
                </a:cubicBezTo>
                <a:cubicBezTo>
                  <a:pt x="102" y="33"/>
                  <a:pt x="103" y="35"/>
                  <a:pt x="104" y="38"/>
                </a:cubicBezTo>
                <a:cubicBezTo>
                  <a:pt x="104" y="40"/>
                  <a:pt x="105" y="42"/>
                  <a:pt x="105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1" y="39"/>
                  <a:pt x="109" y="34"/>
                  <a:pt x="108" y="30"/>
                </a:cubicBezTo>
                <a:cubicBezTo>
                  <a:pt x="111" y="29"/>
                  <a:pt x="115" y="29"/>
                  <a:pt x="118" y="28"/>
                </a:cubicBezTo>
                <a:cubicBezTo>
                  <a:pt x="122" y="33"/>
                  <a:pt x="125" y="39"/>
                  <a:pt x="127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1" y="38"/>
                  <a:pt x="128" y="32"/>
                  <a:pt x="125" y="26"/>
                </a:cubicBezTo>
                <a:cubicBezTo>
                  <a:pt x="127" y="26"/>
                  <a:pt x="129" y="25"/>
                  <a:pt x="131" y="25"/>
                </a:cubicBezTo>
                <a:cubicBezTo>
                  <a:pt x="132" y="26"/>
                  <a:pt x="133" y="27"/>
                  <a:pt x="134" y="28"/>
                </a:cubicBezTo>
                <a:cubicBezTo>
                  <a:pt x="138" y="32"/>
                  <a:pt x="142" y="36"/>
                  <a:pt x="145" y="41"/>
                </a:cubicBezTo>
                <a:cubicBezTo>
                  <a:pt x="142" y="42"/>
                  <a:pt x="140" y="44"/>
                  <a:pt x="137" y="45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54" y="44"/>
                  <a:pt x="153" y="43"/>
                  <a:pt x="153" y="43"/>
                </a:cubicBezTo>
                <a:cubicBezTo>
                  <a:pt x="152" y="41"/>
                  <a:pt x="151" y="39"/>
                  <a:pt x="150" y="37"/>
                </a:cubicBezTo>
                <a:cubicBezTo>
                  <a:pt x="146" y="32"/>
                  <a:pt x="142" y="27"/>
                  <a:pt x="137" y="22"/>
                </a:cubicBezTo>
                <a:cubicBezTo>
                  <a:pt x="136" y="21"/>
                  <a:pt x="134" y="19"/>
                  <a:pt x="132" y="18"/>
                </a:cubicBezTo>
                <a:cubicBezTo>
                  <a:pt x="118" y="6"/>
                  <a:pt x="100" y="0"/>
                  <a:pt x="81" y="0"/>
                </a:cubicBezTo>
                <a:cubicBezTo>
                  <a:pt x="62" y="0"/>
                  <a:pt x="44" y="6"/>
                  <a:pt x="30" y="18"/>
                </a:cubicBezTo>
                <a:cubicBezTo>
                  <a:pt x="28" y="19"/>
                  <a:pt x="26" y="21"/>
                  <a:pt x="25" y="22"/>
                </a:cubicBezTo>
                <a:cubicBezTo>
                  <a:pt x="20" y="27"/>
                  <a:pt x="16" y="32"/>
                  <a:pt x="12" y="37"/>
                </a:cubicBezTo>
                <a:cubicBezTo>
                  <a:pt x="11" y="39"/>
                  <a:pt x="10" y="41"/>
                  <a:pt x="9" y="43"/>
                </a:cubicBezTo>
                <a:cubicBezTo>
                  <a:pt x="3" y="54"/>
                  <a:pt x="0" y="67"/>
                  <a:pt x="0" y="81"/>
                </a:cubicBezTo>
                <a:cubicBezTo>
                  <a:pt x="0" y="95"/>
                  <a:pt x="3" y="108"/>
                  <a:pt x="9" y="119"/>
                </a:cubicBezTo>
                <a:cubicBezTo>
                  <a:pt x="10" y="121"/>
                  <a:pt x="11" y="123"/>
                  <a:pt x="12" y="125"/>
                </a:cubicBezTo>
                <a:cubicBezTo>
                  <a:pt x="16" y="130"/>
                  <a:pt x="20" y="135"/>
                  <a:pt x="25" y="140"/>
                </a:cubicBezTo>
                <a:cubicBezTo>
                  <a:pt x="26" y="141"/>
                  <a:pt x="28" y="143"/>
                  <a:pt x="30" y="144"/>
                </a:cubicBezTo>
                <a:cubicBezTo>
                  <a:pt x="44" y="156"/>
                  <a:pt x="62" y="162"/>
                  <a:pt x="81" y="162"/>
                </a:cubicBezTo>
                <a:cubicBezTo>
                  <a:pt x="81" y="162"/>
                  <a:pt x="81" y="162"/>
                  <a:pt x="81" y="162"/>
                </a:cubicBezTo>
                <a:close/>
                <a:moveTo>
                  <a:pt x="125" y="20"/>
                </a:moveTo>
                <a:cubicBezTo>
                  <a:pt x="125" y="20"/>
                  <a:pt x="124" y="20"/>
                  <a:pt x="124" y="20"/>
                </a:cubicBezTo>
                <a:cubicBezTo>
                  <a:pt x="123" y="21"/>
                  <a:pt x="122" y="21"/>
                  <a:pt x="121" y="21"/>
                </a:cubicBezTo>
                <a:cubicBezTo>
                  <a:pt x="119" y="18"/>
                  <a:pt x="116" y="16"/>
                  <a:pt x="114" y="13"/>
                </a:cubicBezTo>
                <a:cubicBezTo>
                  <a:pt x="118" y="15"/>
                  <a:pt x="121" y="17"/>
                  <a:pt x="125" y="20"/>
                </a:cubicBezTo>
                <a:close/>
                <a:moveTo>
                  <a:pt x="114" y="22"/>
                </a:moveTo>
                <a:cubicBezTo>
                  <a:pt x="111" y="23"/>
                  <a:pt x="108" y="23"/>
                  <a:pt x="106" y="24"/>
                </a:cubicBezTo>
                <a:cubicBezTo>
                  <a:pt x="103" y="18"/>
                  <a:pt x="101" y="14"/>
                  <a:pt x="98" y="10"/>
                </a:cubicBezTo>
                <a:cubicBezTo>
                  <a:pt x="104" y="13"/>
                  <a:pt x="109" y="17"/>
                  <a:pt x="114" y="22"/>
                </a:cubicBezTo>
                <a:close/>
                <a:moveTo>
                  <a:pt x="84" y="6"/>
                </a:moveTo>
                <a:cubicBezTo>
                  <a:pt x="86" y="7"/>
                  <a:pt x="89" y="9"/>
                  <a:pt x="91" y="11"/>
                </a:cubicBezTo>
                <a:cubicBezTo>
                  <a:pt x="94" y="14"/>
                  <a:pt x="97" y="19"/>
                  <a:pt x="99" y="25"/>
                </a:cubicBezTo>
                <a:cubicBezTo>
                  <a:pt x="94" y="25"/>
                  <a:pt x="89" y="25"/>
                  <a:pt x="84" y="25"/>
                </a:cubicBezTo>
                <a:lnTo>
                  <a:pt x="84" y="6"/>
                </a:lnTo>
                <a:close/>
                <a:moveTo>
                  <a:pt x="64" y="10"/>
                </a:moveTo>
                <a:cubicBezTo>
                  <a:pt x="61" y="14"/>
                  <a:pt x="59" y="18"/>
                  <a:pt x="56" y="24"/>
                </a:cubicBezTo>
                <a:cubicBezTo>
                  <a:pt x="54" y="23"/>
                  <a:pt x="51" y="23"/>
                  <a:pt x="48" y="22"/>
                </a:cubicBezTo>
                <a:cubicBezTo>
                  <a:pt x="53" y="17"/>
                  <a:pt x="58" y="13"/>
                  <a:pt x="64" y="10"/>
                </a:cubicBezTo>
                <a:close/>
                <a:moveTo>
                  <a:pt x="47" y="84"/>
                </a:moveTo>
                <a:cubicBezTo>
                  <a:pt x="47" y="91"/>
                  <a:pt x="48" y="98"/>
                  <a:pt x="48" y="104"/>
                </a:cubicBezTo>
                <a:cubicBezTo>
                  <a:pt x="42" y="105"/>
                  <a:pt x="37" y="107"/>
                  <a:pt x="32" y="108"/>
                </a:cubicBezTo>
                <a:cubicBezTo>
                  <a:pt x="30" y="101"/>
                  <a:pt x="29" y="92"/>
                  <a:pt x="29" y="84"/>
                </a:cubicBezTo>
                <a:lnTo>
                  <a:pt x="47" y="84"/>
                </a:lnTo>
                <a:close/>
                <a:moveTo>
                  <a:pt x="29" y="78"/>
                </a:moveTo>
                <a:cubicBezTo>
                  <a:pt x="29" y="69"/>
                  <a:pt x="30" y="61"/>
                  <a:pt x="32" y="54"/>
                </a:cubicBezTo>
                <a:cubicBezTo>
                  <a:pt x="33" y="54"/>
                  <a:pt x="35" y="55"/>
                  <a:pt x="36" y="55"/>
                </a:cubicBezTo>
                <a:cubicBezTo>
                  <a:pt x="40" y="56"/>
                  <a:pt x="44" y="57"/>
                  <a:pt x="48" y="58"/>
                </a:cubicBezTo>
                <a:cubicBezTo>
                  <a:pt x="48" y="64"/>
                  <a:pt x="47" y="71"/>
                  <a:pt x="47" y="78"/>
                </a:cubicBezTo>
                <a:lnTo>
                  <a:pt x="29" y="78"/>
                </a:lnTo>
                <a:close/>
                <a:moveTo>
                  <a:pt x="38" y="113"/>
                </a:moveTo>
                <a:cubicBezTo>
                  <a:pt x="42" y="112"/>
                  <a:pt x="45" y="111"/>
                  <a:pt x="49" y="110"/>
                </a:cubicBezTo>
                <a:cubicBezTo>
                  <a:pt x="50" y="118"/>
                  <a:pt x="52" y="126"/>
                  <a:pt x="54" y="132"/>
                </a:cubicBezTo>
                <a:cubicBezTo>
                  <a:pt x="51" y="133"/>
                  <a:pt x="47" y="133"/>
                  <a:pt x="44" y="134"/>
                </a:cubicBezTo>
                <a:cubicBezTo>
                  <a:pt x="40" y="128"/>
                  <a:pt x="36" y="121"/>
                  <a:pt x="34" y="114"/>
                </a:cubicBezTo>
                <a:cubicBezTo>
                  <a:pt x="35" y="114"/>
                  <a:pt x="37" y="113"/>
                  <a:pt x="38" y="113"/>
                </a:cubicBezTo>
                <a:close/>
                <a:moveTo>
                  <a:pt x="49" y="52"/>
                </a:moveTo>
                <a:cubicBezTo>
                  <a:pt x="44" y="51"/>
                  <a:pt x="38" y="49"/>
                  <a:pt x="34" y="48"/>
                </a:cubicBezTo>
                <a:cubicBezTo>
                  <a:pt x="36" y="40"/>
                  <a:pt x="40" y="34"/>
                  <a:pt x="44" y="28"/>
                </a:cubicBezTo>
                <a:cubicBezTo>
                  <a:pt x="47" y="29"/>
                  <a:pt x="51" y="29"/>
                  <a:pt x="54" y="30"/>
                </a:cubicBezTo>
                <a:cubicBezTo>
                  <a:pt x="54" y="32"/>
                  <a:pt x="53" y="34"/>
                  <a:pt x="52" y="36"/>
                </a:cubicBezTo>
                <a:cubicBezTo>
                  <a:pt x="51" y="41"/>
                  <a:pt x="50" y="46"/>
                  <a:pt x="49" y="52"/>
                </a:cubicBezTo>
                <a:close/>
                <a:moveTo>
                  <a:pt x="48" y="13"/>
                </a:moveTo>
                <a:cubicBezTo>
                  <a:pt x="46" y="16"/>
                  <a:pt x="43" y="18"/>
                  <a:pt x="41" y="21"/>
                </a:cubicBezTo>
                <a:cubicBezTo>
                  <a:pt x="40" y="21"/>
                  <a:pt x="38" y="20"/>
                  <a:pt x="37" y="20"/>
                </a:cubicBezTo>
                <a:cubicBezTo>
                  <a:pt x="41" y="17"/>
                  <a:pt x="44" y="15"/>
                  <a:pt x="48" y="13"/>
                </a:cubicBezTo>
                <a:close/>
                <a:moveTo>
                  <a:pt x="28" y="28"/>
                </a:moveTo>
                <a:cubicBezTo>
                  <a:pt x="29" y="27"/>
                  <a:pt x="30" y="26"/>
                  <a:pt x="31" y="25"/>
                </a:cubicBezTo>
                <a:cubicBezTo>
                  <a:pt x="33" y="25"/>
                  <a:pt x="35" y="26"/>
                  <a:pt x="36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4" y="32"/>
                  <a:pt x="30" y="39"/>
                  <a:pt x="28" y="46"/>
                </a:cubicBezTo>
                <a:cubicBezTo>
                  <a:pt x="28" y="46"/>
                  <a:pt x="27" y="46"/>
                  <a:pt x="27" y="46"/>
                </a:cubicBezTo>
                <a:cubicBezTo>
                  <a:pt x="23" y="44"/>
                  <a:pt x="20" y="43"/>
                  <a:pt x="17" y="41"/>
                </a:cubicBezTo>
                <a:cubicBezTo>
                  <a:pt x="20" y="36"/>
                  <a:pt x="24" y="32"/>
                  <a:pt x="28" y="28"/>
                </a:cubicBezTo>
                <a:close/>
                <a:moveTo>
                  <a:pt x="14" y="46"/>
                </a:moveTo>
                <a:cubicBezTo>
                  <a:pt x="18" y="48"/>
                  <a:pt x="22" y="50"/>
                  <a:pt x="26" y="52"/>
                </a:cubicBezTo>
                <a:cubicBezTo>
                  <a:pt x="24" y="60"/>
                  <a:pt x="23" y="69"/>
                  <a:pt x="22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6" y="67"/>
                  <a:pt x="9" y="56"/>
                  <a:pt x="14" y="46"/>
                </a:cubicBezTo>
                <a:close/>
                <a:moveTo>
                  <a:pt x="6" y="84"/>
                </a:moveTo>
                <a:cubicBezTo>
                  <a:pt x="22" y="84"/>
                  <a:pt x="22" y="84"/>
                  <a:pt x="22" y="84"/>
                </a:cubicBezTo>
                <a:cubicBezTo>
                  <a:pt x="23" y="93"/>
                  <a:pt x="24" y="102"/>
                  <a:pt x="26" y="110"/>
                </a:cubicBezTo>
                <a:cubicBezTo>
                  <a:pt x="26" y="110"/>
                  <a:pt x="25" y="110"/>
                  <a:pt x="25" y="111"/>
                </a:cubicBezTo>
                <a:cubicBezTo>
                  <a:pt x="21" y="112"/>
                  <a:pt x="17" y="114"/>
                  <a:pt x="14" y="116"/>
                </a:cubicBezTo>
                <a:cubicBezTo>
                  <a:pt x="9" y="106"/>
                  <a:pt x="6" y="95"/>
                  <a:pt x="6" y="84"/>
                </a:cubicBezTo>
                <a:close/>
                <a:moveTo>
                  <a:pt x="28" y="134"/>
                </a:moveTo>
                <a:cubicBezTo>
                  <a:pt x="24" y="130"/>
                  <a:pt x="20" y="126"/>
                  <a:pt x="17" y="121"/>
                </a:cubicBezTo>
                <a:cubicBezTo>
                  <a:pt x="20" y="119"/>
                  <a:pt x="24" y="118"/>
                  <a:pt x="28" y="116"/>
                </a:cubicBezTo>
                <a:cubicBezTo>
                  <a:pt x="30" y="123"/>
                  <a:pt x="34" y="130"/>
                  <a:pt x="37" y="135"/>
                </a:cubicBezTo>
                <a:cubicBezTo>
                  <a:pt x="35" y="136"/>
                  <a:pt x="33" y="137"/>
                  <a:pt x="31" y="137"/>
                </a:cubicBezTo>
                <a:cubicBezTo>
                  <a:pt x="30" y="136"/>
                  <a:pt x="29" y="135"/>
                  <a:pt x="28" y="134"/>
                </a:cubicBezTo>
                <a:close/>
                <a:moveTo>
                  <a:pt x="37" y="142"/>
                </a:moveTo>
                <a:cubicBezTo>
                  <a:pt x="37" y="142"/>
                  <a:pt x="38" y="142"/>
                  <a:pt x="38" y="142"/>
                </a:cubicBezTo>
                <a:cubicBezTo>
                  <a:pt x="39" y="141"/>
                  <a:pt x="40" y="141"/>
                  <a:pt x="41" y="141"/>
                </a:cubicBezTo>
                <a:cubicBezTo>
                  <a:pt x="43" y="144"/>
                  <a:pt x="46" y="146"/>
                  <a:pt x="48" y="149"/>
                </a:cubicBezTo>
                <a:cubicBezTo>
                  <a:pt x="44" y="147"/>
                  <a:pt x="41" y="145"/>
                  <a:pt x="37" y="142"/>
                </a:cubicBezTo>
                <a:close/>
                <a:moveTo>
                  <a:pt x="48" y="139"/>
                </a:moveTo>
                <a:cubicBezTo>
                  <a:pt x="51" y="139"/>
                  <a:pt x="54" y="138"/>
                  <a:pt x="56" y="138"/>
                </a:cubicBezTo>
                <a:cubicBezTo>
                  <a:pt x="59" y="144"/>
                  <a:pt x="61" y="148"/>
                  <a:pt x="64" y="152"/>
                </a:cubicBezTo>
                <a:cubicBezTo>
                  <a:pt x="58" y="149"/>
                  <a:pt x="53" y="145"/>
                  <a:pt x="48" y="139"/>
                </a:cubicBezTo>
                <a:close/>
                <a:moveTo>
                  <a:pt x="78" y="156"/>
                </a:moveTo>
                <a:cubicBezTo>
                  <a:pt x="76" y="155"/>
                  <a:pt x="73" y="153"/>
                  <a:pt x="71" y="151"/>
                </a:cubicBezTo>
                <a:cubicBezTo>
                  <a:pt x="68" y="148"/>
                  <a:pt x="65" y="143"/>
                  <a:pt x="63" y="137"/>
                </a:cubicBezTo>
                <a:cubicBezTo>
                  <a:pt x="68" y="137"/>
                  <a:pt x="73" y="137"/>
                  <a:pt x="78" y="137"/>
                </a:cubicBezTo>
                <a:lnTo>
                  <a:pt x="78" y="156"/>
                </a:lnTo>
                <a:close/>
                <a:moveTo>
                  <a:pt x="78" y="130"/>
                </a:moveTo>
                <a:cubicBezTo>
                  <a:pt x="72" y="130"/>
                  <a:pt x="66" y="131"/>
                  <a:pt x="61" y="131"/>
                </a:cubicBezTo>
                <a:cubicBezTo>
                  <a:pt x="60" y="129"/>
                  <a:pt x="59" y="127"/>
                  <a:pt x="58" y="124"/>
                </a:cubicBezTo>
                <a:cubicBezTo>
                  <a:pt x="57" y="119"/>
                  <a:pt x="56" y="114"/>
                  <a:pt x="55" y="109"/>
                </a:cubicBezTo>
                <a:cubicBezTo>
                  <a:pt x="62" y="108"/>
                  <a:pt x="70" y="108"/>
                  <a:pt x="78" y="108"/>
                </a:cubicBezTo>
                <a:lnTo>
                  <a:pt x="78" y="130"/>
                </a:lnTo>
                <a:close/>
                <a:moveTo>
                  <a:pt x="78" y="101"/>
                </a:moveTo>
                <a:cubicBezTo>
                  <a:pt x="70" y="102"/>
                  <a:pt x="62" y="102"/>
                  <a:pt x="54" y="103"/>
                </a:cubicBezTo>
                <a:cubicBezTo>
                  <a:pt x="54" y="97"/>
                  <a:pt x="53" y="91"/>
                  <a:pt x="53" y="84"/>
                </a:cubicBezTo>
                <a:cubicBezTo>
                  <a:pt x="78" y="84"/>
                  <a:pt x="78" y="84"/>
                  <a:pt x="78" y="84"/>
                </a:cubicBezTo>
                <a:lnTo>
                  <a:pt x="78" y="101"/>
                </a:lnTo>
                <a:close/>
                <a:moveTo>
                  <a:pt x="78" y="78"/>
                </a:moveTo>
                <a:cubicBezTo>
                  <a:pt x="53" y="78"/>
                  <a:pt x="53" y="78"/>
                  <a:pt x="53" y="78"/>
                </a:cubicBezTo>
                <a:cubicBezTo>
                  <a:pt x="53" y="71"/>
                  <a:pt x="54" y="65"/>
                  <a:pt x="54" y="59"/>
                </a:cubicBezTo>
                <a:cubicBezTo>
                  <a:pt x="62" y="60"/>
                  <a:pt x="70" y="60"/>
                  <a:pt x="78" y="61"/>
                </a:cubicBezTo>
                <a:lnTo>
                  <a:pt x="78" y="78"/>
                </a:lnTo>
                <a:close/>
                <a:moveTo>
                  <a:pt x="78" y="54"/>
                </a:moveTo>
                <a:cubicBezTo>
                  <a:pt x="70" y="54"/>
                  <a:pt x="62" y="54"/>
                  <a:pt x="55" y="53"/>
                </a:cubicBezTo>
                <a:cubicBezTo>
                  <a:pt x="57" y="44"/>
                  <a:pt x="58" y="37"/>
                  <a:pt x="61" y="31"/>
                </a:cubicBezTo>
                <a:cubicBezTo>
                  <a:pt x="66" y="31"/>
                  <a:pt x="72" y="32"/>
                  <a:pt x="78" y="32"/>
                </a:cubicBezTo>
                <a:lnTo>
                  <a:pt x="78" y="54"/>
                </a:lnTo>
                <a:close/>
                <a:moveTo>
                  <a:pt x="63" y="25"/>
                </a:moveTo>
                <a:cubicBezTo>
                  <a:pt x="65" y="19"/>
                  <a:pt x="68" y="14"/>
                  <a:pt x="71" y="11"/>
                </a:cubicBezTo>
                <a:cubicBezTo>
                  <a:pt x="73" y="9"/>
                  <a:pt x="76" y="7"/>
                  <a:pt x="78" y="6"/>
                </a:cubicBezTo>
                <a:cubicBezTo>
                  <a:pt x="78" y="25"/>
                  <a:pt x="78" y="25"/>
                  <a:pt x="78" y="25"/>
                </a:cubicBezTo>
                <a:cubicBezTo>
                  <a:pt x="73" y="25"/>
                  <a:pt x="68" y="25"/>
                  <a:pt x="63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52" name="Freeform 163">
            <a:extLst>
              <a:ext uri="{FF2B5EF4-FFF2-40B4-BE49-F238E27FC236}">
                <a16:creationId xmlns:a16="http://schemas.microsoft.com/office/drawing/2014/main" id="{DA8AB41B-FB28-48DF-A61B-17BB710ADF7A}"/>
              </a:ext>
            </a:extLst>
          </p:cNvPr>
          <p:cNvSpPr>
            <a:spLocks noEditPoints="1"/>
          </p:cNvSpPr>
          <p:nvPr/>
        </p:nvSpPr>
        <p:spPr bwMode="auto">
          <a:xfrm>
            <a:off x="9093200" y="1985963"/>
            <a:ext cx="331788" cy="539750"/>
          </a:xfrm>
          <a:custGeom>
            <a:avLst/>
            <a:gdLst>
              <a:gd name="T0" fmla="*/ 36 w 105"/>
              <a:gd name="T1" fmla="*/ 79 h 170"/>
              <a:gd name="T2" fmla="*/ 42 w 105"/>
              <a:gd name="T3" fmla="*/ 60 h 170"/>
              <a:gd name="T4" fmla="*/ 42 w 105"/>
              <a:gd name="T5" fmla="*/ 47 h 170"/>
              <a:gd name="T6" fmla="*/ 10 w 105"/>
              <a:gd name="T7" fmla="*/ 99 h 170"/>
              <a:gd name="T8" fmla="*/ 42 w 105"/>
              <a:gd name="T9" fmla="*/ 110 h 170"/>
              <a:gd name="T10" fmla="*/ 42 w 105"/>
              <a:gd name="T11" fmla="*/ 97 h 170"/>
              <a:gd name="T12" fmla="*/ 36 w 105"/>
              <a:gd name="T13" fmla="*/ 79 h 170"/>
              <a:gd name="T14" fmla="*/ 51 w 105"/>
              <a:gd name="T15" fmla="*/ 79 h 170"/>
              <a:gd name="T16" fmla="*/ 46 w 105"/>
              <a:gd name="T17" fmla="*/ 97 h 170"/>
              <a:gd name="T18" fmla="*/ 46 w 105"/>
              <a:gd name="T19" fmla="*/ 110 h 170"/>
              <a:gd name="T20" fmla="*/ 78 w 105"/>
              <a:gd name="T21" fmla="*/ 99 h 170"/>
              <a:gd name="T22" fmla="*/ 46 w 105"/>
              <a:gd name="T23" fmla="*/ 47 h 170"/>
              <a:gd name="T24" fmla="*/ 46 w 105"/>
              <a:gd name="T25" fmla="*/ 60 h 170"/>
              <a:gd name="T26" fmla="*/ 51 w 105"/>
              <a:gd name="T27" fmla="*/ 79 h 170"/>
              <a:gd name="T28" fmla="*/ 39 w 105"/>
              <a:gd name="T29" fmla="*/ 70 h 170"/>
              <a:gd name="T30" fmla="*/ 39 w 105"/>
              <a:gd name="T31" fmla="*/ 87 h 170"/>
              <a:gd name="T32" fmla="*/ 42 w 105"/>
              <a:gd name="T33" fmla="*/ 90 h 170"/>
              <a:gd name="T34" fmla="*/ 46 w 105"/>
              <a:gd name="T35" fmla="*/ 90 h 170"/>
              <a:gd name="T36" fmla="*/ 48 w 105"/>
              <a:gd name="T37" fmla="*/ 87 h 170"/>
              <a:gd name="T38" fmla="*/ 48 w 105"/>
              <a:gd name="T39" fmla="*/ 70 h 170"/>
              <a:gd name="T40" fmla="*/ 46 w 105"/>
              <a:gd name="T41" fmla="*/ 67 h 170"/>
              <a:gd name="T42" fmla="*/ 42 w 105"/>
              <a:gd name="T43" fmla="*/ 67 h 170"/>
              <a:gd name="T44" fmla="*/ 39 w 105"/>
              <a:gd name="T45" fmla="*/ 70 h 170"/>
              <a:gd name="T46" fmla="*/ 60 w 105"/>
              <a:gd name="T47" fmla="*/ 29 h 170"/>
              <a:gd name="T48" fmla="*/ 82 w 105"/>
              <a:gd name="T49" fmla="*/ 32 h 170"/>
              <a:gd name="T50" fmla="*/ 103 w 105"/>
              <a:gd name="T51" fmla="*/ 7 h 170"/>
              <a:gd name="T52" fmla="*/ 94 w 105"/>
              <a:gd name="T53" fmla="*/ 7 h 170"/>
              <a:gd name="T54" fmla="*/ 86 w 105"/>
              <a:gd name="T55" fmla="*/ 22 h 170"/>
              <a:gd name="T56" fmla="*/ 66 w 105"/>
              <a:gd name="T57" fmla="*/ 20 h 170"/>
              <a:gd name="T58" fmla="*/ 40 w 105"/>
              <a:gd name="T59" fmla="*/ 39 h 170"/>
              <a:gd name="T60" fmla="*/ 0 w 105"/>
              <a:gd name="T61" fmla="*/ 106 h 170"/>
              <a:gd name="T62" fmla="*/ 44 w 105"/>
              <a:gd name="T63" fmla="*/ 170 h 170"/>
              <a:gd name="T64" fmla="*/ 87 w 105"/>
              <a:gd name="T65" fmla="*/ 106 h 170"/>
              <a:gd name="T66" fmla="*/ 50 w 105"/>
              <a:gd name="T67" fmla="*/ 40 h 170"/>
              <a:gd name="T68" fmla="*/ 60 w 105"/>
              <a:gd name="T69" fmla="*/ 29 h 170"/>
              <a:gd name="T70" fmla="*/ 82 w 105"/>
              <a:gd name="T71" fmla="*/ 102 h 170"/>
              <a:gd name="T72" fmla="*/ 44 w 105"/>
              <a:gd name="T73" fmla="*/ 113 h 170"/>
              <a:gd name="T74" fmla="*/ 6 w 105"/>
              <a:gd name="T75" fmla="*/ 102 h 170"/>
              <a:gd name="T76" fmla="*/ 44 w 105"/>
              <a:gd name="T77" fmla="*/ 43 h 170"/>
              <a:gd name="T78" fmla="*/ 82 w 105"/>
              <a:gd name="T79" fmla="*/ 10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5" h="170">
                <a:moveTo>
                  <a:pt x="36" y="79"/>
                </a:moveTo>
                <a:cubicBezTo>
                  <a:pt x="36" y="70"/>
                  <a:pt x="39" y="63"/>
                  <a:pt x="42" y="60"/>
                </a:cubicBezTo>
                <a:cubicBezTo>
                  <a:pt x="42" y="47"/>
                  <a:pt x="42" y="47"/>
                  <a:pt x="42" y="47"/>
                </a:cubicBezTo>
                <a:cubicBezTo>
                  <a:pt x="24" y="48"/>
                  <a:pt x="10" y="67"/>
                  <a:pt x="10" y="99"/>
                </a:cubicBezTo>
                <a:cubicBezTo>
                  <a:pt x="10" y="132"/>
                  <a:pt x="24" y="111"/>
                  <a:pt x="42" y="110"/>
                </a:cubicBezTo>
                <a:cubicBezTo>
                  <a:pt x="42" y="97"/>
                  <a:pt x="42" y="97"/>
                  <a:pt x="42" y="97"/>
                </a:cubicBezTo>
                <a:cubicBezTo>
                  <a:pt x="39" y="95"/>
                  <a:pt x="36" y="87"/>
                  <a:pt x="36" y="79"/>
                </a:cubicBezTo>
                <a:close/>
                <a:moveTo>
                  <a:pt x="51" y="79"/>
                </a:moveTo>
                <a:cubicBezTo>
                  <a:pt x="51" y="87"/>
                  <a:pt x="49" y="95"/>
                  <a:pt x="46" y="97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64" y="111"/>
                  <a:pt x="78" y="132"/>
                  <a:pt x="78" y="99"/>
                </a:cubicBezTo>
                <a:cubicBezTo>
                  <a:pt x="78" y="67"/>
                  <a:pt x="64" y="48"/>
                  <a:pt x="46" y="47"/>
                </a:cubicBezTo>
                <a:cubicBezTo>
                  <a:pt x="46" y="60"/>
                  <a:pt x="46" y="60"/>
                  <a:pt x="46" y="60"/>
                </a:cubicBezTo>
                <a:cubicBezTo>
                  <a:pt x="49" y="63"/>
                  <a:pt x="51" y="70"/>
                  <a:pt x="51" y="79"/>
                </a:cubicBezTo>
                <a:close/>
                <a:moveTo>
                  <a:pt x="39" y="70"/>
                </a:moveTo>
                <a:cubicBezTo>
                  <a:pt x="39" y="87"/>
                  <a:pt x="39" y="87"/>
                  <a:pt x="39" y="87"/>
                </a:cubicBezTo>
                <a:cubicBezTo>
                  <a:pt x="39" y="89"/>
                  <a:pt x="41" y="90"/>
                  <a:pt x="42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7" y="90"/>
                  <a:pt x="48" y="89"/>
                  <a:pt x="48" y="87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68"/>
                  <a:pt x="47" y="67"/>
                  <a:pt x="46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1" y="67"/>
                  <a:pt x="39" y="68"/>
                  <a:pt x="39" y="70"/>
                </a:cubicBezTo>
                <a:close/>
                <a:moveTo>
                  <a:pt x="60" y="29"/>
                </a:moveTo>
                <a:cubicBezTo>
                  <a:pt x="67" y="29"/>
                  <a:pt x="74" y="32"/>
                  <a:pt x="82" y="32"/>
                </a:cubicBezTo>
                <a:cubicBezTo>
                  <a:pt x="97" y="33"/>
                  <a:pt x="105" y="20"/>
                  <a:pt x="103" y="7"/>
                </a:cubicBezTo>
                <a:cubicBezTo>
                  <a:pt x="103" y="0"/>
                  <a:pt x="93" y="0"/>
                  <a:pt x="94" y="7"/>
                </a:cubicBezTo>
                <a:cubicBezTo>
                  <a:pt x="94" y="13"/>
                  <a:pt x="93" y="20"/>
                  <a:pt x="86" y="22"/>
                </a:cubicBezTo>
                <a:cubicBezTo>
                  <a:pt x="80" y="24"/>
                  <a:pt x="72" y="21"/>
                  <a:pt x="66" y="20"/>
                </a:cubicBezTo>
                <a:cubicBezTo>
                  <a:pt x="52" y="18"/>
                  <a:pt x="43" y="27"/>
                  <a:pt x="40" y="39"/>
                </a:cubicBezTo>
                <a:cubicBezTo>
                  <a:pt x="18" y="42"/>
                  <a:pt x="0" y="65"/>
                  <a:pt x="0" y="106"/>
                </a:cubicBezTo>
                <a:cubicBezTo>
                  <a:pt x="0" y="148"/>
                  <a:pt x="20" y="170"/>
                  <a:pt x="44" y="170"/>
                </a:cubicBezTo>
                <a:cubicBezTo>
                  <a:pt x="68" y="170"/>
                  <a:pt x="87" y="148"/>
                  <a:pt x="87" y="106"/>
                </a:cubicBezTo>
                <a:cubicBezTo>
                  <a:pt x="87" y="67"/>
                  <a:pt x="71" y="44"/>
                  <a:pt x="50" y="40"/>
                </a:cubicBezTo>
                <a:cubicBezTo>
                  <a:pt x="52" y="35"/>
                  <a:pt x="54" y="30"/>
                  <a:pt x="60" y="29"/>
                </a:cubicBezTo>
                <a:close/>
                <a:moveTo>
                  <a:pt x="82" y="102"/>
                </a:moveTo>
                <a:cubicBezTo>
                  <a:pt x="82" y="139"/>
                  <a:pt x="65" y="113"/>
                  <a:pt x="44" y="113"/>
                </a:cubicBezTo>
                <a:cubicBezTo>
                  <a:pt x="23" y="113"/>
                  <a:pt x="6" y="139"/>
                  <a:pt x="6" y="102"/>
                </a:cubicBezTo>
                <a:cubicBezTo>
                  <a:pt x="6" y="64"/>
                  <a:pt x="23" y="43"/>
                  <a:pt x="44" y="43"/>
                </a:cubicBezTo>
                <a:cubicBezTo>
                  <a:pt x="65" y="43"/>
                  <a:pt x="82" y="64"/>
                  <a:pt x="82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53" name="Freeform 164">
            <a:extLst>
              <a:ext uri="{FF2B5EF4-FFF2-40B4-BE49-F238E27FC236}">
                <a16:creationId xmlns:a16="http://schemas.microsoft.com/office/drawing/2014/main" id="{59F354CE-076F-445F-99C6-8BE51125F002}"/>
              </a:ext>
            </a:extLst>
          </p:cNvPr>
          <p:cNvSpPr>
            <a:spLocks noEditPoints="1"/>
          </p:cNvSpPr>
          <p:nvPr/>
        </p:nvSpPr>
        <p:spPr bwMode="auto">
          <a:xfrm>
            <a:off x="846138" y="2909888"/>
            <a:ext cx="165100" cy="398462"/>
          </a:xfrm>
          <a:custGeom>
            <a:avLst/>
            <a:gdLst>
              <a:gd name="T0" fmla="*/ 4 w 52"/>
              <a:gd name="T1" fmla="*/ 0 h 126"/>
              <a:gd name="T2" fmla="*/ 0 w 52"/>
              <a:gd name="T3" fmla="*/ 121 h 126"/>
              <a:gd name="T4" fmla="*/ 48 w 52"/>
              <a:gd name="T5" fmla="*/ 126 h 126"/>
              <a:gd name="T6" fmla="*/ 52 w 52"/>
              <a:gd name="T7" fmla="*/ 5 h 126"/>
              <a:gd name="T8" fmla="*/ 48 w 52"/>
              <a:gd name="T9" fmla="*/ 117 h 126"/>
              <a:gd name="T10" fmla="*/ 9 w 52"/>
              <a:gd name="T11" fmla="*/ 122 h 126"/>
              <a:gd name="T12" fmla="*/ 4 w 52"/>
              <a:gd name="T13" fmla="*/ 82 h 126"/>
              <a:gd name="T14" fmla="*/ 9 w 52"/>
              <a:gd name="T15" fmla="*/ 120 h 126"/>
              <a:gd name="T16" fmla="*/ 45 w 52"/>
              <a:gd name="T17" fmla="*/ 117 h 126"/>
              <a:gd name="T18" fmla="*/ 48 w 52"/>
              <a:gd name="T19" fmla="*/ 117 h 126"/>
              <a:gd name="T20" fmla="*/ 38 w 52"/>
              <a:gd name="T21" fmla="*/ 33 h 126"/>
              <a:gd name="T22" fmla="*/ 42 w 52"/>
              <a:gd name="T23" fmla="*/ 41 h 126"/>
              <a:gd name="T24" fmla="*/ 14 w 52"/>
              <a:gd name="T25" fmla="*/ 45 h 126"/>
              <a:gd name="T26" fmla="*/ 10 w 52"/>
              <a:gd name="T27" fmla="*/ 36 h 126"/>
              <a:gd name="T28" fmla="*/ 10 w 52"/>
              <a:gd name="T29" fmla="*/ 25 h 126"/>
              <a:gd name="T30" fmla="*/ 14 w 52"/>
              <a:gd name="T31" fmla="*/ 16 h 126"/>
              <a:gd name="T32" fmla="*/ 42 w 52"/>
              <a:gd name="T33" fmla="*/ 20 h 126"/>
              <a:gd name="T34" fmla="*/ 38 w 52"/>
              <a:gd name="T35" fmla="*/ 28 h 126"/>
              <a:gd name="T36" fmla="*/ 10 w 52"/>
              <a:gd name="T37" fmla="*/ 25 h 126"/>
              <a:gd name="T38" fmla="*/ 17 w 52"/>
              <a:gd name="T39" fmla="*/ 82 h 126"/>
              <a:gd name="T40" fmla="*/ 34 w 52"/>
              <a:gd name="T41" fmla="*/ 82 h 126"/>
              <a:gd name="T42" fmla="*/ 30 w 52"/>
              <a:gd name="T43" fmla="*/ 102 h 126"/>
              <a:gd name="T44" fmla="*/ 22 w 52"/>
              <a:gd name="T45" fmla="*/ 102 h 126"/>
              <a:gd name="T46" fmla="*/ 30 w 52"/>
              <a:gd name="T47" fmla="*/ 102 h 126"/>
              <a:gd name="T48" fmla="*/ 20 w 52"/>
              <a:gd name="T49" fmla="*/ 57 h 126"/>
              <a:gd name="T50" fmla="*/ 38 w 52"/>
              <a:gd name="T51" fmla="*/ 55 h 126"/>
              <a:gd name="T52" fmla="*/ 38 w 52"/>
              <a:gd name="T53" fmla="*/ 59 h 126"/>
              <a:gd name="T54" fmla="*/ 48 w 52"/>
              <a:gd name="T55" fmla="*/ 44 h 126"/>
              <a:gd name="T56" fmla="*/ 43 w 52"/>
              <a:gd name="T57" fmla="*/ 6 h 126"/>
              <a:gd name="T58" fmla="*/ 7 w 52"/>
              <a:gd name="T59" fmla="*/ 8 h 126"/>
              <a:gd name="T60" fmla="*/ 4 w 52"/>
              <a:gd name="T61" fmla="*/ 8 h 126"/>
              <a:gd name="T62" fmla="*/ 43 w 52"/>
              <a:gd name="T63" fmla="*/ 4 h 126"/>
              <a:gd name="T64" fmla="*/ 48 w 52"/>
              <a:gd name="T65" fmla="*/ 44 h 126"/>
              <a:gd name="T66" fmla="*/ 32 w 52"/>
              <a:gd name="T67" fmla="*/ 28 h 126"/>
              <a:gd name="T68" fmla="*/ 32 w 52"/>
              <a:gd name="T69" fmla="*/ 25 h 126"/>
              <a:gd name="T70" fmla="*/ 30 w 52"/>
              <a:gd name="T71" fmla="*/ 26 h 126"/>
              <a:gd name="T72" fmla="*/ 36 w 52"/>
              <a:gd name="T73" fmla="*/ 28 h 126"/>
              <a:gd name="T74" fmla="*/ 38 w 52"/>
              <a:gd name="T75" fmla="*/ 26 h 126"/>
              <a:gd name="T76" fmla="*/ 36 w 52"/>
              <a:gd name="T77" fmla="*/ 25 h 126"/>
              <a:gd name="T78" fmla="*/ 36 w 52"/>
              <a:gd name="T79" fmla="*/ 28 h 126"/>
              <a:gd name="T80" fmla="*/ 32 w 52"/>
              <a:gd name="T81" fmla="*/ 43 h 126"/>
              <a:gd name="T82" fmla="*/ 32 w 52"/>
              <a:gd name="T83" fmla="*/ 40 h 126"/>
              <a:gd name="T84" fmla="*/ 30 w 52"/>
              <a:gd name="T85" fmla="*/ 42 h 126"/>
              <a:gd name="T86" fmla="*/ 36 w 52"/>
              <a:gd name="T87" fmla="*/ 43 h 126"/>
              <a:gd name="T88" fmla="*/ 39 w 52"/>
              <a:gd name="T89" fmla="*/ 42 h 126"/>
              <a:gd name="T90" fmla="*/ 36 w 52"/>
              <a:gd name="T91" fmla="*/ 40 h 126"/>
              <a:gd name="T92" fmla="*/ 36 w 52"/>
              <a:gd name="T93" fmla="*/ 4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2" h="126">
                <a:moveTo>
                  <a:pt x="4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4"/>
                  <a:pt x="2" y="126"/>
                  <a:pt x="4" y="126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50" y="126"/>
                  <a:pt x="52" y="124"/>
                  <a:pt x="52" y="121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"/>
                  <a:pt x="50" y="0"/>
                  <a:pt x="48" y="0"/>
                </a:cubicBezTo>
                <a:close/>
                <a:moveTo>
                  <a:pt x="48" y="117"/>
                </a:moveTo>
                <a:cubicBezTo>
                  <a:pt x="48" y="120"/>
                  <a:pt x="46" y="122"/>
                  <a:pt x="43" y="122"/>
                </a:cubicBezTo>
                <a:cubicBezTo>
                  <a:pt x="9" y="122"/>
                  <a:pt x="9" y="122"/>
                  <a:pt x="9" y="122"/>
                </a:cubicBezTo>
                <a:cubicBezTo>
                  <a:pt x="6" y="122"/>
                  <a:pt x="4" y="120"/>
                  <a:pt x="4" y="117"/>
                </a:cubicBezTo>
                <a:cubicBezTo>
                  <a:pt x="4" y="82"/>
                  <a:pt x="4" y="82"/>
                  <a:pt x="4" y="82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9"/>
                  <a:pt x="8" y="120"/>
                  <a:pt x="9" y="120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4" y="120"/>
                  <a:pt x="45" y="119"/>
                  <a:pt x="45" y="117"/>
                </a:cubicBezTo>
                <a:cubicBezTo>
                  <a:pt x="48" y="82"/>
                  <a:pt x="48" y="82"/>
                  <a:pt x="48" y="82"/>
                </a:cubicBezTo>
                <a:lnTo>
                  <a:pt x="48" y="117"/>
                </a:lnTo>
                <a:close/>
                <a:moveTo>
                  <a:pt x="14" y="33"/>
                </a:move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2" y="34"/>
                  <a:pt x="42" y="36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3"/>
                  <a:pt x="40" y="45"/>
                  <a:pt x="38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2" y="45"/>
                  <a:pt x="10" y="43"/>
                  <a:pt x="10" y="41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4"/>
                  <a:pt x="12" y="33"/>
                  <a:pt x="14" y="33"/>
                </a:cubicBezTo>
                <a:close/>
                <a:moveTo>
                  <a:pt x="10" y="25"/>
                </a:move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2" y="16"/>
                  <a:pt x="14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40" y="16"/>
                  <a:pt x="42" y="18"/>
                  <a:pt x="42" y="20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7"/>
                  <a:pt x="40" y="28"/>
                  <a:pt x="38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2" y="28"/>
                  <a:pt x="10" y="27"/>
                  <a:pt x="10" y="25"/>
                </a:cubicBezTo>
                <a:close/>
                <a:moveTo>
                  <a:pt x="26" y="90"/>
                </a:moveTo>
                <a:cubicBezTo>
                  <a:pt x="21" y="90"/>
                  <a:pt x="17" y="86"/>
                  <a:pt x="17" y="82"/>
                </a:cubicBezTo>
                <a:cubicBezTo>
                  <a:pt x="17" y="77"/>
                  <a:pt x="21" y="73"/>
                  <a:pt x="26" y="73"/>
                </a:cubicBezTo>
                <a:cubicBezTo>
                  <a:pt x="30" y="73"/>
                  <a:pt x="34" y="77"/>
                  <a:pt x="34" y="82"/>
                </a:cubicBezTo>
                <a:cubicBezTo>
                  <a:pt x="34" y="86"/>
                  <a:pt x="30" y="90"/>
                  <a:pt x="26" y="90"/>
                </a:cubicBezTo>
                <a:close/>
                <a:moveTo>
                  <a:pt x="30" y="102"/>
                </a:moveTo>
                <a:cubicBezTo>
                  <a:pt x="30" y="105"/>
                  <a:pt x="28" y="106"/>
                  <a:pt x="26" y="106"/>
                </a:cubicBezTo>
                <a:cubicBezTo>
                  <a:pt x="24" y="106"/>
                  <a:pt x="22" y="105"/>
                  <a:pt x="22" y="102"/>
                </a:cubicBezTo>
                <a:cubicBezTo>
                  <a:pt x="22" y="100"/>
                  <a:pt x="24" y="98"/>
                  <a:pt x="26" y="98"/>
                </a:cubicBezTo>
                <a:cubicBezTo>
                  <a:pt x="28" y="98"/>
                  <a:pt x="30" y="100"/>
                  <a:pt x="30" y="102"/>
                </a:cubicBezTo>
                <a:close/>
                <a:moveTo>
                  <a:pt x="22" y="59"/>
                </a:moveTo>
                <a:cubicBezTo>
                  <a:pt x="21" y="59"/>
                  <a:pt x="20" y="58"/>
                  <a:pt x="20" y="57"/>
                </a:cubicBezTo>
                <a:cubicBezTo>
                  <a:pt x="20" y="56"/>
                  <a:pt x="21" y="55"/>
                  <a:pt x="22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0" y="55"/>
                  <a:pt x="41" y="56"/>
                  <a:pt x="41" y="57"/>
                </a:cubicBezTo>
                <a:cubicBezTo>
                  <a:pt x="41" y="58"/>
                  <a:pt x="40" y="59"/>
                  <a:pt x="38" y="59"/>
                </a:cubicBezTo>
                <a:lnTo>
                  <a:pt x="22" y="59"/>
                </a:lnTo>
                <a:close/>
                <a:moveTo>
                  <a:pt x="48" y="44"/>
                </a:moveTo>
                <a:cubicBezTo>
                  <a:pt x="45" y="8"/>
                  <a:pt x="45" y="8"/>
                  <a:pt x="45" y="8"/>
                </a:cubicBezTo>
                <a:cubicBezTo>
                  <a:pt x="45" y="7"/>
                  <a:pt x="44" y="6"/>
                  <a:pt x="43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7" y="7"/>
                  <a:pt x="7" y="8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4"/>
                  <a:pt x="9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6" y="4"/>
                  <a:pt x="48" y="6"/>
                  <a:pt x="48" y="8"/>
                </a:cubicBezTo>
                <a:lnTo>
                  <a:pt x="48" y="44"/>
                </a:lnTo>
                <a:close/>
                <a:moveTo>
                  <a:pt x="31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4" y="27"/>
                  <a:pt x="34" y="26"/>
                </a:cubicBezTo>
                <a:cubicBezTo>
                  <a:pt x="34" y="25"/>
                  <a:pt x="33" y="25"/>
                  <a:pt x="32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0" y="25"/>
                  <a:pt x="30" y="26"/>
                </a:cubicBezTo>
                <a:cubicBezTo>
                  <a:pt x="30" y="27"/>
                  <a:pt x="31" y="28"/>
                  <a:pt x="31" y="28"/>
                </a:cubicBezTo>
                <a:close/>
                <a:moveTo>
                  <a:pt x="36" y="28"/>
                </a:moveTo>
                <a:cubicBezTo>
                  <a:pt x="37" y="28"/>
                  <a:pt x="37" y="28"/>
                  <a:pt x="37" y="28"/>
                </a:cubicBezTo>
                <a:cubicBezTo>
                  <a:pt x="38" y="28"/>
                  <a:pt x="38" y="27"/>
                  <a:pt x="38" y="26"/>
                </a:cubicBezTo>
                <a:cubicBezTo>
                  <a:pt x="38" y="25"/>
                  <a:pt x="38" y="25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5" y="25"/>
                  <a:pt x="35" y="25"/>
                  <a:pt x="35" y="26"/>
                </a:cubicBezTo>
                <a:cubicBezTo>
                  <a:pt x="35" y="27"/>
                  <a:pt x="35" y="28"/>
                  <a:pt x="36" y="28"/>
                </a:cubicBezTo>
                <a:close/>
                <a:moveTo>
                  <a:pt x="32" y="43"/>
                </a:move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3"/>
                  <a:pt x="34" y="42"/>
                </a:cubicBezTo>
                <a:cubicBezTo>
                  <a:pt x="34" y="41"/>
                  <a:pt x="33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1" y="40"/>
                  <a:pt x="30" y="41"/>
                  <a:pt x="30" y="42"/>
                </a:cubicBezTo>
                <a:cubicBezTo>
                  <a:pt x="30" y="43"/>
                  <a:pt x="31" y="43"/>
                  <a:pt x="32" y="43"/>
                </a:cubicBezTo>
                <a:close/>
                <a:moveTo>
                  <a:pt x="36" y="43"/>
                </a:move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3"/>
                  <a:pt x="39" y="42"/>
                </a:cubicBezTo>
                <a:cubicBezTo>
                  <a:pt x="39" y="41"/>
                  <a:pt x="38" y="40"/>
                  <a:pt x="37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1"/>
                  <a:pt x="35" y="42"/>
                </a:cubicBezTo>
                <a:cubicBezTo>
                  <a:pt x="35" y="43"/>
                  <a:pt x="36" y="43"/>
                  <a:pt x="36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54" name="Freeform 165">
            <a:extLst>
              <a:ext uri="{FF2B5EF4-FFF2-40B4-BE49-F238E27FC236}">
                <a16:creationId xmlns:a16="http://schemas.microsoft.com/office/drawing/2014/main" id="{961D37D7-000E-46E0-AB4E-14614B581914}"/>
              </a:ext>
            </a:extLst>
          </p:cNvPr>
          <p:cNvSpPr>
            <a:spLocks/>
          </p:cNvSpPr>
          <p:nvPr/>
        </p:nvSpPr>
        <p:spPr bwMode="auto">
          <a:xfrm>
            <a:off x="1084263" y="2994025"/>
            <a:ext cx="325437" cy="196850"/>
          </a:xfrm>
          <a:custGeom>
            <a:avLst/>
            <a:gdLst>
              <a:gd name="T0" fmla="*/ 59 w 103"/>
              <a:gd name="T1" fmla="*/ 42 h 62"/>
              <a:gd name="T2" fmla="*/ 0 w 103"/>
              <a:gd name="T3" fmla="*/ 60 h 62"/>
              <a:gd name="T4" fmla="*/ 0 w 103"/>
              <a:gd name="T5" fmla="*/ 4 h 62"/>
              <a:gd name="T6" fmla="*/ 4 w 103"/>
              <a:gd name="T7" fmla="*/ 0 h 62"/>
              <a:gd name="T8" fmla="*/ 99 w 103"/>
              <a:gd name="T9" fmla="*/ 0 h 62"/>
              <a:gd name="T10" fmla="*/ 103 w 103"/>
              <a:gd name="T11" fmla="*/ 4 h 62"/>
              <a:gd name="T12" fmla="*/ 59 w 103"/>
              <a:gd name="T13" fmla="*/ 4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2">
                <a:moveTo>
                  <a:pt x="59" y="42"/>
                </a:moveTo>
                <a:cubicBezTo>
                  <a:pt x="35" y="53"/>
                  <a:pt x="0" y="62"/>
                  <a:pt x="0" y="6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3" y="2"/>
                  <a:pt x="103" y="4"/>
                </a:cubicBezTo>
                <a:cubicBezTo>
                  <a:pt x="103" y="4"/>
                  <a:pt x="83" y="31"/>
                  <a:pt x="59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55" name="Freeform 166">
            <a:extLst>
              <a:ext uri="{FF2B5EF4-FFF2-40B4-BE49-F238E27FC236}">
                <a16:creationId xmlns:a16="http://schemas.microsoft.com/office/drawing/2014/main" id="{D04BD287-4A10-4F2E-88E9-2CD44871FB08}"/>
              </a:ext>
            </a:extLst>
          </p:cNvPr>
          <p:cNvSpPr>
            <a:spLocks noEditPoints="1"/>
          </p:cNvSpPr>
          <p:nvPr/>
        </p:nvSpPr>
        <p:spPr bwMode="auto">
          <a:xfrm>
            <a:off x="1049338" y="2970213"/>
            <a:ext cx="392112" cy="261937"/>
          </a:xfrm>
          <a:custGeom>
            <a:avLst/>
            <a:gdLst>
              <a:gd name="T0" fmla="*/ 119 w 124"/>
              <a:gd name="T1" fmla="*/ 0 h 83"/>
              <a:gd name="T2" fmla="*/ 5 w 124"/>
              <a:gd name="T3" fmla="*/ 0 h 83"/>
              <a:gd name="T4" fmla="*/ 0 w 124"/>
              <a:gd name="T5" fmla="*/ 5 h 83"/>
              <a:gd name="T6" fmla="*/ 0 w 124"/>
              <a:gd name="T7" fmla="*/ 79 h 83"/>
              <a:gd name="T8" fmla="*/ 5 w 124"/>
              <a:gd name="T9" fmla="*/ 83 h 83"/>
              <a:gd name="T10" fmla="*/ 119 w 124"/>
              <a:gd name="T11" fmla="*/ 83 h 83"/>
              <a:gd name="T12" fmla="*/ 124 w 124"/>
              <a:gd name="T13" fmla="*/ 79 h 83"/>
              <a:gd name="T14" fmla="*/ 124 w 124"/>
              <a:gd name="T15" fmla="*/ 5 h 83"/>
              <a:gd name="T16" fmla="*/ 119 w 124"/>
              <a:gd name="T17" fmla="*/ 0 h 83"/>
              <a:gd name="T18" fmla="*/ 117 w 124"/>
              <a:gd name="T19" fmla="*/ 75 h 83"/>
              <a:gd name="T20" fmla="*/ 113 w 124"/>
              <a:gd name="T21" fmla="*/ 79 h 83"/>
              <a:gd name="T22" fmla="*/ 11 w 124"/>
              <a:gd name="T23" fmla="*/ 79 h 83"/>
              <a:gd name="T24" fmla="*/ 7 w 124"/>
              <a:gd name="T25" fmla="*/ 75 h 83"/>
              <a:gd name="T26" fmla="*/ 7 w 124"/>
              <a:gd name="T27" fmla="*/ 9 h 83"/>
              <a:gd name="T28" fmla="*/ 11 w 124"/>
              <a:gd name="T29" fmla="*/ 5 h 83"/>
              <a:gd name="T30" fmla="*/ 113 w 124"/>
              <a:gd name="T31" fmla="*/ 5 h 83"/>
              <a:gd name="T32" fmla="*/ 117 w 124"/>
              <a:gd name="T33" fmla="*/ 9 h 83"/>
              <a:gd name="T34" fmla="*/ 117 w 124"/>
              <a:gd name="T35" fmla="*/ 7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4" h="83">
                <a:moveTo>
                  <a:pt x="11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5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22" y="83"/>
                  <a:pt x="124" y="81"/>
                  <a:pt x="124" y="79"/>
                </a:cubicBezTo>
                <a:cubicBezTo>
                  <a:pt x="124" y="5"/>
                  <a:pt x="124" y="5"/>
                  <a:pt x="124" y="5"/>
                </a:cubicBezTo>
                <a:cubicBezTo>
                  <a:pt x="124" y="2"/>
                  <a:pt x="122" y="0"/>
                  <a:pt x="119" y="0"/>
                </a:cubicBezTo>
                <a:close/>
                <a:moveTo>
                  <a:pt x="117" y="75"/>
                </a:moveTo>
                <a:cubicBezTo>
                  <a:pt x="117" y="77"/>
                  <a:pt x="115" y="79"/>
                  <a:pt x="113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9" y="79"/>
                  <a:pt x="7" y="77"/>
                  <a:pt x="7" y="75"/>
                </a:cubicBezTo>
                <a:cubicBezTo>
                  <a:pt x="7" y="9"/>
                  <a:pt x="7" y="9"/>
                  <a:pt x="7" y="9"/>
                </a:cubicBezTo>
                <a:cubicBezTo>
                  <a:pt x="7" y="7"/>
                  <a:pt x="9" y="5"/>
                  <a:pt x="11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5" y="5"/>
                  <a:pt x="117" y="7"/>
                  <a:pt x="117" y="9"/>
                </a:cubicBezTo>
                <a:lnTo>
                  <a:pt x="117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56" name="Freeform 167">
            <a:extLst>
              <a:ext uri="{FF2B5EF4-FFF2-40B4-BE49-F238E27FC236}">
                <a16:creationId xmlns:a16="http://schemas.microsoft.com/office/drawing/2014/main" id="{474CFC2F-B825-4E6E-BA6F-706A08EFC4BC}"/>
              </a:ext>
            </a:extLst>
          </p:cNvPr>
          <p:cNvSpPr>
            <a:spLocks noEditPoints="1"/>
          </p:cNvSpPr>
          <p:nvPr/>
        </p:nvSpPr>
        <p:spPr bwMode="auto">
          <a:xfrm>
            <a:off x="1138238" y="3257550"/>
            <a:ext cx="215900" cy="50800"/>
          </a:xfrm>
          <a:custGeom>
            <a:avLst/>
            <a:gdLst>
              <a:gd name="T0" fmla="*/ 34 w 68"/>
              <a:gd name="T1" fmla="*/ 0 h 16"/>
              <a:gd name="T2" fmla="*/ 0 w 68"/>
              <a:gd name="T3" fmla="*/ 16 h 16"/>
              <a:gd name="T4" fmla="*/ 68 w 68"/>
              <a:gd name="T5" fmla="*/ 16 h 16"/>
              <a:gd name="T6" fmla="*/ 34 w 68"/>
              <a:gd name="T7" fmla="*/ 0 h 16"/>
              <a:gd name="T8" fmla="*/ 13 w 68"/>
              <a:gd name="T9" fmla="*/ 14 h 16"/>
              <a:gd name="T10" fmla="*/ 5 w 68"/>
              <a:gd name="T11" fmla="*/ 14 h 16"/>
              <a:gd name="T12" fmla="*/ 29 w 68"/>
              <a:gd name="T13" fmla="*/ 2 h 16"/>
              <a:gd name="T14" fmla="*/ 13 w 68"/>
              <a:gd name="T15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16">
                <a:moveTo>
                  <a:pt x="34" y="0"/>
                </a:moveTo>
                <a:cubicBezTo>
                  <a:pt x="19" y="0"/>
                  <a:pt x="6" y="7"/>
                  <a:pt x="0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3" y="7"/>
                  <a:pt x="49" y="0"/>
                  <a:pt x="34" y="0"/>
                </a:cubicBezTo>
                <a:close/>
                <a:moveTo>
                  <a:pt x="13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12" y="4"/>
                  <a:pt x="29" y="2"/>
                </a:cubicBezTo>
                <a:cubicBezTo>
                  <a:pt x="14" y="7"/>
                  <a:pt x="13" y="14"/>
                  <a:pt x="1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57" name="Freeform 168">
            <a:extLst>
              <a:ext uri="{FF2B5EF4-FFF2-40B4-BE49-F238E27FC236}">
                <a16:creationId xmlns:a16="http://schemas.microsoft.com/office/drawing/2014/main" id="{0AD2D7EB-E6D3-46A6-94A1-5068ABFE5DCC}"/>
              </a:ext>
            </a:extLst>
          </p:cNvPr>
          <p:cNvSpPr>
            <a:spLocks noEditPoints="1"/>
          </p:cNvSpPr>
          <p:nvPr/>
        </p:nvSpPr>
        <p:spPr bwMode="auto">
          <a:xfrm>
            <a:off x="1812925" y="2776538"/>
            <a:ext cx="563563" cy="639762"/>
          </a:xfrm>
          <a:custGeom>
            <a:avLst/>
            <a:gdLst>
              <a:gd name="T0" fmla="*/ 55 w 178"/>
              <a:gd name="T1" fmla="*/ 191 h 202"/>
              <a:gd name="T2" fmla="*/ 125 w 178"/>
              <a:gd name="T3" fmla="*/ 191 h 202"/>
              <a:gd name="T4" fmla="*/ 95 w 178"/>
              <a:gd name="T5" fmla="*/ 182 h 202"/>
              <a:gd name="T6" fmla="*/ 90 w 178"/>
              <a:gd name="T7" fmla="*/ 200 h 202"/>
              <a:gd name="T8" fmla="*/ 84 w 178"/>
              <a:gd name="T9" fmla="*/ 182 h 202"/>
              <a:gd name="T10" fmla="*/ 29 w 178"/>
              <a:gd name="T11" fmla="*/ 35 h 202"/>
              <a:gd name="T12" fmla="*/ 1 w 178"/>
              <a:gd name="T13" fmla="*/ 134 h 202"/>
              <a:gd name="T14" fmla="*/ 28 w 178"/>
              <a:gd name="T15" fmla="*/ 161 h 202"/>
              <a:gd name="T16" fmla="*/ 56 w 178"/>
              <a:gd name="T17" fmla="*/ 135 h 202"/>
              <a:gd name="T18" fmla="*/ 30 w 178"/>
              <a:gd name="T19" fmla="*/ 35 h 202"/>
              <a:gd name="T20" fmla="*/ 29 w 178"/>
              <a:gd name="T21" fmla="*/ 35 h 202"/>
              <a:gd name="T22" fmla="*/ 29 w 178"/>
              <a:gd name="T23" fmla="*/ 35 h 202"/>
              <a:gd name="T24" fmla="*/ 27 w 178"/>
              <a:gd name="T25" fmla="*/ 52 h 202"/>
              <a:gd name="T26" fmla="*/ 4 w 178"/>
              <a:gd name="T27" fmla="*/ 137 h 202"/>
              <a:gd name="T28" fmla="*/ 3 w 178"/>
              <a:gd name="T29" fmla="*/ 141 h 202"/>
              <a:gd name="T30" fmla="*/ 27 w 178"/>
              <a:gd name="T31" fmla="*/ 158 h 202"/>
              <a:gd name="T32" fmla="*/ 31 w 178"/>
              <a:gd name="T33" fmla="*/ 51 h 202"/>
              <a:gd name="T34" fmla="*/ 31 w 178"/>
              <a:gd name="T35" fmla="*/ 137 h 202"/>
              <a:gd name="T36" fmla="*/ 98 w 178"/>
              <a:gd name="T37" fmla="*/ 30 h 202"/>
              <a:gd name="T38" fmla="*/ 90 w 178"/>
              <a:gd name="T39" fmla="*/ 0 h 202"/>
              <a:gd name="T40" fmla="*/ 82 w 178"/>
              <a:gd name="T41" fmla="*/ 30 h 202"/>
              <a:gd name="T42" fmla="*/ 29 w 178"/>
              <a:gd name="T43" fmla="*/ 35 h 202"/>
              <a:gd name="T44" fmla="*/ 87 w 178"/>
              <a:gd name="T45" fmla="*/ 45 h 202"/>
              <a:gd name="T46" fmla="*/ 90 w 178"/>
              <a:gd name="T47" fmla="*/ 192 h 202"/>
              <a:gd name="T48" fmla="*/ 92 w 178"/>
              <a:gd name="T49" fmla="*/ 45 h 202"/>
              <a:gd name="T50" fmla="*/ 150 w 178"/>
              <a:gd name="T51" fmla="*/ 35 h 202"/>
              <a:gd name="T52" fmla="*/ 98 w 178"/>
              <a:gd name="T53" fmla="*/ 30 h 202"/>
              <a:gd name="T54" fmla="*/ 153 w 178"/>
              <a:gd name="T55" fmla="*/ 38 h 202"/>
              <a:gd name="T56" fmla="*/ 151 w 178"/>
              <a:gd name="T57" fmla="*/ 35 h 202"/>
              <a:gd name="T58" fmla="*/ 150 w 178"/>
              <a:gd name="T59" fmla="*/ 35 h 202"/>
              <a:gd name="T60" fmla="*/ 148 w 178"/>
              <a:gd name="T61" fmla="*/ 38 h 202"/>
              <a:gd name="T62" fmla="*/ 121 w 178"/>
              <a:gd name="T63" fmla="*/ 137 h 202"/>
              <a:gd name="T64" fmla="*/ 178 w 178"/>
              <a:gd name="T65" fmla="*/ 137 h 202"/>
              <a:gd name="T66" fmla="*/ 125 w 178"/>
              <a:gd name="T67" fmla="*/ 136 h 202"/>
              <a:gd name="T68" fmla="*/ 148 w 178"/>
              <a:gd name="T69" fmla="*/ 137 h 202"/>
              <a:gd name="T70" fmla="*/ 125 w 178"/>
              <a:gd name="T71" fmla="*/ 136 h 202"/>
              <a:gd name="T72" fmla="*/ 132 w 178"/>
              <a:gd name="T73" fmla="*/ 141 h 202"/>
              <a:gd name="T74" fmla="*/ 124 w 178"/>
              <a:gd name="T75" fmla="*/ 141 h 202"/>
              <a:gd name="T76" fmla="*/ 152 w 178"/>
              <a:gd name="T77" fmla="*/ 51 h 202"/>
              <a:gd name="T78" fmla="*/ 152 w 178"/>
              <a:gd name="T79" fmla="*/ 13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8" h="202">
                <a:moveTo>
                  <a:pt x="84" y="180"/>
                </a:moveTo>
                <a:cubicBezTo>
                  <a:pt x="68" y="181"/>
                  <a:pt x="55" y="185"/>
                  <a:pt x="55" y="191"/>
                </a:cubicBezTo>
                <a:cubicBezTo>
                  <a:pt x="55" y="197"/>
                  <a:pt x="71" y="202"/>
                  <a:pt x="90" y="202"/>
                </a:cubicBezTo>
                <a:cubicBezTo>
                  <a:pt x="109" y="202"/>
                  <a:pt x="125" y="197"/>
                  <a:pt x="125" y="191"/>
                </a:cubicBezTo>
                <a:cubicBezTo>
                  <a:pt x="125" y="185"/>
                  <a:pt x="112" y="180"/>
                  <a:pt x="95" y="180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108" y="183"/>
                  <a:pt x="118" y="186"/>
                  <a:pt x="118" y="191"/>
                </a:cubicBezTo>
                <a:cubicBezTo>
                  <a:pt x="118" y="196"/>
                  <a:pt x="105" y="200"/>
                  <a:pt x="90" y="200"/>
                </a:cubicBezTo>
                <a:cubicBezTo>
                  <a:pt x="74" y="200"/>
                  <a:pt x="62" y="196"/>
                  <a:pt x="62" y="191"/>
                </a:cubicBezTo>
                <a:cubicBezTo>
                  <a:pt x="62" y="186"/>
                  <a:pt x="71" y="183"/>
                  <a:pt x="84" y="182"/>
                </a:cubicBezTo>
                <a:lnTo>
                  <a:pt x="84" y="180"/>
                </a:lnTo>
                <a:close/>
                <a:moveTo>
                  <a:pt x="29" y="35"/>
                </a:moveTo>
                <a:cubicBezTo>
                  <a:pt x="28" y="35"/>
                  <a:pt x="27" y="36"/>
                  <a:pt x="27" y="38"/>
                </a:cubicBezTo>
                <a:cubicBezTo>
                  <a:pt x="1" y="134"/>
                  <a:pt x="1" y="134"/>
                  <a:pt x="1" y="134"/>
                </a:cubicBezTo>
                <a:cubicBezTo>
                  <a:pt x="0" y="134"/>
                  <a:pt x="0" y="136"/>
                  <a:pt x="0" y="137"/>
                </a:cubicBezTo>
                <a:cubicBezTo>
                  <a:pt x="0" y="150"/>
                  <a:pt x="13" y="161"/>
                  <a:pt x="28" y="161"/>
                </a:cubicBezTo>
                <a:cubicBezTo>
                  <a:pt x="44" y="161"/>
                  <a:pt x="57" y="150"/>
                  <a:pt x="57" y="137"/>
                </a:cubicBezTo>
                <a:cubicBezTo>
                  <a:pt x="57" y="137"/>
                  <a:pt x="56" y="136"/>
                  <a:pt x="56" y="135"/>
                </a:cubicBezTo>
                <a:cubicBezTo>
                  <a:pt x="32" y="38"/>
                  <a:pt x="32" y="38"/>
                  <a:pt x="32" y="38"/>
                </a:cubicBezTo>
                <a:cubicBezTo>
                  <a:pt x="31" y="36"/>
                  <a:pt x="31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lose/>
                <a:moveTo>
                  <a:pt x="4" y="136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37"/>
                  <a:pt x="4" y="136"/>
                  <a:pt x="4" y="136"/>
                </a:cubicBezTo>
                <a:close/>
                <a:moveTo>
                  <a:pt x="3" y="141"/>
                </a:move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9" y="150"/>
                  <a:pt x="27" y="158"/>
                </a:cubicBezTo>
                <a:cubicBezTo>
                  <a:pt x="7" y="156"/>
                  <a:pt x="3" y="141"/>
                  <a:pt x="3" y="141"/>
                </a:cubicBezTo>
                <a:close/>
                <a:moveTo>
                  <a:pt x="31" y="51"/>
                </a:moveTo>
                <a:cubicBezTo>
                  <a:pt x="53" y="137"/>
                  <a:pt x="53" y="137"/>
                  <a:pt x="53" y="137"/>
                </a:cubicBezTo>
                <a:cubicBezTo>
                  <a:pt x="31" y="137"/>
                  <a:pt x="31" y="137"/>
                  <a:pt x="31" y="137"/>
                </a:cubicBezTo>
                <a:lnTo>
                  <a:pt x="31" y="51"/>
                </a:lnTo>
                <a:close/>
                <a:moveTo>
                  <a:pt x="98" y="30"/>
                </a:moveTo>
                <a:cubicBezTo>
                  <a:pt x="96" y="27"/>
                  <a:pt x="94" y="25"/>
                  <a:pt x="91" y="25"/>
                </a:cubicBezTo>
                <a:cubicBezTo>
                  <a:pt x="90" y="0"/>
                  <a:pt x="90" y="0"/>
                  <a:pt x="90" y="0"/>
                </a:cubicBezTo>
                <a:cubicBezTo>
                  <a:pt x="88" y="25"/>
                  <a:pt x="88" y="25"/>
                  <a:pt x="88" y="25"/>
                </a:cubicBezTo>
                <a:cubicBezTo>
                  <a:pt x="86" y="25"/>
                  <a:pt x="83" y="27"/>
                  <a:pt x="82" y="30"/>
                </a:cubicBezTo>
                <a:cubicBezTo>
                  <a:pt x="52" y="27"/>
                  <a:pt x="52" y="27"/>
                  <a:pt x="52" y="27"/>
                </a:cubicBezTo>
                <a:cubicBezTo>
                  <a:pt x="29" y="35"/>
                  <a:pt x="29" y="35"/>
                  <a:pt x="29" y="35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42"/>
                  <a:pt x="85" y="44"/>
                  <a:pt x="87" y="45"/>
                </a:cubicBezTo>
                <a:cubicBezTo>
                  <a:pt x="84" y="96"/>
                  <a:pt x="84" y="96"/>
                  <a:pt x="84" y="96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95" y="96"/>
                  <a:pt x="95" y="96"/>
                  <a:pt x="95" y="96"/>
                </a:cubicBezTo>
                <a:cubicBezTo>
                  <a:pt x="92" y="45"/>
                  <a:pt x="92" y="45"/>
                  <a:pt x="92" y="45"/>
                </a:cubicBezTo>
                <a:cubicBezTo>
                  <a:pt x="95" y="44"/>
                  <a:pt x="97" y="42"/>
                  <a:pt x="98" y="39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27" y="27"/>
                  <a:pt x="127" y="27"/>
                  <a:pt x="127" y="27"/>
                </a:cubicBezTo>
                <a:lnTo>
                  <a:pt x="98" y="30"/>
                </a:lnTo>
                <a:close/>
                <a:moveTo>
                  <a:pt x="177" y="135"/>
                </a:moveTo>
                <a:cubicBezTo>
                  <a:pt x="153" y="38"/>
                  <a:pt x="153" y="38"/>
                  <a:pt x="153" y="38"/>
                </a:cubicBezTo>
                <a:cubicBezTo>
                  <a:pt x="152" y="36"/>
                  <a:pt x="152" y="35"/>
                  <a:pt x="151" y="35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35"/>
                  <a:pt x="151" y="35"/>
                  <a:pt x="150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49" y="35"/>
                  <a:pt x="149" y="36"/>
                  <a:pt x="148" y="38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1" y="134"/>
                  <a:pt x="121" y="136"/>
                  <a:pt x="121" y="137"/>
                </a:cubicBezTo>
                <a:cubicBezTo>
                  <a:pt x="121" y="150"/>
                  <a:pt x="134" y="161"/>
                  <a:pt x="150" y="161"/>
                </a:cubicBezTo>
                <a:cubicBezTo>
                  <a:pt x="165" y="161"/>
                  <a:pt x="178" y="150"/>
                  <a:pt x="178" y="137"/>
                </a:cubicBezTo>
                <a:cubicBezTo>
                  <a:pt x="178" y="137"/>
                  <a:pt x="178" y="136"/>
                  <a:pt x="177" y="135"/>
                </a:cubicBezTo>
                <a:close/>
                <a:moveTo>
                  <a:pt x="125" y="136"/>
                </a:moveTo>
                <a:cubicBezTo>
                  <a:pt x="148" y="52"/>
                  <a:pt x="148" y="52"/>
                  <a:pt x="148" y="52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5" y="137"/>
                  <a:pt x="125" y="136"/>
                  <a:pt x="125" y="136"/>
                </a:cubicBezTo>
                <a:close/>
                <a:moveTo>
                  <a:pt x="124" y="141"/>
                </a:moveTo>
                <a:cubicBezTo>
                  <a:pt x="132" y="141"/>
                  <a:pt x="132" y="141"/>
                  <a:pt x="132" y="141"/>
                </a:cubicBezTo>
                <a:cubicBezTo>
                  <a:pt x="132" y="141"/>
                  <a:pt x="130" y="151"/>
                  <a:pt x="149" y="159"/>
                </a:cubicBezTo>
                <a:cubicBezTo>
                  <a:pt x="128" y="156"/>
                  <a:pt x="124" y="141"/>
                  <a:pt x="124" y="141"/>
                </a:cubicBezTo>
                <a:close/>
                <a:moveTo>
                  <a:pt x="152" y="137"/>
                </a:moveTo>
                <a:cubicBezTo>
                  <a:pt x="152" y="51"/>
                  <a:pt x="152" y="51"/>
                  <a:pt x="152" y="51"/>
                </a:cubicBezTo>
                <a:cubicBezTo>
                  <a:pt x="174" y="137"/>
                  <a:pt x="174" y="137"/>
                  <a:pt x="174" y="137"/>
                </a:cubicBezTo>
                <a:lnTo>
                  <a:pt x="152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58" name="Freeform 169">
            <a:extLst>
              <a:ext uri="{FF2B5EF4-FFF2-40B4-BE49-F238E27FC236}">
                <a16:creationId xmlns:a16="http://schemas.microsoft.com/office/drawing/2014/main" id="{44FA35B6-5955-47DF-AAAE-57C8DAF14E3A}"/>
              </a:ext>
            </a:extLst>
          </p:cNvPr>
          <p:cNvSpPr>
            <a:spLocks noEditPoints="1"/>
          </p:cNvSpPr>
          <p:nvPr/>
        </p:nvSpPr>
        <p:spPr bwMode="auto">
          <a:xfrm>
            <a:off x="2840038" y="2938463"/>
            <a:ext cx="260350" cy="398462"/>
          </a:xfrm>
          <a:custGeom>
            <a:avLst/>
            <a:gdLst>
              <a:gd name="T0" fmla="*/ 0 w 82"/>
              <a:gd name="T1" fmla="*/ 0 h 126"/>
              <a:gd name="T2" fmla="*/ 82 w 82"/>
              <a:gd name="T3" fmla="*/ 126 h 126"/>
              <a:gd name="T4" fmla="*/ 62 w 82"/>
              <a:gd name="T5" fmla="*/ 0 h 126"/>
              <a:gd name="T6" fmla="*/ 25 w 82"/>
              <a:gd name="T7" fmla="*/ 27 h 126"/>
              <a:gd name="T8" fmla="*/ 25 w 82"/>
              <a:gd name="T9" fmla="*/ 31 h 126"/>
              <a:gd name="T10" fmla="*/ 6 w 82"/>
              <a:gd name="T11" fmla="*/ 29 h 126"/>
              <a:gd name="T12" fmla="*/ 74 w 82"/>
              <a:gd name="T13" fmla="*/ 112 h 126"/>
              <a:gd name="T14" fmla="*/ 6 w 82"/>
              <a:gd name="T15" fmla="*/ 110 h 126"/>
              <a:gd name="T16" fmla="*/ 74 w 82"/>
              <a:gd name="T17" fmla="*/ 108 h 126"/>
              <a:gd name="T18" fmla="*/ 74 w 82"/>
              <a:gd name="T19" fmla="*/ 112 h 126"/>
              <a:gd name="T20" fmla="*/ 7 w 82"/>
              <a:gd name="T21" fmla="*/ 103 h 126"/>
              <a:gd name="T22" fmla="*/ 7 w 82"/>
              <a:gd name="T23" fmla="*/ 99 h 126"/>
              <a:gd name="T24" fmla="*/ 75 w 82"/>
              <a:gd name="T25" fmla="*/ 101 h 126"/>
              <a:gd name="T26" fmla="*/ 6 w 82"/>
              <a:gd name="T27" fmla="*/ 91 h 126"/>
              <a:gd name="T28" fmla="*/ 43 w 82"/>
              <a:gd name="T29" fmla="*/ 89 h 126"/>
              <a:gd name="T30" fmla="*/ 43 w 82"/>
              <a:gd name="T31" fmla="*/ 94 h 126"/>
              <a:gd name="T32" fmla="*/ 6 w 82"/>
              <a:gd name="T33" fmla="*/ 91 h 126"/>
              <a:gd name="T34" fmla="*/ 7 w 82"/>
              <a:gd name="T35" fmla="*/ 84 h 126"/>
              <a:gd name="T36" fmla="*/ 7 w 82"/>
              <a:gd name="T37" fmla="*/ 80 h 126"/>
              <a:gd name="T38" fmla="*/ 75 w 82"/>
              <a:gd name="T39" fmla="*/ 82 h 126"/>
              <a:gd name="T40" fmla="*/ 74 w 82"/>
              <a:gd name="T41" fmla="*/ 75 h 126"/>
              <a:gd name="T42" fmla="*/ 6 w 82"/>
              <a:gd name="T43" fmla="*/ 73 h 126"/>
              <a:gd name="T44" fmla="*/ 74 w 82"/>
              <a:gd name="T45" fmla="*/ 71 h 126"/>
              <a:gd name="T46" fmla="*/ 74 w 82"/>
              <a:gd name="T47" fmla="*/ 75 h 126"/>
              <a:gd name="T48" fmla="*/ 7 w 82"/>
              <a:gd name="T49" fmla="*/ 66 h 126"/>
              <a:gd name="T50" fmla="*/ 7 w 82"/>
              <a:gd name="T51" fmla="*/ 62 h 126"/>
              <a:gd name="T52" fmla="*/ 75 w 82"/>
              <a:gd name="T53" fmla="*/ 64 h 126"/>
              <a:gd name="T54" fmla="*/ 74 w 82"/>
              <a:gd name="T55" fmla="*/ 58 h 126"/>
              <a:gd name="T56" fmla="*/ 6 w 82"/>
              <a:gd name="T57" fmla="*/ 56 h 126"/>
              <a:gd name="T58" fmla="*/ 74 w 82"/>
              <a:gd name="T59" fmla="*/ 54 h 126"/>
              <a:gd name="T60" fmla="*/ 74 w 82"/>
              <a:gd name="T61" fmla="*/ 58 h 126"/>
              <a:gd name="T62" fmla="*/ 7 w 82"/>
              <a:gd name="T63" fmla="*/ 49 h 126"/>
              <a:gd name="T64" fmla="*/ 7 w 82"/>
              <a:gd name="T65" fmla="*/ 45 h 126"/>
              <a:gd name="T66" fmla="*/ 75 w 82"/>
              <a:gd name="T67" fmla="*/ 47 h 126"/>
              <a:gd name="T68" fmla="*/ 74 w 82"/>
              <a:gd name="T69" fmla="*/ 40 h 126"/>
              <a:gd name="T70" fmla="*/ 6 w 82"/>
              <a:gd name="T71" fmla="*/ 38 h 126"/>
              <a:gd name="T72" fmla="*/ 74 w 82"/>
              <a:gd name="T73" fmla="*/ 36 h 126"/>
              <a:gd name="T74" fmla="*/ 74 w 82"/>
              <a:gd name="T75" fmla="*/ 40 h 126"/>
              <a:gd name="T76" fmla="*/ 59 w 82"/>
              <a:gd name="T77" fmla="*/ 24 h 126"/>
              <a:gd name="T78" fmla="*/ 69 w 82"/>
              <a:gd name="T79" fmla="*/ 14 h 126"/>
              <a:gd name="T80" fmla="*/ 69 w 82"/>
              <a:gd name="T81" fmla="*/ 2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2" h="126">
                <a:moveTo>
                  <a:pt x="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20"/>
                  <a:pt x="82" y="20"/>
                  <a:pt x="82" y="20"/>
                </a:cubicBezTo>
                <a:lnTo>
                  <a:pt x="62" y="0"/>
                </a:lnTo>
                <a:close/>
                <a:moveTo>
                  <a:pt x="7" y="27"/>
                </a:move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8"/>
                  <a:pt x="25" y="29"/>
                </a:cubicBezTo>
                <a:cubicBezTo>
                  <a:pt x="25" y="30"/>
                  <a:pt x="25" y="31"/>
                  <a:pt x="2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6" y="30"/>
                  <a:pt x="6" y="29"/>
                </a:cubicBezTo>
                <a:cubicBezTo>
                  <a:pt x="6" y="28"/>
                  <a:pt x="6" y="27"/>
                  <a:pt x="7" y="27"/>
                </a:cubicBezTo>
                <a:close/>
                <a:moveTo>
                  <a:pt x="74" y="112"/>
                </a:moveTo>
                <a:cubicBezTo>
                  <a:pt x="7" y="112"/>
                  <a:pt x="7" y="112"/>
                  <a:pt x="7" y="112"/>
                </a:cubicBezTo>
                <a:cubicBezTo>
                  <a:pt x="7" y="112"/>
                  <a:pt x="6" y="111"/>
                  <a:pt x="6" y="110"/>
                </a:cubicBezTo>
                <a:cubicBezTo>
                  <a:pt x="6" y="109"/>
                  <a:pt x="7" y="108"/>
                  <a:pt x="7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5" y="109"/>
                  <a:pt x="75" y="110"/>
                </a:cubicBezTo>
                <a:cubicBezTo>
                  <a:pt x="75" y="111"/>
                  <a:pt x="74" y="112"/>
                  <a:pt x="74" y="112"/>
                </a:cubicBezTo>
                <a:close/>
                <a:moveTo>
                  <a:pt x="74" y="103"/>
                </a:moveTo>
                <a:cubicBezTo>
                  <a:pt x="7" y="103"/>
                  <a:pt x="7" y="103"/>
                  <a:pt x="7" y="103"/>
                </a:cubicBezTo>
                <a:cubicBezTo>
                  <a:pt x="7" y="103"/>
                  <a:pt x="6" y="102"/>
                  <a:pt x="6" y="101"/>
                </a:cubicBezTo>
                <a:cubicBezTo>
                  <a:pt x="6" y="100"/>
                  <a:pt x="7" y="99"/>
                  <a:pt x="7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75" y="100"/>
                  <a:pt x="75" y="101"/>
                </a:cubicBezTo>
                <a:cubicBezTo>
                  <a:pt x="75" y="102"/>
                  <a:pt x="74" y="103"/>
                  <a:pt x="74" y="103"/>
                </a:cubicBezTo>
                <a:close/>
                <a:moveTo>
                  <a:pt x="6" y="91"/>
                </a:moveTo>
                <a:cubicBezTo>
                  <a:pt x="6" y="90"/>
                  <a:pt x="6" y="89"/>
                  <a:pt x="7" y="89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89"/>
                  <a:pt x="43" y="90"/>
                  <a:pt x="43" y="91"/>
                </a:cubicBezTo>
                <a:cubicBezTo>
                  <a:pt x="43" y="93"/>
                  <a:pt x="43" y="94"/>
                  <a:pt x="43" y="94"/>
                </a:cubicBezTo>
                <a:cubicBezTo>
                  <a:pt x="7" y="94"/>
                  <a:pt x="7" y="94"/>
                  <a:pt x="7" y="94"/>
                </a:cubicBezTo>
                <a:cubicBezTo>
                  <a:pt x="6" y="94"/>
                  <a:pt x="6" y="93"/>
                  <a:pt x="6" y="91"/>
                </a:cubicBezTo>
                <a:close/>
                <a:moveTo>
                  <a:pt x="74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6" y="83"/>
                  <a:pt x="6" y="82"/>
                </a:cubicBezTo>
                <a:cubicBezTo>
                  <a:pt x="6" y="81"/>
                  <a:pt x="7" y="80"/>
                  <a:pt x="7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80"/>
                  <a:pt x="75" y="81"/>
                  <a:pt x="75" y="82"/>
                </a:cubicBezTo>
                <a:cubicBezTo>
                  <a:pt x="75" y="83"/>
                  <a:pt x="74" y="84"/>
                  <a:pt x="74" y="84"/>
                </a:cubicBezTo>
                <a:close/>
                <a:moveTo>
                  <a:pt x="74" y="75"/>
                </a:moveTo>
                <a:cubicBezTo>
                  <a:pt x="7" y="75"/>
                  <a:pt x="7" y="75"/>
                  <a:pt x="7" y="75"/>
                </a:cubicBezTo>
                <a:cubicBezTo>
                  <a:pt x="7" y="75"/>
                  <a:pt x="6" y="74"/>
                  <a:pt x="6" y="73"/>
                </a:cubicBezTo>
                <a:cubicBezTo>
                  <a:pt x="6" y="72"/>
                  <a:pt x="7" y="71"/>
                  <a:pt x="7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71"/>
                  <a:pt x="75" y="72"/>
                  <a:pt x="75" y="73"/>
                </a:cubicBezTo>
                <a:cubicBezTo>
                  <a:pt x="75" y="74"/>
                  <a:pt x="74" y="75"/>
                  <a:pt x="74" y="75"/>
                </a:cubicBezTo>
                <a:close/>
                <a:moveTo>
                  <a:pt x="74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6" y="65"/>
                  <a:pt x="6" y="64"/>
                </a:cubicBezTo>
                <a:cubicBezTo>
                  <a:pt x="6" y="63"/>
                  <a:pt x="7" y="62"/>
                  <a:pt x="7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5" y="63"/>
                  <a:pt x="75" y="64"/>
                </a:cubicBezTo>
                <a:cubicBezTo>
                  <a:pt x="75" y="65"/>
                  <a:pt x="74" y="66"/>
                  <a:pt x="74" y="66"/>
                </a:cubicBezTo>
                <a:close/>
                <a:moveTo>
                  <a:pt x="74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6" y="57"/>
                  <a:pt x="6" y="56"/>
                </a:cubicBezTo>
                <a:cubicBezTo>
                  <a:pt x="6" y="55"/>
                  <a:pt x="7" y="54"/>
                  <a:pt x="7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5" y="55"/>
                  <a:pt x="75" y="56"/>
                </a:cubicBezTo>
                <a:cubicBezTo>
                  <a:pt x="75" y="57"/>
                  <a:pt x="74" y="58"/>
                  <a:pt x="74" y="58"/>
                </a:cubicBezTo>
                <a:close/>
                <a:moveTo>
                  <a:pt x="74" y="49"/>
                </a:move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6" y="48"/>
                  <a:pt x="6" y="47"/>
                </a:cubicBezTo>
                <a:cubicBezTo>
                  <a:pt x="6" y="46"/>
                  <a:pt x="7" y="45"/>
                  <a:pt x="7" y="45"/>
                </a:cubicBezTo>
                <a:cubicBezTo>
                  <a:pt x="74" y="45"/>
                  <a:pt x="74" y="45"/>
                  <a:pt x="74" y="45"/>
                </a:cubicBezTo>
                <a:cubicBezTo>
                  <a:pt x="74" y="45"/>
                  <a:pt x="75" y="46"/>
                  <a:pt x="75" y="47"/>
                </a:cubicBezTo>
                <a:cubicBezTo>
                  <a:pt x="75" y="48"/>
                  <a:pt x="74" y="49"/>
                  <a:pt x="74" y="49"/>
                </a:cubicBezTo>
                <a:close/>
                <a:moveTo>
                  <a:pt x="74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39"/>
                  <a:pt x="6" y="38"/>
                </a:cubicBezTo>
                <a:cubicBezTo>
                  <a:pt x="6" y="37"/>
                  <a:pt x="7" y="36"/>
                  <a:pt x="7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6"/>
                  <a:pt x="75" y="37"/>
                  <a:pt x="75" y="38"/>
                </a:cubicBezTo>
                <a:cubicBezTo>
                  <a:pt x="75" y="39"/>
                  <a:pt x="74" y="40"/>
                  <a:pt x="74" y="40"/>
                </a:cubicBezTo>
                <a:close/>
                <a:moveTo>
                  <a:pt x="69" y="24"/>
                </a:moveTo>
                <a:cubicBezTo>
                  <a:pt x="59" y="24"/>
                  <a:pt x="59" y="24"/>
                  <a:pt x="59" y="24"/>
                </a:cubicBezTo>
                <a:cubicBezTo>
                  <a:pt x="59" y="4"/>
                  <a:pt x="59" y="4"/>
                  <a:pt x="59" y="4"/>
                </a:cubicBezTo>
                <a:cubicBezTo>
                  <a:pt x="69" y="14"/>
                  <a:pt x="69" y="14"/>
                  <a:pt x="69" y="14"/>
                </a:cubicBezTo>
                <a:cubicBezTo>
                  <a:pt x="79" y="24"/>
                  <a:pt x="79" y="24"/>
                  <a:pt x="79" y="24"/>
                </a:cubicBezTo>
                <a:lnTo>
                  <a:pt x="69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59" name="Freeform 170">
            <a:extLst>
              <a:ext uri="{FF2B5EF4-FFF2-40B4-BE49-F238E27FC236}">
                <a16:creationId xmlns:a16="http://schemas.microsoft.com/office/drawing/2014/main" id="{1FDB3461-9855-44E1-B91A-22D367B7C004}"/>
              </a:ext>
            </a:extLst>
          </p:cNvPr>
          <p:cNvSpPr>
            <a:spLocks noEditPoints="1"/>
          </p:cNvSpPr>
          <p:nvPr/>
        </p:nvSpPr>
        <p:spPr bwMode="auto">
          <a:xfrm>
            <a:off x="2916238" y="2855913"/>
            <a:ext cx="258762" cy="398462"/>
          </a:xfrm>
          <a:custGeom>
            <a:avLst/>
            <a:gdLst>
              <a:gd name="T0" fmla="*/ 163 w 163"/>
              <a:gd name="T1" fmla="*/ 42 h 251"/>
              <a:gd name="T2" fmla="*/ 123 w 163"/>
              <a:gd name="T3" fmla="*/ 0 h 251"/>
              <a:gd name="T4" fmla="*/ 0 w 163"/>
              <a:gd name="T5" fmla="*/ 0 h 251"/>
              <a:gd name="T6" fmla="*/ 0 w 163"/>
              <a:gd name="T7" fmla="*/ 42 h 251"/>
              <a:gd name="T8" fmla="*/ 90 w 163"/>
              <a:gd name="T9" fmla="*/ 42 h 251"/>
              <a:gd name="T10" fmla="*/ 129 w 163"/>
              <a:gd name="T11" fmla="*/ 82 h 251"/>
              <a:gd name="T12" fmla="*/ 129 w 163"/>
              <a:gd name="T13" fmla="*/ 251 h 251"/>
              <a:gd name="T14" fmla="*/ 163 w 163"/>
              <a:gd name="T15" fmla="*/ 251 h 251"/>
              <a:gd name="T16" fmla="*/ 163 w 163"/>
              <a:gd name="T17" fmla="*/ 42 h 251"/>
              <a:gd name="T18" fmla="*/ 139 w 163"/>
              <a:gd name="T19" fmla="*/ 48 h 251"/>
              <a:gd name="T20" fmla="*/ 119 w 163"/>
              <a:gd name="T21" fmla="*/ 48 h 251"/>
              <a:gd name="T22" fmla="*/ 119 w 163"/>
              <a:gd name="T23" fmla="*/ 8 h 251"/>
              <a:gd name="T24" fmla="*/ 139 w 163"/>
              <a:gd name="T25" fmla="*/ 28 h 251"/>
              <a:gd name="T26" fmla="*/ 157 w 163"/>
              <a:gd name="T27" fmla="*/ 48 h 251"/>
              <a:gd name="T28" fmla="*/ 139 w 163"/>
              <a:gd name="T29" fmla="*/ 4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251">
                <a:moveTo>
                  <a:pt x="163" y="42"/>
                </a:moveTo>
                <a:lnTo>
                  <a:pt x="123" y="0"/>
                </a:lnTo>
                <a:lnTo>
                  <a:pt x="0" y="0"/>
                </a:lnTo>
                <a:lnTo>
                  <a:pt x="0" y="42"/>
                </a:lnTo>
                <a:lnTo>
                  <a:pt x="90" y="42"/>
                </a:lnTo>
                <a:lnTo>
                  <a:pt x="129" y="82"/>
                </a:lnTo>
                <a:lnTo>
                  <a:pt x="129" y="251"/>
                </a:lnTo>
                <a:lnTo>
                  <a:pt x="163" y="251"/>
                </a:lnTo>
                <a:lnTo>
                  <a:pt x="163" y="42"/>
                </a:lnTo>
                <a:close/>
                <a:moveTo>
                  <a:pt x="139" y="48"/>
                </a:moveTo>
                <a:lnTo>
                  <a:pt x="119" y="48"/>
                </a:lnTo>
                <a:lnTo>
                  <a:pt x="119" y="8"/>
                </a:lnTo>
                <a:lnTo>
                  <a:pt x="139" y="28"/>
                </a:lnTo>
                <a:lnTo>
                  <a:pt x="157" y="48"/>
                </a:lnTo>
                <a:lnTo>
                  <a:pt x="139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60" name="Freeform 171">
            <a:extLst>
              <a:ext uri="{FF2B5EF4-FFF2-40B4-BE49-F238E27FC236}">
                <a16:creationId xmlns:a16="http://schemas.microsoft.com/office/drawing/2014/main" id="{7158436D-DA67-433F-BA39-693838459BB2}"/>
              </a:ext>
            </a:extLst>
          </p:cNvPr>
          <p:cNvSpPr>
            <a:spLocks noEditPoints="1"/>
          </p:cNvSpPr>
          <p:nvPr/>
        </p:nvSpPr>
        <p:spPr bwMode="auto">
          <a:xfrm>
            <a:off x="3778250" y="2909888"/>
            <a:ext cx="258763" cy="398462"/>
          </a:xfrm>
          <a:custGeom>
            <a:avLst/>
            <a:gdLst>
              <a:gd name="T0" fmla="*/ 0 w 82"/>
              <a:gd name="T1" fmla="*/ 0 h 126"/>
              <a:gd name="T2" fmla="*/ 82 w 82"/>
              <a:gd name="T3" fmla="*/ 126 h 126"/>
              <a:gd name="T4" fmla="*/ 62 w 82"/>
              <a:gd name="T5" fmla="*/ 0 h 126"/>
              <a:gd name="T6" fmla="*/ 25 w 82"/>
              <a:gd name="T7" fmla="*/ 27 h 126"/>
              <a:gd name="T8" fmla="*/ 25 w 82"/>
              <a:gd name="T9" fmla="*/ 31 h 126"/>
              <a:gd name="T10" fmla="*/ 6 w 82"/>
              <a:gd name="T11" fmla="*/ 29 h 126"/>
              <a:gd name="T12" fmla="*/ 74 w 82"/>
              <a:gd name="T13" fmla="*/ 112 h 126"/>
              <a:gd name="T14" fmla="*/ 6 w 82"/>
              <a:gd name="T15" fmla="*/ 110 h 126"/>
              <a:gd name="T16" fmla="*/ 74 w 82"/>
              <a:gd name="T17" fmla="*/ 108 h 126"/>
              <a:gd name="T18" fmla="*/ 74 w 82"/>
              <a:gd name="T19" fmla="*/ 112 h 126"/>
              <a:gd name="T20" fmla="*/ 8 w 82"/>
              <a:gd name="T21" fmla="*/ 103 h 126"/>
              <a:gd name="T22" fmla="*/ 8 w 82"/>
              <a:gd name="T23" fmla="*/ 99 h 126"/>
              <a:gd name="T24" fmla="*/ 75 w 82"/>
              <a:gd name="T25" fmla="*/ 101 h 126"/>
              <a:gd name="T26" fmla="*/ 6 w 82"/>
              <a:gd name="T27" fmla="*/ 91 h 126"/>
              <a:gd name="T28" fmla="*/ 43 w 82"/>
              <a:gd name="T29" fmla="*/ 89 h 126"/>
              <a:gd name="T30" fmla="*/ 43 w 82"/>
              <a:gd name="T31" fmla="*/ 94 h 126"/>
              <a:gd name="T32" fmla="*/ 6 w 82"/>
              <a:gd name="T33" fmla="*/ 91 h 126"/>
              <a:gd name="T34" fmla="*/ 8 w 82"/>
              <a:gd name="T35" fmla="*/ 84 h 126"/>
              <a:gd name="T36" fmla="*/ 8 w 82"/>
              <a:gd name="T37" fmla="*/ 80 h 126"/>
              <a:gd name="T38" fmla="*/ 75 w 82"/>
              <a:gd name="T39" fmla="*/ 82 h 126"/>
              <a:gd name="T40" fmla="*/ 74 w 82"/>
              <a:gd name="T41" fmla="*/ 75 h 126"/>
              <a:gd name="T42" fmla="*/ 6 w 82"/>
              <a:gd name="T43" fmla="*/ 73 h 126"/>
              <a:gd name="T44" fmla="*/ 74 w 82"/>
              <a:gd name="T45" fmla="*/ 71 h 126"/>
              <a:gd name="T46" fmla="*/ 74 w 82"/>
              <a:gd name="T47" fmla="*/ 75 h 126"/>
              <a:gd name="T48" fmla="*/ 8 w 82"/>
              <a:gd name="T49" fmla="*/ 66 h 126"/>
              <a:gd name="T50" fmla="*/ 8 w 82"/>
              <a:gd name="T51" fmla="*/ 62 h 126"/>
              <a:gd name="T52" fmla="*/ 75 w 82"/>
              <a:gd name="T53" fmla="*/ 64 h 126"/>
              <a:gd name="T54" fmla="*/ 74 w 82"/>
              <a:gd name="T55" fmla="*/ 58 h 126"/>
              <a:gd name="T56" fmla="*/ 6 w 82"/>
              <a:gd name="T57" fmla="*/ 56 h 126"/>
              <a:gd name="T58" fmla="*/ 74 w 82"/>
              <a:gd name="T59" fmla="*/ 54 h 126"/>
              <a:gd name="T60" fmla="*/ 74 w 82"/>
              <a:gd name="T61" fmla="*/ 58 h 126"/>
              <a:gd name="T62" fmla="*/ 8 w 82"/>
              <a:gd name="T63" fmla="*/ 49 h 126"/>
              <a:gd name="T64" fmla="*/ 8 w 82"/>
              <a:gd name="T65" fmla="*/ 45 h 126"/>
              <a:gd name="T66" fmla="*/ 75 w 82"/>
              <a:gd name="T67" fmla="*/ 47 h 126"/>
              <a:gd name="T68" fmla="*/ 74 w 82"/>
              <a:gd name="T69" fmla="*/ 40 h 126"/>
              <a:gd name="T70" fmla="*/ 6 w 82"/>
              <a:gd name="T71" fmla="*/ 38 h 126"/>
              <a:gd name="T72" fmla="*/ 74 w 82"/>
              <a:gd name="T73" fmla="*/ 36 h 126"/>
              <a:gd name="T74" fmla="*/ 74 w 82"/>
              <a:gd name="T75" fmla="*/ 40 h 126"/>
              <a:gd name="T76" fmla="*/ 60 w 82"/>
              <a:gd name="T77" fmla="*/ 24 h 126"/>
              <a:gd name="T78" fmla="*/ 69 w 82"/>
              <a:gd name="T79" fmla="*/ 14 h 126"/>
              <a:gd name="T80" fmla="*/ 69 w 82"/>
              <a:gd name="T81" fmla="*/ 2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2" h="126">
                <a:moveTo>
                  <a:pt x="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20"/>
                  <a:pt x="82" y="20"/>
                  <a:pt x="82" y="20"/>
                </a:cubicBezTo>
                <a:lnTo>
                  <a:pt x="62" y="0"/>
                </a:lnTo>
                <a:close/>
                <a:moveTo>
                  <a:pt x="7" y="27"/>
                </a:move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6" y="28"/>
                  <a:pt x="26" y="29"/>
                </a:cubicBezTo>
                <a:cubicBezTo>
                  <a:pt x="26" y="30"/>
                  <a:pt x="25" y="31"/>
                  <a:pt x="2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6" y="30"/>
                  <a:pt x="6" y="29"/>
                </a:cubicBezTo>
                <a:cubicBezTo>
                  <a:pt x="6" y="28"/>
                  <a:pt x="7" y="27"/>
                  <a:pt x="7" y="27"/>
                </a:cubicBezTo>
                <a:close/>
                <a:moveTo>
                  <a:pt x="74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7" y="112"/>
                  <a:pt x="6" y="111"/>
                  <a:pt x="6" y="110"/>
                </a:cubicBezTo>
                <a:cubicBezTo>
                  <a:pt x="6" y="109"/>
                  <a:pt x="7" y="108"/>
                  <a:pt x="8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5" y="108"/>
                  <a:pt x="75" y="109"/>
                  <a:pt x="75" y="110"/>
                </a:cubicBezTo>
                <a:cubicBezTo>
                  <a:pt x="75" y="111"/>
                  <a:pt x="75" y="112"/>
                  <a:pt x="74" y="112"/>
                </a:cubicBezTo>
                <a:close/>
                <a:moveTo>
                  <a:pt x="74" y="103"/>
                </a:moveTo>
                <a:cubicBezTo>
                  <a:pt x="8" y="103"/>
                  <a:pt x="8" y="103"/>
                  <a:pt x="8" y="103"/>
                </a:cubicBezTo>
                <a:cubicBezTo>
                  <a:pt x="7" y="103"/>
                  <a:pt x="6" y="102"/>
                  <a:pt x="6" y="101"/>
                </a:cubicBezTo>
                <a:cubicBezTo>
                  <a:pt x="6" y="100"/>
                  <a:pt x="7" y="99"/>
                  <a:pt x="8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3"/>
                  <a:pt x="74" y="103"/>
                </a:cubicBezTo>
                <a:close/>
                <a:moveTo>
                  <a:pt x="6" y="91"/>
                </a:moveTo>
                <a:cubicBezTo>
                  <a:pt x="6" y="90"/>
                  <a:pt x="7" y="89"/>
                  <a:pt x="7" y="89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89"/>
                  <a:pt x="43" y="90"/>
                  <a:pt x="43" y="91"/>
                </a:cubicBezTo>
                <a:cubicBezTo>
                  <a:pt x="43" y="93"/>
                  <a:pt x="43" y="94"/>
                  <a:pt x="43" y="94"/>
                </a:cubicBezTo>
                <a:cubicBezTo>
                  <a:pt x="7" y="94"/>
                  <a:pt x="7" y="94"/>
                  <a:pt x="7" y="94"/>
                </a:cubicBezTo>
                <a:cubicBezTo>
                  <a:pt x="7" y="94"/>
                  <a:pt x="6" y="93"/>
                  <a:pt x="6" y="91"/>
                </a:cubicBezTo>
                <a:close/>
                <a:moveTo>
                  <a:pt x="74" y="84"/>
                </a:move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3"/>
                  <a:pt x="6" y="82"/>
                </a:cubicBezTo>
                <a:cubicBezTo>
                  <a:pt x="6" y="81"/>
                  <a:pt x="7" y="80"/>
                  <a:pt x="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5" y="80"/>
                  <a:pt x="75" y="81"/>
                  <a:pt x="75" y="82"/>
                </a:cubicBezTo>
                <a:cubicBezTo>
                  <a:pt x="75" y="83"/>
                  <a:pt x="75" y="84"/>
                  <a:pt x="74" y="84"/>
                </a:cubicBezTo>
                <a:close/>
                <a:moveTo>
                  <a:pt x="74" y="75"/>
                </a:moveTo>
                <a:cubicBezTo>
                  <a:pt x="8" y="75"/>
                  <a:pt x="8" y="75"/>
                  <a:pt x="8" y="75"/>
                </a:cubicBezTo>
                <a:cubicBezTo>
                  <a:pt x="7" y="75"/>
                  <a:pt x="6" y="74"/>
                  <a:pt x="6" y="73"/>
                </a:cubicBezTo>
                <a:cubicBezTo>
                  <a:pt x="6" y="72"/>
                  <a:pt x="7" y="71"/>
                  <a:pt x="8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71"/>
                  <a:pt x="75" y="72"/>
                  <a:pt x="75" y="73"/>
                </a:cubicBezTo>
                <a:cubicBezTo>
                  <a:pt x="75" y="74"/>
                  <a:pt x="75" y="75"/>
                  <a:pt x="74" y="75"/>
                </a:cubicBezTo>
                <a:close/>
                <a:moveTo>
                  <a:pt x="74" y="66"/>
                </a:moveTo>
                <a:cubicBezTo>
                  <a:pt x="8" y="66"/>
                  <a:pt x="8" y="66"/>
                  <a:pt x="8" y="66"/>
                </a:cubicBezTo>
                <a:cubicBezTo>
                  <a:pt x="7" y="66"/>
                  <a:pt x="6" y="65"/>
                  <a:pt x="6" y="64"/>
                </a:cubicBezTo>
                <a:cubicBezTo>
                  <a:pt x="6" y="63"/>
                  <a:pt x="7" y="62"/>
                  <a:pt x="8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5" y="62"/>
                  <a:pt x="75" y="63"/>
                  <a:pt x="75" y="64"/>
                </a:cubicBezTo>
                <a:cubicBezTo>
                  <a:pt x="75" y="65"/>
                  <a:pt x="75" y="66"/>
                  <a:pt x="74" y="66"/>
                </a:cubicBezTo>
                <a:close/>
                <a:moveTo>
                  <a:pt x="74" y="58"/>
                </a:moveTo>
                <a:cubicBezTo>
                  <a:pt x="8" y="58"/>
                  <a:pt x="8" y="58"/>
                  <a:pt x="8" y="58"/>
                </a:cubicBezTo>
                <a:cubicBezTo>
                  <a:pt x="7" y="58"/>
                  <a:pt x="6" y="57"/>
                  <a:pt x="6" y="56"/>
                </a:cubicBezTo>
                <a:cubicBezTo>
                  <a:pt x="6" y="55"/>
                  <a:pt x="7" y="54"/>
                  <a:pt x="8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5" y="54"/>
                  <a:pt x="75" y="55"/>
                  <a:pt x="75" y="56"/>
                </a:cubicBezTo>
                <a:cubicBezTo>
                  <a:pt x="75" y="57"/>
                  <a:pt x="75" y="58"/>
                  <a:pt x="74" y="58"/>
                </a:cubicBezTo>
                <a:close/>
                <a:moveTo>
                  <a:pt x="74" y="49"/>
                </a:moveTo>
                <a:cubicBezTo>
                  <a:pt x="8" y="49"/>
                  <a:pt x="8" y="49"/>
                  <a:pt x="8" y="49"/>
                </a:cubicBezTo>
                <a:cubicBezTo>
                  <a:pt x="7" y="49"/>
                  <a:pt x="6" y="48"/>
                  <a:pt x="6" y="47"/>
                </a:cubicBezTo>
                <a:cubicBezTo>
                  <a:pt x="6" y="46"/>
                  <a:pt x="7" y="45"/>
                  <a:pt x="8" y="45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6"/>
                  <a:pt x="75" y="47"/>
                </a:cubicBezTo>
                <a:cubicBezTo>
                  <a:pt x="75" y="48"/>
                  <a:pt x="75" y="49"/>
                  <a:pt x="74" y="49"/>
                </a:cubicBezTo>
                <a:close/>
                <a:moveTo>
                  <a:pt x="74" y="40"/>
                </a:move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6" y="39"/>
                  <a:pt x="6" y="38"/>
                </a:cubicBezTo>
                <a:cubicBezTo>
                  <a:pt x="6" y="37"/>
                  <a:pt x="7" y="36"/>
                  <a:pt x="8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75" y="36"/>
                  <a:pt x="75" y="37"/>
                  <a:pt x="75" y="38"/>
                </a:cubicBezTo>
                <a:cubicBezTo>
                  <a:pt x="75" y="39"/>
                  <a:pt x="75" y="40"/>
                  <a:pt x="74" y="40"/>
                </a:cubicBezTo>
                <a:close/>
                <a:moveTo>
                  <a:pt x="69" y="24"/>
                </a:moveTo>
                <a:cubicBezTo>
                  <a:pt x="60" y="24"/>
                  <a:pt x="60" y="24"/>
                  <a:pt x="60" y="24"/>
                </a:cubicBezTo>
                <a:cubicBezTo>
                  <a:pt x="60" y="4"/>
                  <a:pt x="60" y="4"/>
                  <a:pt x="60" y="4"/>
                </a:cubicBezTo>
                <a:cubicBezTo>
                  <a:pt x="69" y="14"/>
                  <a:pt x="69" y="14"/>
                  <a:pt x="69" y="14"/>
                </a:cubicBezTo>
                <a:cubicBezTo>
                  <a:pt x="79" y="24"/>
                  <a:pt x="79" y="24"/>
                  <a:pt x="79" y="24"/>
                </a:cubicBezTo>
                <a:lnTo>
                  <a:pt x="69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61" name="Freeform 172">
            <a:extLst>
              <a:ext uri="{FF2B5EF4-FFF2-40B4-BE49-F238E27FC236}">
                <a16:creationId xmlns:a16="http://schemas.microsoft.com/office/drawing/2014/main" id="{12742966-515D-425F-8223-3E88E02F7A8D}"/>
              </a:ext>
            </a:extLst>
          </p:cNvPr>
          <p:cNvSpPr>
            <a:spLocks noEditPoints="1"/>
          </p:cNvSpPr>
          <p:nvPr/>
        </p:nvSpPr>
        <p:spPr bwMode="auto">
          <a:xfrm>
            <a:off x="4551363" y="2903538"/>
            <a:ext cx="442912" cy="446087"/>
          </a:xfrm>
          <a:custGeom>
            <a:avLst/>
            <a:gdLst>
              <a:gd name="T0" fmla="*/ 0 w 140"/>
              <a:gd name="T1" fmla="*/ 115 h 141"/>
              <a:gd name="T2" fmla="*/ 25 w 140"/>
              <a:gd name="T3" fmla="*/ 130 h 141"/>
              <a:gd name="T4" fmla="*/ 10 w 140"/>
              <a:gd name="T5" fmla="*/ 60 h 141"/>
              <a:gd name="T6" fmla="*/ 0 w 140"/>
              <a:gd name="T7" fmla="*/ 81 h 141"/>
              <a:gd name="T8" fmla="*/ 10 w 140"/>
              <a:gd name="T9" fmla="*/ 60 h 141"/>
              <a:gd name="T10" fmla="*/ 10 w 140"/>
              <a:gd name="T11" fmla="*/ 26 h 141"/>
              <a:gd name="T12" fmla="*/ 25 w 140"/>
              <a:gd name="T13" fmla="*/ 0 h 141"/>
              <a:gd name="T14" fmla="*/ 10 w 140"/>
              <a:gd name="T15" fmla="*/ 87 h 141"/>
              <a:gd name="T16" fmla="*/ 0 w 140"/>
              <a:gd name="T17" fmla="*/ 108 h 141"/>
              <a:gd name="T18" fmla="*/ 10 w 140"/>
              <a:gd name="T19" fmla="*/ 87 h 141"/>
              <a:gd name="T20" fmla="*/ 0 w 140"/>
              <a:gd name="T21" fmla="*/ 33 h 141"/>
              <a:gd name="T22" fmla="*/ 10 w 140"/>
              <a:gd name="T23" fmla="*/ 54 h 141"/>
              <a:gd name="T24" fmla="*/ 140 w 140"/>
              <a:gd name="T25" fmla="*/ 42 h 141"/>
              <a:gd name="T26" fmla="*/ 140 w 140"/>
              <a:gd name="T27" fmla="*/ 54 h 141"/>
              <a:gd name="T28" fmla="*/ 107 w 140"/>
              <a:gd name="T29" fmla="*/ 9 h 141"/>
              <a:gd name="T30" fmla="*/ 87 w 140"/>
              <a:gd name="T31" fmla="*/ 0 h 141"/>
              <a:gd name="T32" fmla="*/ 105 w 140"/>
              <a:gd name="T33" fmla="*/ 10 h 141"/>
              <a:gd name="T34" fmla="*/ 32 w 140"/>
              <a:gd name="T35" fmla="*/ 141 h 141"/>
              <a:gd name="T36" fmla="*/ 53 w 140"/>
              <a:gd name="T37" fmla="*/ 131 h 141"/>
              <a:gd name="T38" fmla="*/ 32 w 140"/>
              <a:gd name="T39" fmla="*/ 141 h 141"/>
              <a:gd name="T40" fmla="*/ 140 w 140"/>
              <a:gd name="T41" fmla="*/ 108 h 141"/>
              <a:gd name="T42" fmla="*/ 130 w 140"/>
              <a:gd name="T43" fmla="*/ 87 h 141"/>
              <a:gd name="T44" fmla="*/ 115 w 140"/>
              <a:gd name="T45" fmla="*/ 130 h 141"/>
              <a:gd name="T46" fmla="*/ 140 w 140"/>
              <a:gd name="T47" fmla="*/ 115 h 141"/>
              <a:gd name="T48" fmla="*/ 115 w 140"/>
              <a:gd name="T49" fmla="*/ 130 h 141"/>
              <a:gd name="T50" fmla="*/ 130 w 140"/>
              <a:gd name="T51" fmla="*/ 81 h 141"/>
              <a:gd name="T52" fmla="*/ 140 w 140"/>
              <a:gd name="T53" fmla="*/ 60 h 141"/>
              <a:gd name="T54" fmla="*/ 32 w 140"/>
              <a:gd name="T55" fmla="*/ 10 h 141"/>
              <a:gd name="T56" fmla="*/ 53 w 140"/>
              <a:gd name="T57" fmla="*/ 0 h 141"/>
              <a:gd name="T58" fmla="*/ 32 w 140"/>
              <a:gd name="T59" fmla="*/ 10 h 141"/>
              <a:gd name="T60" fmla="*/ 80 w 140"/>
              <a:gd name="T61" fmla="*/ 10 h 141"/>
              <a:gd name="T62" fmla="*/ 60 w 140"/>
              <a:gd name="T63" fmla="*/ 0 h 141"/>
              <a:gd name="T64" fmla="*/ 60 w 140"/>
              <a:gd name="T65" fmla="*/ 141 h 141"/>
              <a:gd name="T66" fmla="*/ 80 w 140"/>
              <a:gd name="T67" fmla="*/ 131 h 141"/>
              <a:gd name="T68" fmla="*/ 60 w 140"/>
              <a:gd name="T69" fmla="*/ 141 h 141"/>
              <a:gd name="T70" fmla="*/ 107 w 140"/>
              <a:gd name="T71" fmla="*/ 141 h 141"/>
              <a:gd name="T72" fmla="*/ 87 w 140"/>
              <a:gd name="T73" fmla="*/ 13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0" h="141"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29"/>
                  <a:pt x="11" y="140"/>
                  <a:pt x="25" y="140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17" y="130"/>
                  <a:pt x="10" y="124"/>
                  <a:pt x="10" y="115"/>
                </a:cubicBezTo>
                <a:close/>
                <a:moveTo>
                  <a:pt x="10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81"/>
                  <a:pt x="0" y="81"/>
                  <a:pt x="0" y="81"/>
                </a:cubicBezTo>
                <a:cubicBezTo>
                  <a:pt x="10" y="81"/>
                  <a:pt x="10" y="81"/>
                  <a:pt x="10" y="81"/>
                </a:cubicBezTo>
                <a:lnTo>
                  <a:pt x="10" y="60"/>
                </a:lnTo>
                <a:close/>
                <a:moveTo>
                  <a:pt x="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17"/>
                  <a:pt x="17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10" y="87"/>
                </a:moveTo>
                <a:cubicBezTo>
                  <a:pt x="0" y="87"/>
                  <a:pt x="0" y="87"/>
                  <a:pt x="0" y="87"/>
                </a:cubicBezTo>
                <a:cubicBezTo>
                  <a:pt x="0" y="108"/>
                  <a:pt x="0" y="108"/>
                  <a:pt x="0" y="108"/>
                </a:cubicBezTo>
                <a:cubicBezTo>
                  <a:pt x="10" y="108"/>
                  <a:pt x="10" y="108"/>
                  <a:pt x="10" y="108"/>
                </a:cubicBezTo>
                <a:lnTo>
                  <a:pt x="10" y="87"/>
                </a:lnTo>
                <a:close/>
                <a:moveTo>
                  <a:pt x="1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4"/>
                  <a:pt x="10" y="54"/>
                  <a:pt x="10" y="54"/>
                </a:cubicBezTo>
                <a:lnTo>
                  <a:pt x="10" y="33"/>
                </a:lnTo>
                <a:close/>
                <a:moveTo>
                  <a:pt x="140" y="42"/>
                </a:moveTo>
                <a:cubicBezTo>
                  <a:pt x="137" y="46"/>
                  <a:pt x="135" y="50"/>
                  <a:pt x="132" y="54"/>
                </a:cubicBezTo>
                <a:cubicBezTo>
                  <a:pt x="140" y="54"/>
                  <a:pt x="140" y="54"/>
                  <a:pt x="140" y="54"/>
                </a:cubicBezTo>
                <a:lnTo>
                  <a:pt x="140" y="42"/>
                </a:lnTo>
                <a:close/>
                <a:moveTo>
                  <a:pt x="107" y="9"/>
                </a:moveTo>
                <a:cubicBezTo>
                  <a:pt x="107" y="0"/>
                  <a:pt x="107" y="0"/>
                  <a:pt x="10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10"/>
                  <a:pt x="87" y="10"/>
                  <a:pt x="87" y="10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6" y="10"/>
                  <a:pt x="106" y="9"/>
                  <a:pt x="107" y="9"/>
                </a:cubicBezTo>
                <a:close/>
                <a:moveTo>
                  <a:pt x="32" y="141"/>
                </a:moveTo>
                <a:cubicBezTo>
                  <a:pt x="53" y="141"/>
                  <a:pt x="53" y="141"/>
                  <a:pt x="53" y="141"/>
                </a:cubicBezTo>
                <a:cubicBezTo>
                  <a:pt x="53" y="131"/>
                  <a:pt x="53" y="131"/>
                  <a:pt x="53" y="131"/>
                </a:cubicBezTo>
                <a:cubicBezTo>
                  <a:pt x="32" y="131"/>
                  <a:pt x="32" y="131"/>
                  <a:pt x="32" y="131"/>
                </a:cubicBezTo>
                <a:lnTo>
                  <a:pt x="32" y="141"/>
                </a:lnTo>
                <a:close/>
                <a:moveTo>
                  <a:pt x="130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0" y="87"/>
                  <a:pt x="130" y="87"/>
                  <a:pt x="130" y="87"/>
                </a:cubicBezTo>
                <a:lnTo>
                  <a:pt x="130" y="108"/>
                </a:lnTo>
                <a:close/>
                <a:moveTo>
                  <a:pt x="115" y="130"/>
                </a:moveTo>
                <a:cubicBezTo>
                  <a:pt x="115" y="140"/>
                  <a:pt x="115" y="140"/>
                  <a:pt x="115" y="140"/>
                </a:cubicBezTo>
                <a:cubicBezTo>
                  <a:pt x="129" y="140"/>
                  <a:pt x="140" y="129"/>
                  <a:pt x="140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24"/>
                  <a:pt x="123" y="130"/>
                  <a:pt x="115" y="130"/>
                </a:cubicBezTo>
                <a:close/>
                <a:moveTo>
                  <a:pt x="130" y="60"/>
                </a:moveTo>
                <a:cubicBezTo>
                  <a:pt x="130" y="81"/>
                  <a:pt x="130" y="81"/>
                  <a:pt x="130" y="81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60"/>
                  <a:pt x="140" y="60"/>
                  <a:pt x="140" y="60"/>
                </a:cubicBezTo>
                <a:lnTo>
                  <a:pt x="130" y="60"/>
                </a:lnTo>
                <a:close/>
                <a:moveTo>
                  <a:pt x="32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"/>
                </a:lnTo>
                <a:close/>
                <a:moveTo>
                  <a:pt x="60" y="10"/>
                </a:moveTo>
                <a:cubicBezTo>
                  <a:pt x="80" y="10"/>
                  <a:pt x="80" y="10"/>
                  <a:pt x="80" y="10"/>
                </a:cubicBezTo>
                <a:cubicBezTo>
                  <a:pt x="80" y="0"/>
                  <a:pt x="80" y="0"/>
                  <a:pt x="80" y="0"/>
                </a:cubicBezTo>
                <a:cubicBezTo>
                  <a:pt x="60" y="0"/>
                  <a:pt x="60" y="0"/>
                  <a:pt x="60" y="0"/>
                </a:cubicBezTo>
                <a:lnTo>
                  <a:pt x="60" y="10"/>
                </a:lnTo>
                <a:close/>
                <a:moveTo>
                  <a:pt x="60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60" y="131"/>
                  <a:pt x="60" y="131"/>
                  <a:pt x="60" y="131"/>
                </a:cubicBezTo>
                <a:lnTo>
                  <a:pt x="60" y="141"/>
                </a:lnTo>
                <a:close/>
                <a:moveTo>
                  <a:pt x="87" y="141"/>
                </a:moveTo>
                <a:cubicBezTo>
                  <a:pt x="107" y="141"/>
                  <a:pt x="107" y="141"/>
                  <a:pt x="107" y="14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87" y="131"/>
                  <a:pt x="87" y="131"/>
                  <a:pt x="87" y="131"/>
                </a:cubicBezTo>
                <a:lnTo>
                  <a:pt x="87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62" name="Freeform 173">
            <a:extLst>
              <a:ext uri="{FF2B5EF4-FFF2-40B4-BE49-F238E27FC236}">
                <a16:creationId xmlns:a16="http://schemas.microsoft.com/office/drawing/2014/main" id="{AA28BF96-C715-4F16-9E9D-57F9509B8528}"/>
              </a:ext>
            </a:extLst>
          </p:cNvPr>
          <p:cNvSpPr>
            <a:spLocks/>
          </p:cNvSpPr>
          <p:nvPr/>
        </p:nvSpPr>
        <p:spPr bwMode="auto">
          <a:xfrm>
            <a:off x="4602163" y="2843213"/>
            <a:ext cx="487362" cy="420687"/>
          </a:xfrm>
          <a:custGeom>
            <a:avLst/>
            <a:gdLst>
              <a:gd name="T0" fmla="*/ 150 w 154"/>
              <a:gd name="T1" fmla="*/ 0 h 133"/>
              <a:gd name="T2" fmla="*/ 54 w 154"/>
              <a:gd name="T3" fmla="*/ 84 h 133"/>
              <a:gd name="T4" fmla="*/ 17 w 154"/>
              <a:gd name="T5" fmla="*/ 54 h 133"/>
              <a:gd name="T6" fmla="*/ 0 w 154"/>
              <a:gd name="T7" fmla="*/ 68 h 133"/>
              <a:gd name="T8" fmla="*/ 65 w 154"/>
              <a:gd name="T9" fmla="*/ 133 h 133"/>
              <a:gd name="T10" fmla="*/ 154 w 154"/>
              <a:gd name="T11" fmla="*/ 9 h 133"/>
              <a:gd name="T12" fmla="*/ 150 w 154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133">
                <a:moveTo>
                  <a:pt x="150" y="0"/>
                </a:moveTo>
                <a:cubicBezTo>
                  <a:pt x="104" y="29"/>
                  <a:pt x="69" y="65"/>
                  <a:pt x="54" y="84"/>
                </a:cubicBezTo>
                <a:cubicBezTo>
                  <a:pt x="17" y="54"/>
                  <a:pt x="17" y="54"/>
                  <a:pt x="17" y="54"/>
                </a:cubicBezTo>
                <a:cubicBezTo>
                  <a:pt x="0" y="68"/>
                  <a:pt x="0" y="68"/>
                  <a:pt x="0" y="68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76" y="105"/>
                  <a:pt x="111" y="49"/>
                  <a:pt x="154" y="9"/>
                </a:cubicBezTo>
                <a:lnTo>
                  <a:pt x="1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63" name="Freeform 174">
            <a:extLst>
              <a:ext uri="{FF2B5EF4-FFF2-40B4-BE49-F238E27FC236}">
                <a16:creationId xmlns:a16="http://schemas.microsoft.com/office/drawing/2014/main" id="{8C01C611-0961-4DDF-A765-108E0AEF5B95}"/>
              </a:ext>
            </a:extLst>
          </p:cNvPr>
          <p:cNvSpPr>
            <a:spLocks/>
          </p:cNvSpPr>
          <p:nvPr/>
        </p:nvSpPr>
        <p:spPr bwMode="auto">
          <a:xfrm>
            <a:off x="5394325" y="2814638"/>
            <a:ext cx="550863" cy="525462"/>
          </a:xfrm>
          <a:custGeom>
            <a:avLst/>
            <a:gdLst>
              <a:gd name="T0" fmla="*/ 174 w 174"/>
              <a:gd name="T1" fmla="*/ 139 h 166"/>
              <a:gd name="T2" fmla="*/ 153 w 174"/>
              <a:gd name="T3" fmla="*/ 126 h 166"/>
              <a:gd name="T4" fmla="*/ 126 w 174"/>
              <a:gd name="T5" fmla="*/ 115 h 166"/>
              <a:gd name="T6" fmla="*/ 118 w 174"/>
              <a:gd name="T7" fmla="*/ 112 h 166"/>
              <a:gd name="T8" fmla="*/ 111 w 174"/>
              <a:gd name="T9" fmla="*/ 100 h 166"/>
              <a:gd name="T10" fmla="*/ 106 w 174"/>
              <a:gd name="T11" fmla="*/ 100 h 166"/>
              <a:gd name="T12" fmla="*/ 111 w 174"/>
              <a:gd name="T13" fmla="*/ 90 h 166"/>
              <a:gd name="T14" fmla="*/ 113 w 174"/>
              <a:gd name="T15" fmla="*/ 79 h 166"/>
              <a:gd name="T16" fmla="*/ 118 w 174"/>
              <a:gd name="T17" fmla="*/ 74 h 166"/>
              <a:gd name="T18" fmla="*/ 121 w 174"/>
              <a:gd name="T19" fmla="*/ 67 h 166"/>
              <a:gd name="T20" fmla="*/ 120 w 174"/>
              <a:gd name="T21" fmla="*/ 54 h 166"/>
              <a:gd name="T22" fmla="*/ 118 w 174"/>
              <a:gd name="T23" fmla="*/ 49 h 166"/>
              <a:gd name="T24" fmla="*/ 119 w 174"/>
              <a:gd name="T25" fmla="*/ 32 h 166"/>
              <a:gd name="T26" fmla="*/ 118 w 174"/>
              <a:gd name="T27" fmla="*/ 20 h 166"/>
              <a:gd name="T28" fmla="*/ 113 w 174"/>
              <a:gd name="T29" fmla="*/ 13 h 166"/>
              <a:gd name="T30" fmla="*/ 108 w 174"/>
              <a:gd name="T31" fmla="*/ 12 h 166"/>
              <a:gd name="T32" fmla="*/ 104 w 174"/>
              <a:gd name="T33" fmla="*/ 9 h 166"/>
              <a:gd name="T34" fmla="*/ 67 w 174"/>
              <a:gd name="T35" fmla="*/ 9 h 166"/>
              <a:gd name="T36" fmla="*/ 54 w 174"/>
              <a:gd name="T37" fmla="*/ 48 h 166"/>
              <a:gd name="T38" fmla="*/ 52 w 174"/>
              <a:gd name="T39" fmla="*/ 57 h 166"/>
              <a:gd name="T40" fmla="*/ 57 w 174"/>
              <a:gd name="T41" fmla="*/ 76 h 166"/>
              <a:gd name="T42" fmla="*/ 60 w 174"/>
              <a:gd name="T43" fmla="*/ 77 h 166"/>
              <a:gd name="T44" fmla="*/ 62 w 174"/>
              <a:gd name="T45" fmla="*/ 91 h 166"/>
              <a:gd name="T46" fmla="*/ 67 w 174"/>
              <a:gd name="T47" fmla="*/ 99 h 166"/>
              <a:gd name="T48" fmla="*/ 63 w 174"/>
              <a:gd name="T49" fmla="*/ 100 h 166"/>
              <a:gd name="T50" fmla="*/ 56 w 174"/>
              <a:gd name="T51" fmla="*/ 112 h 166"/>
              <a:gd name="T52" fmla="*/ 48 w 174"/>
              <a:gd name="T53" fmla="*/ 115 h 166"/>
              <a:gd name="T54" fmla="*/ 21 w 174"/>
              <a:gd name="T55" fmla="*/ 126 h 166"/>
              <a:gd name="T56" fmla="*/ 0 w 174"/>
              <a:gd name="T57" fmla="*/ 139 h 166"/>
              <a:gd name="T58" fmla="*/ 0 w 174"/>
              <a:gd name="T59" fmla="*/ 166 h 166"/>
              <a:gd name="T60" fmla="*/ 76 w 174"/>
              <a:gd name="T61" fmla="*/ 166 h 166"/>
              <a:gd name="T62" fmla="*/ 82 w 174"/>
              <a:gd name="T63" fmla="*/ 127 h 166"/>
              <a:gd name="T64" fmla="*/ 77 w 174"/>
              <a:gd name="T65" fmla="*/ 117 h 166"/>
              <a:gd name="T66" fmla="*/ 88 w 174"/>
              <a:gd name="T67" fmla="*/ 112 h 166"/>
              <a:gd name="T68" fmla="*/ 97 w 174"/>
              <a:gd name="T69" fmla="*/ 117 h 166"/>
              <a:gd name="T70" fmla="*/ 92 w 174"/>
              <a:gd name="T71" fmla="*/ 128 h 166"/>
              <a:gd name="T72" fmla="*/ 101 w 174"/>
              <a:gd name="T73" fmla="*/ 166 h 166"/>
              <a:gd name="T74" fmla="*/ 174 w 174"/>
              <a:gd name="T75" fmla="*/ 166 h 166"/>
              <a:gd name="T76" fmla="*/ 174 w 174"/>
              <a:gd name="T77" fmla="*/ 13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64" name="Freeform 175">
            <a:extLst>
              <a:ext uri="{FF2B5EF4-FFF2-40B4-BE49-F238E27FC236}">
                <a16:creationId xmlns:a16="http://schemas.microsoft.com/office/drawing/2014/main" id="{568C722E-5F87-4E97-AAEB-3979E4A89B30}"/>
              </a:ext>
            </a:extLst>
          </p:cNvPr>
          <p:cNvSpPr>
            <a:spLocks/>
          </p:cNvSpPr>
          <p:nvPr/>
        </p:nvSpPr>
        <p:spPr bwMode="auto">
          <a:xfrm>
            <a:off x="6218238" y="2820988"/>
            <a:ext cx="573087" cy="576262"/>
          </a:xfrm>
          <a:custGeom>
            <a:avLst/>
            <a:gdLst>
              <a:gd name="T0" fmla="*/ 179 w 181"/>
              <a:gd name="T1" fmla="*/ 120 h 182"/>
              <a:gd name="T2" fmla="*/ 176 w 181"/>
              <a:gd name="T3" fmla="*/ 103 h 182"/>
              <a:gd name="T4" fmla="*/ 159 w 181"/>
              <a:gd name="T5" fmla="*/ 100 h 182"/>
              <a:gd name="T6" fmla="*/ 135 w 181"/>
              <a:gd name="T7" fmla="*/ 75 h 182"/>
              <a:gd name="T8" fmla="*/ 142 w 181"/>
              <a:gd name="T9" fmla="*/ 68 h 182"/>
              <a:gd name="T10" fmla="*/ 115 w 181"/>
              <a:gd name="T11" fmla="*/ 40 h 182"/>
              <a:gd name="T12" fmla="*/ 107 w 181"/>
              <a:gd name="T13" fmla="*/ 48 h 182"/>
              <a:gd name="T14" fmla="*/ 84 w 181"/>
              <a:gd name="T15" fmla="*/ 25 h 182"/>
              <a:gd name="T16" fmla="*/ 81 w 181"/>
              <a:gd name="T17" fmla="*/ 7 h 182"/>
              <a:gd name="T18" fmla="*/ 59 w 181"/>
              <a:gd name="T19" fmla="*/ 7 h 182"/>
              <a:gd name="T20" fmla="*/ 59 w 181"/>
              <a:gd name="T21" fmla="*/ 29 h 182"/>
              <a:gd name="T22" fmla="*/ 75 w 181"/>
              <a:gd name="T23" fmla="*/ 33 h 182"/>
              <a:gd name="T24" fmla="*/ 97 w 181"/>
              <a:gd name="T25" fmla="*/ 55 h 182"/>
              <a:gd name="T26" fmla="*/ 69 w 181"/>
              <a:gd name="T27" fmla="*/ 49 h 182"/>
              <a:gd name="T28" fmla="*/ 26 w 181"/>
              <a:gd name="T29" fmla="*/ 63 h 182"/>
              <a:gd name="T30" fmla="*/ 6 w 181"/>
              <a:gd name="T31" fmla="*/ 66 h 182"/>
              <a:gd name="T32" fmla="*/ 6 w 181"/>
              <a:gd name="T33" fmla="*/ 88 h 182"/>
              <a:gd name="T34" fmla="*/ 29 w 181"/>
              <a:gd name="T35" fmla="*/ 88 h 182"/>
              <a:gd name="T36" fmla="*/ 33 w 181"/>
              <a:gd name="T37" fmla="*/ 72 h 182"/>
              <a:gd name="T38" fmla="*/ 69 w 181"/>
              <a:gd name="T39" fmla="*/ 60 h 182"/>
              <a:gd name="T40" fmla="*/ 91 w 181"/>
              <a:gd name="T41" fmla="*/ 64 h 182"/>
              <a:gd name="T42" fmla="*/ 87 w 181"/>
              <a:gd name="T43" fmla="*/ 68 h 182"/>
              <a:gd name="T44" fmla="*/ 115 w 181"/>
              <a:gd name="T45" fmla="*/ 96 h 182"/>
              <a:gd name="T46" fmla="*/ 120 w 181"/>
              <a:gd name="T47" fmla="*/ 90 h 182"/>
              <a:gd name="T48" fmla="*/ 129 w 181"/>
              <a:gd name="T49" fmla="*/ 120 h 182"/>
              <a:gd name="T50" fmla="*/ 121 w 181"/>
              <a:gd name="T51" fmla="*/ 149 h 182"/>
              <a:gd name="T52" fmla="*/ 105 w 181"/>
              <a:gd name="T53" fmla="*/ 153 h 182"/>
              <a:gd name="T54" fmla="*/ 105 w 181"/>
              <a:gd name="T55" fmla="*/ 176 h 182"/>
              <a:gd name="T56" fmla="*/ 127 w 181"/>
              <a:gd name="T57" fmla="*/ 176 h 182"/>
              <a:gd name="T58" fmla="*/ 130 w 181"/>
              <a:gd name="T59" fmla="*/ 157 h 182"/>
              <a:gd name="T60" fmla="*/ 140 w 181"/>
              <a:gd name="T61" fmla="*/ 120 h 182"/>
              <a:gd name="T62" fmla="*/ 134 w 181"/>
              <a:gd name="T63" fmla="*/ 92 h 182"/>
              <a:gd name="T64" fmla="*/ 150 w 181"/>
              <a:gd name="T65" fmla="*/ 108 h 182"/>
              <a:gd name="T66" fmla="*/ 153 w 181"/>
              <a:gd name="T67" fmla="*/ 126 h 182"/>
              <a:gd name="T68" fmla="*/ 176 w 181"/>
              <a:gd name="T69" fmla="*/ 126 h 182"/>
              <a:gd name="T70" fmla="*/ 179 w 181"/>
              <a:gd name="T71" fmla="*/ 120 h 182"/>
              <a:gd name="T72" fmla="*/ 179 w 181"/>
              <a:gd name="T73" fmla="*/ 12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1" h="182">
                <a:moveTo>
                  <a:pt x="179" y="120"/>
                </a:moveTo>
                <a:cubicBezTo>
                  <a:pt x="181" y="114"/>
                  <a:pt x="180" y="108"/>
                  <a:pt x="176" y="103"/>
                </a:cubicBezTo>
                <a:cubicBezTo>
                  <a:pt x="171" y="99"/>
                  <a:pt x="165" y="98"/>
                  <a:pt x="159" y="100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84" y="25"/>
                  <a:pt x="84" y="25"/>
                  <a:pt x="84" y="25"/>
                </a:cubicBezTo>
                <a:cubicBezTo>
                  <a:pt x="87" y="19"/>
                  <a:pt x="86" y="11"/>
                  <a:pt x="81" y="7"/>
                </a:cubicBezTo>
                <a:cubicBezTo>
                  <a:pt x="75" y="0"/>
                  <a:pt x="65" y="0"/>
                  <a:pt x="59" y="7"/>
                </a:cubicBezTo>
                <a:cubicBezTo>
                  <a:pt x="52" y="13"/>
                  <a:pt x="52" y="23"/>
                  <a:pt x="59" y="29"/>
                </a:cubicBezTo>
                <a:cubicBezTo>
                  <a:pt x="63" y="34"/>
                  <a:pt x="70" y="35"/>
                  <a:pt x="75" y="33"/>
                </a:cubicBezTo>
                <a:cubicBezTo>
                  <a:pt x="97" y="55"/>
                  <a:pt x="97" y="55"/>
                  <a:pt x="97" y="55"/>
                </a:cubicBezTo>
                <a:cubicBezTo>
                  <a:pt x="88" y="51"/>
                  <a:pt x="78" y="49"/>
                  <a:pt x="69" y="49"/>
                </a:cubicBezTo>
                <a:cubicBezTo>
                  <a:pt x="54" y="49"/>
                  <a:pt x="38" y="54"/>
                  <a:pt x="26" y="63"/>
                </a:cubicBezTo>
                <a:cubicBezTo>
                  <a:pt x="20" y="60"/>
                  <a:pt x="12" y="61"/>
                  <a:pt x="6" y="66"/>
                </a:cubicBezTo>
                <a:cubicBezTo>
                  <a:pt x="0" y="72"/>
                  <a:pt x="0" y="82"/>
                  <a:pt x="6" y="88"/>
                </a:cubicBezTo>
                <a:cubicBezTo>
                  <a:pt x="13" y="95"/>
                  <a:pt x="23" y="95"/>
                  <a:pt x="29" y="88"/>
                </a:cubicBezTo>
                <a:cubicBezTo>
                  <a:pt x="33" y="84"/>
                  <a:pt x="35" y="77"/>
                  <a:pt x="33" y="72"/>
                </a:cubicBezTo>
                <a:cubicBezTo>
                  <a:pt x="43" y="64"/>
                  <a:pt x="56" y="60"/>
                  <a:pt x="69" y="60"/>
                </a:cubicBezTo>
                <a:cubicBezTo>
                  <a:pt x="76" y="60"/>
                  <a:pt x="84" y="62"/>
                  <a:pt x="91" y="64"/>
                </a:cubicBezTo>
                <a:cubicBezTo>
                  <a:pt x="87" y="68"/>
                  <a:pt x="87" y="68"/>
                  <a:pt x="87" y="6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26" y="99"/>
                  <a:pt x="129" y="110"/>
                  <a:pt x="129" y="120"/>
                </a:cubicBezTo>
                <a:cubicBezTo>
                  <a:pt x="129" y="130"/>
                  <a:pt x="126" y="140"/>
                  <a:pt x="121" y="149"/>
                </a:cubicBezTo>
                <a:cubicBezTo>
                  <a:pt x="116" y="147"/>
                  <a:pt x="109" y="148"/>
                  <a:pt x="105" y="153"/>
                </a:cubicBezTo>
                <a:cubicBezTo>
                  <a:pt x="98" y="159"/>
                  <a:pt x="98" y="169"/>
                  <a:pt x="105" y="176"/>
                </a:cubicBezTo>
                <a:cubicBezTo>
                  <a:pt x="111" y="182"/>
                  <a:pt x="121" y="182"/>
                  <a:pt x="127" y="176"/>
                </a:cubicBezTo>
                <a:cubicBezTo>
                  <a:pt x="132" y="170"/>
                  <a:pt x="133" y="163"/>
                  <a:pt x="130" y="157"/>
                </a:cubicBezTo>
                <a:cubicBezTo>
                  <a:pt x="137" y="146"/>
                  <a:pt x="140" y="133"/>
                  <a:pt x="140" y="120"/>
                </a:cubicBezTo>
                <a:cubicBezTo>
                  <a:pt x="140" y="111"/>
                  <a:pt x="138" y="101"/>
                  <a:pt x="134" y="92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47" y="114"/>
                  <a:pt x="148" y="121"/>
                  <a:pt x="153" y="126"/>
                </a:cubicBezTo>
                <a:cubicBezTo>
                  <a:pt x="159" y="132"/>
                  <a:pt x="169" y="132"/>
                  <a:pt x="176" y="126"/>
                </a:cubicBezTo>
                <a:cubicBezTo>
                  <a:pt x="177" y="124"/>
                  <a:pt x="179" y="122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65" name="Freeform 176">
            <a:extLst>
              <a:ext uri="{FF2B5EF4-FFF2-40B4-BE49-F238E27FC236}">
                <a16:creationId xmlns:a16="http://schemas.microsoft.com/office/drawing/2014/main" id="{6E5309A4-F885-41AC-83F7-F25D6F0273C9}"/>
              </a:ext>
            </a:extLst>
          </p:cNvPr>
          <p:cNvSpPr>
            <a:spLocks/>
          </p:cNvSpPr>
          <p:nvPr/>
        </p:nvSpPr>
        <p:spPr bwMode="auto">
          <a:xfrm>
            <a:off x="7353300" y="2852738"/>
            <a:ext cx="331788" cy="373062"/>
          </a:xfrm>
          <a:custGeom>
            <a:avLst/>
            <a:gdLst>
              <a:gd name="T0" fmla="*/ 32 w 105"/>
              <a:gd name="T1" fmla="*/ 118 h 118"/>
              <a:gd name="T2" fmla="*/ 1 w 105"/>
              <a:gd name="T3" fmla="*/ 105 h 118"/>
              <a:gd name="T4" fmla="*/ 1 w 105"/>
              <a:gd name="T5" fmla="*/ 105 h 118"/>
              <a:gd name="T6" fmla="*/ 0 w 105"/>
              <a:gd name="T7" fmla="*/ 104 h 118"/>
              <a:gd name="T8" fmla="*/ 19 w 105"/>
              <a:gd name="T9" fmla="*/ 85 h 118"/>
              <a:gd name="T10" fmla="*/ 20 w 105"/>
              <a:gd name="T11" fmla="*/ 86 h 118"/>
              <a:gd name="T12" fmla="*/ 32 w 105"/>
              <a:gd name="T13" fmla="*/ 91 h 118"/>
              <a:gd name="T14" fmla="*/ 32 w 105"/>
              <a:gd name="T15" fmla="*/ 91 h 118"/>
              <a:gd name="T16" fmla="*/ 43 w 105"/>
              <a:gd name="T17" fmla="*/ 86 h 118"/>
              <a:gd name="T18" fmla="*/ 43 w 105"/>
              <a:gd name="T19" fmla="*/ 86 h 118"/>
              <a:gd name="T20" fmla="*/ 74 w 105"/>
              <a:gd name="T21" fmla="*/ 56 h 118"/>
              <a:gd name="T22" fmla="*/ 79 w 105"/>
              <a:gd name="T23" fmla="*/ 44 h 118"/>
              <a:gd name="T24" fmla="*/ 79 w 105"/>
              <a:gd name="T25" fmla="*/ 44 h 118"/>
              <a:gd name="T26" fmla="*/ 74 w 105"/>
              <a:gd name="T27" fmla="*/ 33 h 118"/>
              <a:gd name="T28" fmla="*/ 74 w 105"/>
              <a:gd name="T29" fmla="*/ 33 h 118"/>
              <a:gd name="T30" fmla="*/ 73 w 105"/>
              <a:gd name="T31" fmla="*/ 31 h 118"/>
              <a:gd name="T32" fmla="*/ 61 w 105"/>
              <a:gd name="T33" fmla="*/ 27 h 118"/>
              <a:gd name="T34" fmla="*/ 61 w 105"/>
              <a:gd name="T35" fmla="*/ 27 h 118"/>
              <a:gd name="T36" fmla="*/ 49 w 105"/>
              <a:gd name="T37" fmla="*/ 31 h 118"/>
              <a:gd name="T38" fmla="*/ 49 w 105"/>
              <a:gd name="T39" fmla="*/ 31 h 118"/>
              <a:gd name="T40" fmla="*/ 37 w 105"/>
              <a:gd name="T41" fmla="*/ 44 h 118"/>
              <a:gd name="T42" fmla="*/ 18 w 105"/>
              <a:gd name="T43" fmla="*/ 44 h 118"/>
              <a:gd name="T44" fmla="*/ 18 w 105"/>
              <a:gd name="T45" fmla="*/ 44 h 118"/>
              <a:gd name="T46" fmla="*/ 18 w 105"/>
              <a:gd name="T47" fmla="*/ 25 h 118"/>
              <a:gd name="T48" fmla="*/ 18 w 105"/>
              <a:gd name="T49" fmla="*/ 25 h 118"/>
              <a:gd name="T50" fmla="*/ 31 w 105"/>
              <a:gd name="T51" fmla="*/ 13 h 118"/>
              <a:gd name="T52" fmla="*/ 61 w 105"/>
              <a:gd name="T53" fmla="*/ 0 h 118"/>
              <a:gd name="T54" fmla="*/ 61 w 105"/>
              <a:gd name="T55" fmla="*/ 0 h 118"/>
              <a:gd name="T56" fmla="*/ 91 w 105"/>
              <a:gd name="T57" fmla="*/ 13 h 118"/>
              <a:gd name="T58" fmla="*/ 91 w 105"/>
              <a:gd name="T59" fmla="*/ 13 h 118"/>
              <a:gd name="T60" fmla="*/ 93 w 105"/>
              <a:gd name="T61" fmla="*/ 14 h 118"/>
              <a:gd name="T62" fmla="*/ 105 w 105"/>
              <a:gd name="T63" fmla="*/ 44 h 118"/>
              <a:gd name="T64" fmla="*/ 105 w 105"/>
              <a:gd name="T65" fmla="*/ 44 h 118"/>
              <a:gd name="T66" fmla="*/ 93 w 105"/>
              <a:gd name="T67" fmla="*/ 74 h 118"/>
              <a:gd name="T68" fmla="*/ 93 w 105"/>
              <a:gd name="T69" fmla="*/ 74 h 118"/>
              <a:gd name="T70" fmla="*/ 62 w 105"/>
              <a:gd name="T71" fmla="*/ 105 h 118"/>
              <a:gd name="T72" fmla="*/ 32 w 105"/>
              <a:gd name="T73" fmla="*/ 118 h 118"/>
              <a:gd name="T74" fmla="*/ 32 w 105"/>
              <a:gd name="T75" fmla="*/ 118 h 118"/>
              <a:gd name="T76" fmla="*/ 32 w 105"/>
              <a:gd name="T7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5" h="118">
                <a:moveTo>
                  <a:pt x="32" y="118"/>
                </a:moveTo>
                <a:cubicBezTo>
                  <a:pt x="21" y="118"/>
                  <a:pt x="10" y="113"/>
                  <a:pt x="1" y="105"/>
                </a:cubicBezTo>
                <a:cubicBezTo>
                  <a:pt x="1" y="105"/>
                  <a:pt x="1" y="105"/>
                  <a:pt x="1" y="105"/>
                </a:cubicBezTo>
                <a:cubicBezTo>
                  <a:pt x="0" y="104"/>
                  <a:pt x="0" y="104"/>
                  <a:pt x="0" y="104"/>
                </a:cubicBezTo>
                <a:cubicBezTo>
                  <a:pt x="19" y="85"/>
                  <a:pt x="19" y="85"/>
                  <a:pt x="19" y="85"/>
                </a:cubicBezTo>
                <a:cubicBezTo>
                  <a:pt x="20" y="86"/>
                  <a:pt x="20" y="86"/>
                  <a:pt x="20" y="86"/>
                </a:cubicBezTo>
                <a:cubicBezTo>
                  <a:pt x="23" y="90"/>
                  <a:pt x="27" y="91"/>
                  <a:pt x="32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36" y="91"/>
                  <a:pt x="40" y="90"/>
                  <a:pt x="4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3"/>
                  <a:pt x="79" y="48"/>
                  <a:pt x="79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0"/>
                  <a:pt x="77" y="36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1"/>
                  <a:pt x="73" y="31"/>
                  <a:pt x="73" y="31"/>
                </a:cubicBezTo>
                <a:cubicBezTo>
                  <a:pt x="69" y="28"/>
                  <a:pt x="65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57" y="27"/>
                  <a:pt x="53" y="28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37" y="44"/>
                  <a:pt x="37" y="44"/>
                  <a:pt x="37" y="44"/>
                </a:cubicBezTo>
                <a:cubicBezTo>
                  <a:pt x="32" y="49"/>
                  <a:pt x="23" y="49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3" y="39"/>
                  <a:pt x="13" y="30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31" y="13"/>
                  <a:pt x="31" y="13"/>
                  <a:pt x="31" y="13"/>
                </a:cubicBezTo>
                <a:cubicBezTo>
                  <a:pt x="39" y="4"/>
                  <a:pt x="50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72" y="0"/>
                  <a:pt x="83" y="4"/>
                  <a:pt x="91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3" y="14"/>
                  <a:pt x="93" y="14"/>
                  <a:pt x="93" y="14"/>
                </a:cubicBezTo>
                <a:cubicBezTo>
                  <a:pt x="101" y="22"/>
                  <a:pt x="105" y="33"/>
                  <a:pt x="105" y="44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55"/>
                  <a:pt x="101" y="66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54" y="114"/>
                  <a:pt x="4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66" name="Freeform 177">
            <a:extLst>
              <a:ext uri="{FF2B5EF4-FFF2-40B4-BE49-F238E27FC236}">
                <a16:creationId xmlns:a16="http://schemas.microsoft.com/office/drawing/2014/main" id="{42C01AE5-65E5-49C6-B6B3-56F67C9BD5FD}"/>
              </a:ext>
            </a:extLst>
          </p:cNvPr>
          <p:cNvSpPr>
            <a:spLocks/>
          </p:cNvSpPr>
          <p:nvPr/>
        </p:nvSpPr>
        <p:spPr bwMode="auto">
          <a:xfrm>
            <a:off x="7178675" y="3016250"/>
            <a:ext cx="331788" cy="374650"/>
          </a:xfrm>
          <a:custGeom>
            <a:avLst/>
            <a:gdLst>
              <a:gd name="T0" fmla="*/ 44 w 105"/>
              <a:gd name="T1" fmla="*/ 118 h 118"/>
              <a:gd name="T2" fmla="*/ 14 w 105"/>
              <a:gd name="T3" fmla="*/ 105 h 118"/>
              <a:gd name="T4" fmla="*/ 14 w 105"/>
              <a:gd name="T5" fmla="*/ 105 h 118"/>
              <a:gd name="T6" fmla="*/ 12 w 105"/>
              <a:gd name="T7" fmla="*/ 104 h 118"/>
              <a:gd name="T8" fmla="*/ 0 w 105"/>
              <a:gd name="T9" fmla="*/ 74 h 118"/>
              <a:gd name="T10" fmla="*/ 0 w 105"/>
              <a:gd name="T11" fmla="*/ 74 h 118"/>
              <a:gd name="T12" fmla="*/ 12 w 105"/>
              <a:gd name="T13" fmla="*/ 44 h 118"/>
              <a:gd name="T14" fmla="*/ 12 w 105"/>
              <a:gd name="T15" fmla="*/ 44 h 118"/>
              <a:gd name="T16" fmla="*/ 43 w 105"/>
              <a:gd name="T17" fmla="*/ 13 h 118"/>
              <a:gd name="T18" fmla="*/ 73 w 105"/>
              <a:gd name="T19" fmla="*/ 0 h 118"/>
              <a:gd name="T20" fmla="*/ 73 w 105"/>
              <a:gd name="T21" fmla="*/ 0 h 118"/>
              <a:gd name="T22" fmla="*/ 98 w 105"/>
              <a:gd name="T23" fmla="*/ 8 h 118"/>
              <a:gd name="T24" fmla="*/ 98 w 105"/>
              <a:gd name="T25" fmla="*/ 8 h 118"/>
              <a:gd name="T26" fmla="*/ 101 w 105"/>
              <a:gd name="T27" fmla="*/ 10 h 118"/>
              <a:gd name="T28" fmla="*/ 101 w 105"/>
              <a:gd name="T29" fmla="*/ 10 h 118"/>
              <a:gd name="T30" fmla="*/ 104 w 105"/>
              <a:gd name="T31" fmla="*/ 13 h 118"/>
              <a:gd name="T32" fmla="*/ 105 w 105"/>
              <a:gd name="T33" fmla="*/ 14 h 118"/>
              <a:gd name="T34" fmla="*/ 105 w 105"/>
              <a:gd name="T35" fmla="*/ 14 h 118"/>
              <a:gd name="T36" fmla="*/ 105 w 105"/>
              <a:gd name="T37" fmla="*/ 14 h 118"/>
              <a:gd name="T38" fmla="*/ 86 w 105"/>
              <a:gd name="T39" fmla="*/ 33 h 118"/>
              <a:gd name="T40" fmla="*/ 86 w 105"/>
              <a:gd name="T41" fmla="*/ 33 h 118"/>
              <a:gd name="T42" fmla="*/ 85 w 105"/>
              <a:gd name="T43" fmla="*/ 32 h 118"/>
              <a:gd name="T44" fmla="*/ 73 w 105"/>
              <a:gd name="T45" fmla="*/ 27 h 118"/>
              <a:gd name="T46" fmla="*/ 73 w 105"/>
              <a:gd name="T47" fmla="*/ 27 h 118"/>
              <a:gd name="T48" fmla="*/ 62 w 105"/>
              <a:gd name="T49" fmla="*/ 32 h 118"/>
              <a:gd name="T50" fmla="*/ 62 w 105"/>
              <a:gd name="T51" fmla="*/ 32 h 118"/>
              <a:gd name="T52" fmla="*/ 31 w 105"/>
              <a:gd name="T53" fmla="*/ 62 h 118"/>
              <a:gd name="T54" fmla="*/ 26 w 105"/>
              <a:gd name="T55" fmla="*/ 74 h 118"/>
              <a:gd name="T56" fmla="*/ 26 w 105"/>
              <a:gd name="T57" fmla="*/ 74 h 118"/>
              <a:gd name="T58" fmla="*/ 31 w 105"/>
              <a:gd name="T59" fmla="*/ 85 h 118"/>
              <a:gd name="T60" fmla="*/ 31 w 105"/>
              <a:gd name="T61" fmla="*/ 85 h 118"/>
              <a:gd name="T62" fmla="*/ 32 w 105"/>
              <a:gd name="T63" fmla="*/ 87 h 118"/>
              <a:gd name="T64" fmla="*/ 44 w 105"/>
              <a:gd name="T65" fmla="*/ 91 h 118"/>
              <a:gd name="T66" fmla="*/ 44 w 105"/>
              <a:gd name="T67" fmla="*/ 91 h 118"/>
              <a:gd name="T68" fmla="*/ 56 w 105"/>
              <a:gd name="T69" fmla="*/ 87 h 118"/>
              <a:gd name="T70" fmla="*/ 56 w 105"/>
              <a:gd name="T71" fmla="*/ 87 h 118"/>
              <a:gd name="T72" fmla="*/ 69 w 105"/>
              <a:gd name="T73" fmla="*/ 73 h 118"/>
              <a:gd name="T74" fmla="*/ 87 w 105"/>
              <a:gd name="T75" fmla="*/ 73 h 118"/>
              <a:gd name="T76" fmla="*/ 87 w 105"/>
              <a:gd name="T77" fmla="*/ 73 h 118"/>
              <a:gd name="T78" fmla="*/ 87 w 105"/>
              <a:gd name="T79" fmla="*/ 92 h 118"/>
              <a:gd name="T80" fmla="*/ 87 w 105"/>
              <a:gd name="T81" fmla="*/ 92 h 118"/>
              <a:gd name="T82" fmla="*/ 74 w 105"/>
              <a:gd name="T83" fmla="*/ 105 h 118"/>
              <a:gd name="T84" fmla="*/ 44 w 105"/>
              <a:gd name="T85" fmla="*/ 118 h 118"/>
              <a:gd name="T86" fmla="*/ 44 w 105"/>
              <a:gd name="T87" fmla="*/ 118 h 118"/>
              <a:gd name="T88" fmla="*/ 44 w 105"/>
              <a:gd name="T89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5" h="118">
                <a:moveTo>
                  <a:pt x="44" y="118"/>
                </a:moveTo>
                <a:cubicBezTo>
                  <a:pt x="33" y="118"/>
                  <a:pt x="22" y="114"/>
                  <a:pt x="14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4" y="96"/>
                  <a:pt x="0" y="85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3"/>
                  <a:pt x="4" y="52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43" y="13"/>
                  <a:pt x="43" y="13"/>
                  <a:pt x="43" y="13"/>
                </a:cubicBezTo>
                <a:cubicBezTo>
                  <a:pt x="51" y="5"/>
                  <a:pt x="62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2" y="0"/>
                  <a:pt x="91" y="3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9" y="9"/>
                  <a:pt x="100" y="9"/>
                  <a:pt x="101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86" y="33"/>
                  <a:pt x="86" y="33"/>
                  <a:pt x="86" y="33"/>
                </a:cubicBezTo>
                <a:cubicBezTo>
                  <a:pt x="86" y="33"/>
                  <a:pt x="86" y="33"/>
                  <a:pt x="86" y="33"/>
                </a:cubicBezTo>
                <a:cubicBezTo>
                  <a:pt x="85" y="32"/>
                  <a:pt x="85" y="32"/>
                  <a:pt x="85" y="32"/>
                </a:cubicBezTo>
                <a:cubicBezTo>
                  <a:pt x="82" y="28"/>
                  <a:pt x="78" y="27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69" y="27"/>
                  <a:pt x="65" y="28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28" y="65"/>
                  <a:pt x="26" y="70"/>
                  <a:pt x="26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6" y="78"/>
                  <a:pt x="28" y="82"/>
                  <a:pt x="31" y="85"/>
                </a:cubicBezTo>
                <a:cubicBezTo>
                  <a:pt x="31" y="85"/>
                  <a:pt x="31" y="85"/>
                  <a:pt x="31" y="85"/>
                </a:cubicBezTo>
                <a:cubicBezTo>
                  <a:pt x="32" y="87"/>
                  <a:pt x="32" y="87"/>
                  <a:pt x="32" y="87"/>
                </a:cubicBezTo>
                <a:cubicBezTo>
                  <a:pt x="36" y="90"/>
                  <a:pt x="40" y="91"/>
                  <a:pt x="44" y="91"/>
                </a:cubicBezTo>
                <a:cubicBezTo>
                  <a:pt x="44" y="91"/>
                  <a:pt x="44" y="91"/>
                  <a:pt x="44" y="91"/>
                </a:cubicBezTo>
                <a:cubicBezTo>
                  <a:pt x="48" y="91"/>
                  <a:pt x="52" y="90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69" y="73"/>
                  <a:pt x="69" y="73"/>
                  <a:pt x="69" y="73"/>
                </a:cubicBezTo>
                <a:cubicBezTo>
                  <a:pt x="74" y="68"/>
                  <a:pt x="82" y="68"/>
                  <a:pt x="87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93" y="79"/>
                  <a:pt x="93" y="87"/>
                  <a:pt x="87" y="92"/>
                </a:cubicBezTo>
                <a:cubicBezTo>
                  <a:pt x="87" y="92"/>
                  <a:pt x="87" y="92"/>
                  <a:pt x="87" y="92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66" y="114"/>
                  <a:pt x="55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67" name="Freeform 178">
            <a:extLst>
              <a:ext uri="{FF2B5EF4-FFF2-40B4-BE49-F238E27FC236}">
                <a16:creationId xmlns:a16="http://schemas.microsoft.com/office/drawing/2014/main" id="{582A72CA-8428-408D-BC4A-7073F808FE01}"/>
              </a:ext>
            </a:extLst>
          </p:cNvPr>
          <p:cNvSpPr>
            <a:spLocks noEditPoints="1"/>
          </p:cNvSpPr>
          <p:nvPr/>
        </p:nvSpPr>
        <p:spPr bwMode="auto">
          <a:xfrm>
            <a:off x="8161338" y="2913063"/>
            <a:ext cx="315912" cy="468312"/>
          </a:xfrm>
          <a:custGeom>
            <a:avLst/>
            <a:gdLst>
              <a:gd name="T0" fmla="*/ 82 w 100"/>
              <a:gd name="T1" fmla="*/ 37 h 148"/>
              <a:gd name="T2" fmla="*/ 82 w 100"/>
              <a:gd name="T3" fmla="*/ 0 h 148"/>
              <a:gd name="T4" fmla="*/ 18 w 100"/>
              <a:gd name="T5" fmla="*/ 0 h 148"/>
              <a:gd name="T6" fmla="*/ 18 w 100"/>
              <a:gd name="T7" fmla="*/ 37 h 148"/>
              <a:gd name="T8" fmla="*/ 0 w 100"/>
              <a:gd name="T9" fmla="*/ 76 h 148"/>
              <a:gd name="T10" fmla="*/ 18 w 100"/>
              <a:gd name="T11" fmla="*/ 115 h 148"/>
              <a:gd name="T12" fmla="*/ 18 w 100"/>
              <a:gd name="T13" fmla="*/ 148 h 148"/>
              <a:gd name="T14" fmla="*/ 82 w 100"/>
              <a:gd name="T15" fmla="*/ 148 h 148"/>
              <a:gd name="T16" fmla="*/ 82 w 100"/>
              <a:gd name="T17" fmla="*/ 115 h 148"/>
              <a:gd name="T18" fmla="*/ 100 w 100"/>
              <a:gd name="T19" fmla="*/ 76 h 148"/>
              <a:gd name="T20" fmla="*/ 82 w 100"/>
              <a:gd name="T21" fmla="*/ 37 h 148"/>
              <a:gd name="T22" fmla="*/ 78 w 100"/>
              <a:gd name="T23" fmla="*/ 104 h 148"/>
              <a:gd name="T24" fmla="*/ 50 w 100"/>
              <a:gd name="T25" fmla="*/ 115 h 148"/>
              <a:gd name="T26" fmla="*/ 22 w 100"/>
              <a:gd name="T27" fmla="*/ 104 h 148"/>
              <a:gd name="T28" fmla="*/ 11 w 100"/>
              <a:gd name="T29" fmla="*/ 76 h 148"/>
              <a:gd name="T30" fmla="*/ 22 w 100"/>
              <a:gd name="T31" fmla="*/ 48 h 148"/>
              <a:gd name="T32" fmla="*/ 50 w 100"/>
              <a:gd name="T33" fmla="*/ 37 h 148"/>
              <a:gd name="T34" fmla="*/ 78 w 100"/>
              <a:gd name="T35" fmla="*/ 48 h 148"/>
              <a:gd name="T36" fmla="*/ 89 w 100"/>
              <a:gd name="T37" fmla="*/ 76 h 148"/>
              <a:gd name="T38" fmla="*/ 78 w 100"/>
              <a:gd name="T39" fmla="*/ 104 h 148"/>
              <a:gd name="T40" fmla="*/ 55 w 100"/>
              <a:gd name="T41" fmla="*/ 70 h 148"/>
              <a:gd name="T42" fmla="*/ 55 w 100"/>
              <a:gd name="T43" fmla="*/ 50 h 148"/>
              <a:gd name="T44" fmla="*/ 44 w 100"/>
              <a:gd name="T45" fmla="*/ 50 h 148"/>
              <a:gd name="T46" fmla="*/ 44 w 100"/>
              <a:gd name="T47" fmla="*/ 81 h 148"/>
              <a:gd name="T48" fmla="*/ 81 w 100"/>
              <a:gd name="T49" fmla="*/ 81 h 148"/>
              <a:gd name="T50" fmla="*/ 81 w 100"/>
              <a:gd name="T51" fmla="*/ 70 h 148"/>
              <a:gd name="T52" fmla="*/ 55 w 100"/>
              <a:gd name="T53" fmla="*/ 7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148">
                <a:moveTo>
                  <a:pt x="82" y="37"/>
                </a:moveTo>
                <a:cubicBezTo>
                  <a:pt x="82" y="0"/>
                  <a:pt x="82" y="0"/>
                  <a:pt x="8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37"/>
                  <a:pt x="18" y="37"/>
                  <a:pt x="18" y="37"/>
                </a:cubicBezTo>
                <a:cubicBezTo>
                  <a:pt x="7" y="46"/>
                  <a:pt x="0" y="60"/>
                  <a:pt x="0" y="76"/>
                </a:cubicBezTo>
                <a:cubicBezTo>
                  <a:pt x="0" y="92"/>
                  <a:pt x="7" y="106"/>
                  <a:pt x="18" y="115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93" y="106"/>
                  <a:pt x="100" y="92"/>
                  <a:pt x="100" y="76"/>
                </a:cubicBezTo>
                <a:cubicBezTo>
                  <a:pt x="100" y="60"/>
                  <a:pt x="93" y="46"/>
                  <a:pt x="82" y="37"/>
                </a:cubicBezTo>
                <a:close/>
                <a:moveTo>
                  <a:pt x="78" y="104"/>
                </a:moveTo>
                <a:cubicBezTo>
                  <a:pt x="71" y="111"/>
                  <a:pt x="61" y="115"/>
                  <a:pt x="50" y="115"/>
                </a:cubicBezTo>
                <a:cubicBezTo>
                  <a:pt x="39" y="115"/>
                  <a:pt x="29" y="111"/>
                  <a:pt x="22" y="104"/>
                </a:cubicBezTo>
                <a:cubicBezTo>
                  <a:pt x="15" y="97"/>
                  <a:pt x="11" y="87"/>
                  <a:pt x="11" y="76"/>
                </a:cubicBezTo>
                <a:cubicBezTo>
                  <a:pt x="11" y="65"/>
                  <a:pt x="15" y="55"/>
                  <a:pt x="22" y="48"/>
                </a:cubicBezTo>
                <a:cubicBezTo>
                  <a:pt x="29" y="41"/>
                  <a:pt x="39" y="37"/>
                  <a:pt x="50" y="37"/>
                </a:cubicBezTo>
                <a:cubicBezTo>
                  <a:pt x="61" y="37"/>
                  <a:pt x="71" y="41"/>
                  <a:pt x="78" y="48"/>
                </a:cubicBezTo>
                <a:cubicBezTo>
                  <a:pt x="85" y="55"/>
                  <a:pt x="89" y="65"/>
                  <a:pt x="89" y="76"/>
                </a:cubicBezTo>
                <a:cubicBezTo>
                  <a:pt x="89" y="87"/>
                  <a:pt x="85" y="97"/>
                  <a:pt x="78" y="104"/>
                </a:cubicBezTo>
                <a:close/>
                <a:moveTo>
                  <a:pt x="55" y="70"/>
                </a:moveTo>
                <a:cubicBezTo>
                  <a:pt x="55" y="50"/>
                  <a:pt x="55" y="50"/>
                  <a:pt x="55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81"/>
                  <a:pt x="44" y="81"/>
                  <a:pt x="44" y="81"/>
                </a:cubicBezTo>
                <a:cubicBezTo>
                  <a:pt x="81" y="81"/>
                  <a:pt x="81" y="81"/>
                  <a:pt x="81" y="81"/>
                </a:cubicBezTo>
                <a:cubicBezTo>
                  <a:pt x="81" y="70"/>
                  <a:pt x="81" y="70"/>
                  <a:pt x="81" y="70"/>
                </a:cubicBezTo>
                <a:lnTo>
                  <a:pt x="55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68" name="Freeform 179">
            <a:extLst>
              <a:ext uri="{FF2B5EF4-FFF2-40B4-BE49-F238E27FC236}">
                <a16:creationId xmlns:a16="http://schemas.microsoft.com/office/drawing/2014/main" id="{C653798C-6CC4-4EA9-8519-4B172E74C5B6}"/>
              </a:ext>
            </a:extLst>
          </p:cNvPr>
          <p:cNvSpPr>
            <a:spLocks noEditPoints="1"/>
          </p:cNvSpPr>
          <p:nvPr/>
        </p:nvSpPr>
        <p:spPr bwMode="auto">
          <a:xfrm>
            <a:off x="8956675" y="2903538"/>
            <a:ext cx="550863" cy="411162"/>
          </a:xfrm>
          <a:custGeom>
            <a:avLst/>
            <a:gdLst>
              <a:gd name="T0" fmla="*/ 160 w 174"/>
              <a:gd name="T1" fmla="*/ 97 h 130"/>
              <a:gd name="T2" fmla="*/ 14 w 174"/>
              <a:gd name="T3" fmla="*/ 97 h 130"/>
              <a:gd name="T4" fmla="*/ 3 w 174"/>
              <a:gd name="T5" fmla="*/ 118 h 130"/>
              <a:gd name="T6" fmla="*/ 171 w 174"/>
              <a:gd name="T7" fmla="*/ 118 h 130"/>
              <a:gd name="T8" fmla="*/ 160 w 174"/>
              <a:gd name="T9" fmla="*/ 97 h 130"/>
              <a:gd name="T10" fmla="*/ 69 w 174"/>
              <a:gd name="T11" fmla="*/ 113 h 130"/>
              <a:gd name="T12" fmla="*/ 73 w 174"/>
              <a:gd name="T13" fmla="*/ 105 h 130"/>
              <a:gd name="T14" fmla="*/ 101 w 174"/>
              <a:gd name="T15" fmla="*/ 105 h 130"/>
              <a:gd name="T16" fmla="*/ 105 w 174"/>
              <a:gd name="T17" fmla="*/ 113 h 130"/>
              <a:gd name="T18" fmla="*/ 69 w 174"/>
              <a:gd name="T19" fmla="*/ 113 h 130"/>
              <a:gd name="T20" fmla="*/ 157 w 174"/>
              <a:gd name="T21" fmla="*/ 92 h 130"/>
              <a:gd name="T22" fmla="*/ 157 w 174"/>
              <a:gd name="T23" fmla="*/ 92 h 130"/>
              <a:gd name="T24" fmla="*/ 157 w 174"/>
              <a:gd name="T25" fmla="*/ 91 h 130"/>
              <a:gd name="T26" fmla="*/ 157 w 174"/>
              <a:gd name="T27" fmla="*/ 4 h 130"/>
              <a:gd name="T28" fmla="*/ 153 w 174"/>
              <a:gd name="T29" fmla="*/ 0 h 130"/>
              <a:gd name="T30" fmla="*/ 21 w 174"/>
              <a:gd name="T31" fmla="*/ 0 h 130"/>
              <a:gd name="T32" fmla="*/ 17 w 174"/>
              <a:gd name="T33" fmla="*/ 4 h 130"/>
              <a:gd name="T34" fmla="*/ 17 w 174"/>
              <a:gd name="T35" fmla="*/ 91 h 130"/>
              <a:gd name="T36" fmla="*/ 17 w 174"/>
              <a:gd name="T37" fmla="*/ 92 h 130"/>
              <a:gd name="T38" fmla="*/ 17 w 174"/>
              <a:gd name="T39" fmla="*/ 92 h 130"/>
              <a:gd name="T40" fmla="*/ 16 w 174"/>
              <a:gd name="T41" fmla="*/ 92 h 130"/>
              <a:gd name="T42" fmla="*/ 158 w 174"/>
              <a:gd name="T43" fmla="*/ 92 h 130"/>
              <a:gd name="T44" fmla="*/ 157 w 174"/>
              <a:gd name="T45" fmla="*/ 92 h 130"/>
              <a:gd name="T46" fmla="*/ 147 w 174"/>
              <a:gd name="T47" fmla="*/ 85 h 130"/>
              <a:gd name="T48" fmla="*/ 27 w 174"/>
              <a:gd name="T49" fmla="*/ 85 h 130"/>
              <a:gd name="T50" fmla="*/ 27 w 174"/>
              <a:gd name="T51" fmla="*/ 10 h 130"/>
              <a:gd name="T52" fmla="*/ 147 w 174"/>
              <a:gd name="T53" fmla="*/ 10 h 130"/>
              <a:gd name="T54" fmla="*/ 147 w 174"/>
              <a:gd name="T55" fmla="*/ 85 h 130"/>
              <a:gd name="T56" fmla="*/ 173 w 174"/>
              <a:gd name="T57" fmla="*/ 123 h 130"/>
              <a:gd name="T58" fmla="*/ 1 w 174"/>
              <a:gd name="T59" fmla="*/ 123 h 130"/>
              <a:gd name="T60" fmla="*/ 0 w 174"/>
              <a:gd name="T61" fmla="*/ 124 h 130"/>
              <a:gd name="T62" fmla="*/ 4 w 174"/>
              <a:gd name="T63" fmla="*/ 130 h 130"/>
              <a:gd name="T64" fmla="*/ 170 w 174"/>
              <a:gd name="T65" fmla="*/ 130 h 130"/>
              <a:gd name="T66" fmla="*/ 174 w 174"/>
              <a:gd name="T67" fmla="*/ 124 h 130"/>
              <a:gd name="T68" fmla="*/ 173 w 174"/>
              <a:gd name="T69" fmla="*/ 12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4" h="130">
                <a:moveTo>
                  <a:pt x="160" y="97"/>
                </a:moveTo>
                <a:cubicBezTo>
                  <a:pt x="14" y="97"/>
                  <a:pt x="14" y="97"/>
                  <a:pt x="14" y="97"/>
                </a:cubicBezTo>
                <a:cubicBezTo>
                  <a:pt x="3" y="118"/>
                  <a:pt x="3" y="118"/>
                  <a:pt x="3" y="118"/>
                </a:cubicBezTo>
                <a:cubicBezTo>
                  <a:pt x="171" y="118"/>
                  <a:pt x="171" y="118"/>
                  <a:pt x="171" y="118"/>
                </a:cubicBezTo>
                <a:lnTo>
                  <a:pt x="160" y="97"/>
                </a:lnTo>
                <a:close/>
                <a:moveTo>
                  <a:pt x="69" y="113"/>
                </a:moveTo>
                <a:cubicBezTo>
                  <a:pt x="73" y="105"/>
                  <a:pt x="73" y="105"/>
                  <a:pt x="73" y="105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5" y="113"/>
                  <a:pt x="105" y="113"/>
                  <a:pt x="105" y="113"/>
                </a:cubicBezTo>
                <a:lnTo>
                  <a:pt x="69" y="113"/>
                </a:lnTo>
                <a:close/>
                <a:moveTo>
                  <a:pt x="157" y="92"/>
                </a:moveTo>
                <a:cubicBezTo>
                  <a:pt x="157" y="92"/>
                  <a:pt x="157" y="92"/>
                  <a:pt x="157" y="92"/>
                </a:cubicBezTo>
                <a:cubicBezTo>
                  <a:pt x="157" y="92"/>
                  <a:pt x="157" y="92"/>
                  <a:pt x="157" y="91"/>
                </a:cubicBezTo>
                <a:cubicBezTo>
                  <a:pt x="157" y="4"/>
                  <a:pt x="157" y="4"/>
                  <a:pt x="157" y="4"/>
                </a:cubicBezTo>
                <a:cubicBezTo>
                  <a:pt x="157" y="2"/>
                  <a:pt x="156" y="0"/>
                  <a:pt x="1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7" y="2"/>
                  <a:pt x="17" y="4"/>
                </a:cubicBezTo>
                <a:cubicBezTo>
                  <a:pt x="17" y="91"/>
                  <a:pt x="17" y="91"/>
                  <a:pt x="17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58" y="92"/>
                  <a:pt x="158" y="92"/>
                  <a:pt x="158" y="92"/>
                </a:cubicBezTo>
                <a:lnTo>
                  <a:pt x="157" y="92"/>
                </a:lnTo>
                <a:close/>
                <a:moveTo>
                  <a:pt x="147" y="85"/>
                </a:moveTo>
                <a:cubicBezTo>
                  <a:pt x="27" y="85"/>
                  <a:pt x="27" y="85"/>
                  <a:pt x="27" y="85"/>
                </a:cubicBezTo>
                <a:cubicBezTo>
                  <a:pt x="27" y="10"/>
                  <a:pt x="27" y="10"/>
                  <a:pt x="27" y="10"/>
                </a:cubicBezTo>
                <a:cubicBezTo>
                  <a:pt x="147" y="10"/>
                  <a:pt x="147" y="10"/>
                  <a:pt x="147" y="10"/>
                </a:cubicBezTo>
                <a:lnTo>
                  <a:pt x="147" y="85"/>
                </a:lnTo>
                <a:close/>
                <a:moveTo>
                  <a:pt x="173" y="123"/>
                </a:moveTo>
                <a:cubicBezTo>
                  <a:pt x="1" y="123"/>
                  <a:pt x="1" y="123"/>
                  <a:pt x="1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30"/>
                  <a:pt x="4" y="130"/>
                </a:cubicBezTo>
                <a:cubicBezTo>
                  <a:pt x="170" y="130"/>
                  <a:pt x="170" y="130"/>
                  <a:pt x="170" y="130"/>
                </a:cubicBezTo>
                <a:cubicBezTo>
                  <a:pt x="172" y="130"/>
                  <a:pt x="174" y="126"/>
                  <a:pt x="174" y="124"/>
                </a:cubicBezTo>
                <a:lnTo>
                  <a:pt x="173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69" name="Freeform 180">
            <a:extLst>
              <a:ext uri="{FF2B5EF4-FFF2-40B4-BE49-F238E27FC236}">
                <a16:creationId xmlns:a16="http://schemas.microsoft.com/office/drawing/2014/main" id="{74A61CA3-D286-492E-A4DE-2EE038E70E00}"/>
              </a:ext>
            </a:extLst>
          </p:cNvPr>
          <p:cNvSpPr>
            <a:spLocks/>
          </p:cNvSpPr>
          <p:nvPr/>
        </p:nvSpPr>
        <p:spPr bwMode="auto">
          <a:xfrm>
            <a:off x="9993313" y="2878138"/>
            <a:ext cx="357187" cy="436562"/>
          </a:xfrm>
          <a:custGeom>
            <a:avLst/>
            <a:gdLst>
              <a:gd name="T0" fmla="*/ 108 w 113"/>
              <a:gd name="T1" fmla="*/ 59 h 138"/>
              <a:gd name="T2" fmla="*/ 101 w 113"/>
              <a:gd name="T3" fmla="*/ 56 h 138"/>
              <a:gd name="T4" fmla="*/ 98 w 113"/>
              <a:gd name="T5" fmla="*/ 57 h 138"/>
              <a:gd name="T6" fmla="*/ 98 w 113"/>
              <a:gd name="T7" fmla="*/ 57 h 138"/>
              <a:gd name="T8" fmla="*/ 98 w 113"/>
              <a:gd name="T9" fmla="*/ 57 h 138"/>
              <a:gd name="T10" fmla="*/ 98 w 113"/>
              <a:gd name="T11" fmla="*/ 56 h 138"/>
              <a:gd name="T12" fmla="*/ 99 w 113"/>
              <a:gd name="T13" fmla="*/ 53 h 138"/>
              <a:gd name="T14" fmla="*/ 89 w 113"/>
              <a:gd name="T15" fmla="*/ 43 h 138"/>
              <a:gd name="T16" fmla="*/ 86 w 113"/>
              <a:gd name="T17" fmla="*/ 43 h 138"/>
              <a:gd name="T18" fmla="*/ 78 w 113"/>
              <a:gd name="T19" fmla="*/ 50 h 138"/>
              <a:gd name="T20" fmla="*/ 78 w 113"/>
              <a:gd name="T21" fmla="*/ 50 h 138"/>
              <a:gd name="T22" fmla="*/ 77 w 113"/>
              <a:gd name="T23" fmla="*/ 44 h 138"/>
              <a:gd name="T24" fmla="*/ 77 w 113"/>
              <a:gd name="T25" fmla="*/ 44 h 138"/>
              <a:gd name="T26" fmla="*/ 77 w 113"/>
              <a:gd name="T27" fmla="*/ 44 h 138"/>
              <a:gd name="T28" fmla="*/ 68 w 113"/>
              <a:gd name="T29" fmla="*/ 37 h 138"/>
              <a:gd name="T30" fmla="*/ 66 w 113"/>
              <a:gd name="T31" fmla="*/ 37 h 138"/>
              <a:gd name="T32" fmla="*/ 56 w 113"/>
              <a:gd name="T33" fmla="*/ 46 h 138"/>
              <a:gd name="T34" fmla="*/ 56 w 113"/>
              <a:gd name="T35" fmla="*/ 47 h 138"/>
              <a:gd name="T36" fmla="*/ 55 w 113"/>
              <a:gd name="T37" fmla="*/ 48 h 138"/>
              <a:gd name="T38" fmla="*/ 55 w 113"/>
              <a:gd name="T39" fmla="*/ 10 h 138"/>
              <a:gd name="T40" fmla="*/ 55 w 113"/>
              <a:gd name="T41" fmla="*/ 10 h 138"/>
              <a:gd name="T42" fmla="*/ 55 w 113"/>
              <a:gd name="T43" fmla="*/ 10 h 138"/>
              <a:gd name="T44" fmla="*/ 44 w 113"/>
              <a:gd name="T45" fmla="*/ 0 h 138"/>
              <a:gd name="T46" fmla="*/ 44 w 113"/>
              <a:gd name="T47" fmla="*/ 0 h 138"/>
              <a:gd name="T48" fmla="*/ 36 w 113"/>
              <a:gd name="T49" fmla="*/ 3 h 138"/>
              <a:gd name="T50" fmla="*/ 34 w 113"/>
              <a:gd name="T51" fmla="*/ 11 h 138"/>
              <a:gd name="T52" fmla="*/ 34 w 113"/>
              <a:gd name="T53" fmla="*/ 59 h 138"/>
              <a:gd name="T54" fmla="*/ 33 w 113"/>
              <a:gd name="T55" fmla="*/ 81 h 138"/>
              <a:gd name="T56" fmla="*/ 32 w 113"/>
              <a:gd name="T57" fmla="*/ 80 h 138"/>
              <a:gd name="T58" fmla="*/ 18 w 113"/>
              <a:gd name="T59" fmla="*/ 69 h 138"/>
              <a:gd name="T60" fmla="*/ 11 w 113"/>
              <a:gd name="T61" fmla="*/ 67 h 138"/>
              <a:gd name="T62" fmla="*/ 3 w 113"/>
              <a:gd name="T63" fmla="*/ 70 h 138"/>
              <a:gd name="T64" fmla="*/ 0 w 113"/>
              <a:gd name="T65" fmla="*/ 78 h 138"/>
              <a:gd name="T66" fmla="*/ 4 w 113"/>
              <a:gd name="T67" fmla="*/ 85 h 138"/>
              <a:gd name="T68" fmla="*/ 29 w 113"/>
              <a:gd name="T69" fmla="*/ 106 h 138"/>
              <a:gd name="T70" fmla="*/ 44 w 113"/>
              <a:gd name="T71" fmla="*/ 124 h 138"/>
              <a:gd name="T72" fmla="*/ 44 w 113"/>
              <a:gd name="T73" fmla="*/ 135 h 138"/>
              <a:gd name="T74" fmla="*/ 44 w 113"/>
              <a:gd name="T75" fmla="*/ 138 h 138"/>
              <a:gd name="T76" fmla="*/ 95 w 113"/>
              <a:gd name="T77" fmla="*/ 138 h 138"/>
              <a:gd name="T78" fmla="*/ 95 w 113"/>
              <a:gd name="T79" fmla="*/ 135 h 138"/>
              <a:gd name="T80" fmla="*/ 95 w 113"/>
              <a:gd name="T81" fmla="*/ 124 h 138"/>
              <a:gd name="T82" fmla="*/ 110 w 113"/>
              <a:gd name="T83" fmla="*/ 77 h 138"/>
              <a:gd name="T84" fmla="*/ 110 w 113"/>
              <a:gd name="T85" fmla="*/ 77 h 138"/>
              <a:gd name="T86" fmla="*/ 110 w 113"/>
              <a:gd name="T87" fmla="*/ 77 h 138"/>
              <a:gd name="T88" fmla="*/ 110 w 113"/>
              <a:gd name="T89" fmla="*/ 75 h 138"/>
              <a:gd name="T90" fmla="*/ 108 w 113"/>
              <a:gd name="T91" fmla="*/ 5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3" h="138">
                <a:moveTo>
                  <a:pt x="108" y="59"/>
                </a:moveTo>
                <a:cubicBezTo>
                  <a:pt x="106" y="58"/>
                  <a:pt x="104" y="56"/>
                  <a:pt x="101" y="56"/>
                </a:cubicBezTo>
                <a:cubicBezTo>
                  <a:pt x="100" y="56"/>
                  <a:pt x="99" y="57"/>
                  <a:pt x="98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8" y="56"/>
                  <a:pt x="98" y="56"/>
                  <a:pt x="98" y="56"/>
                </a:cubicBezTo>
                <a:cubicBezTo>
                  <a:pt x="99" y="53"/>
                  <a:pt x="99" y="53"/>
                  <a:pt x="99" y="53"/>
                </a:cubicBezTo>
                <a:cubicBezTo>
                  <a:pt x="99" y="51"/>
                  <a:pt x="99" y="45"/>
                  <a:pt x="89" y="43"/>
                </a:cubicBezTo>
                <a:cubicBezTo>
                  <a:pt x="88" y="43"/>
                  <a:pt x="86" y="43"/>
                  <a:pt x="86" y="43"/>
                </a:cubicBezTo>
                <a:cubicBezTo>
                  <a:pt x="81" y="43"/>
                  <a:pt x="78" y="45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1"/>
                  <a:pt x="76" y="37"/>
                  <a:pt x="68" y="37"/>
                </a:cubicBezTo>
                <a:cubicBezTo>
                  <a:pt x="67" y="37"/>
                  <a:pt x="67" y="37"/>
                  <a:pt x="66" y="37"/>
                </a:cubicBezTo>
                <a:cubicBezTo>
                  <a:pt x="57" y="37"/>
                  <a:pt x="56" y="43"/>
                  <a:pt x="56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8"/>
                  <a:pt x="55" y="48"/>
                  <a:pt x="55" y="48"/>
                </a:cubicBezTo>
                <a:cubicBezTo>
                  <a:pt x="55" y="35"/>
                  <a:pt x="55" y="11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4"/>
                  <a:pt x="50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1" y="0"/>
                  <a:pt x="38" y="1"/>
                  <a:pt x="36" y="3"/>
                </a:cubicBezTo>
                <a:cubicBezTo>
                  <a:pt x="35" y="5"/>
                  <a:pt x="34" y="8"/>
                  <a:pt x="34" y="1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71"/>
                  <a:pt x="34" y="78"/>
                  <a:pt x="33" y="81"/>
                </a:cubicBezTo>
                <a:cubicBezTo>
                  <a:pt x="33" y="81"/>
                  <a:pt x="32" y="81"/>
                  <a:pt x="32" y="80"/>
                </a:cubicBezTo>
                <a:cubicBezTo>
                  <a:pt x="18" y="69"/>
                  <a:pt x="18" y="69"/>
                  <a:pt x="18" y="69"/>
                </a:cubicBezTo>
                <a:cubicBezTo>
                  <a:pt x="16" y="67"/>
                  <a:pt x="13" y="67"/>
                  <a:pt x="11" y="67"/>
                </a:cubicBezTo>
                <a:cubicBezTo>
                  <a:pt x="8" y="67"/>
                  <a:pt x="5" y="68"/>
                  <a:pt x="3" y="70"/>
                </a:cubicBezTo>
                <a:cubicBezTo>
                  <a:pt x="1" y="73"/>
                  <a:pt x="0" y="75"/>
                  <a:pt x="0" y="78"/>
                </a:cubicBezTo>
                <a:cubicBezTo>
                  <a:pt x="0" y="81"/>
                  <a:pt x="2" y="84"/>
                  <a:pt x="4" y="85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35" y="117"/>
                  <a:pt x="41" y="122"/>
                  <a:pt x="44" y="124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2" y="68"/>
                  <a:pt x="113" y="62"/>
                  <a:pt x="10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70" name="Freeform 181">
            <a:extLst>
              <a:ext uri="{FF2B5EF4-FFF2-40B4-BE49-F238E27FC236}">
                <a16:creationId xmlns:a16="http://schemas.microsoft.com/office/drawing/2014/main" id="{3FB6D201-AF2A-4619-9706-15BBD9A796F3}"/>
              </a:ext>
            </a:extLst>
          </p:cNvPr>
          <p:cNvSpPr>
            <a:spLocks noEditPoints="1"/>
          </p:cNvSpPr>
          <p:nvPr/>
        </p:nvSpPr>
        <p:spPr bwMode="auto">
          <a:xfrm>
            <a:off x="10804525" y="2855913"/>
            <a:ext cx="461963" cy="506412"/>
          </a:xfrm>
          <a:custGeom>
            <a:avLst/>
            <a:gdLst>
              <a:gd name="T0" fmla="*/ 78 w 146"/>
              <a:gd name="T1" fmla="*/ 17 h 160"/>
              <a:gd name="T2" fmla="*/ 85 w 146"/>
              <a:gd name="T3" fmla="*/ 70 h 160"/>
              <a:gd name="T4" fmla="*/ 95 w 146"/>
              <a:gd name="T5" fmla="*/ 26 h 160"/>
              <a:gd name="T6" fmla="*/ 103 w 146"/>
              <a:gd name="T7" fmla="*/ 20 h 160"/>
              <a:gd name="T8" fmla="*/ 102 w 146"/>
              <a:gd name="T9" fmla="*/ 69 h 160"/>
              <a:gd name="T10" fmla="*/ 102 w 146"/>
              <a:gd name="T11" fmla="*/ 69 h 160"/>
              <a:gd name="T12" fmla="*/ 105 w 146"/>
              <a:gd name="T13" fmla="*/ 75 h 160"/>
              <a:gd name="T14" fmla="*/ 107 w 146"/>
              <a:gd name="T15" fmla="*/ 73 h 160"/>
              <a:gd name="T16" fmla="*/ 126 w 146"/>
              <a:gd name="T17" fmla="*/ 43 h 160"/>
              <a:gd name="T18" fmla="*/ 132 w 146"/>
              <a:gd name="T19" fmla="*/ 55 h 160"/>
              <a:gd name="T20" fmla="*/ 99 w 146"/>
              <a:gd name="T21" fmla="*/ 137 h 160"/>
              <a:gd name="T22" fmla="*/ 55 w 146"/>
              <a:gd name="T23" fmla="*/ 150 h 160"/>
              <a:gd name="T24" fmla="*/ 39 w 146"/>
              <a:gd name="T25" fmla="*/ 118 h 160"/>
              <a:gd name="T26" fmla="*/ 12 w 146"/>
              <a:gd name="T27" fmla="*/ 86 h 160"/>
              <a:gd name="T28" fmla="*/ 23 w 146"/>
              <a:gd name="T29" fmla="*/ 85 h 160"/>
              <a:gd name="T30" fmla="*/ 43 w 146"/>
              <a:gd name="T31" fmla="*/ 98 h 160"/>
              <a:gd name="T32" fmla="*/ 32 w 146"/>
              <a:gd name="T33" fmla="*/ 33 h 160"/>
              <a:gd name="T34" fmla="*/ 40 w 146"/>
              <a:gd name="T35" fmla="*/ 23 h 160"/>
              <a:gd name="T36" fmla="*/ 59 w 146"/>
              <a:gd name="T37" fmla="*/ 68 h 160"/>
              <a:gd name="T38" fmla="*/ 65 w 146"/>
              <a:gd name="T39" fmla="*/ 75 h 160"/>
              <a:gd name="T40" fmla="*/ 63 w 146"/>
              <a:gd name="T41" fmla="*/ 18 h 160"/>
              <a:gd name="T42" fmla="*/ 70 w 146"/>
              <a:gd name="T43" fmla="*/ 10 h 160"/>
              <a:gd name="T44" fmla="*/ 69 w 146"/>
              <a:gd name="T45" fmla="*/ 0 h 160"/>
              <a:gd name="T46" fmla="*/ 53 w 146"/>
              <a:gd name="T47" fmla="*/ 19 h 160"/>
              <a:gd name="T48" fmla="*/ 34 w 146"/>
              <a:gd name="T49" fmla="*/ 14 h 160"/>
              <a:gd name="T50" fmla="*/ 23 w 146"/>
              <a:gd name="T51" fmla="*/ 36 h 160"/>
              <a:gd name="T52" fmla="*/ 37 w 146"/>
              <a:gd name="T53" fmla="*/ 83 h 160"/>
              <a:gd name="T54" fmla="*/ 18 w 146"/>
              <a:gd name="T55" fmla="*/ 73 h 160"/>
              <a:gd name="T56" fmla="*/ 5 w 146"/>
              <a:gd name="T57" fmla="*/ 79 h 160"/>
              <a:gd name="T58" fmla="*/ 7 w 146"/>
              <a:gd name="T59" fmla="*/ 104 h 160"/>
              <a:gd name="T60" fmla="*/ 45 w 146"/>
              <a:gd name="T61" fmla="*/ 141 h 160"/>
              <a:gd name="T62" fmla="*/ 45 w 146"/>
              <a:gd name="T63" fmla="*/ 160 h 160"/>
              <a:gd name="T64" fmla="*/ 99 w 146"/>
              <a:gd name="T65" fmla="*/ 160 h 160"/>
              <a:gd name="T66" fmla="*/ 109 w 146"/>
              <a:gd name="T67" fmla="*/ 151 h 160"/>
              <a:gd name="T68" fmla="*/ 120 w 146"/>
              <a:gd name="T69" fmla="*/ 104 h 160"/>
              <a:gd name="T70" fmla="*/ 135 w 146"/>
              <a:gd name="T71" fmla="*/ 36 h 160"/>
              <a:gd name="T72" fmla="*/ 119 w 146"/>
              <a:gd name="T73" fmla="*/ 35 h 160"/>
              <a:gd name="T74" fmla="*/ 105 w 146"/>
              <a:gd name="T75" fmla="*/ 10 h 160"/>
              <a:gd name="T76" fmla="*/ 88 w 146"/>
              <a:gd name="T77" fmla="*/ 17 h 160"/>
              <a:gd name="T78" fmla="*/ 70 w 146"/>
              <a:gd name="T7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6" h="160">
                <a:moveTo>
                  <a:pt x="70" y="10"/>
                </a:moveTo>
                <a:cubicBezTo>
                  <a:pt x="74" y="10"/>
                  <a:pt x="78" y="13"/>
                  <a:pt x="78" y="17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9"/>
                  <a:pt x="84" y="70"/>
                  <a:pt x="85" y="70"/>
                </a:cubicBezTo>
                <a:cubicBezTo>
                  <a:pt x="86" y="70"/>
                  <a:pt x="87" y="68"/>
                  <a:pt x="87" y="68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23"/>
                  <a:pt x="98" y="20"/>
                  <a:pt x="102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8" y="21"/>
                  <a:pt x="110" y="25"/>
                  <a:pt x="110" y="2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3" y="75"/>
                  <a:pt x="105" y="75"/>
                </a:cubicBezTo>
                <a:cubicBezTo>
                  <a:pt x="105" y="75"/>
                  <a:pt x="106" y="75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21" y="44"/>
                  <a:pt x="123" y="43"/>
                  <a:pt x="126" y="43"/>
                </a:cubicBezTo>
                <a:cubicBezTo>
                  <a:pt x="127" y="43"/>
                  <a:pt x="129" y="44"/>
                  <a:pt x="130" y="44"/>
                </a:cubicBezTo>
                <a:cubicBezTo>
                  <a:pt x="133" y="47"/>
                  <a:pt x="135" y="51"/>
                  <a:pt x="132" y="5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1"/>
                  <a:pt x="108" y="120"/>
                  <a:pt x="99" y="137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55" y="150"/>
                  <a:pt x="55" y="150"/>
                  <a:pt x="55" y="150"/>
                </a:cubicBezTo>
                <a:cubicBezTo>
                  <a:pt x="55" y="136"/>
                  <a:pt x="55" y="136"/>
                  <a:pt x="55" y="136"/>
                </a:cubicBezTo>
                <a:cubicBezTo>
                  <a:pt x="55" y="136"/>
                  <a:pt x="46" y="131"/>
                  <a:pt x="39" y="118"/>
                </a:cubicBezTo>
                <a:cubicBezTo>
                  <a:pt x="13" y="96"/>
                  <a:pt x="13" y="96"/>
                  <a:pt x="13" y="96"/>
                </a:cubicBezTo>
                <a:cubicBezTo>
                  <a:pt x="10" y="94"/>
                  <a:pt x="10" y="89"/>
                  <a:pt x="12" y="86"/>
                </a:cubicBezTo>
                <a:cubicBezTo>
                  <a:pt x="14" y="84"/>
                  <a:pt x="16" y="83"/>
                  <a:pt x="18" y="83"/>
                </a:cubicBezTo>
                <a:cubicBezTo>
                  <a:pt x="20" y="83"/>
                  <a:pt x="22" y="84"/>
                  <a:pt x="23" y="8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1" y="98"/>
                  <a:pt x="43" y="98"/>
                </a:cubicBezTo>
                <a:cubicBezTo>
                  <a:pt x="47" y="98"/>
                  <a:pt x="51" y="93"/>
                  <a:pt x="45" y="73"/>
                </a:cubicBezTo>
                <a:cubicBezTo>
                  <a:pt x="32" y="33"/>
                  <a:pt x="32" y="33"/>
                  <a:pt x="32" y="33"/>
                </a:cubicBezTo>
                <a:cubicBezTo>
                  <a:pt x="31" y="29"/>
                  <a:pt x="33" y="25"/>
                  <a:pt x="37" y="23"/>
                </a:cubicBezTo>
                <a:cubicBezTo>
                  <a:pt x="38" y="23"/>
                  <a:pt x="39" y="23"/>
                  <a:pt x="40" y="23"/>
                </a:cubicBezTo>
                <a:cubicBezTo>
                  <a:pt x="43" y="23"/>
                  <a:pt x="46" y="25"/>
                  <a:pt x="47" y="2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9" y="68"/>
                  <a:pt x="59" y="69"/>
                </a:cubicBezTo>
                <a:cubicBezTo>
                  <a:pt x="60" y="71"/>
                  <a:pt x="63" y="75"/>
                  <a:pt x="65" y="75"/>
                </a:cubicBezTo>
                <a:cubicBezTo>
                  <a:pt x="66" y="75"/>
                  <a:pt x="67" y="73"/>
                  <a:pt x="67" y="67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14"/>
                  <a:pt x="65" y="10"/>
                  <a:pt x="70" y="10"/>
                </a:cubicBezTo>
                <a:cubicBezTo>
                  <a:pt x="70" y="10"/>
                  <a:pt x="70" y="10"/>
                  <a:pt x="70" y="10"/>
                </a:cubicBezTo>
                <a:moveTo>
                  <a:pt x="70" y="0"/>
                </a:moveTo>
                <a:cubicBezTo>
                  <a:pt x="70" y="0"/>
                  <a:pt x="69" y="0"/>
                  <a:pt x="69" y="0"/>
                </a:cubicBezTo>
                <a:cubicBezTo>
                  <a:pt x="59" y="0"/>
                  <a:pt x="52" y="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49" y="15"/>
                  <a:pt x="45" y="13"/>
                  <a:pt x="40" y="13"/>
                </a:cubicBezTo>
                <a:cubicBezTo>
                  <a:pt x="38" y="13"/>
                  <a:pt x="36" y="13"/>
                  <a:pt x="34" y="14"/>
                </a:cubicBezTo>
                <a:cubicBezTo>
                  <a:pt x="30" y="15"/>
                  <a:pt x="26" y="18"/>
                  <a:pt x="24" y="22"/>
                </a:cubicBezTo>
                <a:cubicBezTo>
                  <a:pt x="22" y="27"/>
                  <a:pt x="21" y="31"/>
                  <a:pt x="23" y="36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8"/>
                  <a:pt x="36" y="81"/>
                  <a:pt x="37" y="83"/>
                </a:cubicBezTo>
                <a:cubicBezTo>
                  <a:pt x="29" y="77"/>
                  <a:pt x="29" y="77"/>
                  <a:pt x="29" y="77"/>
                </a:cubicBezTo>
                <a:cubicBezTo>
                  <a:pt x="26" y="74"/>
                  <a:pt x="22" y="73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8" y="75"/>
                  <a:pt x="5" y="79"/>
                </a:cubicBezTo>
                <a:cubicBezTo>
                  <a:pt x="2" y="83"/>
                  <a:pt x="0" y="87"/>
                  <a:pt x="1" y="92"/>
                </a:cubicBezTo>
                <a:cubicBezTo>
                  <a:pt x="1" y="97"/>
                  <a:pt x="3" y="101"/>
                  <a:pt x="7" y="104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6" y="133"/>
                  <a:pt x="41" y="138"/>
                  <a:pt x="45" y="141"/>
                </a:cubicBezTo>
                <a:cubicBezTo>
                  <a:pt x="45" y="151"/>
                  <a:pt x="45" y="151"/>
                  <a:pt x="45" y="151"/>
                </a:cubicBezTo>
                <a:cubicBezTo>
                  <a:pt x="45" y="160"/>
                  <a:pt x="45" y="160"/>
                  <a:pt x="4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109" y="151"/>
                  <a:pt x="109" y="151"/>
                  <a:pt x="109" y="151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17" y="125"/>
                  <a:pt x="120" y="109"/>
                  <a:pt x="120" y="104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1"/>
                  <a:pt x="143" y="41"/>
                  <a:pt x="135" y="36"/>
                </a:cubicBezTo>
                <a:cubicBezTo>
                  <a:pt x="132" y="34"/>
                  <a:pt x="129" y="33"/>
                  <a:pt x="126" y="33"/>
                </a:cubicBezTo>
                <a:cubicBezTo>
                  <a:pt x="123" y="33"/>
                  <a:pt x="121" y="34"/>
                  <a:pt x="119" y="35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21" y="21"/>
                  <a:pt x="115" y="12"/>
                  <a:pt x="105" y="10"/>
                </a:cubicBezTo>
                <a:cubicBezTo>
                  <a:pt x="104" y="10"/>
                  <a:pt x="103" y="10"/>
                  <a:pt x="102" y="10"/>
                </a:cubicBezTo>
                <a:cubicBezTo>
                  <a:pt x="96" y="10"/>
                  <a:pt x="91" y="13"/>
                  <a:pt x="88" y="17"/>
                </a:cubicBezTo>
                <a:cubicBezTo>
                  <a:pt x="88" y="16"/>
                  <a:pt x="88" y="16"/>
                  <a:pt x="88" y="16"/>
                </a:cubicBezTo>
                <a:cubicBezTo>
                  <a:pt x="87" y="7"/>
                  <a:pt x="79" y="0"/>
                  <a:pt x="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71" name="Freeform 182">
            <a:extLst>
              <a:ext uri="{FF2B5EF4-FFF2-40B4-BE49-F238E27FC236}">
                <a16:creationId xmlns:a16="http://schemas.microsoft.com/office/drawing/2014/main" id="{BBDD16A6-F78E-42C7-9075-903C16A3194B}"/>
              </a:ext>
            </a:extLst>
          </p:cNvPr>
          <p:cNvSpPr>
            <a:spLocks noEditPoints="1"/>
          </p:cNvSpPr>
          <p:nvPr/>
        </p:nvSpPr>
        <p:spPr bwMode="auto">
          <a:xfrm>
            <a:off x="846138" y="3749675"/>
            <a:ext cx="623887" cy="433388"/>
          </a:xfrm>
          <a:custGeom>
            <a:avLst/>
            <a:gdLst>
              <a:gd name="T0" fmla="*/ 178 w 197"/>
              <a:gd name="T1" fmla="*/ 53 h 137"/>
              <a:gd name="T2" fmla="*/ 133 w 197"/>
              <a:gd name="T3" fmla="*/ 5 h 137"/>
              <a:gd name="T4" fmla="*/ 98 w 197"/>
              <a:gd name="T5" fmla="*/ 14 h 137"/>
              <a:gd name="T6" fmla="*/ 68 w 197"/>
              <a:gd name="T7" fmla="*/ 5 h 137"/>
              <a:gd name="T8" fmla="*/ 21 w 197"/>
              <a:gd name="T9" fmla="*/ 42 h 137"/>
              <a:gd name="T10" fmla="*/ 19 w 197"/>
              <a:gd name="T11" fmla="*/ 124 h 137"/>
              <a:gd name="T12" fmla="*/ 71 w 197"/>
              <a:gd name="T13" fmla="*/ 96 h 137"/>
              <a:gd name="T14" fmla="*/ 121 w 197"/>
              <a:gd name="T15" fmla="*/ 95 h 137"/>
              <a:gd name="T16" fmla="*/ 172 w 197"/>
              <a:gd name="T17" fmla="*/ 127 h 137"/>
              <a:gd name="T18" fmla="*/ 178 w 197"/>
              <a:gd name="T19" fmla="*/ 53 h 137"/>
              <a:gd name="T20" fmla="*/ 62 w 197"/>
              <a:gd name="T21" fmla="*/ 76 h 137"/>
              <a:gd name="T22" fmla="*/ 38 w 197"/>
              <a:gd name="T23" fmla="*/ 51 h 137"/>
              <a:gd name="T24" fmla="*/ 62 w 197"/>
              <a:gd name="T25" fmla="*/ 27 h 137"/>
              <a:gd name="T26" fmla="*/ 86 w 197"/>
              <a:gd name="T27" fmla="*/ 51 h 137"/>
              <a:gd name="T28" fmla="*/ 62 w 197"/>
              <a:gd name="T29" fmla="*/ 76 h 137"/>
              <a:gd name="T30" fmla="*/ 137 w 197"/>
              <a:gd name="T31" fmla="*/ 31 h 137"/>
              <a:gd name="T32" fmla="*/ 148 w 197"/>
              <a:gd name="T33" fmla="*/ 31 h 137"/>
              <a:gd name="T34" fmla="*/ 148 w 197"/>
              <a:gd name="T35" fmla="*/ 41 h 137"/>
              <a:gd name="T36" fmla="*/ 137 w 197"/>
              <a:gd name="T37" fmla="*/ 41 h 137"/>
              <a:gd name="T38" fmla="*/ 137 w 197"/>
              <a:gd name="T39" fmla="*/ 31 h 137"/>
              <a:gd name="T40" fmla="*/ 124 w 197"/>
              <a:gd name="T41" fmla="*/ 55 h 137"/>
              <a:gd name="T42" fmla="*/ 124 w 197"/>
              <a:gd name="T43" fmla="*/ 45 h 137"/>
              <a:gd name="T44" fmla="*/ 134 w 197"/>
              <a:gd name="T45" fmla="*/ 45 h 137"/>
              <a:gd name="T46" fmla="*/ 134 w 197"/>
              <a:gd name="T47" fmla="*/ 55 h 137"/>
              <a:gd name="T48" fmla="*/ 124 w 197"/>
              <a:gd name="T49" fmla="*/ 55 h 137"/>
              <a:gd name="T50" fmla="*/ 147 w 197"/>
              <a:gd name="T51" fmla="*/ 68 h 137"/>
              <a:gd name="T52" fmla="*/ 137 w 197"/>
              <a:gd name="T53" fmla="*/ 68 h 137"/>
              <a:gd name="T54" fmla="*/ 137 w 197"/>
              <a:gd name="T55" fmla="*/ 58 h 137"/>
              <a:gd name="T56" fmla="*/ 147 w 197"/>
              <a:gd name="T57" fmla="*/ 58 h 137"/>
              <a:gd name="T58" fmla="*/ 147 w 197"/>
              <a:gd name="T59" fmla="*/ 68 h 137"/>
              <a:gd name="T60" fmla="*/ 161 w 197"/>
              <a:gd name="T61" fmla="*/ 54 h 137"/>
              <a:gd name="T62" fmla="*/ 151 w 197"/>
              <a:gd name="T63" fmla="*/ 54 h 137"/>
              <a:gd name="T64" fmla="*/ 151 w 197"/>
              <a:gd name="T65" fmla="*/ 44 h 137"/>
              <a:gd name="T66" fmla="*/ 161 w 197"/>
              <a:gd name="T67" fmla="*/ 44 h 137"/>
              <a:gd name="T68" fmla="*/ 161 w 197"/>
              <a:gd name="T69" fmla="*/ 54 h 137"/>
              <a:gd name="T70" fmla="*/ 62 w 197"/>
              <a:gd name="T71" fmla="*/ 37 h 137"/>
              <a:gd name="T72" fmla="*/ 48 w 197"/>
              <a:gd name="T73" fmla="*/ 51 h 137"/>
              <a:gd name="T74" fmla="*/ 62 w 197"/>
              <a:gd name="T75" fmla="*/ 66 h 137"/>
              <a:gd name="T76" fmla="*/ 76 w 197"/>
              <a:gd name="T77" fmla="*/ 51 h 137"/>
              <a:gd name="T78" fmla="*/ 62 w 197"/>
              <a:gd name="T79" fmla="*/ 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7" h="137">
                <a:moveTo>
                  <a:pt x="178" y="53"/>
                </a:moveTo>
                <a:cubicBezTo>
                  <a:pt x="172" y="28"/>
                  <a:pt x="163" y="1"/>
                  <a:pt x="133" y="5"/>
                </a:cubicBezTo>
                <a:cubicBezTo>
                  <a:pt x="121" y="7"/>
                  <a:pt x="112" y="14"/>
                  <a:pt x="98" y="14"/>
                </a:cubicBezTo>
                <a:cubicBezTo>
                  <a:pt x="87" y="14"/>
                  <a:pt x="79" y="7"/>
                  <a:pt x="68" y="5"/>
                </a:cubicBezTo>
                <a:cubicBezTo>
                  <a:pt x="38" y="0"/>
                  <a:pt x="30" y="15"/>
                  <a:pt x="21" y="42"/>
                </a:cubicBezTo>
                <a:cubicBezTo>
                  <a:pt x="16" y="58"/>
                  <a:pt x="0" y="112"/>
                  <a:pt x="19" y="124"/>
                </a:cubicBezTo>
                <a:cubicBezTo>
                  <a:pt x="37" y="137"/>
                  <a:pt x="57" y="102"/>
                  <a:pt x="71" y="96"/>
                </a:cubicBezTo>
                <a:cubicBezTo>
                  <a:pt x="84" y="91"/>
                  <a:pt x="110" y="92"/>
                  <a:pt x="121" y="95"/>
                </a:cubicBezTo>
                <a:cubicBezTo>
                  <a:pt x="138" y="100"/>
                  <a:pt x="154" y="131"/>
                  <a:pt x="172" y="127"/>
                </a:cubicBezTo>
                <a:cubicBezTo>
                  <a:pt x="197" y="122"/>
                  <a:pt x="182" y="69"/>
                  <a:pt x="178" y="53"/>
                </a:cubicBezTo>
                <a:close/>
                <a:moveTo>
                  <a:pt x="62" y="76"/>
                </a:moveTo>
                <a:cubicBezTo>
                  <a:pt x="48" y="76"/>
                  <a:pt x="38" y="65"/>
                  <a:pt x="38" y="51"/>
                </a:cubicBezTo>
                <a:cubicBezTo>
                  <a:pt x="38" y="38"/>
                  <a:pt x="48" y="27"/>
                  <a:pt x="62" y="27"/>
                </a:cubicBezTo>
                <a:cubicBezTo>
                  <a:pt x="75" y="27"/>
                  <a:pt x="86" y="38"/>
                  <a:pt x="86" y="51"/>
                </a:cubicBezTo>
                <a:cubicBezTo>
                  <a:pt x="86" y="65"/>
                  <a:pt x="75" y="76"/>
                  <a:pt x="62" y="76"/>
                </a:cubicBezTo>
                <a:close/>
                <a:moveTo>
                  <a:pt x="137" y="31"/>
                </a:moveTo>
                <a:cubicBezTo>
                  <a:pt x="140" y="28"/>
                  <a:pt x="145" y="28"/>
                  <a:pt x="148" y="31"/>
                </a:cubicBezTo>
                <a:cubicBezTo>
                  <a:pt x="150" y="34"/>
                  <a:pt x="150" y="39"/>
                  <a:pt x="148" y="41"/>
                </a:cubicBezTo>
                <a:cubicBezTo>
                  <a:pt x="145" y="44"/>
                  <a:pt x="140" y="44"/>
                  <a:pt x="137" y="41"/>
                </a:cubicBezTo>
                <a:cubicBezTo>
                  <a:pt x="135" y="39"/>
                  <a:pt x="135" y="34"/>
                  <a:pt x="137" y="31"/>
                </a:cubicBezTo>
                <a:close/>
                <a:moveTo>
                  <a:pt x="124" y="55"/>
                </a:moveTo>
                <a:cubicBezTo>
                  <a:pt x="121" y="52"/>
                  <a:pt x="121" y="48"/>
                  <a:pt x="124" y="45"/>
                </a:cubicBezTo>
                <a:cubicBezTo>
                  <a:pt x="127" y="42"/>
                  <a:pt x="131" y="42"/>
                  <a:pt x="134" y="45"/>
                </a:cubicBezTo>
                <a:cubicBezTo>
                  <a:pt x="137" y="48"/>
                  <a:pt x="137" y="52"/>
                  <a:pt x="134" y="55"/>
                </a:cubicBezTo>
                <a:cubicBezTo>
                  <a:pt x="131" y="58"/>
                  <a:pt x="127" y="58"/>
                  <a:pt x="124" y="55"/>
                </a:cubicBezTo>
                <a:close/>
                <a:moveTo>
                  <a:pt x="147" y="68"/>
                </a:moveTo>
                <a:cubicBezTo>
                  <a:pt x="144" y="71"/>
                  <a:pt x="140" y="71"/>
                  <a:pt x="137" y="68"/>
                </a:cubicBezTo>
                <a:cubicBezTo>
                  <a:pt x="134" y="65"/>
                  <a:pt x="134" y="61"/>
                  <a:pt x="137" y="58"/>
                </a:cubicBezTo>
                <a:cubicBezTo>
                  <a:pt x="140" y="55"/>
                  <a:pt x="144" y="55"/>
                  <a:pt x="147" y="58"/>
                </a:cubicBezTo>
                <a:cubicBezTo>
                  <a:pt x="150" y="61"/>
                  <a:pt x="150" y="65"/>
                  <a:pt x="147" y="68"/>
                </a:cubicBezTo>
                <a:close/>
                <a:moveTo>
                  <a:pt x="161" y="54"/>
                </a:moveTo>
                <a:cubicBezTo>
                  <a:pt x="158" y="57"/>
                  <a:pt x="153" y="57"/>
                  <a:pt x="151" y="54"/>
                </a:cubicBezTo>
                <a:cubicBezTo>
                  <a:pt x="148" y="52"/>
                  <a:pt x="148" y="47"/>
                  <a:pt x="151" y="44"/>
                </a:cubicBezTo>
                <a:cubicBezTo>
                  <a:pt x="153" y="42"/>
                  <a:pt x="158" y="42"/>
                  <a:pt x="161" y="44"/>
                </a:cubicBezTo>
                <a:cubicBezTo>
                  <a:pt x="163" y="47"/>
                  <a:pt x="163" y="52"/>
                  <a:pt x="161" y="54"/>
                </a:cubicBezTo>
                <a:close/>
                <a:moveTo>
                  <a:pt x="62" y="37"/>
                </a:moveTo>
                <a:cubicBezTo>
                  <a:pt x="54" y="37"/>
                  <a:pt x="48" y="44"/>
                  <a:pt x="48" y="51"/>
                </a:cubicBezTo>
                <a:cubicBezTo>
                  <a:pt x="48" y="59"/>
                  <a:pt x="54" y="66"/>
                  <a:pt x="62" y="66"/>
                </a:cubicBezTo>
                <a:cubicBezTo>
                  <a:pt x="70" y="66"/>
                  <a:pt x="76" y="59"/>
                  <a:pt x="76" y="51"/>
                </a:cubicBezTo>
                <a:cubicBezTo>
                  <a:pt x="76" y="44"/>
                  <a:pt x="70" y="37"/>
                  <a:pt x="62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72" name="Freeform 183">
            <a:extLst>
              <a:ext uri="{FF2B5EF4-FFF2-40B4-BE49-F238E27FC236}">
                <a16:creationId xmlns:a16="http://schemas.microsoft.com/office/drawing/2014/main" id="{FE1A7C77-39D2-4768-85A6-2F8699A94712}"/>
              </a:ext>
            </a:extLst>
          </p:cNvPr>
          <p:cNvSpPr>
            <a:spLocks noEditPoints="1"/>
          </p:cNvSpPr>
          <p:nvPr/>
        </p:nvSpPr>
        <p:spPr bwMode="auto">
          <a:xfrm>
            <a:off x="1816100" y="3790950"/>
            <a:ext cx="557213" cy="309563"/>
          </a:xfrm>
          <a:custGeom>
            <a:avLst/>
            <a:gdLst>
              <a:gd name="T0" fmla="*/ 55 w 176"/>
              <a:gd name="T1" fmla="*/ 35 h 98"/>
              <a:gd name="T2" fmla="*/ 25 w 176"/>
              <a:gd name="T3" fmla="*/ 35 h 98"/>
              <a:gd name="T4" fmla="*/ 25 w 176"/>
              <a:gd name="T5" fmla="*/ 0 h 98"/>
              <a:gd name="T6" fmla="*/ 0 w 176"/>
              <a:gd name="T7" fmla="*/ 0 h 98"/>
              <a:gd name="T8" fmla="*/ 0 w 176"/>
              <a:gd name="T9" fmla="*/ 98 h 98"/>
              <a:gd name="T10" fmla="*/ 25 w 176"/>
              <a:gd name="T11" fmla="*/ 98 h 98"/>
              <a:gd name="T12" fmla="*/ 25 w 176"/>
              <a:gd name="T13" fmla="*/ 57 h 98"/>
              <a:gd name="T14" fmla="*/ 55 w 176"/>
              <a:gd name="T15" fmla="*/ 57 h 98"/>
              <a:gd name="T16" fmla="*/ 55 w 176"/>
              <a:gd name="T17" fmla="*/ 98 h 98"/>
              <a:gd name="T18" fmla="*/ 80 w 176"/>
              <a:gd name="T19" fmla="*/ 98 h 98"/>
              <a:gd name="T20" fmla="*/ 80 w 176"/>
              <a:gd name="T21" fmla="*/ 0 h 98"/>
              <a:gd name="T22" fmla="*/ 55 w 176"/>
              <a:gd name="T23" fmla="*/ 0 h 98"/>
              <a:gd name="T24" fmla="*/ 55 w 176"/>
              <a:gd name="T25" fmla="*/ 35 h 98"/>
              <a:gd name="T26" fmla="*/ 175 w 176"/>
              <a:gd name="T27" fmla="*/ 31 h 98"/>
              <a:gd name="T28" fmla="*/ 168 w 176"/>
              <a:gd name="T29" fmla="*/ 15 h 98"/>
              <a:gd name="T30" fmla="*/ 150 w 176"/>
              <a:gd name="T31" fmla="*/ 2 h 98"/>
              <a:gd name="T32" fmla="*/ 135 w 176"/>
              <a:gd name="T33" fmla="*/ 0 h 98"/>
              <a:gd name="T34" fmla="*/ 92 w 176"/>
              <a:gd name="T35" fmla="*/ 0 h 98"/>
              <a:gd name="T36" fmla="*/ 92 w 176"/>
              <a:gd name="T37" fmla="*/ 98 h 98"/>
              <a:gd name="T38" fmla="*/ 135 w 176"/>
              <a:gd name="T39" fmla="*/ 98 h 98"/>
              <a:gd name="T40" fmla="*/ 135 w 176"/>
              <a:gd name="T41" fmla="*/ 98 h 98"/>
              <a:gd name="T42" fmla="*/ 169 w 176"/>
              <a:gd name="T43" fmla="*/ 79 h 98"/>
              <a:gd name="T44" fmla="*/ 176 w 176"/>
              <a:gd name="T45" fmla="*/ 47 h 98"/>
              <a:gd name="T46" fmla="*/ 175 w 176"/>
              <a:gd name="T47" fmla="*/ 31 h 98"/>
              <a:gd name="T48" fmla="*/ 148 w 176"/>
              <a:gd name="T49" fmla="*/ 65 h 98"/>
              <a:gd name="T50" fmla="*/ 142 w 176"/>
              <a:gd name="T51" fmla="*/ 73 h 98"/>
              <a:gd name="T52" fmla="*/ 132 w 176"/>
              <a:gd name="T53" fmla="*/ 76 h 98"/>
              <a:gd name="T54" fmla="*/ 117 w 176"/>
              <a:gd name="T55" fmla="*/ 76 h 98"/>
              <a:gd name="T56" fmla="*/ 117 w 176"/>
              <a:gd name="T57" fmla="*/ 22 h 98"/>
              <a:gd name="T58" fmla="*/ 132 w 176"/>
              <a:gd name="T59" fmla="*/ 22 h 98"/>
              <a:gd name="T60" fmla="*/ 142 w 176"/>
              <a:gd name="T61" fmla="*/ 24 h 98"/>
              <a:gd name="T62" fmla="*/ 147 w 176"/>
              <a:gd name="T63" fmla="*/ 28 h 98"/>
              <a:gd name="T64" fmla="*/ 151 w 176"/>
              <a:gd name="T65" fmla="*/ 48 h 98"/>
              <a:gd name="T66" fmla="*/ 148 w 176"/>
              <a:gd name="T67" fmla="*/ 6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98">
                <a:moveTo>
                  <a:pt x="5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25" y="0"/>
                  <a:pt x="25" y="0"/>
                  <a:pt x="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5" y="57"/>
                  <a:pt x="25" y="57"/>
                  <a:pt x="2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98"/>
                  <a:pt x="55" y="98"/>
                  <a:pt x="55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0"/>
                  <a:pt x="80" y="0"/>
                  <a:pt x="80" y="0"/>
                </a:cubicBezTo>
                <a:cubicBezTo>
                  <a:pt x="55" y="0"/>
                  <a:pt x="55" y="0"/>
                  <a:pt x="55" y="0"/>
                </a:cubicBezTo>
                <a:lnTo>
                  <a:pt x="55" y="35"/>
                </a:lnTo>
                <a:close/>
                <a:moveTo>
                  <a:pt x="175" y="31"/>
                </a:moveTo>
                <a:cubicBezTo>
                  <a:pt x="173" y="25"/>
                  <a:pt x="171" y="20"/>
                  <a:pt x="168" y="15"/>
                </a:cubicBezTo>
                <a:cubicBezTo>
                  <a:pt x="163" y="9"/>
                  <a:pt x="157" y="4"/>
                  <a:pt x="150" y="2"/>
                </a:cubicBezTo>
                <a:cubicBezTo>
                  <a:pt x="146" y="1"/>
                  <a:pt x="141" y="0"/>
                  <a:pt x="13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98"/>
                  <a:pt x="92" y="98"/>
                  <a:pt x="92" y="98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50" y="98"/>
                  <a:pt x="162" y="92"/>
                  <a:pt x="169" y="79"/>
                </a:cubicBezTo>
                <a:cubicBezTo>
                  <a:pt x="174" y="70"/>
                  <a:pt x="176" y="59"/>
                  <a:pt x="176" y="47"/>
                </a:cubicBezTo>
                <a:cubicBezTo>
                  <a:pt x="176" y="42"/>
                  <a:pt x="176" y="36"/>
                  <a:pt x="175" y="31"/>
                </a:cubicBezTo>
                <a:close/>
                <a:moveTo>
                  <a:pt x="148" y="65"/>
                </a:moveTo>
                <a:cubicBezTo>
                  <a:pt x="146" y="69"/>
                  <a:pt x="144" y="71"/>
                  <a:pt x="142" y="73"/>
                </a:cubicBezTo>
                <a:cubicBezTo>
                  <a:pt x="139" y="75"/>
                  <a:pt x="136" y="76"/>
                  <a:pt x="132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6" y="22"/>
                  <a:pt x="139" y="23"/>
                  <a:pt x="142" y="24"/>
                </a:cubicBezTo>
                <a:cubicBezTo>
                  <a:pt x="144" y="25"/>
                  <a:pt x="146" y="26"/>
                  <a:pt x="147" y="28"/>
                </a:cubicBezTo>
                <a:cubicBezTo>
                  <a:pt x="149" y="32"/>
                  <a:pt x="151" y="39"/>
                  <a:pt x="151" y="48"/>
                </a:cubicBezTo>
                <a:cubicBezTo>
                  <a:pt x="151" y="55"/>
                  <a:pt x="150" y="60"/>
                  <a:pt x="148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73" name="Freeform 184">
            <a:extLst>
              <a:ext uri="{FF2B5EF4-FFF2-40B4-BE49-F238E27FC236}">
                <a16:creationId xmlns:a16="http://schemas.microsoft.com/office/drawing/2014/main" id="{8FA6B3E0-376D-4DBE-A77A-8236A8B448F9}"/>
              </a:ext>
            </a:extLst>
          </p:cNvPr>
          <p:cNvSpPr>
            <a:spLocks noEditPoints="1"/>
          </p:cNvSpPr>
          <p:nvPr/>
        </p:nvSpPr>
        <p:spPr bwMode="auto">
          <a:xfrm>
            <a:off x="2859088" y="3679825"/>
            <a:ext cx="296862" cy="531813"/>
          </a:xfrm>
          <a:custGeom>
            <a:avLst/>
            <a:gdLst>
              <a:gd name="T0" fmla="*/ 80 w 94"/>
              <a:gd name="T1" fmla="*/ 14 h 168"/>
              <a:gd name="T2" fmla="*/ 60 w 94"/>
              <a:gd name="T3" fmla="*/ 2 h 168"/>
              <a:gd name="T4" fmla="*/ 47 w 94"/>
              <a:gd name="T5" fmla="*/ 0 h 168"/>
              <a:gd name="T6" fmla="*/ 14 w 94"/>
              <a:gd name="T7" fmla="*/ 14 h 168"/>
              <a:gd name="T8" fmla="*/ 0 w 94"/>
              <a:gd name="T9" fmla="*/ 47 h 168"/>
              <a:gd name="T10" fmla="*/ 0 w 94"/>
              <a:gd name="T11" fmla="*/ 52 h 168"/>
              <a:gd name="T12" fmla="*/ 6 w 94"/>
              <a:gd name="T13" fmla="*/ 70 h 168"/>
              <a:gd name="T14" fmla="*/ 23 w 94"/>
              <a:gd name="T15" fmla="*/ 122 h 168"/>
              <a:gd name="T16" fmla="*/ 24 w 94"/>
              <a:gd name="T17" fmla="*/ 128 h 168"/>
              <a:gd name="T18" fmla="*/ 30 w 94"/>
              <a:gd name="T19" fmla="*/ 134 h 168"/>
              <a:gd name="T20" fmla="*/ 64 w 94"/>
              <a:gd name="T21" fmla="*/ 134 h 168"/>
              <a:gd name="T22" fmla="*/ 70 w 94"/>
              <a:gd name="T23" fmla="*/ 128 h 168"/>
              <a:gd name="T24" fmla="*/ 71 w 94"/>
              <a:gd name="T25" fmla="*/ 122 h 168"/>
              <a:gd name="T26" fmla="*/ 88 w 94"/>
              <a:gd name="T27" fmla="*/ 70 h 168"/>
              <a:gd name="T28" fmla="*/ 94 w 94"/>
              <a:gd name="T29" fmla="*/ 52 h 168"/>
              <a:gd name="T30" fmla="*/ 94 w 94"/>
              <a:gd name="T31" fmla="*/ 47 h 168"/>
              <a:gd name="T32" fmla="*/ 80 w 94"/>
              <a:gd name="T33" fmla="*/ 14 h 168"/>
              <a:gd name="T34" fmla="*/ 82 w 94"/>
              <a:gd name="T35" fmla="*/ 51 h 168"/>
              <a:gd name="T36" fmla="*/ 78 w 94"/>
              <a:gd name="T37" fmla="*/ 64 h 168"/>
              <a:gd name="T38" fmla="*/ 59 w 94"/>
              <a:gd name="T39" fmla="*/ 121 h 168"/>
              <a:gd name="T40" fmla="*/ 59 w 94"/>
              <a:gd name="T41" fmla="*/ 122 h 168"/>
              <a:gd name="T42" fmla="*/ 53 w 94"/>
              <a:gd name="T43" fmla="*/ 122 h 168"/>
              <a:gd name="T44" fmla="*/ 53 w 94"/>
              <a:gd name="T45" fmla="*/ 100 h 168"/>
              <a:gd name="T46" fmla="*/ 41 w 94"/>
              <a:gd name="T47" fmla="*/ 100 h 168"/>
              <a:gd name="T48" fmla="*/ 41 w 94"/>
              <a:gd name="T49" fmla="*/ 122 h 168"/>
              <a:gd name="T50" fmla="*/ 35 w 94"/>
              <a:gd name="T51" fmla="*/ 122 h 168"/>
              <a:gd name="T52" fmla="*/ 35 w 94"/>
              <a:gd name="T53" fmla="*/ 121 h 168"/>
              <a:gd name="T54" fmla="*/ 17 w 94"/>
              <a:gd name="T55" fmla="*/ 67 h 168"/>
              <a:gd name="T56" fmla="*/ 17 w 94"/>
              <a:gd name="T57" fmla="*/ 66 h 168"/>
              <a:gd name="T58" fmla="*/ 16 w 94"/>
              <a:gd name="T59" fmla="*/ 64 h 168"/>
              <a:gd name="T60" fmla="*/ 12 w 94"/>
              <a:gd name="T61" fmla="*/ 51 h 168"/>
              <a:gd name="T62" fmla="*/ 12 w 94"/>
              <a:gd name="T63" fmla="*/ 47 h 168"/>
              <a:gd name="T64" fmla="*/ 22 w 94"/>
              <a:gd name="T65" fmla="*/ 23 h 168"/>
              <a:gd name="T66" fmla="*/ 47 w 94"/>
              <a:gd name="T67" fmla="*/ 12 h 168"/>
              <a:gd name="T68" fmla="*/ 57 w 94"/>
              <a:gd name="T69" fmla="*/ 14 h 168"/>
              <a:gd name="T70" fmla="*/ 72 w 94"/>
              <a:gd name="T71" fmla="*/ 23 h 168"/>
              <a:gd name="T72" fmla="*/ 82 w 94"/>
              <a:gd name="T73" fmla="*/ 47 h 168"/>
              <a:gd name="T74" fmla="*/ 82 w 94"/>
              <a:gd name="T75" fmla="*/ 51 h 168"/>
              <a:gd name="T76" fmla="*/ 28 w 94"/>
              <a:gd name="T77" fmla="*/ 154 h 168"/>
              <a:gd name="T78" fmla="*/ 66 w 94"/>
              <a:gd name="T79" fmla="*/ 154 h 168"/>
              <a:gd name="T80" fmla="*/ 66 w 94"/>
              <a:gd name="T81" fmla="*/ 142 h 168"/>
              <a:gd name="T82" fmla="*/ 28 w 94"/>
              <a:gd name="T83" fmla="*/ 142 h 168"/>
              <a:gd name="T84" fmla="*/ 28 w 94"/>
              <a:gd name="T85" fmla="*/ 154 h 168"/>
              <a:gd name="T86" fmla="*/ 36 w 94"/>
              <a:gd name="T87" fmla="*/ 168 h 168"/>
              <a:gd name="T88" fmla="*/ 58 w 94"/>
              <a:gd name="T89" fmla="*/ 168 h 168"/>
              <a:gd name="T90" fmla="*/ 58 w 94"/>
              <a:gd name="T91" fmla="*/ 161 h 168"/>
              <a:gd name="T92" fmla="*/ 36 w 94"/>
              <a:gd name="T93" fmla="*/ 161 h 168"/>
              <a:gd name="T94" fmla="*/ 36 w 94"/>
              <a:gd name="T9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4" h="168">
                <a:moveTo>
                  <a:pt x="80" y="14"/>
                </a:moveTo>
                <a:cubicBezTo>
                  <a:pt x="75" y="9"/>
                  <a:pt x="68" y="4"/>
                  <a:pt x="60" y="2"/>
                </a:cubicBezTo>
                <a:cubicBezTo>
                  <a:pt x="56" y="1"/>
                  <a:pt x="52" y="0"/>
                  <a:pt x="47" y="0"/>
                </a:cubicBezTo>
                <a:cubicBezTo>
                  <a:pt x="34" y="0"/>
                  <a:pt x="23" y="5"/>
                  <a:pt x="14" y="14"/>
                </a:cubicBezTo>
                <a:cubicBezTo>
                  <a:pt x="5" y="23"/>
                  <a:pt x="0" y="35"/>
                  <a:pt x="0" y="47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58"/>
                  <a:pt x="3" y="64"/>
                  <a:pt x="6" y="70"/>
                </a:cubicBezTo>
                <a:cubicBezTo>
                  <a:pt x="6" y="70"/>
                  <a:pt x="23" y="102"/>
                  <a:pt x="23" y="122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32"/>
                  <a:pt x="27" y="134"/>
                  <a:pt x="30" y="134"/>
                </a:cubicBezTo>
                <a:cubicBezTo>
                  <a:pt x="64" y="134"/>
                  <a:pt x="64" y="134"/>
                  <a:pt x="64" y="134"/>
                </a:cubicBezTo>
                <a:cubicBezTo>
                  <a:pt x="67" y="134"/>
                  <a:pt x="69" y="132"/>
                  <a:pt x="70" y="128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02"/>
                  <a:pt x="88" y="70"/>
                  <a:pt x="88" y="70"/>
                </a:cubicBezTo>
                <a:cubicBezTo>
                  <a:pt x="91" y="64"/>
                  <a:pt x="93" y="58"/>
                  <a:pt x="94" y="52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5"/>
                  <a:pt x="89" y="23"/>
                  <a:pt x="80" y="14"/>
                </a:cubicBezTo>
                <a:close/>
                <a:moveTo>
                  <a:pt x="82" y="51"/>
                </a:moveTo>
                <a:cubicBezTo>
                  <a:pt x="81" y="56"/>
                  <a:pt x="80" y="60"/>
                  <a:pt x="78" y="64"/>
                </a:cubicBezTo>
                <a:cubicBezTo>
                  <a:pt x="76" y="68"/>
                  <a:pt x="59" y="99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05"/>
                  <a:pt x="26" y="83"/>
                  <a:pt x="17" y="67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4"/>
                  <a:pt x="16" y="64"/>
                  <a:pt x="16" y="64"/>
                </a:cubicBezTo>
                <a:cubicBezTo>
                  <a:pt x="14" y="60"/>
                  <a:pt x="13" y="56"/>
                  <a:pt x="12" y="51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38"/>
                  <a:pt x="16" y="29"/>
                  <a:pt x="22" y="23"/>
                </a:cubicBezTo>
                <a:cubicBezTo>
                  <a:pt x="29" y="16"/>
                  <a:pt x="38" y="12"/>
                  <a:pt x="47" y="12"/>
                </a:cubicBezTo>
                <a:cubicBezTo>
                  <a:pt x="50" y="12"/>
                  <a:pt x="54" y="13"/>
                  <a:pt x="57" y="14"/>
                </a:cubicBezTo>
                <a:cubicBezTo>
                  <a:pt x="63" y="15"/>
                  <a:pt x="68" y="18"/>
                  <a:pt x="72" y="23"/>
                </a:cubicBezTo>
                <a:cubicBezTo>
                  <a:pt x="78" y="29"/>
                  <a:pt x="82" y="38"/>
                  <a:pt x="82" y="47"/>
                </a:cubicBezTo>
                <a:lnTo>
                  <a:pt x="82" y="51"/>
                </a:lnTo>
                <a:close/>
                <a:moveTo>
                  <a:pt x="28" y="154"/>
                </a:moveTo>
                <a:cubicBezTo>
                  <a:pt x="66" y="154"/>
                  <a:pt x="66" y="154"/>
                  <a:pt x="66" y="154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28" y="142"/>
                  <a:pt x="28" y="142"/>
                  <a:pt x="28" y="142"/>
                </a:cubicBezTo>
                <a:lnTo>
                  <a:pt x="28" y="154"/>
                </a:lnTo>
                <a:close/>
                <a:moveTo>
                  <a:pt x="36" y="168"/>
                </a:moveTo>
                <a:cubicBezTo>
                  <a:pt x="58" y="168"/>
                  <a:pt x="58" y="168"/>
                  <a:pt x="58" y="168"/>
                </a:cubicBezTo>
                <a:cubicBezTo>
                  <a:pt x="58" y="161"/>
                  <a:pt x="58" y="161"/>
                  <a:pt x="58" y="161"/>
                </a:cubicBezTo>
                <a:cubicBezTo>
                  <a:pt x="36" y="161"/>
                  <a:pt x="36" y="161"/>
                  <a:pt x="36" y="161"/>
                </a:cubicBezTo>
                <a:lnTo>
                  <a:pt x="36" y="1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74" name="Freeform 185">
            <a:extLst>
              <a:ext uri="{FF2B5EF4-FFF2-40B4-BE49-F238E27FC236}">
                <a16:creationId xmlns:a16="http://schemas.microsoft.com/office/drawing/2014/main" id="{3C09D76A-D419-43D2-98D2-686F3E10D5FE}"/>
              </a:ext>
            </a:extLst>
          </p:cNvPr>
          <p:cNvSpPr>
            <a:spLocks noEditPoints="1"/>
          </p:cNvSpPr>
          <p:nvPr/>
        </p:nvSpPr>
        <p:spPr bwMode="auto">
          <a:xfrm>
            <a:off x="3632200" y="3740150"/>
            <a:ext cx="550863" cy="385763"/>
          </a:xfrm>
          <a:custGeom>
            <a:avLst/>
            <a:gdLst>
              <a:gd name="T0" fmla="*/ 0 w 347"/>
              <a:gd name="T1" fmla="*/ 243 h 243"/>
              <a:gd name="T2" fmla="*/ 347 w 347"/>
              <a:gd name="T3" fmla="*/ 0 h 243"/>
              <a:gd name="T4" fmla="*/ 327 w 347"/>
              <a:gd name="T5" fmla="*/ 223 h 243"/>
              <a:gd name="T6" fmla="*/ 20 w 347"/>
              <a:gd name="T7" fmla="*/ 20 h 243"/>
              <a:gd name="T8" fmla="*/ 327 w 347"/>
              <a:gd name="T9" fmla="*/ 223 h 243"/>
              <a:gd name="T10" fmla="*/ 94 w 347"/>
              <a:gd name="T11" fmla="*/ 58 h 243"/>
              <a:gd name="T12" fmla="*/ 126 w 347"/>
              <a:gd name="T13" fmla="*/ 92 h 243"/>
              <a:gd name="T14" fmla="*/ 178 w 347"/>
              <a:gd name="T15" fmla="*/ 58 h 243"/>
              <a:gd name="T16" fmla="*/ 146 w 347"/>
              <a:gd name="T17" fmla="*/ 92 h 243"/>
              <a:gd name="T18" fmla="*/ 178 w 347"/>
              <a:gd name="T19" fmla="*/ 58 h 243"/>
              <a:gd name="T20" fmla="*/ 198 w 347"/>
              <a:gd name="T21" fmla="*/ 58 h 243"/>
              <a:gd name="T22" fmla="*/ 231 w 347"/>
              <a:gd name="T23" fmla="*/ 92 h 243"/>
              <a:gd name="T24" fmla="*/ 223 w 347"/>
              <a:gd name="T25" fmla="*/ 146 h 243"/>
              <a:gd name="T26" fmla="*/ 255 w 347"/>
              <a:gd name="T27" fmla="*/ 112 h 243"/>
              <a:gd name="T28" fmla="*/ 223 w 347"/>
              <a:gd name="T29" fmla="*/ 146 h 243"/>
              <a:gd name="T30" fmla="*/ 40 w 347"/>
              <a:gd name="T31" fmla="*/ 58 h 243"/>
              <a:gd name="T32" fmla="*/ 72 w 347"/>
              <a:gd name="T33" fmla="*/ 90 h 243"/>
              <a:gd name="T34" fmla="*/ 102 w 347"/>
              <a:gd name="T35" fmla="*/ 112 h 243"/>
              <a:gd name="T36" fmla="*/ 40 w 347"/>
              <a:gd name="T37" fmla="*/ 146 h 243"/>
              <a:gd name="T38" fmla="*/ 102 w 347"/>
              <a:gd name="T39" fmla="*/ 112 h 243"/>
              <a:gd name="T40" fmla="*/ 122 w 347"/>
              <a:gd name="T41" fmla="*/ 146 h 243"/>
              <a:gd name="T42" fmla="*/ 154 w 347"/>
              <a:gd name="T43" fmla="*/ 112 h 243"/>
              <a:gd name="T44" fmla="*/ 174 w 347"/>
              <a:gd name="T45" fmla="*/ 112 h 243"/>
              <a:gd name="T46" fmla="*/ 208 w 347"/>
              <a:gd name="T47" fmla="*/ 146 h 243"/>
              <a:gd name="T48" fmla="*/ 174 w 347"/>
              <a:gd name="T49" fmla="*/ 112 h 243"/>
              <a:gd name="T50" fmla="*/ 74 w 347"/>
              <a:gd name="T51" fmla="*/ 199 h 243"/>
              <a:gd name="T52" fmla="*/ 40 w 347"/>
              <a:gd name="T53" fmla="*/ 166 h 243"/>
              <a:gd name="T54" fmla="*/ 92 w 347"/>
              <a:gd name="T55" fmla="*/ 199 h 243"/>
              <a:gd name="T56" fmla="*/ 253 w 347"/>
              <a:gd name="T57" fmla="*/ 166 h 243"/>
              <a:gd name="T58" fmla="*/ 92 w 347"/>
              <a:gd name="T59" fmla="*/ 199 h 243"/>
              <a:gd name="T60" fmla="*/ 307 w 347"/>
              <a:gd name="T61" fmla="*/ 146 h 243"/>
              <a:gd name="T62" fmla="*/ 251 w 347"/>
              <a:gd name="T63" fmla="*/ 58 h 243"/>
              <a:gd name="T64" fmla="*/ 273 w 347"/>
              <a:gd name="T65" fmla="*/ 92 h 243"/>
              <a:gd name="T66" fmla="*/ 273 w 347"/>
              <a:gd name="T67" fmla="*/ 199 h 243"/>
              <a:gd name="T68" fmla="*/ 305 w 347"/>
              <a:gd name="T69" fmla="*/ 166 h 243"/>
              <a:gd name="T70" fmla="*/ 273 w 347"/>
              <a:gd name="T71" fmla="*/ 19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7" h="243">
                <a:moveTo>
                  <a:pt x="0" y="0"/>
                </a:moveTo>
                <a:lnTo>
                  <a:pt x="0" y="243"/>
                </a:lnTo>
                <a:lnTo>
                  <a:pt x="347" y="243"/>
                </a:lnTo>
                <a:lnTo>
                  <a:pt x="347" y="0"/>
                </a:lnTo>
                <a:lnTo>
                  <a:pt x="0" y="0"/>
                </a:lnTo>
                <a:close/>
                <a:moveTo>
                  <a:pt x="327" y="223"/>
                </a:moveTo>
                <a:lnTo>
                  <a:pt x="20" y="223"/>
                </a:lnTo>
                <a:lnTo>
                  <a:pt x="20" y="20"/>
                </a:lnTo>
                <a:lnTo>
                  <a:pt x="327" y="20"/>
                </a:lnTo>
                <a:lnTo>
                  <a:pt x="327" y="223"/>
                </a:lnTo>
                <a:close/>
                <a:moveTo>
                  <a:pt x="126" y="58"/>
                </a:moveTo>
                <a:lnTo>
                  <a:pt x="94" y="58"/>
                </a:lnTo>
                <a:lnTo>
                  <a:pt x="94" y="92"/>
                </a:lnTo>
                <a:lnTo>
                  <a:pt x="126" y="92"/>
                </a:lnTo>
                <a:lnTo>
                  <a:pt x="126" y="58"/>
                </a:lnTo>
                <a:close/>
                <a:moveTo>
                  <a:pt x="178" y="58"/>
                </a:moveTo>
                <a:lnTo>
                  <a:pt x="146" y="58"/>
                </a:lnTo>
                <a:lnTo>
                  <a:pt x="146" y="92"/>
                </a:lnTo>
                <a:lnTo>
                  <a:pt x="178" y="92"/>
                </a:lnTo>
                <a:lnTo>
                  <a:pt x="178" y="58"/>
                </a:lnTo>
                <a:close/>
                <a:moveTo>
                  <a:pt x="231" y="58"/>
                </a:moveTo>
                <a:lnTo>
                  <a:pt x="198" y="58"/>
                </a:lnTo>
                <a:lnTo>
                  <a:pt x="198" y="92"/>
                </a:lnTo>
                <a:lnTo>
                  <a:pt x="231" y="92"/>
                </a:lnTo>
                <a:lnTo>
                  <a:pt x="231" y="58"/>
                </a:lnTo>
                <a:close/>
                <a:moveTo>
                  <a:pt x="223" y="146"/>
                </a:moveTo>
                <a:lnTo>
                  <a:pt x="255" y="146"/>
                </a:lnTo>
                <a:lnTo>
                  <a:pt x="255" y="112"/>
                </a:lnTo>
                <a:lnTo>
                  <a:pt x="223" y="112"/>
                </a:lnTo>
                <a:lnTo>
                  <a:pt x="223" y="146"/>
                </a:lnTo>
                <a:close/>
                <a:moveTo>
                  <a:pt x="72" y="58"/>
                </a:moveTo>
                <a:lnTo>
                  <a:pt x="40" y="58"/>
                </a:lnTo>
                <a:lnTo>
                  <a:pt x="40" y="90"/>
                </a:lnTo>
                <a:lnTo>
                  <a:pt x="72" y="90"/>
                </a:lnTo>
                <a:lnTo>
                  <a:pt x="72" y="58"/>
                </a:lnTo>
                <a:close/>
                <a:moveTo>
                  <a:pt x="102" y="112"/>
                </a:moveTo>
                <a:lnTo>
                  <a:pt x="40" y="112"/>
                </a:lnTo>
                <a:lnTo>
                  <a:pt x="40" y="146"/>
                </a:lnTo>
                <a:lnTo>
                  <a:pt x="102" y="146"/>
                </a:lnTo>
                <a:lnTo>
                  <a:pt x="102" y="112"/>
                </a:lnTo>
                <a:close/>
                <a:moveTo>
                  <a:pt x="122" y="112"/>
                </a:moveTo>
                <a:lnTo>
                  <a:pt x="122" y="146"/>
                </a:lnTo>
                <a:lnTo>
                  <a:pt x="154" y="146"/>
                </a:lnTo>
                <a:lnTo>
                  <a:pt x="154" y="112"/>
                </a:lnTo>
                <a:lnTo>
                  <a:pt x="122" y="112"/>
                </a:lnTo>
                <a:close/>
                <a:moveTo>
                  <a:pt x="174" y="112"/>
                </a:moveTo>
                <a:lnTo>
                  <a:pt x="174" y="146"/>
                </a:lnTo>
                <a:lnTo>
                  <a:pt x="208" y="146"/>
                </a:lnTo>
                <a:lnTo>
                  <a:pt x="208" y="112"/>
                </a:lnTo>
                <a:lnTo>
                  <a:pt x="174" y="112"/>
                </a:lnTo>
                <a:close/>
                <a:moveTo>
                  <a:pt x="40" y="199"/>
                </a:moveTo>
                <a:lnTo>
                  <a:pt x="74" y="199"/>
                </a:lnTo>
                <a:lnTo>
                  <a:pt x="74" y="166"/>
                </a:lnTo>
                <a:lnTo>
                  <a:pt x="40" y="166"/>
                </a:lnTo>
                <a:lnTo>
                  <a:pt x="40" y="199"/>
                </a:lnTo>
                <a:close/>
                <a:moveTo>
                  <a:pt x="92" y="199"/>
                </a:moveTo>
                <a:lnTo>
                  <a:pt x="253" y="199"/>
                </a:lnTo>
                <a:lnTo>
                  <a:pt x="253" y="166"/>
                </a:lnTo>
                <a:lnTo>
                  <a:pt x="92" y="166"/>
                </a:lnTo>
                <a:lnTo>
                  <a:pt x="92" y="199"/>
                </a:lnTo>
                <a:close/>
                <a:moveTo>
                  <a:pt x="273" y="146"/>
                </a:moveTo>
                <a:lnTo>
                  <a:pt x="307" y="146"/>
                </a:lnTo>
                <a:lnTo>
                  <a:pt x="307" y="58"/>
                </a:lnTo>
                <a:lnTo>
                  <a:pt x="251" y="58"/>
                </a:lnTo>
                <a:lnTo>
                  <a:pt x="251" y="92"/>
                </a:lnTo>
                <a:lnTo>
                  <a:pt x="273" y="92"/>
                </a:lnTo>
                <a:lnTo>
                  <a:pt x="273" y="146"/>
                </a:lnTo>
                <a:close/>
                <a:moveTo>
                  <a:pt x="273" y="199"/>
                </a:moveTo>
                <a:lnTo>
                  <a:pt x="305" y="199"/>
                </a:lnTo>
                <a:lnTo>
                  <a:pt x="305" y="166"/>
                </a:lnTo>
                <a:lnTo>
                  <a:pt x="273" y="166"/>
                </a:lnTo>
                <a:lnTo>
                  <a:pt x="273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75" name="Freeform 186">
            <a:extLst>
              <a:ext uri="{FF2B5EF4-FFF2-40B4-BE49-F238E27FC236}">
                <a16:creationId xmlns:a16="http://schemas.microsoft.com/office/drawing/2014/main" id="{FF5D4DC2-9327-4880-B77C-A6F11BEC41DA}"/>
              </a:ext>
            </a:extLst>
          </p:cNvPr>
          <p:cNvSpPr>
            <a:spLocks noEditPoints="1"/>
          </p:cNvSpPr>
          <p:nvPr/>
        </p:nvSpPr>
        <p:spPr bwMode="auto">
          <a:xfrm>
            <a:off x="4481513" y="3670300"/>
            <a:ext cx="550862" cy="550863"/>
          </a:xfrm>
          <a:custGeom>
            <a:avLst/>
            <a:gdLst>
              <a:gd name="T0" fmla="*/ 85 w 174"/>
              <a:gd name="T1" fmla="*/ 72 h 174"/>
              <a:gd name="T2" fmla="*/ 119 w 174"/>
              <a:gd name="T3" fmla="*/ 109 h 174"/>
              <a:gd name="T4" fmla="*/ 87 w 174"/>
              <a:gd name="T5" fmla="*/ 0 h 174"/>
              <a:gd name="T6" fmla="*/ 87 w 174"/>
              <a:gd name="T7" fmla="*/ 0 h 174"/>
              <a:gd name="T8" fmla="*/ 129 w 174"/>
              <a:gd name="T9" fmla="*/ 38 h 174"/>
              <a:gd name="T10" fmla="*/ 111 w 174"/>
              <a:gd name="T11" fmla="*/ 36 h 174"/>
              <a:gd name="T12" fmla="*/ 113 w 174"/>
              <a:gd name="T13" fmla="*/ 28 h 174"/>
              <a:gd name="T14" fmla="*/ 103 w 174"/>
              <a:gd name="T15" fmla="*/ 27 h 174"/>
              <a:gd name="T16" fmla="*/ 100 w 174"/>
              <a:gd name="T17" fmla="*/ 30 h 174"/>
              <a:gd name="T18" fmla="*/ 93 w 174"/>
              <a:gd name="T19" fmla="*/ 27 h 174"/>
              <a:gd name="T20" fmla="*/ 82 w 174"/>
              <a:gd name="T21" fmla="*/ 25 h 174"/>
              <a:gd name="T22" fmla="*/ 79 w 174"/>
              <a:gd name="T23" fmla="*/ 25 h 174"/>
              <a:gd name="T24" fmla="*/ 78 w 174"/>
              <a:gd name="T25" fmla="*/ 41 h 174"/>
              <a:gd name="T26" fmla="*/ 87 w 174"/>
              <a:gd name="T27" fmla="*/ 44 h 174"/>
              <a:gd name="T28" fmla="*/ 96 w 174"/>
              <a:gd name="T29" fmla="*/ 32 h 174"/>
              <a:gd name="T30" fmla="*/ 107 w 174"/>
              <a:gd name="T31" fmla="*/ 38 h 174"/>
              <a:gd name="T32" fmla="*/ 98 w 174"/>
              <a:gd name="T33" fmla="*/ 52 h 174"/>
              <a:gd name="T34" fmla="*/ 108 w 174"/>
              <a:gd name="T35" fmla="*/ 54 h 174"/>
              <a:gd name="T36" fmla="*/ 117 w 174"/>
              <a:gd name="T37" fmla="*/ 53 h 174"/>
              <a:gd name="T38" fmla="*/ 104 w 174"/>
              <a:gd name="T39" fmla="*/ 55 h 174"/>
              <a:gd name="T40" fmla="*/ 93 w 174"/>
              <a:gd name="T41" fmla="*/ 64 h 174"/>
              <a:gd name="T42" fmla="*/ 88 w 174"/>
              <a:gd name="T43" fmla="*/ 70 h 174"/>
              <a:gd name="T44" fmla="*/ 72 w 174"/>
              <a:gd name="T45" fmla="*/ 75 h 174"/>
              <a:gd name="T46" fmla="*/ 77 w 174"/>
              <a:gd name="T47" fmla="*/ 89 h 174"/>
              <a:gd name="T48" fmla="*/ 84 w 174"/>
              <a:gd name="T49" fmla="*/ 97 h 174"/>
              <a:gd name="T50" fmla="*/ 100 w 174"/>
              <a:gd name="T51" fmla="*/ 95 h 174"/>
              <a:gd name="T52" fmla="*/ 116 w 174"/>
              <a:gd name="T53" fmla="*/ 102 h 174"/>
              <a:gd name="T54" fmla="*/ 121 w 174"/>
              <a:gd name="T55" fmla="*/ 109 h 174"/>
              <a:gd name="T56" fmla="*/ 137 w 174"/>
              <a:gd name="T57" fmla="*/ 114 h 174"/>
              <a:gd name="T58" fmla="*/ 130 w 174"/>
              <a:gd name="T59" fmla="*/ 132 h 174"/>
              <a:gd name="T60" fmla="*/ 122 w 174"/>
              <a:gd name="T61" fmla="*/ 139 h 174"/>
              <a:gd name="T62" fmla="*/ 113 w 174"/>
              <a:gd name="T63" fmla="*/ 148 h 174"/>
              <a:gd name="T64" fmla="*/ 101 w 174"/>
              <a:gd name="T65" fmla="*/ 161 h 174"/>
              <a:gd name="T66" fmla="*/ 94 w 174"/>
              <a:gd name="T67" fmla="*/ 159 h 174"/>
              <a:gd name="T68" fmla="*/ 97 w 174"/>
              <a:gd name="T69" fmla="*/ 136 h 174"/>
              <a:gd name="T70" fmla="*/ 86 w 174"/>
              <a:gd name="T71" fmla="*/ 114 h 174"/>
              <a:gd name="T72" fmla="*/ 88 w 174"/>
              <a:gd name="T73" fmla="*/ 99 h 174"/>
              <a:gd name="T74" fmla="*/ 75 w 174"/>
              <a:gd name="T75" fmla="*/ 93 h 174"/>
              <a:gd name="T76" fmla="*/ 56 w 174"/>
              <a:gd name="T77" fmla="*/ 82 h 174"/>
              <a:gd name="T78" fmla="*/ 52 w 174"/>
              <a:gd name="T79" fmla="*/ 79 h 174"/>
              <a:gd name="T80" fmla="*/ 40 w 174"/>
              <a:gd name="T81" fmla="*/ 67 h 174"/>
              <a:gd name="T82" fmla="*/ 34 w 174"/>
              <a:gd name="T83" fmla="*/ 46 h 174"/>
              <a:gd name="T84" fmla="*/ 59 w 174"/>
              <a:gd name="T85" fmla="*/ 17 h 174"/>
              <a:gd name="T86" fmla="*/ 55 w 174"/>
              <a:gd name="T87" fmla="*/ 22 h 174"/>
              <a:gd name="T88" fmla="*/ 65 w 174"/>
              <a:gd name="T89" fmla="*/ 21 h 174"/>
              <a:gd name="T90" fmla="*/ 73 w 174"/>
              <a:gd name="T91" fmla="*/ 19 h 174"/>
              <a:gd name="T92" fmla="*/ 76 w 174"/>
              <a:gd name="T93" fmla="*/ 14 h 174"/>
              <a:gd name="T94" fmla="*/ 71 w 174"/>
              <a:gd name="T95" fmla="*/ 11 h 174"/>
              <a:gd name="T96" fmla="*/ 96 w 174"/>
              <a:gd name="T97" fmla="*/ 12 h 174"/>
              <a:gd name="T98" fmla="*/ 102 w 174"/>
              <a:gd name="T99" fmla="*/ 11 h 174"/>
              <a:gd name="T100" fmla="*/ 158 w 174"/>
              <a:gd name="T101" fmla="*/ 64 h 174"/>
              <a:gd name="T102" fmla="*/ 163 w 174"/>
              <a:gd name="T103" fmla="*/ 72 h 174"/>
              <a:gd name="T104" fmla="*/ 157 w 174"/>
              <a:gd name="T105" fmla="*/ 69 h 174"/>
              <a:gd name="T106" fmla="*/ 154 w 174"/>
              <a:gd name="T107" fmla="*/ 100 h 174"/>
              <a:gd name="T108" fmla="*/ 156 w 174"/>
              <a:gd name="T109" fmla="*/ 84 h 174"/>
              <a:gd name="T110" fmla="*/ 164 w 174"/>
              <a:gd name="T11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76" name="Freeform 187">
            <a:extLst>
              <a:ext uri="{FF2B5EF4-FFF2-40B4-BE49-F238E27FC236}">
                <a16:creationId xmlns:a16="http://schemas.microsoft.com/office/drawing/2014/main" id="{91325496-2118-42C5-AC40-71071AF72137}"/>
              </a:ext>
            </a:extLst>
          </p:cNvPr>
          <p:cNvSpPr>
            <a:spLocks/>
          </p:cNvSpPr>
          <p:nvPr/>
        </p:nvSpPr>
        <p:spPr bwMode="auto">
          <a:xfrm>
            <a:off x="5372100" y="3629025"/>
            <a:ext cx="544513" cy="560388"/>
          </a:xfrm>
          <a:custGeom>
            <a:avLst/>
            <a:gdLst>
              <a:gd name="T0" fmla="*/ 151 w 172"/>
              <a:gd name="T1" fmla="*/ 55 h 177"/>
              <a:gd name="T2" fmla="*/ 147 w 172"/>
              <a:gd name="T3" fmla="*/ 43 h 177"/>
              <a:gd name="T4" fmla="*/ 141 w 172"/>
              <a:gd name="T5" fmla="*/ 38 h 177"/>
              <a:gd name="T6" fmla="*/ 69 w 172"/>
              <a:gd name="T7" fmla="*/ 22 h 177"/>
              <a:gd name="T8" fmla="*/ 71 w 172"/>
              <a:gd name="T9" fmla="*/ 24 h 177"/>
              <a:gd name="T10" fmla="*/ 86 w 172"/>
              <a:gd name="T11" fmla="*/ 22 h 177"/>
              <a:gd name="T12" fmla="*/ 74 w 172"/>
              <a:gd name="T13" fmla="*/ 27 h 177"/>
              <a:gd name="T14" fmla="*/ 76 w 172"/>
              <a:gd name="T15" fmla="*/ 30 h 177"/>
              <a:gd name="T16" fmla="*/ 112 w 172"/>
              <a:gd name="T17" fmla="*/ 51 h 177"/>
              <a:gd name="T18" fmla="*/ 83 w 172"/>
              <a:gd name="T19" fmla="*/ 80 h 177"/>
              <a:gd name="T20" fmla="*/ 83 w 172"/>
              <a:gd name="T21" fmla="*/ 80 h 177"/>
              <a:gd name="T22" fmla="*/ 76 w 172"/>
              <a:gd name="T23" fmla="*/ 83 h 177"/>
              <a:gd name="T24" fmla="*/ 0 w 172"/>
              <a:gd name="T25" fmla="*/ 153 h 177"/>
              <a:gd name="T26" fmla="*/ 24 w 172"/>
              <a:gd name="T27" fmla="*/ 177 h 177"/>
              <a:gd name="T28" fmla="*/ 94 w 172"/>
              <a:gd name="T29" fmla="*/ 101 h 177"/>
              <a:gd name="T30" fmla="*/ 98 w 172"/>
              <a:gd name="T31" fmla="*/ 94 h 177"/>
              <a:gd name="T32" fmla="*/ 98 w 172"/>
              <a:gd name="T33" fmla="*/ 93 h 177"/>
              <a:gd name="T34" fmla="*/ 129 w 172"/>
              <a:gd name="T35" fmla="*/ 63 h 177"/>
              <a:gd name="T36" fmla="*/ 129 w 172"/>
              <a:gd name="T37" fmla="*/ 63 h 177"/>
              <a:gd name="T38" fmla="*/ 140 w 172"/>
              <a:gd name="T39" fmla="*/ 67 h 177"/>
              <a:gd name="T40" fmla="*/ 144 w 172"/>
              <a:gd name="T41" fmla="*/ 78 h 177"/>
              <a:gd name="T42" fmla="*/ 153 w 172"/>
              <a:gd name="T43" fmla="*/ 87 h 177"/>
              <a:gd name="T44" fmla="*/ 172 w 172"/>
              <a:gd name="T45" fmla="*/ 68 h 177"/>
              <a:gd name="T46" fmla="*/ 163 w 172"/>
              <a:gd name="T47" fmla="*/ 60 h 177"/>
              <a:gd name="T48" fmla="*/ 151 w 172"/>
              <a:gd name="T49" fmla="*/ 5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2" h="177">
                <a:moveTo>
                  <a:pt x="151" y="55"/>
                </a:moveTo>
                <a:cubicBezTo>
                  <a:pt x="148" y="52"/>
                  <a:pt x="147" y="48"/>
                  <a:pt x="147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1" y="38"/>
                  <a:pt x="108" y="0"/>
                  <a:pt x="69" y="22"/>
                </a:cubicBezTo>
                <a:cubicBezTo>
                  <a:pt x="71" y="24"/>
                  <a:pt x="71" y="24"/>
                  <a:pt x="71" y="24"/>
                </a:cubicBezTo>
                <a:cubicBezTo>
                  <a:pt x="86" y="22"/>
                  <a:pt x="86" y="22"/>
                  <a:pt x="86" y="22"/>
                </a:cubicBezTo>
                <a:cubicBezTo>
                  <a:pt x="74" y="27"/>
                  <a:pt x="74" y="27"/>
                  <a:pt x="74" y="27"/>
                </a:cubicBezTo>
                <a:cubicBezTo>
                  <a:pt x="76" y="30"/>
                  <a:pt x="76" y="30"/>
                  <a:pt x="76" y="30"/>
                </a:cubicBezTo>
                <a:cubicBezTo>
                  <a:pt x="92" y="28"/>
                  <a:pt x="121" y="39"/>
                  <a:pt x="112" y="51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1" y="82"/>
                  <a:pt x="79" y="83"/>
                  <a:pt x="76" y="83"/>
                </a:cubicBezTo>
                <a:cubicBezTo>
                  <a:pt x="0" y="153"/>
                  <a:pt x="0" y="153"/>
                  <a:pt x="0" y="153"/>
                </a:cubicBezTo>
                <a:cubicBezTo>
                  <a:pt x="24" y="177"/>
                  <a:pt x="24" y="177"/>
                  <a:pt x="24" y="177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4" y="98"/>
                  <a:pt x="96" y="96"/>
                  <a:pt x="98" y="94"/>
                </a:cubicBezTo>
                <a:cubicBezTo>
                  <a:pt x="98" y="93"/>
                  <a:pt x="98" y="93"/>
                  <a:pt x="98" y="93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33" y="63"/>
                  <a:pt x="137" y="64"/>
                  <a:pt x="140" y="67"/>
                </a:cubicBezTo>
                <a:cubicBezTo>
                  <a:pt x="143" y="70"/>
                  <a:pt x="144" y="74"/>
                  <a:pt x="144" y="78"/>
                </a:cubicBezTo>
                <a:cubicBezTo>
                  <a:pt x="153" y="87"/>
                  <a:pt x="153" y="87"/>
                  <a:pt x="153" y="87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59" y="60"/>
                  <a:pt x="155" y="59"/>
                  <a:pt x="151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77" name="Freeform 188">
            <a:extLst>
              <a:ext uri="{FF2B5EF4-FFF2-40B4-BE49-F238E27FC236}">
                <a16:creationId xmlns:a16="http://schemas.microsoft.com/office/drawing/2014/main" id="{174AFB6B-CC4F-4C0C-8022-20C73F93B6B4}"/>
              </a:ext>
            </a:extLst>
          </p:cNvPr>
          <p:cNvSpPr>
            <a:spLocks noEditPoints="1"/>
          </p:cNvSpPr>
          <p:nvPr/>
        </p:nvSpPr>
        <p:spPr bwMode="auto">
          <a:xfrm>
            <a:off x="6256338" y="3657600"/>
            <a:ext cx="550862" cy="550863"/>
          </a:xfrm>
          <a:custGeom>
            <a:avLst/>
            <a:gdLst>
              <a:gd name="T0" fmla="*/ 133 w 174"/>
              <a:gd name="T1" fmla="*/ 29 h 174"/>
              <a:gd name="T2" fmla="*/ 146 w 174"/>
              <a:gd name="T3" fmla="*/ 42 h 174"/>
              <a:gd name="T4" fmla="*/ 159 w 174"/>
              <a:gd name="T5" fmla="*/ 28 h 174"/>
              <a:gd name="T6" fmla="*/ 174 w 174"/>
              <a:gd name="T7" fmla="*/ 43 h 174"/>
              <a:gd name="T8" fmla="*/ 174 w 174"/>
              <a:gd name="T9" fmla="*/ 0 h 174"/>
              <a:gd name="T10" fmla="*/ 132 w 174"/>
              <a:gd name="T11" fmla="*/ 0 h 174"/>
              <a:gd name="T12" fmla="*/ 147 w 174"/>
              <a:gd name="T13" fmla="*/ 15 h 174"/>
              <a:gd name="T14" fmla="*/ 133 w 174"/>
              <a:gd name="T15" fmla="*/ 29 h 174"/>
              <a:gd name="T16" fmla="*/ 159 w 174"/>
              <a:gd name="T17" fmla="*/ 146 h 174"/>
              <a:gd name="T18" fmla="*/ 145 w 174"/>
              <a:gd name="T19" fmla="*/ 132 h 174"/>
              <a:gd name="T20" fmla="*/ 132 w 174"/>
              <a:gd name="T21" fmla="*/ 145 h 174"/>
              <a:gd name="T22" fmla="*/ 146 w 174"/>
              <a:gd name="T23" fmla="*/ 159 h 174"/>
              <a:gd name="T24" fmla="*/ 132 w 174"/>
              <a:gd name="T25" fmla="*/ 174 h 174"/>
              <a:gd name="T26" fmla="*/ 174 w 174"/>
              <a:gd name="T27" fmla="*/ 174 h 174"/>
              <a:gd name="T28" fmla="*/ 174 w 174"/>
              <a:gd name="T29" fmla="*/ 131 h 174"/>
              <a:gd name="T30" fmla="*/ 159 w 174"/>
              <a:gd name="T31" fmla="*/ 146 h 174"/>
              <a:gd name="T32" fmla="*/ 41 w 174"/>
              <a:gd name="T33" fmla="*/ 145 h 174"/>
              <a:gd name="T34" fmla="*/ 28 w 174"/>
              <a:gd name="T35" fmla="*/ 132 h 174"/>
              <a:gd name="T36" fmla="*/ 15 w 174"/>
              <a:gd name="T37" fmla="*/ 146 h 174"/>
              <a:gd name="T38" fmla="*/ 0 w 174"/>
              <a:gd name="T39" fmla="*/ 131 h 174"/>
              <a:gd name="T40" fmla="*/ 0 w 174"/>
              <a:gd name="T41" fmla="*/ 174 h 174"/>
              <a:gd name="T42" fmla="*/ 42 w 174"/>
              <a:gd name="T43" fmla="*/ 174 h 174"/>
              <a:gd name="T44" fmla="*/ 27 w 174"/>
              <a:gd name="T45" fmla="*/ 159 h 174"/>
              <a:gd name="T46" fmla="*/ 41 w 174"/>
              <a:gd name="T47" fmla="*/ 145 h 174"/>
              <a:gd name="T48" fmla="*/ 29 w 174"/>
              <a:gd name="T49" fmla="*/ 42 h 174"/>
              <a:gd name="T50" fmla="*/ 42 w 174"/>
              <a:gd name="T51" fmla="*/ 29 h 174"/>
              <a:gd name="T52" fmla="*/ 28 w 174"/>
              <a:gd name="T53" fmla="*/ 15 h 174"/>
              <a:gd name="T54" fmla="*/ 42 w 174"/>
              <a:gd name="T55" fmla="*/ 0 h 174"/>
              <a:gd name="T56" fmla="*/ 0 w 174"/>
              <a:gd name="T57" fmla="*/ 0 h 174"/>
              <a:gd name="T58" fmla="*/ 0 w 174"/>
              <a:gd name="T59" fmla="*/ 43 h 174"/>
              <a:gd name="T60" fmla="*/ 15 w 174"/>
              <a:gd name="T61" fmla="*/ 28 h 174"/>
              <a:gd name="T62" fmla="*/ 29 w 174"/>
              <a:gd name="T63" fmla="*/ 42 h 174"/>
              <a:gd name="T64" fmla="*/ 140 w 174"/>
              <a:gd name="T65" fmla="*/ 105 h 174"/>
              <a:gd name="T66" fmla="*/ 140 w 174"/>
              <a:gd name="T67" fmla="*/ 70 h 174"/>
              <a:gd name="T68" fmla="*/ 114 w 174"/>
              <a:gd name="T69" fmla="*/ 44 h 174"/>
              <a:gd name="T70" fmla="*/ 60 w 174"/>
              <a:gd name="T71" fmla="*/ 44 h 174"/>
              <a:gd name="T72" fmla="*/ 34 w 174"/>
              <a:gd name="T73" fmla="*/ 70 h 174"/>
              <a:gd name="T74" fmla="*/ 34 w 174"/>
              <a:gd name="T75" fmla="*/ 105 h 174"/>
              <a:gd name="T76" fmla="*/ 60 w 174"/>
              <a:gd name="T77" fmla="*/ 131 h 174"/>
              <a:gd name="T78" fmla="*/ 114 w 174"/>
              <a:gd name="T79" fmla="*/ 131 h 174"/>
              <a:gd name="T80" fmla="*/ 140 w 174"/>
              <a:gd name="T81" fmla="*/ 10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4" h="174">
                <a:moveTo>
                  <a:pt x="133" y="29"/>
                </a:moveTo>
                <a:cubicBezTo>
                  <a:pt x="146" y="42"/>
                  <a:pt x="146" y="42"/>
                  <a:pt x="146" y="42"/>
                </a:cubicBezTo>
                <a:cubicBezTo>
                  <a:pt x="159" y="28"/>
                  <a:pt x="159" y="28"/>
                  <a:pt x="159" y="28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4" y="0"/>
                  <a:pt x="174" y="0"/>
                  <a:pt x="17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47" y="15"/>
                  <a:pt x="147" y="15"/>
                  <a:pt x="147" y="15"/>
                </a:cubicBezTo>
                <a:lnTo>
                  <a:pt x="133" y="29"/>
                </a:lnTo>
                <a:close/>
                <a:moveTo>
                  <a:pt x="159" y="146"/>
                </a:moveTo>
                <a:cubicBezTo>
                  <a:pt x="145" y="132"/>
                  <a:pt x="145" y="132"/>
                  <a:pt x="145" y="132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46" y="159"/>
                  <a:pt x="146" y="159"/>
                  <a:pt x="146" y="159"/>
                </a:cubicBezTo>
                <a:cubicBezTo>
                  <a:pt x="132" y="174"/>
                  <a:pt x="132" y="174"/>
                  <a:pt x="132" y="174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74" y="131"/>
                  <a:pt x="174" y="131"/>
                  <a:pt x="174" y="131"/>
                </a:cubicBezTo>
                <a:lnTo>
                  <a:pt x="159" y="146"/>
                </a:lnTo>
                <a:close/>
                <a:moveTo>
                  <a:pt x="41" y="145"/>
                </a:moveTo>
                <a:cubicBezTo>
                  <a:pt x="28" y="132"/>
                  <a:pt x="28" y="132"/>
                  <a:pt x="28" y="132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74"/>
                  <a:pt x="0" y="174"/>
                  <a:pt x="0" y="174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27" y="159"/>
                  <a:pt x="27" y="159"/>
                  <a:pt x="27" y="159"/>
                </a:cubicBezTo>
                <a:lnTo>
                  <a:pt x="41" y="145"/>
                </a:lnTo>
                <a:close/>
                <a:moveTo>
                  <a:pt x="29" y="42"/>
                </a:moveTo>
                <a:cubicBezTo>
                  <a:pt x="42" y="29"/>
                  <a:pt x="42" y="29"/>
                  <a:pt x="42" y="29"/>
                </a:cubicBezTo>
                <a:cubicBezTo>
                  <a:pt x="28" y="15"/>
                  <a:pt x="28" y="15"/>
                  <a:pt x="28" y="15"/>
                </a:cubicBezTo>
                <a:cubicBezTo>
                  <a:pt x="42" y="0"/>
                  <a:pt x="42" y="0"/>
                  <a:pt x="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15" y="28"/>
                  <a:pt x="15" y="28"/>
                  <a:pt x="15" y="28"/>
                </a:cubicBezTo>
                <a:lnTo>
                  <a:pt x="29" y="42"/>
                </a:lnTo>
                <a:close/>
                <a:moveTo>
                  <a:pt x="140" y="105"/>
                </a:moveTo>
                <a:cubicBezTo>
                  <a:pt x="140" y="70"/>
                  <a:pt x="140" y="70"/>
                  <a:pt x="140" y="70"/>
                </a:cubicBezTo>
                <a:cubicBezTo>
                  <a:pt x="140" y="56"/>
                  <a:pt x="128" y="44"/>
                  <a:pt x="114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5" y="44"/>
                  <a:pt x="34" y="56"/>
                  <a:pt x="34" y="70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19"/>
                  <a:pt x="45" y="131"/>
                  <a:pt x="60" y="131"/>
                </a:cubicBezTo>
                <a:cubicBezTo>
                  <a:pt x="114" y="131"/>
                  <a:pt x="114" y="131"/>
                  <a:pt x="114" y="131"/>
                </a:cubicBezTo>
                <a:cubicBezTo>
                  <a:pt x="128" y="131"/>
                  <a:pt x="140" y="119"/>
                  <a:pt x="140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78" name="Freeform 189">
            <a:extLst>
              <a:ext uri="{FF2B5EF4-FFF2-40B4-BE49-F238E27FC236}">
                <a16:creationId xmlns:a16="http://schemas.microsoft.com/office/drawing/2014/main" id="{23C3018D-2F5B-497C-9CDA-8E7434C35548}"/>
              </a:ext>
            </a:extLst>
          </p:cNvPr>
          <p:cNvSpPr>
            <a:spLocks/>
          </p:cNvSpPr>
          <p:nvPr/>
        </p:nvSpPr>
        <p:spPr bwMode="auto">
          <a:xfrm>
            <a:off x="7213600" y="3648075"/>
            <a:ext cx="360363" cy="569913"/>
          </a:xfrm>
          <a:custGeom>
            <a:avLst/>
            <a:gdLst>
              <a:gd name="T0" fmla="*/ 227 w 227"/>
              <a:gd name="T1" fmla="*/ 0 h 359"/>
              <a:gd name="T2" fmla="*/ 0 w 227"/>
              <a:gd name="T3" fmla="*/ 204 h 359"/>
              <a:gd name="T4" fmla="*/ 76 w 227"/>
              <a:gd name="T5" fmla="*/ 204 h 359"/>
              <a:gd name="T6" fmla="*/ 0 w 227"/>
              <a:gd name="T7" fmla="*/ 359 h 359"/>
              <a:gd name="T8" fmla="*/ 227 w 227"/>
              <a:gd name="T9" fmla="*/ 156 h 359"/>
              <a:gd name="T10" fmla="*/ 152 w 227"/>
              <a:gd name="T11" fmla="*/ 156 h 359"/>
              <a:gd name="T12" fmla="*/ 227 w 227"/>
              <a:gd name="T13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" h="359">
                <a:moveTo>
                  <a:pt x="227" y="0"/>
                </a:moveTo>
                <a:lnTo>
                  <a:pt x="0" y="204"/>
                </a:lnTo>
                <a:lnTo>
                  <a:pt x="76" y="204"/>
                </a:lnTo>
                <a:lnTo>
                  <a:pt x="0" y="359"/>
                </a:lnTo>
                <a:lnTo>
                  <a:pt x="227" y="156"/>
                </a:lnTo>
                <a:lnTo>
                  <a:pt x="152" y="156"/>
                </a:lnTo>
                <a:lnTo>
                  <a:pt x="2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79" name="Freeform 190">
            <a:extLst>
              <a:ext uri="{FF2B5EF4-FFF2-40B4-BE49-F238E27FC236}">
                <a16:creationId xmlns:a16="http://schemas.microsoft.com/office/drawing/2014/main" id="{EC602AFD-77F4-4FA8-ADF5-4674089515DA}"/>
              </a:ext>
            </a:extLst>
          </p:cNvPr>
          <p:cNvSpPr>
            <a:spLocks noEditPoints="1"/>
          </p:cNvSpPr>
          <p:nvPr/>
        </p:nvSpPr>
        <p:spPr bwMode="auto">
          <a:xfrm>
            <a:off x="8113713" y="3683000"/>
            <a:ext cx="404812" cy="500063"/>
          </a:xfrm>
          <a:custGeom>
            <a:avLst/>
            <a:gdLst>
              <a:gd name="T0" fmla="*/ 61 w 128"/>
              <a:gd name="T1" fmla="*/ 17 h 158"/>
              <a:gd name="T2" fmla="*/ 64 w 128"/>
              <a:gd name="T3" fmla="*/ 67 h 158"/>
              <a:gd name="T4" fmla="*/ 68 w 128"/>
              <a:gd name="T5" fmla="*/ 53 h 158"/>
              <a:gd name="T6" fmla="*/ 77 w 128"/>
              <a:gd name="T7" fmla="*/ 47 h 158"/>
              <a:gd name="T8" fmla="*/ 84 w 128"/>
              <a:gd name="T9" fmla="*/ 60 h 158"/>
              <a:gd name="T10" fmla="*/ 89 w 128"/>
              <a:gd name="T11" fmla="*/ 61 h 158"/>
              <a:gd name="T12" fmla="*/ 94 w 128"/>
              <a:gd name="T13" fmla="*/ 53 h 158"/>
              <a:gd name="T14" fmla="*/ 105 w 128"/>
              <a:gd name="T15" fmla="*/ 60 h 158"/>
              <a:gd name="T16" fmla="*/ 104 w 128"/>
              <a:gd name="T17" fmla="*/ 63 h 158"/>
              <a:gd name="T18" fmla="*/ 104 w 128"/>
              <a:gd name="T19" fmla="*/ 71 h 158"/>
              <a:gd name="T20" fmla="*/ 106 w 128"/>
              <a:gd name="T21" fmla="*/ 69 h 158"/>
              <a:gd name="T22" fmla="*/ 116 w 128"/>
              <a:gd name="T23" fmla="*/ 69 h 158"/>
              <a:gd name="T24" fmla="*/ 101 w 128"/>
              <a:gd name="T25" fmla="*/ 131 h 158"/>
              <a:gd name="T26" fmla="*/ 56 w 128"/>
              <a:gd name="T27" fmla="*/ 148 h 158"/>
              <a:gd name="T28" fmla="*/ 40 w 128"/>
              <a:gd name="T29" fmla="*/ 112 h 158"/>
              <a:gd name="T30" fmla="*/ 14 w 128"/>
              <a:gd name="T31" fmla="*/ 80 h 158"/>
              <a:gd name="T32" fmla="*/ 25 w 128"/>
              <a:gd name="T33" fmla="*/ 79 h 158"/>
              <a:gd name="T34" fmla="*/ 42 w 128"/>
              <a:gd name="T35" fmla="*/ 91 h 158"/>
              <a:gd name="T36" fmla="*/ 46 w 128"/>
              <a:gd name="T37" fmla="*/ 18 h 158"/>
              <a:gd name="T38" fmla="*/ 53 w 128"/>
              <a:gd name="T39" fmla="*/ 10 h 158"/>
              <a:gd name="T40" fmla="*/ 53 w 128"/>
              <a:gd name="T41" fmla="*/ 0 h 158"/>
              <a:gd name="T42" fmla="*/ 36 w 128"/>
              <a:gd name="T43" fmla="*/ 18 h 158"/>
              <a:gd name="T44" fmla="*/ 36 w 128"/>
              <a:gd name="T45" fmla="*/ 75 h 158"/>
              <a:gd name="T46" fmla="*/ 20 w 128"/>
              <a:gd name="T47" fmla="*/ 67 h 158"/>
              <a:gd name="T48" fmla="*/ 8 w 128"/>
              <a:gd name="T49" fmla="*/ 98 h 158"/>
              <a:gd name="T50" fmla="*/ 46 w 128"/>
              <a:gd name="T51" fmla="*/ 135 h 158"/>
              <a:gd name="T52" fmla="*/ 46 w 128"/>
              <a:gd name="T53" fmla="*/ 158 h 158"/>
              <a:gd name="T54" fmla="*/ 101 w 128"/>
              <a:gd name="T55" fmla="*/ 158 h 158"/>
              <a:gd name="T56" fmla="*/ 111 w 128"/>
              <a:gd name="T57" fmla="*/ 148 h 158"/>
              <a:gd name="T58" fmla="*/ 125 w 128"/>
              <a:gd name="T59" fmla="*/ 87 h 158"/>
              <a:gd name="T60" fmla="*/ 125 w 128"/>
              <a:gd name="T61" fmla="*/ 86 h 158"/>
              <a:gd name="T62" fmla="*/ 128 w 128"/>
              <a:gd name="T63" fmla="*/ 74 h 158"/>
              <a:gd name="T64" fmla="*/ 115 w 128"/>
              <a:gd name="T65" fmla="*/ 57 h 158"/>
              <a:gd name="T66" fmla="*/ 94 w 128"/>
              <a:gd name="T67" fmla="*/ 43 h 158"/>
              <a:gd name="T68" fmla="*/ 77 w 128"/>
              <a:gd name="T69" fmla="*/ 37 h 158"/>
              <a:gd name="T70" fmla="*/ 71 w 128"/>
              <a:gd name="T71" fmla="*/ 38 h 158"/>
              <a:gd name="T72" fmla="*/ 71 w 128"/>
              <a:gd name="T73" fmla="*/ 17 h 158"/>
              <a:gd name="T74" fmla="*/ 53 w 128"/>
              <a:gd name="T7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58">
                <a:moveTo>
                  <a:pt x="53" y="10"/>
                </a:moveTo>
                <a:cubicBezTo>
                  <a:pt x="57" y="10"/>
                  <a:pt x="61" y="13"/>
                  <a:pt x="61" y="17"/>
                </a:cubicBezTo>
                <a:cubicBezTo>
                  <a:pt x="61" y="17"/>
                  <a:pt x="61" y="63"/>
                  <a:pt x="61" y="64"/>
                </a:cubicBezTo>
                <a:cubicBezTo>
                  <a:pt x="61" y="66"/>
                  <a:pt x="62" y="67"/>
                  <a:pt x="64" y="67"/>
                </a:cubicBezTo>
                <a:cubicBezTo>
                  <a:pt x="66" y="67"/>
                  <a:pt x="68" y="65"/>
                  <a:pt x="68" y="60"/>
                </a:cubicBezTo>
                <a:cubicBezTo>
                  <a:pt x="68" y="53"/>
                  <a:pt x="68" y="53"/>
                  <a:pt x="68" y="53"/>
                </a:cubicBezTo>
                <a:cubicBezTo>
                  <a:pt x="68" y="49"/>
                  <a:pt x="71" y="47"/>
                  <a:pt x="75" y="47"/>
                </a:cubicBezTo>
                <a:cubicBezTo>
                  <a:pt x="76" y="47"/>
                  <a:pt x="76" y="47"/>
                  <a:pt x="77" y="47"/>
                </a:cubicBezTo>
                <a:cubicBezTo>
                  <a:pt x="80" y="47"/>
                  <a:pt x="83" y="48"/>
                  <a:pt x="83" y="52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3"/>
                  <a:pt x="85" y="63"/>
                  <a:pt x="86" y="63"/>
                </a:cubicBezTo>
                <a:cubicBezTo>
                  <a:pt x="87" y="63"/>
                  <a:pt x="89" y="61"/>
                  <a:pt x="89" y="61"/>
                </a:cubicBezTo>
                <a:cubicBezTo>
                  <a:pt x="89" y="58"/>
                  <a:pt x="89" y="58"/>
                  <a:pt x="89" y="58"/>
                </a:cubicBezTo>
                <a:cubicBezTo>
                  <a:pt x="90" y="54"/>
                  <a:pt x="92" y="53"/>
                  <a:pt x="94" y="53"/>
                </a:cubicBezTo>
                <a:cubicBezTo>
                  <a:pt x="95" y="53"/>
                  <a:pt x="96" y="53"/>
                  <a:pt x="97" y="54"/>
                </a:cubicBezTo>
                <a:cubicBezTo>
                  <a:pt x="101" y="54"/>
                  <a:pt x="105" y="56"/>
                  <a:pt x="105" y="60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63"/>
                  <a:pt x="101" y="72"/>
                  <a:pt x="103" y="72"/>
                </a:cubicBezTo>
                <a:cubicBezTo>
                  <a:pt x="104" y="72"/>
                  <a:pt x="104" y="72"/>
                  <a:pt x="104" y="71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7" y="67"/>
                  <a:pt x="109" y="67"/>
                  <a:pt x="110" y="67"/>
                </a:cubicBezTo>
                <a:cubicBezTo>
                  <a:pt x="112" y="67"/>
                  <a:pt x="113" y="68"/>
                  <a:pt x="116" y="69"/>
                </a:cubicBezTo>
                <a:cubicBezTo>
                  <a:pt x="119" y="71"/>
                  <a:pt x="118" y="75"/>
                  <a:pt x="116" y="83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30"/>
                  <a:pt x="56" y="130"/>
                  <a:pt x="56" y="130"/>
                </a:cubicBezTo>
                <a:cubicBezTo>
                  <a:pt x="56" y="130"/>
                  <a:pt x="48" y="125"/>
                  <a:pt x="40" y="112"/>
                </a:cubicBezTo>
                <a:cubicBezTo>
                  <a:pt x="15" y="90"/>
                  <a:pt x="15" y="90"/>
                  <a:pt x="15" y="90"/>
                </a:cubicBezTo>
                <a:cubicBezTo>
                  <a:pt x="12" y="88"/>
                  <a:pt x="11" y="83"/>
                  <a:pt x="14" y="80"/>
                </a:cubicBezTo>
                <a:cubicBezTo>
                  <a:pt x="15" y="78"/>
                  <a:pt x="18" y="77"/>
                  <a:pt x="20" y="77"/>
                </a:cubicBezTo>
                <a:cubicBezTo>
                  <a:pt x="22" y="77"/>
                  <a:pt x="23" y="77"/>
                  <a:pt x="25" y="79"/>
                </a:cubicBezTo>
                <a:cubicBezTo>
                  <a:pt x="39" y="90"/>
                  <a:pt x="39" y="90"/>
                  <a:pt x="39" y="90"/>
                </a:cubicBezTo>
                <a:cubicBezTo>
                  <a:pt x="40" y="91"/>
                  <a:pt x="41" y="91"/>
                  <a:pt x="42" y="91"/>
                </a:cubicBezTo>
                <a:cubicBezTo>
                  <a:pt x="45" y="91"/>
                  <a:pt x="46" y="84"/>
                  <a:pt x="46" y="67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4"/>
                  <a:pt x="49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moveTo>
                  <a:pt x="53" y="0"/>
                </a:moveTo>
                <a:cubicBezTo>
                  <a:pt x="53" y="0"/>
                  <a:pt x="53" y="0"/>
                  <a:pt x="53" y="0"/>
                </a:cubicBezTo>
                <a:cubicBezTo>
                  <a:pt x="48" y="0"/>
                  <a:pt x="43" y="2"/>
                  <a:pt x="40" y="6"/>
                </a:cubicBezTo>
                <a:cubicBezTo>
                  <a:pt x="37" y="9"/>
                  <a:pt x="35" y="13"/>
                  <a:pt x="36" y="18"/>
                </a:cubicBezTo>
                <a:cubicBezTo>
                  <a:pt x="36" y="67"/>
                  <a:pt x="36" y="67"/>
                  <a:pt x="36" y="67"/>
                </a:cubicBezTo>
                <a:cubicBezTo>
                  <a:pt x="36" y="70"/>
                  <a:pt x="36" y="73"/>
                  <a:pt x="36" y="75"/>
                </a:cubicBezTo>
                <a:cubicBezTo>
                  <a:pt x="31" y="71"/>
                  <a:pt x="31" y="71"/>
                  <a:pt x="31" y="71"/>
                </a:cubicBezTo>
                <a:cubicBezTo>
                  <a:pt x="28" y="68"/>
                  <a:pt x="24" y="67"/>
                  <a:pt x="20" y="67"/>
                </a:cubicBezTo>
                <a:cubicBezTo>
                  <a:pt x="15" y="67"/>
                  <a:pt x="10" y="69"/>
                  <a:pt x="6" y="73"/>
                </a:cubicBezTo>
                <a:cubicBezTo>
                  <a:pt x="0" y="81"/>
                  <a:pt x="1" y="92"/>
                  <a:pt x="8" y="9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7" y="127"/>
                  <a:pt x="42" y="132"/>
                  <a:pt x="46" y="135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56" y="158"/>
                  <a:pt x="56" y="158"/>
                  <a:pt x="56" y="158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10" y="158"/>
                  <a:pt x="110" y="158"/>
                  <a:pt x="110" y="158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111" y="132"/>
                  <a:pt x="111" y="132"/>
                  <a:pt x="111" y="132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27" y="80"/>
                  <a:pt x="128" y="77"/>
                  <a:pt x="128" y="74"/>
                </a:cubicBezTo>
                <a:cubicBezTo>
                  <a:pt x="128" y="66"/>
                  <a:pt x="124" y="62"/>
                  <a:pt x="121" y="61"/>
                </a:cubicBezTo>
                <a:cubicBezTo>
                  <a:pt x="119" y="59"/>
                  <a:pt x="117" y="58"/>
                  <a:pt x="115" y="57"/>
                </a:cubicBezTo>
                <a:cubicBezTo>
                  <a:pt x="114" y="52"/>
                  <a:pt x="109" y="46"/>
                  <a:pt x="99" y="44"/>
                </a:cubicBezTo>
                <a:cubicBezTo>
                  <a:pt x="97" y="43"/>
                  <a:pt x="96" y="43"/>
                  <a:pt x="94" y="43"/>
                </a:cubicBezTo>
                <a:cubicBezTo>
                  <a:pt x="93" y="43"/>
                  <a:pt x="92" y="43"/>
                  <a:pt x="91" y="44"/>
                </a:cubicBezTo>
                <a:cubicBezTo>
                  <a:pt x="88" y="40"/>
                  <a:pt x="84" y="37"/>
                  <a:pt x="77" y="37"/>
                </a:cubicBezTo>
                <a:cubicBezTo>
                  <a:pt x="76" y="37"/>
                  <a:pt x="75" y="37"/>
                  <a:pt x="75" y="37"/>
                </a:cubicBezTo>
                <a:cubicBezTo>
                  <a:pt x="73" y="37"/>
                  <a:pt x="72" y="37"/>
                  <a:pt x="71" y="38"/>
                </a:cubicBezTo>
                <a:cubicBezTo>
                  <a:pt x="71" y="28"/>
                  <a:pt x="71" y="19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7"/>
                  <a:pt x="63" y="0"/>
                  <a:pt x="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80" name="Freeform 191">
            <a:extLst>
              <a:ext uri="{FF2B5EF4-FFF2-40B4-BE49-F238E27FC236}">
                <a16:creationId xmlns:a16="http://schemas.microsoft.com/office/drawing/2014/main" id="{F62C445F-8979-4624-9B5C-4B7F5935586A}"/>
              </a:ext>
            </a:extLst>
          </p:cNvPr>
          <p:cNvSpPr>
            <a:spLocks noEditPoints="1"/>
          </p:cNvSpPr>
          <p:nvPr/>
        </p:nvSpPr>
        <p:spPr bwMode="auto">
          <a:xfrm>
            <a:off x="8931275" y="3657600"/>
            <a:ext cx="550863" cy="550863"/>
          </a:xfrm>
          <a:custGeom>
            <a:avLst/>
            <a:gdLst>
              <a:gd name="T0" fmla="*/ 147 w 174"/>
              <a:gd name="T1" fmla="*/ 25 h 174"/>
              <a:gd name="T2" fmla="*/ 147 w 174"/>
              <a:gd name="T3" fmla="*/ 97 h 174"/>
              <a:gd name="T4" fmla="*/ 110 w 174"/>
              <a:gd name="T5" fmla="*/ 77 h 174"/>
              <a:gd name="T6" fmla="*/ 110 w 174"/>
              <a:gd name="T7" fmla="*/ 102 h 174"/>
              <a:gd name="T8" fmla="*/ 57 w 174"/>
              <a:gd name="T9" fmla="*/ 77 h 174"/>
              <a:gd name="T10" fmla="*/ 57 w 174"/>
              <a:gd name="T11" fmla="*/ 104 h 174"/>
              <a:gd name="T12" fmla="*/ 0 w 174"/>
              <a:gd name="T13" fmla="*/ 77 h 174"/>
              <a:gd name="T14" fmla="*/ 0 w 174"/>
              <a:gd name="T15" fmla="*/ 174 h 174"/>
              <a:gd name="T16" fmla="*/ 174 w 174"/>
              <a:gd name="T17" fmla="*/ 174 h 174"/>
              <a:gd name="T18" fmla="*/ 174 w 174"/>
              <a:gd name="T19" fmla="*/ 25 h 174"/>
              <a:gd name="T20" fmla="*/ 147 w 174"/>
              <a:gd name="T21" fmla="*/ 25 h 174"/>
              <a:gd name="T22" fmla="*/ 138 w 174"/>
              <a:gd name="T23" fmla="*/ 10 h 174"/>
              <a:gd name="T24" fmla="*/ 152 w 174"/>
              <a:gd name="T25" fmla="*/ 15 h 174"/>
              <a:gd name="T26" fmla="*/ 156 w 174"/>
              <a:gd name="T27" fmla="*/ 18 h 174"/>
              <a:gd name="T28" fmla="*/ 157 w 174"/>
              <a:gd name="T29" fmla="*/ 19 h 174"/>
              <a:gd name="T30" fmla="*/ 157 w 174"/>
              <a:gd name="T31" fmla="*/ 19 h 174"/>
              <a:gd name="T32" fmla="*/ 157 w 174"/>
              <a:gd name="T33" fmla="*/ 19 h 174"/>
              <a:gd name="T34" fmla="*/ 157 w 174"/>
              <a:gd name="T35" fmla="*/ 19 h 174"/>
              <a:gd name="T36" fmla="*/ 157 w 174"/>
              <a:gd name="T37" fmla="*/ 19 h 174"/>
              <a:gd name="T38" fmla="*/ 158 w 174"/>
              <a:gd name="T39" fmla="*/ 19 h 174"/>
              <a:gd name="T40" fmla="*/ 165 w 174"/>
              <a:gd name="T41" fmla="*/ 13 h 174"/>
              <a:gd name="T42" fmla="*/ 165 w 174"/>
              <a:gd name="T43" fmla="*/ 13 h 174"/>
              <a:gd name="T44" fmla="*/ 158 w 174"/>
              <a:gd name="T45" fmla="*/ 6 h 174"/>
              <a:gd name="T46" fmla="*/ 138 w 174"/>
              <a:gd name="T47" fmla="*/ 0 h 174"/>
              <a:gd name="T48" fmla="*/ 111 w 174"/>
              <a:gd name="T49" fmla="*/ 13 h 174"/>
              <a:gd name="T50" fmla="*/ 118 w 174"/>
              <a:gd name="T51" fmla="*/ 20 h 174"/>
              <a:gd name="T52" fmla="*/ 138 w 174"/>
              <a:gd name="T53" fmla="*/ 10 h 174"/>
              <a:gd name="T54" fmla="*/ 64 w 174"/>
              <a:gd name="T55" fmla="*/ 34 h 174"/>
              <a:gd name="T56" fmla="*/ 83 w 174"/>
              <a:gd name="T57" fmla="*/ 41 h 174"/>
              <a:gd name="T58" fmla="*/ 83 w 174"/>
              <a:gd name="T59" fmla="*/ 41 h 174"/>
              <a:gd name="T60" fmla="*/ 110 w 174"/>
              <a:gd name="T61" fmla="*/ 28 h 174"/>
              <a:gd name="T62" fmla="*/ 103 w 174"/>
              <a:gd name="T63" fmla="*/ 21 h 174"/>
              <a:gd name="T64" fmla="*/ 83 w 174"/>
              <a:gd name="T65" fmla="*/ 31 h 174"/>
              <a:gd name="T66" fmla="*/ 69 w 174"/>
              <a:gd name="T67" fmla="*/ 26 h 174"/>
              <a:gd name="T68" fmla="*/ 66 w 174"/>
              <a:gd name="T69" fmla="*/ 22 h 174"/>
              <a:gd name="T70" fmla="*/ 65 w 174"/>
              <a:gd name="T71" fmla="*/ 21 h 174"/>
              <a:gd name="T72" fmla="*/ 64 w 174"/>
              <a:gd name="T73" fmla="*/ 21 h 174"/>
              <a:gd name="T74" fmla="*/ 64 w 174"/>
              <a:gd name="T75" fmla="*/ 21 h 174"/>
              <a:gd name="T76" fmla="*/ 56 w 174"/>
              <a:gd name="T77" fmla="*/ 27 h 174"/>
              <a:gd name="T78" fmla="*/ 64 w 174"/>
              <a:gd name="T79" fmla="*/ 34 h 174"/>
              <a:gd name="T80" fmla="*/ 64 w 174"/>
              <a:gd name="T81" fmla="*/ 21 h 174"/>
              <a:gd name="T82" fmla="*/ 63 w 174"/>
              <a:gd name="T83" fmla="*/ 22 h 174"/>
              <a:gd name="T84" fmla="*/ 64 w 174"/>
              <a:gd name="T85" fmla="*/ 21 h 174"/>
              <a:gd name="T86" fmla="*/ 64 w 174"/>
              <a:gd name="T87" fmla="*/ 21 h 174"/>
              <a:gd name="T88" fmla="*/ 30 w 174"/>
              <a:gd name="T89" fmla="*/ 10 h 174"/>
              <a:gd name="T90" fmla="*/ 44 w 174"/>
              <a:gd name="T91" fmla="*/ 15 h 174"/>
              <a:gd name="T92" fmla="*/ 48 w 174"/>
              <a:gd name="T93" fmla="*/ 18 h 174"/>
              <a:gd name="T94" fmla="*/ 49 w 174"/>
              <a:gd name="T95" fmla="*/ 19 h 174"/>
              <a:gd name="T96" fmla="*/ 49 w 174"/>
              <a:gd name="T97" fmla="*/ 19 h 174"/>
              <a:gd name="T98" fmla="*/ 49 w 174"/>
              <a:gd name="T99" fmla="*/ 19 h 174"/>
              <a:gd name="T100" fmla="*/ 57 w 174"/>
              <a:gd name="T101" fmla="*/ 13 h 174"/>
              <a:gd name="T102" fmla="*/ 57 w 174"/>
              <a:gd name="T103" fmla="*/ 13 h 174"/>
              <a:gd name="T104" fmla="*/ 50 w 174"/>
              <a:gd name="T105" fmla="*/ 6 h 174"/>
              <a:gd name="T106" fmla="*/ 30 w 174"/>
              <a:gd name="T107" fmla="*/ 0 h 174"/>
              <a:gd name="T108" fmla="*/ 3 w 174"/>
              <a:gd name="T109" fmla="*/ 13 h 174"/>
              <a:gd name="T110" fmla="*/ 10 w 174"/>
              <a:gd name="T111" fmla="*/ 20 h 174"/>
              <a:gd name="T112" fmla="*/ 30 w 174"/>
              <a:gd name="T113" fmla="*/ 10 h 174"/>
              <a:gd name="T114" fmla="*/ 50 w 174"/>
              <a:gd name="T115" fmla="*/ 19 h 174"/>
              <a:gd name="T116" fmla="*/ 49 w 174"/>
              <a:gd name="T117" fmla="*/ 19 h 174"/>
              <a:gd name="T118" fmla="*/ 49 w 174"/>
              <a:gd name="T119" fmla="*/ 19 h 174"/>
              <a:gd name="T120" fmla="*/ 50 w 174"/>
              <a:gd name="T121" fmla="*/ 1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4" h="174">
                <a:moveTo>
                  <a:pt x="147" y="25"/>
                </a:moveTo>
                <a:cubicBezTo>
                  <a:pt x="147" y="97"/>
                  <a:pt x="147" y="97"/>
                  <a:pt x="147" y="9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74"/>
                  <a:pt x="0" y="174"/>
                  <a:pt x="0" y="174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74" y="25"/>
                  <a:pt x="174" y="25"/>
                  <a:pt x="174" y="25"/>
                </a:cubicBezTo>
                <a:lnTo>
                  <a:pt x="147" y="25"/>
                </a:lnTo>
                <a:close/>
                <a:moveTo>
                  <a:pt x="138" y="10"/>
                </a:moveTo>
                <a:cubicBezTo>
                  <a:pt x="144" y="10"/>
                  <a:pt x="148" y="12"/>
                  <a:pt x="152" y="15"/>
                </a:cubicBezTo>
                <a:cubicBezTo>
                  <a:pt x="154" y="16"/>
                  <a:pt x="155" y="17"/>
                  <a:pt x="156" y="18"/>
                </a:cubicBezTo>
                <a:cubicBezTo>
                  <a:pt x="156" y="18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3"/>
                  <a:pt x="162" y="10"/>
                  <a:pt x="158" y="6"/>
                </a:cubicBezTo>
                <a:cubicBezTo>
                  <a:pt x="153" y="3"/>
                  <a:pt x="147" y="0"/>
                  <a:pt x="138" y="0"/>
                </a:cubicBezTo>
                <a:cubicBezTo>
                  <a:pt x="130" y="0"/>
                  <a:pt x="120" y="3"/>
                  <a:pt x="111" y="13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26" y="12"/>
                  <a:pt x="133" y="10"/>
                  <a:pt x="138" y="10"/>
                </a:cubicBezTo>
                <a:close/>
                <a:moveTo>
                  <a:pt x="64" y="34"/>
                </a:moveTo>
                <a:cubicBezTo>
                  <a:pt x="68" y="37"/>
                  <a:pt x="75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92" y="41"/>
                  <a:pt x="101" y="37"/>
                  <a:pt x="110" y="28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95" y="29"/>
                  <a:pt x="89" y="31"/>
                  <a:pt x="83" y="31"/>
                </a:cubicBezTo>
                <a:cubicBezTo>
                  <a:pt x="78" y="31"/>
                  <a:pt x="73" y="28"/>
                  <a:pt x="69" y="26"/>
                </a:cubicBezTo>
                <a:cubicBezTo>
                  <a:pt x="68" y="25"/>
                  <a:pt x="66" y="23"/>
                  <a:pt x="66" y="22"/>
                </a:cubicBezTo>
                <a:cubicBezTo>
                  <a:pt x="65" y="22"/>
                  <a:pt x="65" y="22"/>
                  <a:pt x="65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56" y="27"/>
                  <a:pt x="56" y="27"/>
                  <a:pt x="56" y="27"/>
                </a:cubicBezTo>
                <a:cubicBezTo>
                  <a:pt x="57" y="27"/>
                  <a:pt x="59" y="31"/>
                  <a:pt x="64" y="34"/>
                </a:cubicBezTo>
                <a:close/>
                <a:moveTo>
                  <a:pt x="64" y="21"/>
                </a:moveTo>
                <a:cubicBezTo>
                  <a:pt x="63" y="22"/>
                  <a:pt x="63" y="22"/>
                  <a:pt x="63" y="22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0" y="10"/>
                </a:moveTo>
                <a:cubicBezTo>
                  <a:pt x="36" y="10"/>
                  <a:pt x="40" y="12"/>
                  <a:pt x="44" y="15"/>
                </a:cubicBezTo>
                <a:cubicBezTo>
                  <a:pt x="46" y="16"/>
                  <a:pt x="47" y="17"/>
                  <a:pt x="48" y="18"/>
                </a:cubicBezTo>
                <a:cubicBezTo>
                  <a:pt x="48" y="18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4" y="10"/>
                  <a:pt x="50" y="6"/>
                </a:cubicBezTo>
                <a:cubicBezTo>
                  <a:pt x="45" y="3"/>
                  <a:pt x="39" y="0"/>
                  <a:pt x="30" y="0"/>
                </a:cubicBezTo>
                <a:cubicBezTo>
                  <a:pt x="22" y="0"/>
                  <a:pt x="12" y="3"/>
                  <a:pt x="3" y="13"/>
                </a:cubicBezTo>
                <a:cubicBezTo>
                  <a:pt x="10" y="20"/>
                  <a:pt x="10" y="20"/>
                  <a:pt x="10" y="20"/>
                </a:cubicBezTo>
                <a:cubicBezTo>
                  <a:pt x="18" y="12"/>
                  <a:pt x="25" y="10"/>
                  <a:pt x="30" y="10"/>
                </a:cubicBezTo>
                <a:close/>
                <a:moveTo>
                  <a:pt x="50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lnTo>
                  <a:pt x="50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81" name="Freeform 192">
            <a:extLst>
              <a:ext uri="{FF2B5EF4-FFF2-40B4-BE49-F238E27FC236}">
                <a16:creationId xmlns:a16="http://schemas.microsoft.com/office/drawing/2014/main" id="{E2F3174F-383F-42AB-8DC5-5F7CC21D84FF}"/>
              </a:ext>
            </a:extLst>
          </p:cNvPr>
          <p:cNvSpPr>
            <a:spLocks noEditPoints="1"/>
          </p:cNvSpPr>
          <p:nvPr/>
        </p:nvSpPr>
        <p:spPr bwMode="auto">
          <a:xfrm>
            <a:off x="9907588" y="3695700"/>
            <a:ext cx="500062" cy="500063"/>
          </a:xfrm>
          <a:custGeom>
            <a:avLst/>
            <a:gdLst>
              <a:gd name="T0" fmla="*/ 79 w 158"/>
              <a:gd name="T1" fmla="*/ 0 h 158"/>
              <a:gd name="T2" fmla="*/ 0 w 158"/>
              <a:gd name="T3" fmla="*/ 79 h 158"/>
              <a:gd name="T4" fmla="*/ 79 w 158"/>
              <a:gd name="T5" fmla="*/ 158 h 158"/>
              <a:gd name="T6" fmla="*/ 158 w 158"/>
              <a:gd name="T7" fmla="*/ 79 h 158"/>
              <a:gd name="T8" fmla="*/ 79 w 158"/>
              <a:gd name="T9" fmla="*/ 0 h 158"/>
              <a:gd name="T10" fmla="*/ 75 w 158"/>
              <a:gd name="T11" fmla="*/ 15 h 158"/>
              <a:gd name="T12" fmla="*/ 85 w 158"/>
              <a:gd name="T13" fmla="*/ 15 h 158"/>
              <a:gd name="T14" fmla="*/ 85 w 158"/>
              <a:gd name="T15" fmla="*/ 35 h 158"/>
              <a:gd name="T16" fmla="*/ 75 w 158"/>
              <a:gd name="T17" fmla="*/ 35 h 158"/>
              <a:gd name="T18" fmla="*/ 75 w 158"/>
              <a:gd name="T19" fmla="*/ 15 h 158"/>
              <a:gd name="T20" fmla="*/ 45 w 158"/>
              <a:gd name="T21" fmla="*/ 52 h 158"/>
              <a:gd name="T22" fmla="*/ 31 w 158"/>
              <a:gd name="T23" fmla="*/ 38 h 158"/>
              <a:gd name="T24" fmla="*/ 38 w 158"/>
              <a:gd name="T25" fmla="*/ 31 h 158"/>
              <a:gd name="T26" fmla="*/ 52 w 158"/>
              <a:gd name="T27" fmla="*/ 45 h 158"/>
              <a:gd name="T28" fmla="*/ 45 w 158"/>
              <a:gd name="T29" fmla="*/ 52 h 158"/>
              <a:gd name="T30" fmla="*/ 50 w 158"/>
              <a:gd name="T31" fmla="*/ 22 h 158"/>
              <a:gd name="T32" fmla="*/ 59 w 158"/>
              <a:gd name="T33" fmla="*/ 18 h 158"/>
              <a:gd name="T34" fmla="*/ 68 w 158"/>
              <a:gd name="T35" fmla="*/ 36 h 158"/>
              <a:gd name="T36" fmla="*/ 59 w 158"/>
              <a:gd name="T37" fmla="*/ 40 h 158"/>
              <a:gd name="T38" fmla="*/ 50 w 158"/>
              <a:gd name="T39" fmla="*/ 22 h 158"/>
              <a:gd name="T40" fmla="*/ 80 w 158"/>
              <a:gd name="T41" fmla="*/ 136 h 158"/>
              <a:gd name="T42" fmla="*/ 65 w 158"/>
              <a:gd name="T43" fmla="*/ 121 h 158"/>
              <a:gd name="T44" fmla="*/ 75 w 158"/>
              <a:gd name="T45" fmla="*/ 106 h 158"/>
              <a:gd name="T46" fmla="*/ 75 w 158"/>
              <a:gd name="T47" fmla="*/ 61 h 158"/>
              <a:gd name="T48" fmla="*/ 85 w 158"/>
              <a:gd name="T49" fmla="*/ 61 h 158"/>
              <a:gd name="T50" fmla="*/ 85 w 158"/>
              <a:gd name="T51" fmla="*/ 106 h 158"/>
              <a:gd name="T52" fmla="*/ 96 w 158"/>
              <a:gd name="T53" fmla="*/ 121 h 158"/>
              <a:gd name="T54" fmla="*/ 80 w 158"/>
              <a:gd name="T55" fmla="*/ 136 h 158"/>
              <a:gd name="T56" fmla="*/ 92 w 158"/>
              <a:gd name="T57" fmla="*/ 36 h 158"/>
              <a:gd name="T58" fmla="*/ 100 w 158"/>
              <a:gd name="T59" fmla="*/ 18 h 158"/>
              <a:gd name="T60" fmla="*/ 110 w 158"/>
              <a:gd name="T61" fmla="*/ 22 h 158"/>
              <a:gd name="T62" fmla="*/ 101 w 158"/>
              <a:gd name="T63" fmla="*/ 40 h 158"/>
              <a:gd name="T64" fmla="*/ 92 w 158"/>
              <a:gd name="T65" fmla="*/ 36 h 158"/>
              <a:gd name="T66" fmla="*/ 114 w 158"/>
              <a:gd name="T67" fmla="*/ 52 h 158"/>
              <a:gd name="T68" fmla="*/ 107 w 158"/>
              <a:gd name="T69" fmla="*/ 45 h 158"/>
              <a:gd name="T70" fmla="*/ 121 w 158"/>
              <a:gd name="T71" fmla="*/ 31 h 158"/>
              <a:gd name="T72" fmla="*/ 128 w 158"/>
              <a:gd name="T73" fmla="*/ 38 h 158"/>
              <a:gd name="T74" fmla="*/ 114 w 158"/>
              <a:gd name="T75" fmla="*/ 52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8" h="158">
                <a:moveTo>
                  <a:pt x="79" y="0"/>
                </a:moveTo>
                <a:cubicBezTo>
                  <a:pt x="35" y="0"/>
                  <a:pt x="0" y="35"/>
                  <a:pt x="0" y="79"/>
                </a:cubicBezTo>
                <a:cubicBezTo>
                  <a:pt x="0" y="123"/>
                  <a:pt x="35" y="158"/>
                  <a:pt x="79" y="158"/>
                </a:cubicBezTo>
                <a:cubicBezTo>
                  <a:pt x="123" y="158"/>
                  <a:pt x="158" y="123"/>
                  <a:pt x="158" y="79"/>
                </a:cubicBezTo>
                <a:cubicBezTo>
                  <a:pt x="158" y="35"/>
                  <a:pt x="123" y="0"/>
                  <a:pt x="79" y="0"/>
                </a:cubicBezTo>
                <a:close/>
                <a:moveTo>
                  <a:pt x="75" y="15"/>
                </a:moveTo>
                <a:cubicBezTo>
                  <a:pt x="85" y="15"/>
                  <a:pt x="85" y="15"/>
                  <a:pt x="85" y="15"/>
                </a:cubicBezTo>
                <a:cubicBezTo>
                  <a:pt x="85" y="35"/>
                  <a:pt x="85" y="35"/>
                  <a:pt x="85" y="35"/>
                </a:cubicBezTo>
                <a:cubicBezTo>
                  <a:pt x="75" y="35"/>
                  <a:pt x="75" y="35"/>
                  <a:pt x="75" y="35"/>
                </a:cubicBezTo>
                <a:lnTo>
                  <a:pt x="75" y="15"/>
                </a:lnTo>
                <a:close/>
                <a:moveTo>
                  <a:pt x="45" y="52"/>
                </a:moveTo>
                <a:cubicBezTo>
                  <a:pt x="31" y="38"/>
                  <a:pt x="31" y="38"/>
                  <a:pt x="31" y="38"/>
                </a:cubicBezTo>
                <a:cubicBezTo>
                  <a:pt x="38" y="31"/>
                  <a:pt x="38" y="31"/>
                  <a:pt x="38" y="31"/>
                </a:cubicBezTo>
                <a:cubicBezTo>
                  <a:pt x="52" y="45"/>
                  <a:pt x="52" y="45"/>
                  <a:pt x="52" y="45"/>
                </a:cubicBezTo>
                <a:lnTo>
                  <a:pt x="45" y="52"/>
                </a:lnTo>
                <a:close/>
                <a:moveTo>
                  <a:pt x="50" y="22"/>
                </a:moveTo>
                <a:cubicBezTo>
                  <a:pt x="59" y="18"/>
                  <a:pt x="59" y="18"/>
                  <a:pt x="59" y="18"/>
                </a:cubicBezTo>
                <a:cubicBezTo>
                  <a:pt x="68" y="36"/>
                  <a:pt x="68" y="36"/>
                  <a:pt x="68" y="36"/>
                </a:cubicBezTo>
                <a:cubicBezTo>
                  <a:pt x="59" y="40"/>
                  <a:pt x="59" y="40"/>
                  <a:pt x="59" y="40"/>
                </a:cubicBezTo>
                <a:lnTo>
                  <a:pt x="50" y="22"/>
                </a:lnTo>
                <a:close/>
                <a:moveTo>
                  <a:pt x="80" y="136"/>
                </a:moveTo>
                <a:cubicBezTo>
                  <a:pt x="72" y="136"/>
                  <a:pt x="65" y="129"/>
                  <a:pt x="65" y="121"/>
                </a:cubicBezTo>
                <a:cubicBezTo>
                  <a:pt x="65" y="114"/>
                  <a:pt x="69" y="108"/>
                  <a:pt x="75" y="106"/>
                </a:cubicBezTo>
                <a:cubicBezTo>
                  <a:pt x="75" y="61"/>
                  <a:pt x="75" y="61"/>
                  <a:pt x="7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91" y="108"/>
                  <a:pt x="96" y="114"/>
                  <a:pt x="96" y="121"/>
                </a:cubicBezTo>
                <a:cubicBezTo>
                  <a:pt x="96" y="129"/>
                  <a:pt x="89" y="136"/>
                  <a:pt x="80" y="136"/>
                </a:cubicBezTo>
                <a:close/>
                <a:moveTo>
                  <a:pt x="92" y="36"/>
                </a:moveTo>
                <a:cubicBezTo>
                  <a:pt x="100" y="18"/>
                  <a:pt x="100" y="18"/>
                  <a:pt x="100" y="18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01" y="40"/>
                  <a:pt x="101" y="40"/>
                  <a:pt x="101" y="40"/>
                </a:cubicBezTo>
                <a:lnTo>
                  <a:pt x="92" y="36"/>
                </a:lnTo>
                <a:close/>
                <a:moveTo>
                  <a:pt x="114" y="52"/>
                </a:moveTo>
                <a:cubicBezTo>
                  <a:pt x="107" y="45"/>
                  <a:pt x="107" y="45"/>
                  <a:pt x="107" y="45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28" y="38"/>
                  <a:pt x="128" y="38"/>
                  <a:pt x="128" y="38"/>
                </a:cubicBezTo>
                <a:lnTo>
                  <a:pt x="114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82" name="Freeform 193">
            <a:extLst>
              <a:ext uri="{FF2B5EF4-FFF2-40B4-BE49-F238E27FC236}">
                <a16:creationId xmlns:a16="http://schemas.microsoft.com/office/drawing/2014/main" id="{D81B9C01-ABD0-4C73-85AB-277557DB6E8B}"/>
              </a:ext>
            </a:extLst>
          </p:cNvPr>
          <p:cNvSpPr>
            <a:spLocks noEditPoints="1"/>
          </p:cNvSpPr>
          <p:nvPr/>
        </p:nvSpPr>
        <p:spPr bwMode="auto">
          <a:xfrm>
            <a:off x="10760075" y="3632200"/>
            <a:ext cx="566738" cy="627063"/>
          </a:xfrm>
          <a:custGeom>
            <a:avLst/>
            <a:gdLst>
              <a:gd name="T0" fmla="*/ 4 w 179"/>
              <a:gd name="T1" fmla="*/ 40 h 198"/>
              <a:gd name="T2" fmla="*/ 2 w 179"/>
              <a:gd name="T3" fmla="*/ 43 h 198"/>
              <a:gd name="T4" fmla="*/ 0 w 179"/>
              <a:gd name="T5" fmla="*/ 49 h 198"/>
              <a:gd name="T6" fmla="*/ 3 w 179"/>
              <a:gd name="T7" fmla="*/ 56 h 198"/>
              <a:gd name="T8" fmla="*/ 14 w 179"/>
              <a:gd name="T9" fmla="*/ 66 h 198"/>
              <a:gd name="T10" fmla="*/ 63 w 179"/>
              <a:gd name="T11" fmla="*/ 100 h 198"/>
              <a:gd name="T12" fmla="*/ 63 w 179"/>
              <a:gd name="T13" fmla="*/ 73 h 198"/>
              <a:gd name="T14" fmla="*/ 4 w 179"/>
              <a:gd name="T15" fmla="*/ 40 h 198"/>
              <a:gd name="T16" fmla="*/ 146 w 179"/>
              <a:gd name="T17" fmla="*/ 146 h 198"/>
              <a:gd name="T18" fmla="*/ 146 w 179"/>
              <a:gd name="T19" fmla="*/ 146 h 198"/>
              <a:gd name="T20" fmla="*/ 156 w 179"/>
              <a:gd name="T21" fmla="*/ 149 h 198"/>
              <a:gd name="T22" fmla="*/ 166 w 179"/>
              <a:gd name="T23" fmla="*/ 147 h 198"/>
              <a:gd name="T24" fmla="*/ 177 w 179"/>
              <a:gd name="T25" fmla="*/ 133 h 198"/>
              <a:gd name="T26" fmla="*/ 172 w 179"/>
              <a:gd name="T27" fmla="*/ 110 h 198"/>
              <a:gd name="T28" fmla="*/ 172 w 179"/>
              <a:gd name="T29" fmla="*/ 109 h 198"/>
              <a:gd name="T30" fmla="*/ 153 w 179"/>
              <a:gd name="T31" fmla="*/ 95 h 198"/>
              <a:gd name="T32" fmla="*/ 132 w 179"/>
              <a:gd name="T33" fmla="*/ 100 h 198"/>
              <a:gd name="T34" fmla="*/ 121 w 179"/>
              <a:gd name="T35" fmla="*/ 104 h 198"/>
              <a:gd name="T36" fmla="*/ 113 w 179"/>
              <a:gd name="T37" fmla="*/ 103 h 198"/>
              <a:gd name="T38" fmla="*/ 102 w 179"/>
              <a:gd name="T39" fmla="*/ 97 h 198"/>
              <a:gd name="T40" fmla="*/ 103 w 179"/>
              <a:gd name="T41" fmla="*/ 118 h 198"/>
              <a:gd name="T42" fmla="*/ 146 w 179"/>
              <a:gd name="T43" fmla="*/ 146 h 198"/>
              <a:gd name="T44" fmla="*/ 153 w 179"/>
              <a:gd name="T45" fmla="*/ 110 h 198"/>
              <a:gd name="T46" fmla="*/ 159 w 179"/>
              <a:gd name="T47" fmla="*/ 137 h 198"/>
              <a:gd name="T48" fmla="*/ 126 w 179"/>
              <a:gd name="T49" fmla="*/ 117 h 198"/>
              <a:gd name="T50" fmla="*/ 153 w 179"/>
              <a:gd name="T51" fmla="*/ 110 h 198"/>
              <a:gd name="T52" fmla="*/ 74 w 179"/>
              <a:gd name="T53" fmla="*/ 126 h 198"/>
              <a:gd name="T54" fmla="*/ 71 w 179"/>
              <a:gd name="T55" fmla="*/ 134 h 198"/>
              <a:gd name="T56" fmla="*/ 62 w 179"/>
              <a:gd name="T57" fmla="*/ 141 h 198"/>
              <a:gd name="T58" fmla="*/ 48 w 179"/>
              <a:gd name="T59" fmla="*/ 157 h 198"/>
              <a:gd name="T60" fmla="*/ 52 w 179"/>
              <a:gd name="T61" fmla="*/ 181 h 198"/>
              <a:gd name="T62" fmla="*/ 69 w 179"/>
              <a:gd name="T63" fmla="*/ 197 h 198"/>
              <a:gd name="T64" fmla="*/ 87 w 179"/>
              <a:gd name="T65" fmla="*/ 193 h 198"/>
              <a:gd name="T66" fmla="*/ 94 w 179"/>
              <a:gd name="T67" fmla="*/ 186 h 198"/>
              <a:gd name="T68" fmla="*/ 95 w 179"/>
              <a:gd name="T69" fmla="*/ 176 h 198"/>
              <a:gd name="T70" fmla="*/ 95 w 179"/>
              <a:gd name="T71" fmla="*/ 176 h 198"/>
              <a:gd name="T72" fmla="*/ 92 w 179"/>
              <a:gd name="T73" fmla="*/ 120 h 198"/>
              <a:gd name="T74" fmla="*/ 91 w 179"/>
              <a:gd name="T75" fmla="*/ 116 h 198"/>
              <a:gd name="T76" fmla="*/ 94 w 179"/>
              <a:gd name="T77" fmla="*/ 113 h 198"/>
              <a:gd name="T78" fmla="*/ 95 w 179"/>
              <a:gd name="T79" fmla="*/ 113 h 198"/>
              <a:gd name="T80" fmla="*/ 95 w 179"/>
              <a:gd name="T81" fmla="*/ 113 h 198"/>
              <a:gd name="T82" fmla="*/ 95 w 179"/>
              <a:gd name="T83" fmla="*/ 113 h 198"/>
              <a:gd name="T84" fmla="*/ 94 w 179"/>
              <a:gd name="T85" fmla="*/ 58 h 198"/>
              <a:gd name="T86" fmla="*/ 90 w 179"/>
              <a:gd name="T87" fmla="*/ 22 h 198"/>
              <a:gd name="T88" fmla="*/ 86 w 179"/>
              <a:gd name="T89" fmla="*/ 6 h 198"/>
              <a:gd name="T90" fmla="*/ 81 w 179"/>
              <a:gd name="T91" fmla="*/ 1 h 198"/>
              <a:gd name="T92" fmla="*/ 75 w 179"/>
              <a:gd name="T93" fmla="*/ 0 h 198"/>
              <a:gd name="T94" fmla="*/ 71 w 179"/>
              <a:gd name="T95" fmla="*/ 0 h 198"/>
              <a:gd name="T96" fmla="*/ 74 w 179"/>
              <a:gd name="T97" fmla="*/ 107 h 198"/>
              <a:gd name="T98" fmla="*/ 74 w 179"/>
              <a:gd name="T99" fmla="*/ 126 h 198"/>
              <a:gd name="T100" fmla="*/ 80 w 179"/>
              <a:gd name="T101" fmla="*/ 144 h 198"/>
              <a:gd name="T102" fmla="*/ 82 w 179"/>
              <a:gd name="T103" fmla="*/ 182 h 198"/>
              <a:gd name="T104" fmla="*/ 62 w 179"/>
              <a:gd name="T105" fmla="*/ 164 h 198"/>
              <a:gd name="T106" fmla="*/ 80 w 179"/>
              <a:gd name="T107" fmla="*/ 144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9" h="198">
                <a:moveTo>
                  <a:pt x="4" y="40"/>
                </a:moveTo>
                <a:cubicBezTo>
                  <a:pt x="2" y="43"/>
                  <a:pt x="2" y="43"/>
                  <a:pt x="2" y="43"/>
                </a:cubicBezTo>
                <a:cubicBezTo>
                  <a:pt x="1" y="44"/>
                  <a:pt x="0" y="46"/>
                  <a:pt x="0" y="49"/>
                </a:cubicBezTo>
                <a:cubicBezTo>
                  <a:pt x="0" y="51"/>
                  <a:pt x="1" y="53"/>
                  <a:pt x="3" y="56"/>
                </a:cubicBezTo>
                <a:cubicBezTo>
                  <a:pt x="5" y="59"/>
                  <a:pt x="8" y="63"/>
                  <a:pt x="14" y="66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73"/>
                  <a:pt x="63" y="73"/>
                  <a:pt x="63" y="73"/>
                </a:cubicBezTo>
                <a:lnTo>
                  <a:pt x="4" y="40"/>
                </a:lnTo>
                <a:close/>
                <a:moveTo>
                  <a:pt x="146" y="146"/>
                </a:moveTo>
                <a:cubicBezTo>
                  <a:pt x="146" y="146"/>
                  <a:pt x="146" y="146"/>
                  <a:pt x="146" y="146"/>
                </a:cubicBezTo>
                <a:cubicBezTo>
                  <a:pt x="150" y="148"/>
                  <a:pt x="153" y="149"/>
                  <a:pt x="156" y="149"/>
                </a:cubicBezTo>
                <a:cubicBezTo>
                  <a:pt x="160" y="150"/>
                  <a:pt x="163" y="149"/>
                  <a:pt x="166" y="147"/>
                </a:cubicBezTo>
                <a:cubicBezTo>
                  <a:pt x="171" y="144"/>
                  <a:pt x="176" y="139"/>
                  <a:pt x="177" y="133"/>
                </a:cubicBezTo>
                <a:cubicBezTo>
                  <a:pt x="179" y="126"/>
                  <a:pt x="177" y="118"/>
                  <a:pt x="172" y="110"/>
                </a:cubicBezTo>
                <a:cubicBezTo>
                  <a:pt x="172" y="110"/>
                  <a:pt x="172" y="110"/>
                  <a:pt x="172" y="109"/>
                </a:cubicBezTo>
                <a:cubicBezTo>
                  <a:pt x="167" y="101"/>
                  <a:pt x="160" y="96"/>
                  <a:pt x="153" y="95"/>
                </a:cubicBezTo>
                <a:cubicBezTo>
                  <a:pt x="145" y="94"/>
                  <a:pt x="138" y="97"/>
                  <a:pt x="132" y="100"/>
                </a:cubicBezTo>
                <a:cubicBezTo>
                  <a:pt x="127" y="102"/>
                  <a:pt x="124" y="104"/>
                  <a:pt x="121" y="104"/>
                </a:cubicBezTo>
                <a:cubicBezTo>
                  <a:pt x="118" y="105"/>
                  <a:pt x="116" y="105"/>
                  <a:pt x="113" y="103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3" y="118"/>
                  <a:pt x="103" y="118"/>
                  <a:pt x="103" y="118"/>
                </a:cubicBezTo>
                <a:lnTo>
                  <a:pt x="146" y="146"/>
                </a:lnTo>
                <a:close/>
                <a:moveTo>
                  <a:pt x="153" y="110"/>
                </a:moveTo>
                <a:cubicBezTo>
                  <a:pt x="162" y="116"/>
                  <a:pt x="165" y="128"/>
                  <a:pt x="159" y="137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32" y="108"/>
                  <a:pt x="144" y="105"/>
                  <a:pt x="153" y="110"/>
                </a:cubicBezTo>
                <a:close/>
                <a:moveTo>
                  <a:pt x="74" y="126"/>
                </a:moveTo>
                <a:cubicBezTo>
                  <a:pt x="74" y="130"/>
                  <a:pt x="73" y="132"/>
                  <a:pt x="71" y="134"/>
                </a:cubicBezTo>
                <a:cubicBezTo>
                  <a:pt x="70" y="136"/>
                  <a:pt x="67" y="138"/>
                  <a:pt x="62" y="141"/>
                </a:cubicBezTo>
                <a:cubicBezTo>
                  <a:pt x="57" y="145"/>
                  <a:pt x="51" y="150"/>
                  <a:pt x="48" y="157"/>
                </a:cubicBezTo>
                <a:cubicBezTo>
                  <a:pt x="46" y="164"/>
                  <a:pt x="46" y="172"/>
                  <a:pt x="52" y="181"/>
                </a:cubicBezTo>
                <a:cubicBezTo>
                  <a:pt x="57" y="190"/>
                  <a:pt x="63" y="195"/>
                  <a:pt x="69" y="197"/>
                </a:cubicBezTo>
                <a:cubicBezTo>
                  <a:pt x="76" y="198"/>
                  <a:pt x="82" y="196"/>
                  <a:pt x="87" y="193"/>
                </a:cubicBezTo>
                <a:cubicBezTo>
                  <a:pt x="90" y="192"/>
                  <a:pt x="93" y="189"/>
                  <a:pt x="94" y="186"/>
                </a:cubicBezTo>
                <a:cubicBezTo>
                  <a:pt x="95" y="183"/>
                  <a:pt x="96" y="180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1" y="115"/>
                  <a:pt x="93" y="113"/>
                  <a:pt x="94" y="113"/>
                </a:cubicBezTo>
                <a:cubicBezTo>
                  <a:pt x="94" y="113"/>
                  <a:pt x="95" y="113"/>
                  <a:pt x="95" y="113"/>
                </a:cubicBezTo>
                <a:cubicBezTo>
                  <a:pt x="95" y="113"/>
                  <a:pt x="95" y="113"/>
                  <a:pt x="95" y="113"/>
                </a:cubicBezTo>
                <a:cubicBezTo>
                  <a:pt x="95" y="113"/>
                  <a:pt x="95" y="113"/>
                  <a:pt x="95" y="113"/>
                </a:cubicBezTo>
                <a:cubicBezTo>
                  <a:pt x="94" y="58"/>
                  <a:pt x="94" y="58"/>
                  <a:pt x="94" y="58"/>
                </a:cubicBezTo>
                <a:cubicBezTo>
                  <a:pt x="90" y="22"/>
                  <a:pt x="90" y="22"/>
                  <a:pt x="90" y="22"/>
                </a:cubicBezTo>
                <a:cubicBezTo>
                  <a:pt x="89" y="15"/>
                  <a:pt x="88" y="10"/>
                  <a:pt x="86" y="6"/>
                </a:cubicBezTo>
                <a:cubicBezTo>
                  <a:pt x="85" y="4"/>
                  <a:pt x="83" y="2"/>
                  <a:pt x="81" y="1"/>
                </a:cubicBezTo>
                <a:cubicBezTo>
                  <a:pt x="79" y="0"/>
                  <a:pt x="77" y="0"/>
                  <a:pt x="75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4" y="107"/>
                  <a:pt x="74" y="107"/>
                  <a:pt x="74" y="107"/>
                </a:cubicBezTo>
                <a:lnTo>
                  <a:pt x="74" y="126"/>
                </a:lnTo>
                <a:close/>
                <a:moveTo>
                  <a:pt x="80" y="144"/>
                </a:moveTo>
                <a:cubicBezTo>
                  <a:pt x="82" y="182"/>
                  <a:pt x="82" y="182"/>
                  <a:pt x="82" y="182"/>
                </a:cubicBezTo>
                <a:cubicBezTo>
                  <a:pt x="71" y="183"/>
                  <a:pt x="62" y="174"/>
                  <a:pt x="62" y="164"/>
                </a:cubicBezTo>
                <a:cubicBezTo>
                  <a:pt x="61" y="153"/>
                  <a:pt x="70" y="144"/>
                  <a:pt x="8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83" name="Freeform 194">
            <a:extLst>
              <a:ext uri="{FF2B5EF4-FFF2-40B4-BE49-F238E27FC236}">
                <a16:creationId xmlns:a16="http://schemas.microsoft.com/office/drawing/2014/main" id="{45BF1CEA-B51D-41DC-9AD9-6D9B055D38A3}"/>
              </a:ext>
            </a:extLst>
          </p:cNvPr>
          <p:cNvSpPr>
            <a:spLocks noEditPoints="1"/>
          </p:cNvSpPr>
          <p:nvPr/>
        </p:nvSpPr>
        <p:spPr bwMode="auto">
          <a:xfrm>
            <a:off x="881063" y="4481513"/>
            <a:ext cx="550862" cy="552450"/>
          </a:xfrm>
          <a:custGeom>
            <a:avLst/>
            <a:gdLst>
              <a:gd name="T0" fmla="*/ 87 w 174"/>
              <a:gd name="T1" fmla="*/ 0 h 174"/>
              <a:gd name="T2" fmla="*/ 174 w 174"/>
              <a:gd name="T3" fmla="*/ 87 h 174"/>
              <a:gd name="T4" fmla="*/ 87 w 174"/>
              <a:gd name="T5" fmla="*/ 174 h 174"/>
              <a:gd name="T6" fmla="*/ 0 w 174"/>
              <a:gd name="T7" fmla="*/ 87 h 174"/>
              <a:gd name="T8" fmla="*/ 87 w 174"/>
              <a:gd name="T9" fmla="*/ 0 h 174"/>
              <a:gd name="T10" fmla="*/ 87 w 174"/>
              <a:gd name="T11" fmla="*/ 46 h 174"/>
              <a:gd name="T12" fmla="*/ 46 w 174"/>
              <a:gd name="T13" fmla="*/ 87 h 174"/>
              <a:gd name="T14" fmla="*/ 87 w 174"/>
              <a:gd name="T15" fmla="*/ 128 h 174"/>
              <a:gd name="T16" fmla="*/ 128 w 174"/>
              <a:gd name="T17" fmla="*/ 87 h 174"/>
              <a:gd name="T18" fmla="*/ 87 w 174"/>
              <a:gd name="T19" fmla="*/ 4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" h="174">
                <a:moveTo>
                  <a:pt x="87" y="0"/>
                </a:moveTo>
                <a:cubicBezTo>
                  <a:pt x="135" y="0"/>
                  <a:pt x="174" y="39"/>
                  <a:pt x="174" y="87"/>
                </a:cubicBezTo>
                <a:cubicBezTo>
                  <a:pt x="174" y="135"/>
                  <a:pt x="135" y="174"/>
                  <a:pt x="87" y="174"/>
                </a:cubicBezTo>
                <a:cubicBezTo>
                  <a:pt x="39" y="174"/>
                  <a:pt x="0" y="135"/>
                  <a:pt x="0" y="87"/>
                </a:cubicBezTo>
                <a:cubicBezTo>
                  <a:pt x="0" y="39"/>
                  <a:pt x="39" y="0"/>
                  <a:pt x="87" y="0"/>
                </a:cubicBezTo>
                <a:moveTo>
                  <a:pt x="87" y="46"/>
                </a:moveTo>
                <a:cubicBezTo>
                  <a:pt x="64" y="46"/>
                  <a:pt x="46" y="64"/>
                  <a:pt x="46" y="87"/>
                </a:cubicBezTo>
                <a:cubicBezTo>
                  <a:pt x="46" y="110"/>
                  <a:pt x="64" y="128"/>
                  <a:pt x="87" y="128"/>
                </a:cubicBezTo>
                <a:cubicBezTo>
                  <a:pt x="110" y="128"/>
                  <a:pt x="128" y="110"/>
                  <a:pt x="128" y="87"/>
                </a:cubicBezTo>
                <a:cubicBezTo>
                  <a:pt x="128" y="64"/>
                  <a:pt x="110" y="46"/>
                  <a:pt x="8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84" name="Freeform 195">
            <a:extLst>
              <a:ext uri="{FF2B5EF4-FFF2-40B4-BE49-F238E27FC236}">
                <a16:creationId xmlns:a16="http://schemas.microsoft.com/office/drawing/2014/main" id="{ABB9AAA2-79C7-4BAF-9CCF-F5223C3CE2EB}"/>
              </a:ext>
            </a:extLst>
          </p:cNvPr>
          <p:cNvSpPr>
            <a:spLocks noEditPoints="1"/>
          </p:cNvSpPr>
          <p:nvPr/>
        </p:nvSpPr>
        <p:spPr bwMode="auto">
          <a:xfrm>
            <a:off x="1065213" y="4665663"/>
            <a:ext cx="184150" cy="184150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  <a:gd name="T10" fmla="*/ 29 w 58"/>
              <a:gd name="T11" fmla="*/ 39 h 58"/>
              <a:gd name="T12" fmla="*/ 19 w 58"/>
              <a:gd name="T13" fmla="*/ 29 h 58"/>
              <a:gd name="T14" fmla="*/ 29 w 58"/>
              <a:gd name="T15" fmla="*/ 19 h 58"/>
              <a:gd name="T16" fmla="*/ 39 w 58"/>
              <a:gd name="T17" fmla="*/ 29 h 58"/>
              <a:gd name="T18" fmla="*/ 29 w 58"/>
              <a:gd name="T19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58"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29" y="58"/>
                </a:cubicBezTo>
                <a:cubicBezTo>
                  <a:pt x="45" y="58"/>
                  <a:pt x="58" y="45"/>
                  <a:pt x="58" y="29"/>
                </a:cubicBezTo>
                <a:cubicBezTo>
                  <a:pt x="58" y="13"/>
                  <a:pt x="45" y="0"/>
                  <a:pt x="29" y="0"/>
                </a:cubicBezTo>
                <a:close/>
                <a:moveTo>
                  <a:pt x="29" y="39"/>
                </a:moveTo>
                <a:cubicBezTo>
                  <a:pt x="23" y="39"/>
                  <a:pt x="19" y="35"/>
                  <a:pt x="19" y="29"/>
                </a:cubicBezTo>
                <a:cubicBezTo>
                  <a:pt x="19" y="23"/>
                  <a:pt x="23" y="19"/>
                  <a:pt x="29" y="19"/>
                </a:cubicBezTo>
                <a:cubicBezTo>
                  <a:pt x="35" y="19"/>
                  <a:pt x="39" y="23"/>
                  <a:pt x="39" y="29"/>
                </a:cubicBezTo>
                <a:cubicBezTo>
                  <a:pt x="39" y="35"/>
                  <a:pt x="35" y="39"/>
                  <a:pt x="29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85" name="Freeform 196">
            <a:extLst>
              <a:ext uri="{FF2B5EF4-FFF2-40B4-BE49-F238E27FC236}">
                <a16:creationId xmlns:a16="http://schemas.microsoft.com/office/drawing/2014/main" id="{24D98697-742D-40FD-8652-5E7BC948EF71}"/>
              </a:ext>
            </a:extLst>
          </p:cNvPr>
          <p:cNvSpPr>
            <a:spLocks noEditPoints="1"/>
          </p:cNvSpPr>
          <p:nvPr/>
        </p:nvSpPr>
        <p:spPr bwMode="auto">
          <a:xfrm>
            <a:off x="1866900" y="4484688"/>
            <a:ext cx="455613" cy="520700"/>
          </a:xfrm>
          <a:custGeom>
            <a:avLst/>
            <a:gdLst>
              <a:gd name="T0" fmla="*/ 144 w 287"/>
              <a:gd name="T1" fmla="*/ 0 h 328"/>
              <a:gd name="T2" fmla="*/ 12 w 287"/>
              <a:gd name="T3" fmla="*/ 76 h 328"/>
              <a:gd name="T4" fmla="*/ 144 w 287"/>
              <a:gd name="T5" fmla="*/ 154 h 328"/>
              <a:gd name="T6" fmla="*/ 275 w 287"/>
              <a:gd name="T7" fmla="*/ 78 h 328"/>
              <a:gd name="T8" fmla="*/ 144 w 287"/>
              <a:gd name="T9" fmla="*/ 0 h 328"/>
              <a:gd name="T10" fmla="*/ 0 w 287"/>
              <a:gd name="T11" fmla="*/ 250 h 328"/>
              <a:gd name="T12" fmla="*/ 132 w 287"/>
              <a:gd name="T13" fmla="*/ 328 h 328"/>
              <a:gd name="T14" fmla="*/ 132 w 287"/>
              <a:gd name="T15" fmla="*/ 174 h 328"/>
              <a:gd name="T16" fmla="*/ 0 w 287"/>
              <a:gd name="T17" fmla="*/ 98 h 328"/>
              <a:gd name="T18" fmla="*/ 0 w 287"/>
              <a:gd name="T19" fmla="*/ 250 h 328"/>
              <a:gd name="T20" fmla="*/ 156 w 287"/>
              <a:gd name="T21" fmla="*/ 176 h 328"/>
              <a:gd name="T22" fmla="*/ 156 w 287"/>
              <a:gd name="T23" fmla="*/ 328 h 328"/>
              <a:gd name="T24" fmla="*/ 287 w 287"/>
              <a:gd name="T25" fmla="*/ 250 h 328"/>
              <a:gd name="T26" fmla="*/ 287 w 287"/>
              <a:gd name="T27" fmla="*/ 98 h 328"/>
              <a:gd name="T28" fmla="*/ 156 w 287"/>
              <a:gd name="T29" fmla="*/ 176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7" h="328">
                <a:moveTo>
                  <a:pt x="144" y="0"/>
                </a:moveTo>
                <a:lnTo>
                  <a:pt x="12" y="76"/>
                </a:lnTo>
                <a:lnTo>
                  <a:pt x="144" y="154"/>
                </a:lnTo>
                <a:lnTo>
                  <a:pt x="275" y="78"/>
                </a:lnTo>
                <a:lnTo>
                  <a:pt x="144" y="0"/>
                </a:lnTo>
                <a:close/>
                <a:moveTo>
                  <a:pt x="0" y="250"/>
                </a:moveTo>
                <a:lnTo>
                  <a:pt x="132" y="328"/>
                </a:lnTo>
                <a:lnTo>
                  <a:pt x="132" y="174"/>
                </a:lnTo>
                <a:lnTo>
                  <a:pt x="0" y="98"/>
                </a:lnTo>
                <a:lnTo>
                  <a:pt x="0" y="250"/>
                </a:lnTo>
                <a:close/>
                <a:moveTo>
                  <a:pt x="156" y="176"/>
                </a:moveTo>
                <a:lnTo>
                  <a:pt x="156" y="328"/>
                </a:lnTo>
                <a:lnTo>
                  <a:pt x="287" y="250"/>
                </a:lnTo>
                <a:lnTo>
                  <a:pt x="287" y="98"/>
                </a:lnTo>
                <a:lnTo>
                  <a:pt x="156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986" name="组合 195">
            <a:extLst>
              <a:ext uri="{FF2B5EF4-FFF2-40B4-BE49-F238E27FC236}">
                <a16:creationId xmlns:a16="http://schemas.microsoft.com/office/drawing/2014/main" id="{49E381E4-282D-4ADD-AA26-530F03950F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4505325"/>
            <a:ext cx="5429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87" name="Freeform 201">
            <a:extLst>
              <a:ext uri="{FF2B5EF4-FFF2-40B4-BE49-F238E27FC236}">
                <a16:creationId xmlns:a16="http://schemas.microsoft.com/office/drawing/2014/main" id="{DF28A6EE-7A09-44C6-BF50-D46CEE5EDC7F}"/>
              </a:ext>
            </a:extLst>
          </p:cNvPr>
          <p:cNvSpPr>
            <a:spLocks noEditPoints="1"/>
          </p:cNvSpPr>
          <p:nvPr/>
        </p:nvSpPr>
        <p:spPr bwMode="auto">
          <a:xfrm>
            <a:off x="3629025" y="4503738"/>
            <a:ext cx="557213" cy="482600"/>
          </a:xfrm>
          <a:custGeom>
            <a:avLst/>
            <a:gdLst>
              <a:gd name="T0" fmla="*/ 176 w 351"/>
              <a:gd name="T1" fmla="*/ 0 h 304"/>
              <a:gd name="T2" fmla="*/ 0 w 351"/>
              <a:gd name="T3" fmla="*/ 304 h 304"/>
              <a:gd name="T4" fmla="*/ 351 w 351"/>
              <a:gd name="T5" fmla="*/ 304 h 304"/>
              <a:gd name="T6" fmla="*/ 176 w 351"/>
              <a:gd name="T7" fmla="*/ 0 h 304"/>
              <a:gd name="T8" fmla="*/ 194 w 351"/>
              <a:gd name="T9" fmla="*/ 266 h 304"/>
              <a:gd name="T10" fmla="*/ 156 w 351"/>
              <a:gd name="T11" fmla="*/ 266 h 304"/>
              <a:gd name="T12" fmla="*/ 156 w 351"/>
              <a:gd name="T13" fmla="*/ 230 h 304"/>
              <a:gd name="T14" fmla="*/ 194 w 351"/>
              <a:gd name="T15" fmla="*/ 230 h 304"/>
              <a:gd name="T16" fmla="*/ 194 w 351"/>
              <a:gd name="T17" fmla="*/ 266 h 304"/>
              <a:gd name="T18" fmla="*/ 184 w 351"/>
              <a:gd name="T19" fmla="*/ 216 h 304"/>
              <a:gd name="T20" fmla="*/ 166 w 351"/>
              <a:gd name="T21" fmla="*/ 216 h 304"/>
              <a:gd name="T22" fmla="*/ 156 w 351"/>
              <a:gd name="T23" fmla="*/ 130 h 304"/>
              <a:gd name="T24" fmla="*/ 156 w 351"/>
              <a:gd name="T25" fmla="*/ 84 h 304"/>
              <a:gd name="T26" fmla="*/ 194 w 351"/>
              <a:gd name="T27" fmla="*/ 84 h 304"/>
              <a:gd name="T28" fmla="*/ 194 w 351"/>
              <a:gd name="T29" fmla="*/ 130 h 304"/>
              <a:gd name="T30" fmla="*/ 184 w 351"/>
              <a:gd name="T31" fmla="*/ 21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1" h="304">
                <a:moveTo>
                  <a:pt x="176" y="0"/>
                </a:moveTo>
                <a:lnTo>
                  <a:pt x="0" y="304"/>
                </a:lnTo>
                <a:lnTo>
                  <a:pt x="351" y="304"/>
                </a:lnTo>
                <a:lnTo>
                  <a:pt x="176" y="0"/>
                </a:lnTo>
                <a:close/>
                <a:moveTo>
                  <a:pt x="194" y="266"/>
                </a:moveTo>
                <a:lnTo>
                  <a:pt x="156" y="266"/>
                </a:lnTo>
                <a:lnTo>
                  <a:pt x="156" y="230"/>
                </a:lnTo>
                <a:lnTo>
                  <a:pt x="194" y="230"/>
                </a:lnTo>
                <a:lnTo>
                  <a:pt x="194" y="266"/>
                </a:lnTo>
                <a:close/>
                <a:moveTo>
                  <a:pt x="184" y="216"/>
                </a:moveTo>
                <a:lnTo>
                  <a:pt x="166" y="216"/>
                </a:lnTo>
                <a:lnTo>
                  <a:pt x="156" y="130"/>
                </a:lnTo>
                <a:lnTo>
                  <a:pt x="156" y="84"/>
                </a:lnTo>
                <a:lnTo>
                  <a:pt x="194" y="84"/>
                </a:lnTo>
                <a:lnTo>
                  <a:pt x="194" y="130"/>
                </a:lnTo>
                <a:lnTo>
                  <a:pt x="184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88" name="Freeform 202">
            <a:extLst>
              <a:ext uri="{FF2B5EF4-FFF2-40B4-BE49-F238E27FC236}">
                <a16:creationId xmlns:a16="http://schemas.microsoft.com/office/drawing/2014/main" id="{8E989109-61C1-49EC-A585-84205EC6C301}"/>
              </a:ext>
            </a:extLst>
          </p:cNvPr>
          <p:cNvSpPr>
            <a:spLocks noEditPoints="1"/>
          </p:cNvSpPr>
          <p:nvPr/>
        </p:nvSpPr>
        <p:spPr bwMode="auto">
          <a:xfrm>
            <a:off x="4541838" y="4529138"/>
            <a:ext cx="481012" cy="482600"/>
          </a:xfrm>
          <a:custGeom>
            <a:avLst/>
            <a:gdLst>
              <a:gd name="T0" fmla="*/ 76 w 152"/>
              <a:gd name="T1" fmla="*/ 0 h 152"/>
              <a:gd name="T2" fmla="*/ 0 w 152"/>
              <a:gd name="T3" fmla="*/ 76 h 152"/>
              <a:gd name="T4" fmla="*/ 76 w 152"/>
              <a:gd name="T5" fmla="*/ 152 h 152"/>
              <a:gd name="T6" fmla="*/ 152 w 152"/>
              <a:gd name="T7" fmla="*/ 76 h 152"/>
              <a:gd name="T8" fmla="*/ 76 w 152"/>
              <a:gd name="T9" fmla="*/ 0 h 152"/>
              <a:gd name="T10" fmla="*/ 90 w 152"/>
              <a:gd name="T11" fmla="*/ 90 h 152"/>
              <a:gd name="T12" fmla="*/ 90 w 152"/>
              <a:gd name="T13" fmla="*/ 131 h 152"/>
              <a:gd name="T14" fmla="*/ 62 w 152"/>
              <a:gd name="T15" fmla="*/ 131 h 152"/>
              <a:gd name="T16" fmla="*/ 62 w 152"/>
              <a:gd name="T17" fmla="*/ 90 h 152"/>
              <a:gd name="T18" fmla="*/ 21 w 152"/>
              <a:gd name="T19" fmla="*/ 90 h 152"/>
              <a:gd name="T20" fmla="*/ 21 w 152"/>
              <a:gd name="T21" fmla="*/ 62 h 152"/>
              <a:gd name="T22" fmla="*/ 62 w 152"/>
              <a:gd name="T23" fmla="*/ 62 h 152"/>
              <a:gd name="T24" fmla="*/ 62 w 152"/>
              <a:gd name="T25" fmla="*/ 21 h 152"/>
              <a:gd name="T26" fmla="*/ 90 w 152"/>
              <a:gd name="T27" fmla="*/ 21 h 152"/>
              <a:gd name="T28" fmla="*/ 90 w 152"/>
              <a:gd name="T29" fmla="*/ 62 h 152"/>
              <a:gd name="T30" fmla="*/ 131 w 152"/>
              <a:gd name="T31" fmla="*/ 62 h 152"/>
              <a:gd name="T32" fmla="*/ 131 w 152"/>
              <a:gd name="T33" fmla="*/ 90 h 152"/>
              <a:gd name="T34" fmla="*/ 90 w 152"/>
              <a:gd name="T35" fmla="*/ 9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2" h="152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118" y="152"/>
                  <a:pt x="152" y="118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90" y="90"/>
                </a:moveTo>
                <a:cubicBezTo>
                  <a:pt x="90" y="131"/>
                  <a:pt x="90" y="131"/>
                  <a:pt x="90" y="131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2" y="90"/>
                  <a:pt x="62" y="90"/>
                  <a:pt x="62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1" y="62"/>
                  <a:pt x="21" y="62"/>
                  <a:pt x="21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21"/>
                  <a:pt x="62" y="21"/>
                  <a:pt x="62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62"/>
                  <a:pt x="90" y="62"/>
                  <a:pt x="90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90"/>
                  <a:pt x="131" y="90"/>
                  <a:pt x="131" y="90"/>
                </a:cubicBezTo>
                <a:lnTo>
                  <a:pt x="9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89" name="Freeform 203">
            <a:extLst>
              <a:ext uri="{FF2B5EF4-FFF2-40B4-BE49-F238E27FC236}">
                <a16:creationId xmlns:a16="http://schemas.microsoft.com/office/drawing/2014/main" id="{E3AD9962-D6A4-4BDC-B22E-7C87F4529730}"/>
              </a:ext>
            </a:extLst>
          </p:cNvPr>
          <p:cNvSpPr>
            <a:spLocks noEditPoints="1"/>
          </p:cNvSpPr>
          <p:nvPr/>
        </p:nvSpPr>
        <p:spPr bwMode="auto">
          <a:xfrm>
            <a:off x="6281738" y="4532313"/>
            <a:ext cx="500062" cy="501650"/>
          </a:xfrm>
          <a:custGeom>
            <a:avLst/>
            <a:gdLst>
              <a:gd name="T0" fmla="*/ 79 w 158"/>
              <a:gd name="T1" fmla="*/ 40 h 158"/>
              <a:gd name="T2" fmla="*/ 59 w 158"/>
              <a:gd name="T3" fmla="*/ 46 h 158"/>
              <a:gd name="T4" fmla="*/ 111 w 158"/>
              <a:gd name="T5" fmla="*/ 98 h 158"/>
              <a:gd name="T6" fmla="*/ 117 w 158"/>
              <a:gd name="T7" fmla="*/ 78 h 158"/>
              <a:gd name="T8" fmla="*/ 79 w 158"/>
              <a:gd name="T9" fmla="*/ 40 h 158"/>
              <a:gd name="T10" fmla="*/ 41 w 158"/>
              <a:gd name="T11" fmla="*/ 78 h 158"/>
              <a:gd name="T12" fmla="*/ 79 w 158"/>
              <a:gd name="T13" fmla="*/ 115 h 158"/>
              <a:gd name="T14" fmla="*/ 99 w 158"/>
              <a:gd name="T15" fmla="*/ 110 h 158"/>
              <a:gd name="T16" fmla="*/ 47 w 158"/>
              <a:gd name="T17" fmla="*/ 58 h 158"/>
              <a:gd name="T18" fmla="*/ 41 w 158"/>
              <a:gd name="T19" fmla="*/ 78 h 158"/>
              <a:gd name="T20" fmla="*/ 79 w 158"/>
              <a:gd name="T21" fmla="*/ 0 h 158"/>
              <a:gd name="T22" fmla="*/ 0 w 158"/>
              <a:gd name="T23" fmla="*/ 79 h 158"/>
              <a:gd name="T24" fmla="*/ 79 w 158"/>
              <a:gd name="T25" fmla="*/ 158 h 158"/>
              <a:gd name="T26" fmla="*/ 158 w 158"/>
              <a:gd name="T27" fmla="*/ 79 h 158"/>
              <a:gd name="T28" fmla="*/ 79 w 158"/>
              <a:gd name="T29" fmla="*/ 0 h 158"/>
              <a:gd name="T30" fmla="*/ 79 w 158"/>
              <a:gd name="T31" fmla="*/ 132 h 158"/>
              <a:gd name="T32" fmla="*/ 25 w 158"/>
              <a:gd name="T33" fmla="*/ 78 h 158"/>
              <a:gd name="T34" fmla="*/ 79 w 158"/>
              <a:gd name="T35" fmla="*/ 24 h 158"/>
              <a:gd name="T36" fmla="*/ 133 w 158"/>
              <a:gd name="T37" fmla="*/ 78 h 158"/>
              <a:gd name="T38" fmla="*/ 79 w 158"/>
              <a:gd name="T39" fmla="*/ 132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" h="158">
                <a:moveTo>
                  <a:pt x="79" y="40"/>
                </a:moveTo>
                <a:cubicBezTo>
                  <a:pt x="72" y="40"/>
                  <a:pt x="65" y="42"/>
                  <a:pt x="59" y="46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15" y="92"/>
                  <a:pt x="117" y="85"/>
                  <a:pt x="117" y="78"/>
                </a:cubicBezTo>
                <a:cubicBezTo>
                  <a:pt x="117" y="57"/>
                  <a:pt x="100" y="40"/>
                  <a:pt x="79" y="40"/>
                </a:cubicBezTo>
                <a:close/>
                <a:moveTo>
                  <a:pt x="41" y="78"/>
                </a:moveTo>
                <a:cubicBezTo>
                  <a:pt x="41" y="99"/>
                  <a:pt x="58" y="115"/>
                  <a:pt x="79" y="115"/>
                </a:cubicBezTo>
                <a:cubicBezTo>
                  <a:pt x="87" y="115"/>
                  <a:pt x="93" y="113"/>
                  <a:pt x="99" y="110"/>
                </a:cubicBezTo>
                <a:cubicBezTo>
                  <a:pt x="47" y="58"/>
                  <a:pt x="47" y="58"/>
                  <a:pt x="47" y="58"/>
                </a:cubicBezTo>
                <a:cubicBezTo>
                  <a:pt x="44" y="63"/>
                  <a:pt x="41" y="70"/>
                  <a:pt x="41" y="78"/>
                </a:cubicBezTo>
                <a:close/>
                <a:moveTo>
                  <a:pt x="79" y="0"/>
                </a:moveTo>
                <a:cubicBezTo>
                  <a:pt x="36" y="0"/>
                  <a:pt x="0" y="36"/>
                  <a:pt x="0" y="79"/>
                </a:cubicBezTo>
                <a:cubicBezTo>
                  <a:pt x="0" y="122"/>
                  <a:pt x="36" y="158"/>
                  <a:pt x="79" y="158"/>
                </a:cubicBezTo>
                <a:cubicBezTo>
                  <a:pt x="122" y="158"/>
                  <a:pt x="158" y="122"/>
                  <a:pt x="158" y="79"/>
                </a:cubicBezTo>
                <a:cubicBezTo>
                  <a:pt x="158" y="36"/>
                  <a:pt x="122" y="0"/>
                  <a:pt x="79" y="0"/>
                </a:cubicBezTo>
                <a:close/>
                <a:moveTo>
                  <a:pt x="79" y="132"/>
                </a:moveTo>
                <a:cubicBezTo>
                  <a:pt x="49" y="132"/>
                  <a:pt x="25" y="108"/>
                  <a:pt x="25" y="78"/>
                </a:cubicBezTo>
                <a:cubicBezTo>
                  <a:pt x="25" y="48"/>
                  <a:pt x="49" y="24"/>
                  <a:pt x="79" y="24"/>
                </a:cubicBezTo>
                <a:cubicBezTo>
                  <a:pt x="109" y="24"/>
                  <a:pt x="133" y="48"/>
                  <a:pt x="133" y="78"/>
                </a:cubicBezTo>
                <a:cubicBezTo>
                  <a:pt x="133" y="108"/>
                  <a:pt x="109" y="132"/>
                  <a:pt x="79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90" name="Freeform 204">
            <a:extLst>
              <a:ext uri="{FF2B5EF4-FFF2-40B4-BE49-F238E27FC236}">
                <a16:creationId xmlns:a16="http://schemas.microsoft.com/office/drawing/2014/main" id="{3ADE6996-5538-4A8B-87DD-01A705D7D26A}"/>
              </a:ext>
            </a:extLst>
          </p:cNvPr>
          <p:cNvSpPr>
            <a:spLocks noEditPoints="1"/>
          </p:cNvSpPr>
          <p:nvPr/>
        </p:nvSpPr>
        <p:spPr bwMode="auto">
          <a:xfrm>
            <a:off x="7289800" y="4525963"/>
            <a:ext cx="284163" cy="539750"/>
          </a:xfrm>
          <a:custGeom>
            <a:avLst/>
            <a:gdLst>
              <a:gd name="T0" fmla="*/ 179 w 179"/>
              <a:gd name="T1" fmla="*/ 102 h 340"/>
              <a:gd name="T2" fmla="*/ 78 w 179"/>
              <a:gd name="T3" fmla="*/ 0 h 340"/>
              <a:gd name="T4" fmla="*/ 78 w 179"/>
              <a:gd name="T5" fmla="*/ 136 h 340"/>
              <a:gd name="T6" fmla="*/ 22 w 179"/>
              <a:gd name="T7" fmla="*/ 80 h 340"/>
              <a:gd name="T8" fmla="*/ 0 w 179"/>
              <a:gd name="T9" fmla="*/ 100 h 340"/>
              <a:gd name="T10" fmla="*/ 72 w 179"/>
              <a:gd name="T11" fmla="*/ 170 h 340"/>
              <a:gd name="T12" fmla="*/ 0 w 179"/>
              <a:gd name="T13" fmla="*/ 240 h 340"/>
              <a:gd name="T14" fmla="*/ 22 w 179"/>
              <a:gd name="T15" fmla="*/ 260 h 340"/>
              <a:gd name="T16" fmla="*/ 78 w 179"/>
              <a:gd name="T17" fmla="*/ 204 h 340"/>
              <a:gd name="T18" fmla="*/ 78 w 179"/>
              <a:gd name="T19" fmla="*/ 340 h 340"/>
              <a:gd name="T20" fmla="*/ 179 w 179"/>
              <a:gd name="T21" fmla="*/ 238 h 340"/>
              <a:gd name="T22" fmla="*/ 112 w 179"/>
              <a:gd name="T23" fmla="*/ 170 h 340"/>
              <a:gd name="T24" fmla="*/ 179 w 179"/>
              <a:gd name="T25" fmla="*/ 102 h 340"/>
              <a:gd name="T26" fmla="*/ 137 w 179"/>
              <a:gd name="T27" fmla="*/ 102 h 340"/>
              <a:gd name="T28" fmla="*/ 106 w 179"/>
              <a:gd name="T29" fmla="*/ 136 h 340"/>
              <a:gd name="T30" fmla="*/ 106 w 179"/>
              <a:gd name="T31" fmla="*/ 70 h 340"/>
              <a:gd name="T32" fmla="*/ 137 w 179"/>
              <a:gd name="T33" fmla="*/ 102 h 340"/>
              <a:gd name="T34" fmla="*/ 137 w 179"/>
              <a:gd name="T35" fmla="*/ 238 h 340"/>
              <a:gd name="T36" fmla="*/ 106 w 179"/>
              <a:gd name="T37" fmla="*/ 270 h 340"/>
              <a:gd name="T38" fmla="*/ 106 w 179"/>
              <a:gd name="T39" fmla="*/ 204 h 340"/>
              <a:gd name="T40" fmla="*/ 137 w 179"/>
              <a:gd name="T41" fmla="*/ 23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9" h="340">
                <a:moveTo>
                  <a:pt x="179" y="102"/>
                </a:moveTo>
                <a:lnTo>
                  <a:pt x="78" y="0"/>
                </a:lnTo>
                <a:lnTo>
                  <a:pt x="78" y="136"/>
                </a:lnTo>
                <a:lnTo>
                  <a:pt x="22" y="80"/>
                </a:lnTo>
                <a:lnTo>
                  <a:pt x="0" y="100"/>
                </a:lnTo>
                <a:lnTo>
                  <a:pt x="72" y="170"/>
                </a:lnTo>
                <a:lnTo>
                  <a:pt x="0" y="240"/>
                </a:lnTo>
                <a:lnTo>
                  <a:pt x="22" y="260"/>
                </a:lnTo>
                <a:lnTo>
                  <a:pt x="78" y="204"/>
                </a:lnTo>
                <a:lnTo>
                  <a:pt x="78" y="340"/>
                </a:lnTo>
                <a:lnTo>
                  <a:pt x="179" y="238"/>
                </a:lnTo>
                <a:lnTo>
                  <a:pt x="112" y="170"/>
                </a:lnTo>
                <a:lnTo>
                  <a:pt x="179" y="102"/>
                </a:lnTo>
                <a:close/>
                <a:moveTo>
                  <a:pt x="137" y="102"/>
                </a:moveTo>
                <a:lnTo>
                  <a:pt x="106" y="136"/>
                </a:lnTo>
                <a:lnTo>
                  <a:pt x="106" y="70"/>
                </a:lnTo>
                <a:lnTo>
                  <a:pt x="137" y="102"/>
                </a:lnTo>
                <a:close/>
                <a:moveTo>
                  <a:pt x="137" y="238"/>
                </a:moveTo>
                <a:lnTo>
                  <a:pt x="106" y="270"/>
                </a:lnTo>
                <a:lnTo>
                  <a:pt x="106" y="204"/>
                </a:lnTo>
                <a:lnTo>
                  <a:pt x="137" y="2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91" name="Freeform 206">
            <a:extLst>
              <a:ext uri="{FF2B5EF4-FFF2-40B4-BE49-F238E27FC236}">
                <a16:creationId xmlns:a16="http://schemas.microsoft.com/office/drawing/2014/main" id="{2811FF81-BD37-442B-9397-52B26FBA5398}"/>
              </a:ext>
            </a:extLst>
          </p:cNvPr>
          <p:cNvSpPr>
            <a:spLocks noEditPoints="1"/>
          </p:cNvSpPr>
          <p:nvPr/>
        </p:nvSpPr>
        <p:spPr bwMode="auto">
          <a:xfrm>
            <a:off x="8018463" y="4491038"/>
            <a:ext cx="525462" cy="593725"/>
          </a:xfrm>
          <a:custGeom>
            <a:avLst/>
            <a:gdLst>
              <a:gd name="T0" fmla="*/ 166 w 166"/>
              <a:gd name="T1" fmla="*/ 17 h 187"/>
              <a:gd name="T2" fmla="*/ 152 w 166"/>
              <a:gd name="T3" fmla="*/ 9 h 187"/>
              <a:gd name="T4" fmla="*/ 138 w 166"/>
              <a:gd name="T5" fmla="*/ 0 h 187"/>
              <a:gd name="T6" fmla="*/ 72 w 166"/>
              <a:gd name="T7" fmla="*/ 105 h 187"/>
              <a:gd name="T8" fmla="*/ 48 w 166"/>
              <a:gd name="T9" fmla="*/ 120 h 187"/>
              <a:gd name="T10" fmla="*/ 0 w 166"/>
              <a:gd name="T11" fmla="*/ 154 h 187"/>
              <a:gd name="T12" fmla="*/ 89 w 166"/>
              <a:gd name="T13" fmla="*/ 154 h 187"/>
              <a:gd name="T14" fmla="*/ 97 w 166"/>
              <a:gd name="T15" fmla="*/ 128 h 187"/>
              <a:gd name="T16" fmla="*/ 166 w 166"/>
              <a:gd name="T17" fmla="*/ 17 h 187"/>
              <a:gd name="T18" fmla="*/ 83 w 166"/>
              <a:gd name="T19" fmla="*/ 104 h 187"/>
              <a:gd name="T20" fmla="*/ 92 w 166"/>
              <a:gd name="T21" fmla="*/ 91 h 187"/>
              <a:gd name="T22" fmla="*/ 104 w 166"/>
              <a:gd name="T23" fmla="*/ 99 h 187"/>
              <a:gd name="T24" fmla="*/ 95 w 166"/>
              <a:gd name="T25" fmla="*/ 112 h 187"/>
              <a:gd name="T26" fmla="*/ 83 w 166"/>
              <a:gd name="T27" fmla="*/ 104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6" h="187">
                <a:moveTo>
                  <a:pt x="166" y="17"/>
                </a:moveTo>
                <a:cubicBezTo>
                  <a:pt x="152" y="9"/>
                  <a:pt x="152" y="9"/>
                  <a:pt x="152" y="9"/>
                </a:cubicBezTo>
                <a:cubicBezTo>
                  <a:pt x="138" y="0"/>
                  <a:pt x="138" y="0"/>
                  <a:pt x="138" y="0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63" y="103"/>
                  <a:pt x="53" y="107"/>
                  <a:pt x="48" y="120"/>
                </a:cubicBezTo>
                <a:cubicBezTo>
                  <a:pt x="36" y="155"/>
                  <a:pt x="0" y="154"/>
                  <a:pt x="0" y="154"/>
                </a:cubicBezTo>
                <a:cubicBezTo>
                  <a:pt x="0" y="154"/>
                  <a:pt x="52" y="187"/>
                  <a:pt x="89" y="154"/>
                </a:cubicBezTo>
                <a:cubicBezTo>
                  <a:pt x="96" y="147"/>
                  <a:pt x="99" y="137"/>
                  <a:pt x="97" y="128"/>
                </a:cubicBezTo>
                <a:lnTo>
                  <a:pt x="166" y="17"/>
                </a:lnTo>
                <a:close/>
                <a:moveTo>
                  <a:pt x="83" y="104"/>
                </a:moveTo>
                <a:cubicBezTo>
                  <a:pt x="92" y="91"/>
                  <a:pt x="92" y="91"/>
                  <a:pt x="92" y="91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95" y="112"/>
                  <a:pt x="95" y="112"/>
                  <a:pt x="95" y="112"/>
                </a:cubicBezTo>
                <a:lnTo>
                  <a:pt x="83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92" name="Freeform 207">
            <a:extLst>
              <a:ext uri="{FF2B5EF4-FFF2-40B4-BE49-F238E27FC236}">
                <a16:creationId xmlns:a16="http://schemas.microsoft.com/office/drawing/2014/main" id="{431DE5D4-8A2B-4BE5-9C55-DBF82F561C86}"/>
              </a:ext>
            </a:extLst>
          </p:cNvPr>
          <p:cNvSpPr>
            <a:spLocks noEditPoints="1"/>
          </p:cNvSpPr>
          <p:nvPr/>
        </p:nvSpPr>
        <p:spPr bwMode="auto">
          <a:xfrm>
            <a:off x="8966200" y="4516438"/>
            <a:ext cx="531813" cy="533400"/>
          </a:xfrm>
          <a:custGeom>
            <a:avLst/>
            <a:gdLst>
              <a:gd name="T0" fmla="*/ 84 w 168"/>
              <a:gd name="T1" fmla="*/ 0 h 168"/>
              <a:gd name="T2" fmla="*/ 0 w 168"/>
              <a:gd name="T3" fmla="*/ 84 h 168"/>
              <a:gd name="T4" fmla="*/ 84 w 168"/>
              <a:gd name="T5" fmla="*/ 168 h 168"/>
              <a:gd name="T6" fmla="*/ 168 w 168"/>
              <a:gd name="T7" fmla="*/ 84 h 168"/>
              <a:gd name="T8" fmla="*/ 84 w 168"/>
              <a:gd name="T9" fmla="*/ 0 h 168"/>
              <a:gd name="T10" fmla="*/ 134 w 168"/>
              <a:gd name="T11" fmla="*/ 134 h 168"/>
              <a:gd name="T12" fmla="*/ 122 w 168"/>
              <a:gd name="T13" fmla="*/ 144 h 168"/>
              <a:gd name="T14" fmla="*/ 85 w 168"/>
              <a:gd name="T15" fmla="*/ 85 h 168"/>
              <a:gd name="T16" fmla="*/ 48 w 168"/>
              <a:gd name="T17" fmla="*/ 145 h 168"/>
              <a:gd name="T18" fmla="*/ 34 w 168"/>
              <a:gd name="T19" fmla="*/ 134 h 168"/>
              <a:gd name="T20" fmla="*/ 13 w 168"/>
              <a:gd name="T21" fmla="*/ 85 h 168"/>
              <a:gd name="T22" fmla="*/ 85 w 168"/>
              <a:gd name="T23" fmla="*/ 85 h 168"/>
              <a:gd name="T24" fmla="*/ 51 w 168"/>
              <a:gd name="T25" fmla="*/ 22 h 168"/>
              <a:gd name="T26" fmla="*/ 84 w 168"/>
              <a:gd name="T27" fmla="*/ 13 h 168"/>
              <a:gd name="T28" fmla="*/ 119 w 168"/>
              <a:gd name="T29" fmla="*/ 23 h 168"/>
              <a:gd name="T30" fmla="*/ 85 w 168"/>
              <a:gd name="T31" fmla="*/ 85 h 168"/>
              <a:gd name="T32" fmla="*/ 155 w 168"/>
              <a:gd name="T33" fmla="*/ 85 h 168"/>
              <a:gd name="T34" fmla="*/ 134 w 168"/>
              <a:gd name="T35" fmla="*/ 13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8" h="168"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130" y="168"/>
                  <a:pt x="168" y="130"/>
                  <a:pt x="168" y="84"/>
                </a:cubicBezTo>
                <a:cubicBezTo>
                  <a:pt x="168" y="38"/>
                  <a:pt x="130" y="0"/>
                  <a:pt x="84" y="0"/>
                </a:cubicBezTo>
                <a:close/>
                <a:moveTo>
                  <a:pt x="134" y="134"/>
                </a:moveTo>
                <a:cubicBezTo>
                  <a:pt x="130" y="138"/>
                  <a:pt x="126" y="141"/>
                  <a:pt x="122" y="144"/>
                </a:cubicBezTo>
                <a:cubicBezTo>
                  <a:pt x="85" y="85"/>
                  <a:pt x="85" y="85"/>
                  <a:pt x="85" y="85"/>
                </a:cubicBezTo>
                <a:cubicBezTo>
                  <a:pt x="48" y="145"/>
                  <a:pt x="48" y="145"/>
                  <a:pt x="48" y="145"/>
                </a:cubicBezTo>
                <a:cubicBezTo>
                  <a:pt x="43" y="142"/>
                  <a:pt x="38" y="138"/>
                  <a:pt x="34" y="134"/>
                </a:cubicBezTo>
                <a:cubicBezTo>
                  <a:pt x="21" y="121"/>
                  <a:pt x="14" y="104"/>
                  <a:pt x="13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51" y="22"/>
                  <a:pt x="51" y="22"/>
                  <a:pt x="51" y="22"/>
                </a:cubicBezTo>
                <a:cubicBezTo>
                  <a:pt x="61" y="16"/>
                  <a:pt x="72" y="13"/>
                  <a:pt x="84" y="13"/>
                </a:cubicBezTo>
                <a:cubicBezTo>
                  <a:pt x="97" y="13"/>
                  <a:pt x="109" y="17"/>
                  <a:pt x="119" y="23"/>
                </a:cubicBezTo>
                <a:cubicBezTo>
                  <a:pt x="85" y="85"/>
                  <a:pt x="85" y="85"/>
                  <a:pt x="85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4" y="104"/>
                  <a:pt x="147" y="121"/>
                  <a:pt x="134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93" name="Freeform 208">
            <a:extLst>
              <a:ext uri="{FF2B5EF4-FFF2-40B4-BE49-F238E27FC236}">
                <a16:creationId xmlns:a16="http://schemas.microsoft.com/office/drawing/2014/main" id="{5EBC4F10-AF94-4D59-81E9-232A895D9883}"/>
              </a:ext>
            </a:extLst>
          </p:cNvPr>
          <p:cNvSpPr>
            <a:spLocks/>
          </p:cNvSpPr>
          <p:nvPr/>
        </p:nvSpPr>
        <p:spPr bwMode="auto">
          <a:xfrm>
            <a:off x="9882188" y="4608513"/>
            <a:ext cx="233362" cy="349250"/>
          </a:xfrm>
          <a:custGeom>
            <a:avLst/>
            <a:gdLst>
              <a:gd name="T0" fmla="*/ 0 w 147"/>
              <a:gd name="T1" fmla="*/ 110 h 220"/>
              <a:gd name="T2" fmla="*/ 110 w 147"/>
              <a:gd name="T3" fmla="*/ 0 h 220"/>
              <a:gd name="T4" fmla="*/ 147 w 147"/>
              <a:gd name="T5" fmla="*/ 38 h 220"/>
              <a:gd name="T6" fmla="*/ 76 w 147"/>
              <a:gd name="T7" fmla="*/ 110 h 220"/>
              <a:gd name="T8" fmla="*/ 147 w 147"/>
              <a:gd name="T9" fmla="*/ 182 h 220"/>
              <a:gd name="T10" fmla="*/ 110 w 147"/>
              <a:gd name="T11" fmla="*/ 220 h 220"/>
              <a:gd name="T12" fmla="*/ 0 w 147"/>
              <a:gd name="T13" fmla="*/ 11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220">
                <a:moveTo>
                  <a:pt x="0" y="110"/>
                </a:moveTo>
                <a:lnTo>
                  <a:pt x="110" y="0"/>
                </a:lnTo>
                <a:lnTo>
                  <a:pt x="147" y="38"/>
                </a:lnTo>
                <a:lnTo>
                  <a:pt x="76" y="110"/>
                </a:lnTo>
                <a:lnTo>
                  <a:pt x="147" y="182"/>
                </a:lnTo>
                <a:lnTo>
                  <a:pt x="110" y="220"/>
                </a:lnTo>
                <a:lnTo>
                  <a:pt x="0" y="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94" name="Freeform 209">
            <a:extLst>
              <a:ext uri="{FF2B5EF4-FFF2-40B4-BE49-F238E27FC236}">
                <a16:creationId xmlns:a16="http://schemas.microsoft.com/office/drawing/2014/main" id="{8DD8394A-555D-4A78-AA61-44789EC1C2F3}"/>
              </a:ext>
            </a:extLst>
          </p:cNvPr>
          <p:cNvSpPr>
            <a:spLocks/>
          </p:cNvSpPr>
          <p:nvPr/>
        </p:nvSpPr>
        <p:spPr bwMode="auto">
          <a:xfrm>
            <a:off x="10198100" y="4608513"/>
            <a:ext cx="234950" cy="349250"/>
          </a:xfrm>
          <a:custGeom>
            <a:avLst/>
            <a:gdLst>
              <a:gd name="T0" fmla="*/ 0 w 148"/>
              <a:gd name="T1" fmla="*/ 182 h 220"/>
              <a:gd name="T2" fmla="*/ 72 w 148"/>
              <a:gd name="T3" fmla="*/ 110 h 220"/>
              <a:gd name="T4" fmla="*/ 14 w 148"/>
              <a:gd name="T5" fmla="*/ 52 h 220"/>
              <a:gd name="T6" fmla="*/ 0 w 148"/>
              <a:gd name="T7" fmla="*/ 38 h 220"/>
              <a:gd name="T8" fmla="*/ 38 w 148"/>
              <a:gd name="T9" fmla="*/ 0 h 220"/>
              <a:gd name="T10" fmla="*/ 52 w 148"/>
              <a:gd name="T11" fmla="*/ 14 h 220"/>
              <a:gd name="T12" fmla="*/ 148 w 148"/>
              <a:gd name="T13" fmla="*/ 110 h 220"/>
              <a:gd name="T14" fmla="*/ 38 w 148"/>
              <a:gd name="T15" fmla="*/ 220 h 220"/>
              <a:gd name="T16" fmla="*/ 0 w 148"/>
              <a:gd name="T17" fmla="*/ 18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" h="220">
                <a:moveTo>
                  <a:pt x="0" y="182"/>
                </a:moveTo>
                <a:lnTo>
                  <a:pt x="72" y="110"/>
                </a:lnTo>
                <a:lnTo>
                  <a:pt x="14" y="52"/>
                </a:lnTo>
                <a:lnTo>
                  <a:pt x="0" y="38"/>
                </a:lnTo>
                <a:lnTo>
                  <a:pt x="38" y="0"/>
                </a:lnTo>
                <a:lnTo>
                  <a:pt x="52" y="14"/>
                </a:lnTo>
                <a:lnTo>
                  <a:pt x="148" y="110"/>
                </a:lnTo>
                <a:lnTo>
                  <a:pt x="38" y="220"/>
                </a:lnTo>
                <a:lnTo>
                  <a:pt x="0" y="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95" name="Freeform 210">
            <a:extLst>
              <a:ext uri="{FF2B5EF4-FFF2-40B4-BE49-F238E27FC236}">
                <a16:creationId xmlns:a16="http://schemas.microsoft.com/office/drawing/2014/main" id="{599816FC-1579-4461-8D39-9971ED56F38D}"/>
              </a:ext>
            </a:extLst>
          </p:cNvPr>
          <p:cNvSpPr>
            <a:spLocks noEditPoints="1"/>
          </p:cNvSpPr>
          <p:nvPr/>
        </p:nvSpPr>
        <p:spPr bwMode="auto">
          <a:xfrm>
            <a:off x="10795000" y="4519613"/>
            <a:ext cx="550863" cy="552450"/>
          </a:xfrm>
          <a:custGeom>
            <a:avLst/>
            <a:gdLst>
              <a:gd name="T0" fmla="*/ 163 w 174"/>
              <a:gd name="T1" fmla="*/ 11 h 174"/>
              <a:gd name="T2" fmla="*/ 138 w 174"/>
              <a:gd name="T3" fmla="*/ 0 h 174"/>
              <a:gd name="T4" fmla="*/ 113 w 174"/>
              <a:gd name="T5" fmla="*/ 11 h 174"/>
              <a:gd name="T6" fmla="*/ 102 w 174"/>
              <a:gd name="T7" fmla="*/ 52 h 174"/>
              <a:gd name="T8" fmla="*/ 72 w 174"/>
              <a:gd name="T9" fmla="*/ 36 h 174"/>
              <a:gd name="T10" fmla="*/ 50 w 174"/>
              <a:gd name="T11" fmla="*/ 3 h 174"/>
              <a:gd name="T12" fmla="*/ 36 w 174"/>
              <a:gd name="T13" fmla="*/ 0 h 174"/>
              <a:gd name="T14" fmla="*/ 3 w 174"/>
              <a:gd name="T15" fmla="*/ 23 h 174"/>
              <a:gd name="T16" fmla="*/ 0 w 174"/>
              <a:gd name="T17" fmla="*/ 37 h 174"/>
              <a:gd name="T18" fmla="*/ 3 w 174"/>
              <a:gd name="T19" fmla="*/ 51 h 174"/>
              <a:gd name="T20" fmla="*/ 36 w 174"/>
              <a:gd name="T21" fmla="*/ 72 h 174"/>
              <a:gd name="T22" fmla="*/ 36 w 174"/>
              <a:gd name="T23" fmla="*/ 102 h 174"/>
              <a:gd name="T24" fmla="*/ 11 w 174"/>
              <a:gd name="T25" fmla="*/ 112 h 174"/>
              <a:gd name="T26" fmla="*/ 0 w 174"/>
              <a:gd name="T27" fmla="*/ 138 h 174"/>
              <a:gd name="T28" fmla="*/ 22 w 174"/>
              <a:gd name="T29" fmla="*/ 171 h 174"/>
              <a:gd name="T30" fmla="*/ 38 w 174"/>
              <a:gd name="T31" fmla="*/ 174 h 174"/>
              <a:gd name="T32" fmla="*/ 69 w 174"/>
              <a:gd name="T33" fmla="*/ 152 h 174"/>
              <a:gd name="T34" fmla="*/ 102 w 174"/>
              <a:gd name="T35" fmla="*/ 123 h 174"/>
              <a:gd name="T36" fmla="*/ 105 w 174"/>
              <a:gd name="T37" fmla="*/ 152 h 174"/>
              <a:gd name="T38" fmla="*/ 138 w 174"/>
              <a:gd name="T39" fmla="*/ 174 h 174"/>
              <a:gd name="T40" fmla="*/ 141 w 174"/>
              <a:gd name="T41" fmla="*/ 174 h 174"/>
              <a:gd name="T42" fmla="*/ 163 w 174"/>
              <a:gd name="T43" fmla="*/ 163 h 174"/>
              <a:gd name="T44" fmla="*/ 174 w 174"/>
              <a:gd name="T45" fmla="*/ 137 h 174"/>
              <a:gd name="T46" fmla="*/ 163 w 174"/>
              <a:gd name="T47" fmla="*/ 113 h 174"/>
              <a:gd name="T48" fmla="*/ 123 w 174"/>
              <a:gd name="T49" fmla="*/ 102 h 174"/>
              <a:gd name="T50" fmla="*/ 140 w 174"/>
              <a:gd name="T51" fmla="*/ 72 h 174"/>
              <a:gd name="T52" fmla="*/ 171 w 174"/>
              <a:gd name="T53" fmla="*/ 50 h 174"/>
              <a:gd name="T54" fmla="*/ 52 w 174"/>
              <a:gd name="T55" fmla="*/ 138 h 174"/>
              <a:gd name="T56" fmla="*/ 42 w 174"/>
              <a:gd name="T57" fmla="*/ 152 h 174"/>
              <a:gd name="T58" fmla="*/ 25 w 174"/>
              <a:gd name="T59" fmla="*/ 149 h 174"/>
              <a:gd name="T60" fmla="*/ 21 w 174"/>
              <a:gd name="T61" fmla="*/ 138 h 174"/>
              <a:gd name="T62" fmla="*/ 30 w 174"/>
              <a:gd name="T63" fmla="*/ 124 h 174"/>
              <a:gd name="T64" fmla="*/ 52 w 174"/>
              <a:gd name="T65" fmla="*/ 138 h 174"/>
              <a:gd name="T66" fmla="*/ 30 w 174"/>
              <a:gd name="T67" fmla="*/ 50 h 174"/>
              <a:gd name="T68" fmla="*/ 21 w 174"/>
              <a:gd name="T69" fmla="*/ 37 h 174"/>
              <a:gd name="T70" fmla="*/ 25 w 174"/>
              <a:gd name="T71" fmla="*/ 26 h 174"/>
              <a:gd name="T72" fmla="*/ 36 w 174"/>
              <a:gd name="T73" fmla="*/ 21 h 174"/>
              <a:gd name="T74" fmla="*/ 51 w 174"/>
              <a:gd name="T75" fmla="*/ 31 h 174"/>
              <a:gd name="T76" fmla="*/ 102 w 174"/>
              <a:gd name="T77" fmla="*/ 102 h 174"/>
              <a:gd name="T78" fmla="*/ 102 w 174"/>
              <a:gd name="T79" fmla="*/ 72 h 174"/>
              <a:gd name="T80" fmla="*/ 144 w 174"/>
              <a:gd name="T81" fmla="*/ 124 h 174"/>
              <a:gd name="T82" fmla="*/ 153 w 174"/>
              <a:gd name="T83" fmla="*/ 138 h 174"/>
              <a:gd name="T84" fmla="*/ 149 w 174"/>
              <a:gd name="T85" fmla="*/ 149 h 174"/>
              <a:gd name="T86" fmla="*/ 132 w 174"/>
              <a:gd name="T87" fmla="*/ 152 h 174"/>
              <a:gd name="T88" fmla="*/ 123 w 174"/>
              <a:gd name="T89" fmla="*/ 138 h 174"/>
              <a:gd name="T90" fmla="*/ 152 w 174"/>
              <a:gd name="T91" fmla="*/ 42 h 174"/>
              <a:gd name="T92" fmla="*/ 138 w 174"/>
              <a:gd name="T93" fmla="*/ 52 h 174"/>
              <a:gd name="T94" fmla="*/ 123 w 174"/>
              <a:gd name="T95" fmla="*/ 37 h 174"/>
              <a:gd name="T96" fmla="*/ 132 w 174"/>
              <a:gd name="T97" fmla="*/ 22 h 174"/>
              <a:gd name="T98" fmla="*/ 144 w 174"/>
              <a:gd name="T99" fmla="*/ 22 h 174"/>
              <a:gd name="T100" fmla="*/ 153 w 174"/>
              <a:gd name="T101" fmla="*/ 3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4" h="174">
                <a:moveTo>
                  <a:pt x="174" y="36"/>
                </a:moveTo>
                <a:cubicBezTo>
                  <a:pt x="174" y="31"/>
                  <a:pt x="173" y="27"/>
                  <a:pt x="171" y="23"/>
                </a:cubicBezTo>
                <a:cubicBezTo>
                  <a:pt x="169" y="18"/>
                  <a:pt x="167" y="14"/>
                  <a:pt x="163" y="11"/>
                </a:cubicBezTo>
                <a:cubicBezTo>
                  <a:pt x="160" y="8"/>
                  <a:pt x="156" y="5"/>
                  <a:pt x="152" y="3"/>
                </a:cubicBezTo>
                <a:cubicBezTo>
                  <a:pt x="148" y="1"/>
                  <a:pt x="143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3" y="0"/>
                  <a:pt x="128" y="1"/>
                  <a:pt x="124" y="3"/>
                </a:cubicBezTo>
                <a:cubicBezTo>
                  <a:pt x="120" y="5"/>
                  <a:pt x="116" y="8"/>
                  <a:pt x="113" y="11"/>
                </a:cubicBezTo>
                <a:cubicBezTo>
                  <a:pt x="109" y="14"/>
                  <a:pt x="107" y="18"/>
                  <a:pt x="105" y="23"/>
                </a:cubicBezTo>
                <a:cubicBezTo>
                  <a:pt x="103" y="27"/>
                  <a:pt x="102" y="32"/>
                  <a:pt x="102" y="37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1"/>
                  <a:pt x="71" y="27"/>
                  <a:pt x="70" y="23"/>
                </a:cubicBezTo>
                <a:cubicBezTo>
                  <a:pt x="68" y="18"/>
                  <a:pt x="65" y="14"/>
                  <a:pt x="62" y="11"/>
                </a:cubicBezTo>
                <a:cubicBezTo>
                  <a:pt x="59" y="8"/>
                  <a:pt x="55" y="5"/>
                  <a:pt x="50" y="3"/>
                </a:cubicBezTo>
                <a:cubicBezTo>
                  <a:pt x="46" y="1"/>
                  <a:pt x="41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1" y="0"/>
                  <a:pt x="27" y="1"/>
                  <a:pt x="22" y="3"/>
                </a:cubicBezTo>
                <a:cubicBezTo>
                  <a:pt x="18" y="5"/>
                  <a:pt x="14" y="8"/>
                  <a:pt x="11" y="11"/>
                </a:cubicBezTo>
                <a:cubicBezTo>
                  <a:pt x="8" y="14"/>
                  <a:pt x="5" y="18"/>
                  <a:pt x="3" y="23"/>
                </a:cubicBezTo>
                <a:cubicBezTo>
                  <a:pt x="1" y="27"/>
                  <a:pt x="0" y="32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2"/>
                  <a:pt x="1" y="46"/>
                  <a:pt x="3" y="51"/>
                </a:cubicBezTo>
                <a:cubicBezTo>
                  <a:pt x="5" y="55"/>
                  <a:pt x="8" y="59"/>
                  <a:pt x="11" y="62"/>
                </a:cubicBezTo>
                <a:cubicBezTo>
                  <a:pt x="14" y="65"/>
                  <a:pt x="18" y="68"/>
                  <a:pt x="22" y="69"/>
                </a:cubicBezTo>
                <a:cubicBezTo>
                  <a:pt x="27" y="71"/>
                  <a:pt x="31" y="72"/>
                  <a:pt x="36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1" y="102"/>
                  <a:pt x="27" y="103"/>
                  <a:pt x="22" y="105"/>
                </a:cubicBezTo>
                <a:cubicBezTo>
                  <a:pt x="18" y="107"/>
                  <a:pt x="14" y="109"/>
                  <a:pt x="11" y="112"/>
                </a:cubicBezTo>
                <a:cubicBezTo>
                  <a:pt x="8" y="116"/>
                  <a:pt x="5" y="119"/>
                  <a:pt x="3" y="124"/>
                </a:cubicBezTo>
                <a:cubicBezTo>
                  <a:pt x="1" y="128"/>
                  <a:pt x="0" y="133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3"/>
                  <a:pt x="1" y="147"/>
                  <a:pt x="3" y="152"/>
                </a:cubicBezTo>
                <a:cubicBezTo>
                  <a:pt x="5" y="156"/>
                  <a:pt x="8" y="160"/>
                  <a:pt x="11" y="163"/>
                </a:cubicBezTo>
                <a:cubicBezTo>
                  <a:pt x="14" y="166"/>
                  <a:pt x="18" y="169"/>
                  <a:pt x="22" y="171"/>
                </a:cubicBezTo>
                <a:cubicBezTo>
                  <a:pt x="27" y="173"/>
                  <a:pt x="31" y="174"/>
                  <a:pt x="36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42" y="174"/>
                  <a:pt x="46" y="173"/>
                  <a:pt x="50" y="171"/>
                </a:cubicBezTo>
                <a:cubicBezTo>
                  <a:pt x="55" y="169"/>
                  <a:pt x="59" y="166"/>
                  <a:pt x="62" y="163"/>
                </a:cubicBezTo>
                <a:cubicBezTo>
                  <a:pt x="65" y="160"/>
                  <a:pt x="68" y="156"/>
                  <a:pt x="69" y="152"/>
                </a:cubicBezTo>
                <a:cubicBezTo>
                  <a:pt x="71" y="147"/>
                  <a:pt x="72" y="143"/>
                  <a:pt x="72" y="1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02" y="143"/>
                  <a:pt x="103" y="147"/>
                  <a:pt x="105" y="152"/>
                </a:cubicBezTo>
                <a:cubicBezTo>
                  <a:pt x="107" y="156"/>
                  <a:pt x="109" y="160"/>
                  <a:pt x="113" y="163"/>
                </a:cubicBezTo>
                <a:cubicBezTo>
                  <a:pt x="116" y="166"/>
                  <a:pt x="120" y="169"/>
                  <a:pt x="124" y="171"/>
                </a:cubicBezTo>
                <a:cubicBezTo>
                  <a:pt x="128" y="173"/>
                  <a:pt x="133" y="174"/>
                  <a:pt x="138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5" y="173"/>
                  <a:pt x="149" y="172"/>
                  <a:pt x="152" y="171"/>
                </a:cubicBezTo>
                <a:cubicBezTo>
                  <a:pt x="156" y="169"/>
                  <a:pt x="160" y="166"/>
                  <a:pt x="163" y="163"/>
                </a:cubicBezTo>
                <a:cubicBezTo>
                  <a:pt x="167" y="160"/>
                  <a:pt x="169" y="156"/>
                  <a:pt x="171" y="152"/>
                </a:cubicBezTo>
                <a:cubicBezTo>
                  <a:pt x="173" y="147"/>
                  <a:pt x="174" y="143"/>
                  <a:pt x="174" y="138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3"/>
                  <a:pt x="173" y="128"/>
                  <a:pt x="171" y="124"/>
                </a:cubicBezTo>
                <a:cubicBezTo>
                  <a:pt x="169" y="120"/>
                  <a:pt x="167" y="116"/>
                  <a:pt x="163" y="113"/>
                </a:cubicBezTo>
                <a:cubicBezTo>
                  <a:pt x="160" y="109"/>
                  <a:pt x="156" y="107"/>
                  <a:pt x="152" y="105"/>
                </a:cubicBezTo>
                <a:cubicBezTo>
                  <a:pt x="148" y="103"/>
                  <a:pt x="143" y="102"/>
                  <a:pt x="138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4" y="72"/>
                  <a:pt x="148" y="71"/>
                  <a:pt x="152" y="69"/>
                </a:cubicBezTo>
                <a:cubicBezTo>
                  <a:pt x="156" y="68"/>
                  <a:pt x="160" y="65"/>
                  <a:pt x="163" y="62"/>
                </a:cubicBezTo>
                <a:cubicBezTo>
                  <a:pt x="167" y="59"/>
                  <a:pt x="169" y="55"/>
                  <a:pt x="171" y="50"/>
                </a:cubicBezTo>
                <a:cubicBezTo>
                  <a:pt x="173" y="46"/>
                  <a:pt x="174" y="41"/>
                  <a:pt x="174" y="37"/>
                </a:cubicBezTo>
                <a:cubicBezTo>
                  <a:pt x="174" y="36"/>
                  <a:pt x="174" y="36"/>
                  <a:pt x="174" y="36"/>
                </a:cubicBezTo>
                <a:close/>
                <a:moveTo>
                  <a:pt x="52" y="138"/>
                </a:moveTo>
                <a:cubicBezTo>
                  <a:pt x="52" y="140"/>
                  <a:pt x="52" y="142"/>
                  <a:pt x="51" y="144"/>
                </a:cubicBezTo>
                <a:cubicBezTo>
                  <a:pt x="50" y="146"/>
                  <a:pt x="49" y="147"/>
                  <a:pt x="47" y="149"/>
                </a:cubicBezTo>
                <a:cubicBezTo>
                  <a:pt x="46" y="150"/>
                  <a:pt x="44" y="151"/>
                  <a:pt x="42" y="152"/>
                </a:cubicBezTo>
                <a:cubicBezTo>
                  <a:pt x="41" y="153"/>
                  <a:pt x="39" y="153"/>
                  <a:pt x="36" y="153"/>
                </a:cubicBezTo>
                <a:cubicBezTo>
                  <a:pt x="34" y="153"/>
                  <a:pt x="32" y="153"/>
                  <a:pt x="30" y="152"/>
                </a:cubicBezTo>
                <a:cubicBezTo>
                  <a:pt x="28" y="151"/>
                  <a:pt x="27" y="150"/>
                  <a:pt x="25" y="149"/>
                </a:cubicBezTo>
                <a:cubicBezTo>
                  <a:pt x="24" y="147"/>
                  <a:pt x="23" y="146"/>
                  <a:pt x="22" y="144"/>
                </a:cubicBezTo>
                <a:cubicBezTo>
                  <a:pt x="21" y="142"/>
                  <a:pt x="21" y="140"/>
                  <a:pt x="21" y="138"/>
                </a:cubicBezTo>
                <a:cubicBezTo>
                  <a:pt x="21" y="138"/>
                  <a:pt x="21" y="138"/>
                  <a:pt x="21" y="138"/>
                </a:cubicBezTo>
                <a:cubicBezTo>
                  <a:pt x="21" y="136"/>
                  <a:pt x="21" y="134"/>
                  <a:pt x="22" y="132"/>
                </a:cubicBezTo>
                <a:cubicBezTo>
                  <a:pt x="23" y="130"/>
                  <a:pt x="24" y="128"/>
                  <a:pt x="25" y="127"/>
                </a:cubicBezTo>
                <a:cubicBezTo>
                  <a:pt x="27" y="126"/>
                  <a:pt x="28" y="125"/>
                  <a:pt x="30" y="124"/>
                </a:cubicBezTo>
                <a:cubicBezTo>
                  <a:pt x="32" y="123"/>
                  <a:pt x="34" y="123"/>
                  <a:pt x="36" y="123"/>
                </a:cubicBezTo>
                <a:cubicBezTo>
                  <a:pt x="52" y="123"/>
                  <a:pt x="52" y="123"/>
                  <a:pt x="52" y="123"/>
                </a:cubicBezTo>
                <a:lnTo>
                  <a:pt x="52" y="138"/>
                </a:lnTo>
                <a:close/>
                <a:moveTo>
                  <a:pt x="52" y="51"/>
                </a:moveTo>
                <a:cubicBezTo>
                  <a:pt x="36" y="51"/>
                  <a:pt x="36" y="51"/>
                  <a:pt x="36" y="51"/>
                </a:cubicBezTo>
                <a:cubicBezTo>
                  <a:pt x="34" y="51"/>
                  <a:pt x="32" y="51"/>
                  <a:pt x="30" y="50"/>
                </a:cubicBezTo>
                <a:cubicBezTo>
                  <a:pt x="29" y="49"/>
                  <a:pt x="27" y="48"/>
                  <a:pt x="25" y="47"/>
                </a:cubicBezTo>
                <a:cubicBezTo>
                  <a:pt x="24" y="46"/>
                  <a:pt x="23" y="44"/>
                  <a:pt x="22" y="42"/>
                </a:cubicBezTo>
                <a:cubicBezTo>
                  <a:pt x="21" y="40"/>
                  <a:pt x="21" y="39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4"/>
                  <a:pt x="21" y="32"/>
                  <a:pt x="22" y="31"/>
                </a:cubicBezTo>
                <a:cubicBezTo>
                  <a:pt x="23" y="29"/>
                  <a:pt x="24" y="27"/>
                  <a:pt x="25" y="26"/>
                </a:cubicBezTo>
                <a:cubicBezTo>
                  <a:pt x="27" y="24"/>
                  <a:pt x="28" y="23"/>
                  <a:pt x="30" y="22"/>
                </a:cubicBezTo>
                <a:cubicBezTo>
                  <a:pt x="32" y="21"/>
                  <a:pt x="34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9" y="21"/>
                  <a:pt x="41" y="21"/>
                  <a:pt x="42" y="22"/>
                </a:cubicBezTo>
                <a:cubicBezTo>
                  <a:pt x="44" y="23"/>
                  <a:pt x="46" y="24"/>
                  <a:pt x="47" y="26"/>
                </a:cubicBezTo>
                <a:cubicBezTo>
                  <a:pt x="49" y="27"/>
                  <a:pt x="50" y="29"/>
                  <a:pt x="51" y="31"/>
                </a:cubicBezTo>
                <a:cubicBezTo>
                  <a:pt x="52" y="32"/>
                  <a:pt x="52" y="34"/>
                  <a:pt x="52" y="37"/>
                </a:cubicBezTo>
                <a:lnTo>
                  <a:pt x="52" y="51"/>
                </a:lnTo>
                <a:close/>
                <a:moveTo>
                  <a:pt x="102" y="102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72"/>
                  <a:pt x="72" y="72"/>
                  <a:pt x="72" y="72"/>
                </a:cubicBezTo>
                <a:cubicBezTo>
                  <a:pt x="102" y="72"/>
                  <a:pt x="102" y="72"/>
                  <a:pt x="102" y="72"/>
                </a:cubicBezTo>
                <a:lnTo>
                  <a:pt x="102" y="102"/>
                </a:lnTo>
                <a:close/>
                <a:moveTo>
                  <a:pt x="138" y="123"/>
                </a:moveTo>
                <a:cubicBezTo>
                  <a:pt x="140" y="123"/>
                  <a:pt x="142" y="123"/>
                  <a:pt x="144" y="124"/>
                </a:cubicBezTo>
                <a:cubicBezTo>
                  <a:pt x="146" y="125"/>
                  <a:pt x="147" y="126"/>
                  <a:pt x="149" y="127"/>
                </a:cubicBezTo>
                <a:cubicBezTo>
                  <a:pt x="150" y="128"/>
                  <a:pt x="151" y="130"/>
                  <a:pt x="152" y="132"/>
                </a:cubicBezTo>
                <a:cubicBezTo>
                  <a:pt x="153" y="134"/>
                  <a:pt x="153" y="136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40"/>
                  <a:pt x="153" y="142"/>
                  <a:pt x="152" y="144"/>
                </a:cubicBezTo>
                <a:cubicBezTo>
                  <a:pt x="151" y="146"/>
                  <a:pt x="150" y="147"/>
                  <a:pt x="149" y="149"/>
                </a:cubicBezTo>
                <a:cubicBezTo>
                  <a:pt x="147" y="150"/>
                  <a:pt x="146" y="151"/>
                  <a:pt x="144" y="152"/>
                </a:cubicBezTo>
                <a:cubicBezTo>
                  <a:pt x="142" y="153"/>
                  <a:pt x="140" y="153"/>
                  <a:pt x="138" y="153"/>
                </a:cubicBezTo>
                <a:cubicBezTo>
                  <a:pt x="136" y="153"/>
                  <a:pt x="134" y="153"/>
                  <a:pt x="132" y="152"/>
                </a:cubicBezTo>
                <a:cubicBezTo>
                  <a:pt x="130" y="151"/>
                  <a:pt x="129" y="150"/>
                  <a:pt x="127" y="149"/>
                </a:cubicBezTo>
                <a:cubicBezTo>
                  <a:pt x="126" y="147"/>
                  <a:pt x="125" y="146"/>
                  <a:pt x="124" y="144"/>
                </a:cubicBezTo>
                <a:cubicBezTo>
                  <a:pt x="123" y="142"/>
                  <a:pt x="123" y="140"/>
                  <a:pt x="123" y="138"/>
                </a:cubicBezTo>
                <a:cubicBezTo>
                  <a:pt x="123" y="123"/>
                  <a:pt x="123" y="123"/>
                  <a:pt x="123" y="123"/>
                </a:cubicBezTo>
                <a:lnTo>
                  <a:pt x="138" y="123"/>
                </a:lnTo>
                <a:close/>
                <a:moveTo>
                  <a:pt x="152" y="42"/>
                </a:moveTo>
                <a:cubicBezTo>
                  <a:pt x="151" y="44"/>
                  <a:pt x="150" y="46"/>
                  <a:pt x="149" y="47"/>
                </a:cubicBezTo>
                <a:cubicBezTo>
                  <a:pt x="147" y="48"/>
                  <a:pt x="146" y="50"/>
                  <a:pt x="144" y="50"/>
                </a:cubicBezTo>
                <a:cubicBezTo>
                  <a:pt x="142" y="51"/>
                  <a:pt x="140" y="52"/>
                  <a:pt x="138" y="52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3" y="37"/>
                  <a:pt x="123" y="37"/>
                  <a:pt x="123" y="37"/>
                </a:cubicBezTo>
                <a:cubicBezTo>
                  <a:pt x="123" y="34"/>
                  <a:pt x="123" y="32"/>
                  <a:pt x="124" y="31"/>
                </a:cubicBezTo>
                <a:cubicBezTo>
                  <a:pt x="125" y="29"/>
                  <a:pt x="126" y="27"/>
                  <a:pt x="127" y="26"/>
                </a:cubicBezTo>
                <a:cubicBezTo>
                  <a:pt x="129" y="24"/>
                  <a:pt x="130" y="23"/>
                  <a:pt x="132" y="22"/>
                </a:cubicBezTo>
                <a:cubicBezTo>
                  <a:pt x="134" y="21"/>
                  <a:pt x="136" y="21"/>
                  <a:pt x="138" y="21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40" y="21"/>
                  <a:pt x="142" y="21"/>
                  <a:pt x="144" y="22"/>
                </a:cubicBezTo>
                <a:cubicBezTo>
                  <a:pt x="146" y="23"/>
                  <a:pt x="147" y="24"/>
                  <a:pt x="149" y="26"/>
                </a:cubicBezTo>
                <a:cubicBezTo>
                  <a:pt x="150" y="27"/>
                  <a:pt x="151" y="29"/>
                  <a:pt x="152" y="31"/>
                </a:cubicBezTo>
                <a:cubicBezTo>
                  <a:pt x="153" y="33"/>
                  <a:pt x="153" y="34"/>
                  <a:pt x="153" y="37"/>
                </a:cubicBezTo>
                <a:cubicBezTo>
                  <a:pt x="153" y="39"/>
                  <a:pt x="153" y="41"/>
                  <a:pt x="152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96" name="Freeform 211">
            <a:extLst>
              <a:ext uri="{FF2B5EF4-FFF2-40B4-BE49-F238E27FC236}">
                <a16:creationId xmlns:a16="http://schemas.microsoft.com/office/drawing/2014/main" id="{20832866-6C8C-4827-A290-46A7A9E917D1}"/>
              </a:ext>
            </a:extLst>
          </p:cNvPr>
          <p:cNvSpPr>
            <a:spLocks noEditPoints="1"/>
          </p:cNvSpPr>
          <p:nvPr/>
        </p:nvSpPr>
        <p:spPr bwMode="auto">
          <a:xfrm>
            <a:off x="862013" y="5286375"/>
            <a:ext cx="563562" cy="558800"/>
          </a:xfrm>
          <a:custGeom>
            <a:avLst/>
            <a:gdLst>
              <a:gd name="T0" fmla="*/ 171 w 178"/>
              <a:gd name="T1" fmla="*/ 17 h 176"/>
              <a:gd name="T2" fmla="*/ 161 w 178"/>
              <a:gd name="T3" fmla="*/ 7 h 176"/>
              <a:gd name="T4" fmla="*/ 136 w 178"/>
              <a:gd name="T5" fmla="*/ 7 h 176"/>
              <a:gd name="T6" fmla="*/ 112 w 178"/>
              <a:gd name="T7" fmla="*/ 31 h 176"/>
              <a:gd name="T8" fmla="*/ 100 w 178"/>
              <a:gd name="T9" fmla="*/ 19 h 176"/>
              <a:gd name="T10" fmla="*/ 76 w 178"/>
              <a:gd name="T11" fmla="*/ 43 h 176"/>
              <a:gd name="T12" fmla="*/ 86 w 178"/>
              <a:gd name="T13" fmla="*/ 53 h 176"/>
              <a:gd name="T14" fmla="*/ 19 w 178"/>
              <a:gd name="T15" fmla="*/ 120 h 176"/>
              <a:gd name="T16" fmla="*/ 12 w 178"/>
              <a:gd name="T17" fmla="*/ 136 h 176"/>
              <a:gd name="T18" fmla="*/ 8 w 178"/>
              <a:gd name="T19" fmla="*/ 140 h 176"/>
              <a:gd name="T20" fmla="*/ 8 w 178"/>
              <a:gd name="T21" fmla="*/ 170 h 176"/>
              <a:gd name="T22" fmla="*/ 23 w 178"/>
              <a:gd name="T23" fmla="*/ 176 h 176"/>
              <a:gd name="T24" fmla="*/ 38 w 178"/>
              <a:gd name="T25" fmla="*/ 170 h 176"/>
              <a:gd name="T26" fmla="*/ 42 w 178"/>
              <a:gd name="T27" fmla="*/ 166 h 176"/>
              <a:gd name="T28" fmla="*/ 58 w 178"/>
              <a:gd name="T29" fmla="*/ 159 h 176"/>
              <a:gd name="T30" fmla="*/ 125 w 178"/>
              <a:gd name="T31" fmla="*/ 92 h 176"/>
              <a:gd name="T32" fmla="*/ 135 w 178"/>
              <a:gd name="T33" fmla="*/ 102 h 176"/>
              <a:gd name="T34" fmla="*/ 159 w 178"/>
              <a:gd name="T35" fmla="*/ 78 h 176"/>
              <a:gd name="T36" fmla="*/ 147 w 178"/>
              <a:gd name="T37" fmla="*/ 66 h 176"/>
              <a:gd name="T38" fmla="*/ 171 w 178"/>
              <a:gd name="T39" fmla="*/ 42 h 176"/>
              <a:gd name="T40" fmla="*/ 171 w 178"/>
              <a:gd name="T41" fmla="*/ 17 h 176"/>
              <a:gd name="T42" fmla="*/ 47 w 178"/>
              <a:gd name="T43" fmla="*/ 148 h 176"/>
              <a:gd name="T44" fmla="*/ 41 w 178"/>
              <a:gd name="T45" fmla="*/ 151 h 176"/>
              <a:gd name="T46" fmla="*/ 37 w 178"/>
              <a:gd name="T47" fmla="*/ 150 h 176"/>
              <a:gd name="T48" fmla="*/ 37 w 178"/>
              <a:gd name="T49" fmla="*/ 150 h 176"/>
              <a:gd name="T50" fmla="*/ 27 w 178"/>
              <a:gd name="T51" fmla="*/ 159 h 176"/>
              <a:gd name="T52" fmla="*/ 23 w 178"/>
              <a:gd name="T53" fmla="*/ 161 h 176"/>
              <a:gd name="T54" fmla="*/ 19 w 178"/>
              <a:gd name="T55" fmla="*/ 159 h 176"/>
              <a:gd name="T56" fmla="*/ 19 w 178"/>
              <a:gd name="T57" fmla="*/ 151 h 176"/>
              <a:gd name="T58" fmla="*/ 28 w 178"/>
              <a:gd name="T59" fmla="*/ 141 h 176"/>
              <a:gd name="T60" fmla="*/ 28 w 178"/>
              <a:gd name="T61" fmla="*/ 141 h 176"/>
              <a:gd name="T62" fmla="*/ 30 w 178"/>
              <a:gd name="T63" fmla="*/ 131 h 176"/>
              <a:gd name="T64" fmla="*/ 97 w 178"/>
              <a:gd name="T65" fmla="*/ 64 h 176"/>
              <a:gd name="T66" fmla="*/ 114 w 178"/>
              <a:gd name="T67" fmla="*/ 81 h 176"/>
              <a:gd name="T68" fmla="*/ 47 w 178"/>
              <a:gd name="T69" fmla="*/ 1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8" h="176">
                <a:moveTo>
                  <a:pt x="171" y="17"/>
                </a:moveTo>
                <a:cubicBezTo>
                  <a:pt x="161" y="7"/>
                  <a:pt x="161" y="7"/>
                  <a:pt x="161" y="7"/>
                </a:cubicBezTo>
                <a:cubicBezTo>
                  <a:pt x="154" y="0"/>
                  <a:pt x="143" y="0"/>
                  <a:pt x="136" y="7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76" y="43"/>
                  <a:pt x="76" y="43"/>
                  <a:pt x="76" y="43"/>
                </a:cubicBezTo>
                <a:cubicBezTo>
                  <a:pt x="86" y="53"/>
                  <a:pt x="86" y="53"/>
                  <a:pt x="86" y="53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15" y="124"/>
                  <a:pt x="12" y="130"/>
                  <a:pt x="12" y="136"/>
                </a:cubicBezTo>
                <a:cubicBezTo>
                  <a:pt x="8" y="140"/>
                  <a:pt x="8" y="140"/>
                  <a:pt x="8" y="140"/>
                </a:cubicBezTo>
                <a:cubicBezTo>
                  <a:pt x="0" y="148"/>
                  <a:pt x="0" y="162"/>
                  <a:pt x="8" y="170"/>
                </a:cubicBezTo>
                <a:cubicBezTo>
                  <a:pt x="12" y="174"/>
                  <a:pt x="17" y="176"/>
                  <a:pt x="23" y="176"/>
                </a:cubicBezTo>
                <a:cubicBezTo>
                  <a:pt x="29" y="176"/>
                  <a:pt x="34" y="174"/>
                  <a:pt x="38" y="170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48" y="166"/>
                  <a:pt x="54" y="163"/>
                  <a:pt x="58" y="159"/>
                </a:cubicBezTo>
                <a:cubicBezTo>
                  <a:pt x="125" y="92"/>
                  <a:pt x="125" y="92"/>
                  <a:pt x="125" y="92"/>
                </a:cubicBezTo>
                <a:cubicBezTo>
                  <a:pt x="135" y="102"/>
                  <a:pt x="135" y="102"/>
                  <a:pt x="135" y="102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47" y="66"/>
                  <a:pt x="147" y="66"/>
                  <a:pt x="147" y="66"/>
                </a:cubicBezTo>
                <a:cubicBezTo>
                  <a:pt x="171" y="42"/>
                  <a:pt x="171" y="42"/>
                  <a:pt x="171" y="42"/>
                </a:cubicBezTo>
                <a:cubicBezTo>
                  <a:pt x="178" y="35"/>
                  <a:pt x="178" y="24"/>
                  <a:pt x="171" y="17"/>
                </a:cubicBezTo>
                <a:close/>
                <a:moveTo>
                  <a:pt x="47" y="148"/>
                </a:moveTo>
                <a:cubicBezTo>
                  <a:pt x="46" y="150"/>
                  <a:pt x="43" y="151"/>
                  <a:pt x="41" y="151"/>
                </a:cubicBezTo>
                <a:cubicBezTo>
                  <a:pt x="39" y="151"/>
                  <a:pt x="38" y="151"/>
                  <a:pt x="37" y="150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26" y="160"/>
                  <a:pt x="25" y="161"/>
                  <a:pt x="23" y="161"/>
                </a:cubicBezTo>
                <a:cubicBezTo>
                  <a:pt x="21" y="161"/>
                  <a:pt x="20" y="160"/>
                  <a:pt x="19" y="159"/>
                </a:cubicBezTo>
                <a:cubicBezTo>
                  <a:pt x="16" y="157"/>
                  <a:pt x="16" y="153"/>
                  <a:pt x="19" y="15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6" y="138"/>
                  <a:pt x="27" y="134"/>
                  <a:pt x="30" y="131"/>
                </a:cubicBezTo>
                <a:cubicBezTo>
                  <a:pt x="97" y="64"/>
                  <a:pt x="97" y="64"/>
                  <a:pt x="97" y="64"/>
                </a:cubicBezTo>
                <a:cubicBezTo>
                  <a:pt x="114" y="81"/>
                  <a:pt x="114" y="81"/>
                  <a:pt x="114" y="81"/>
                </a:cubicBezTo>
                <a:lnTo>
                  <a:pt x="47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97" name="Freeform 212">
            <a:extLst>
              <a:ext uri="{FF2B5EF4-FFF2-40B4-BE49-F238E27FC236}">
                <a16:creationId xmlns:a16="http://schemas.microsoft.com/office/drawing/2014/main" id="{FD57BC8B-0CB8-47FF-A450-13A5FA5B47DA}"/>
              </a:ext>
            </a:extLst>
          </p:cNvPr>
          <p:cNvSpPr>
            <a:spLocks noEditPoints="1"/>
          </p:cNvSpPr>
          <p:nvPr/>
        </p:nvSpPr>
        <p:spPr bwMode="auto">
          <a:xfrm>
            <a:off x="1831975" y="5314950"/>
            <a:ext cx="550863" cy="508000"/>
          </a:xfrm>
          <a:custGeom>
            <a:avLst/>
            <a:gdLst>
              <a:gd name="T0" fmla="*/ 226 w 347"/>
              <a:gd name="T1" fmla="*/ 320 h 320"/>
              <a:gd name="T2" fmla="*/ 96 w 347"/>
              <a:gd name="T3" fmla="*/ 0 h 320"/>
              <a:gd name="T4" fmla="*/ 206 w 347"/>
              <a:gd name="T5" fmla="*/ 274 h 320"/>
              <a:gd name="T6" fmla="*/ 172 w 347"/>
              <a:gd name="T7" fmla="*/ 240 h 320"/>
              <a:gd name="T8" fmla="*/ 206 w 347"/>
              <a:gd name="T9" fmla="*/ 274 h 320"/>
              <a:gd name="T10" fmla="*/ 142 w 347"/>
              <a:gd name="T11" fmla="*/ 188 h 320"/>
              <a:gd name="T12" fmla="*/ 176 w 347"/>
              <a:gd name="T13" fmla="*/ 222 h 320"/>
              <a:gd name="T14" fmla="*/ 206 w 347"/>
              <a:gd name="T15" fmla="*/ 170 h 320"/>
              <a:gd name="T16" fmla="*/ 172 w 347"/>
              <a:gd name="T17" fmla="*/ 136 h 320"/>
              <a:gd name="T18" fmla="*/ 206 w 347"/>
              <a:gd name="T19" fmla="*/ 170 h 320"/>
              <a:gd name="T20" fmla="*/ 142 w 347"/>
              <a:gd name="T21" fmla="*/ 84 h 320"/>
              <a:gd name="T22" fmla="*/ 176 w 347"/>
              <a:gd name="T23" fmla="*/ 118 h 320"/>
              <a:gd name="T24" fmla="*/ 172 w 347"/>
              <a:gd name="T25" fmla="*/ 32 h 320"/>
              <a:gd name="T26" fmla="*/ 206 w 347"/>
              <a:gd name="T27" fmla="*/ 66 h 320"/>
              <a:gd name="T28" fmla="*/ 172 w 347"/>
              <a:gd name="T29" fmla="*/ 32 h 320"/>
              <a:gd name="T30" fmla="*/ 146 w 347"/>
              <a:gd name="T31" fmla="*/ 32 h 320"/>
              <a:gd name="T32" fmla="*/ 112 w 347"/>
              <a:gd name="T33" fmla="*/ 66 h 320"/>
              <a:gd name="T34" fmla="*/ 112 w 347"/>
              <a:gd name="T35" fmla="*/ 136 h 320"/>
              <a:gd name="T36" fmla="*/ 146 w 347"/>
              <a:gd name="T37" fmla="*/ 170 h 320"/>
              <a:gd name="T38" fmla="*/ 112 w 347"/>
              <a:gd name="T39" fmla="*/ 136 h 320"/>
              <a:gd name="T40" fmla="*/ 146 w 347"/>
              <a:gd name="T41" fmla="*/ 240 h 320"/>
              <a:gd name="T42" fmla="*/ 112 w 347"/>
              <a:gd name="T43" fmla="*/ 274 h 320"/>
              <a:gd name="T44" fmla="*/ 0 w 347"/>
              <a:gd name="T45" fmla="*/ 320 h 320"/>
              <a:gd name="T46" fmla="*/ 78 w 347"/>
              <a:gd name="T47" fmla="*/ 102 h 320"/>
              <a:gd name="T48" fmla="*/ 0 w 347"/>
              <a:gd name="T49" fmla="*/ 320 h 320"/>
              <a:gd name="T50" fmla="*/ 56 w 347"/>
              <a:gd name="T51" fmla="*/ 118 h 320"/>
              <a:gd name="T52" fmla="*/ 22 w 347"/>
              <a:gd name="T53" fmla="*/ 154 h 320"/>
              <a:gd name="T54" fmla="*/ 22 w 347"/>
              <a:gd name="T55" fmla="*/ 180 h 320"/>
              <a:gd name="T56" fmla="*/ 56 w 347"/>
              <a:gd name="T57" fmla="*/ 214 h 320"/>
              <a:gd name="T58" fmla="*/ 22 w 347"/>
              <a:gd name="T59" fmla="*/ 180 h 320"/>
              <a:gd name="T60" fmla="*/ 56 w 347"/>
              <a:gd name="T61" fmla="*/ 240 h 320"/>
              <a:gd name="T62" fmla="*/ 22 w 347"/>
              <a:gd name="T63" fmla="*/ 274 h 320"/>
              <a:gd name="T64" fmla="*/ 333 w 347"/>
              <a:gd name="T65" fmla="*/ 132 h 320"/>
              <a:gd name="T66" fmla="*/ 313 w 347"/>
              <a:gd name="T67" fmla="*/ 90 h 320"/>
              <a:gd name="T68" fmla="*/ 299 w 347"/>
              <a:gd name="T69" fmla="*/ 50 h 320"/>
              <a:gd name="T70" fmla="*/ 289 w 347"/>
              <a:gd name="T71" fmla="*/ 12 h 320"/>
              <a:gd name="T72" fmla="*/ 275 w 347"/>
              <a:gd name="T73" fmla="*/ 50 h 320"/>
              <a:gd name="T74" fmla="*/ 255 w 347"/>
              <a:gd name="T75" fmla="*/ 90 h 320"/>
              <a:gd name="T76" fmla="*/ 242 w 347"/>
              <a:gd name="T77" fmla="*/ 132 h 320"/>
              <a:gd name="T78" fmla="*/ 347 w 347"/>
              <a:gd name="T79" fmla="*/ 320 h 320"/>
              <a:gd name="T80" fmla="*/ 333 w 347"/>
              <a:gd name="T81" fmla="*/ 132 h 320"/>
              <a:gd name="T82" fmla="*/ 259 w 347"/>
              <a:gd name="T83" fmla="*/ 296 h 320"/>
              <a:gd name="T84" fmla="*/ 293 w 347"/>
              <a:gd name="T85" fmla="*/ 260 h 320"/>
              <a:gd name="T86" fmla="*/ 293 w 347"/>
              <a:gd name="T87" fmla="*/ 190 h 320"/>
              <a:gd name="T88" fmla="*/ 259 w 347"/>
              <a:gd name="T89" fmla="*/ 154 h 320"/>
              <a:gd name="T90" fmla="*/ 293 w 347"/>
              <a:gd name="T91" fmla="*/ 190 h 320"/>
              <a:gd name="T92" fmla="*/ 299 w 347"/>
              <a:gd name="T93" fmla="*/ 242 h 320"/>
              <a:gd name="T94" fmla="*/ 333 w 347"/>
              <a:gd name="T95" fmla="*/ 20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7" h="320">
                <a:moveTo>
                  <a:pt x="96" y="320"/>
                </a:moveTo>
                <a:lnTo>
                  <a:pt x="226" y="320"/>
                </a:lnTo>
                <a:lnTo>
                  <a:pt x="226" y="0"/>
                </a:lnTo>
                <a:lnTo>
                  <a:pt x="96" y="0"/>
                </a:lnTo>
                <a:lnTo>
                  <a:pt x="96" y="320"/>
                </a:lnTo>
                <a:close/>
                <a:moveTo>
                  <a:pt x="206" y="274"/>
                </a:moveTo>
                <a:lnTo>
                  <a:pt x="172" y="274"/>
                </a:lnTo>
                <a:lnTo>
                  <a:pt x="172" y="240"/>
                </a:lnTo>
                <a:lnTo>
                  <a:pt x="206" y="240"/>
                </a:lnTo>
                <a:lnTo>
                  <a:pt x="206" y="274"/>
                </a:lnTo>
                <a:close/>
                <a:moveTo>
                  <a:pt x="142" y="222"/>
                </a:moveTo>
                <a:lnTo>
                  <a:pt x="142" y="188"/>
                </a:lnTo>
                <a:lnTo>
                  <a:pt x="176" y="188"/>
                </a:lnTo>
                <a:lnTo>
                  <a:pt x="176" y="222"/>
                </a:lnTo>
                <a:lnTo>
                  <a:pt x="142" y="222"/>
                </a:lnTo>
                <a:close/>
                <a:moveTo>
                  <a:pt x="206" y="170"/>
                </a:moveTo>
                <a:lnTo>
                  <a:pt x="172" y="170"/>
                </a:lnTo>
                <a:lnTo>
                  <a:pt x="172" y="136"/>
                </a:lnTo>
                <a:lnTo>
                  <a:pt x="206" y="136"/>
                </a:lnTo>
                <a:lnTo>
                  <a:pt x="206" y="170"/>
                </a:lnTo>
                <a:close/>
                <a:moveTo>
                  <a:pt x="142" y="118"/>
                </a:moveTo>
                <a:lnTo>
                  <a:pt x="142" y="84"/>
                </a:lnTo>
                <a:lnTo>
                  <a:pt x="176" y="84"/>
                </a:lnTo>
                <a:lnTo>
                  <a:pt x="176" y="118"/>
                </a:lnTo>
                <a:lnTo>
                  <a:pt x="142" y="118"/>
                </a:lnTo>
                <a:close/>
                <a:moveTo>
                  <a:pt x="172" y="32"/>
                </a:moveTo>
                <a:lnTo>
                  <a:pt x="206" y="32"/>
                </a:lnTo>
                <a:lnTo>
                  <a:pt x="206" y="66"/>
                </a:lnTo>
                <a:lnTo>
                  <a:pt x="172" y="66"/>
                </a:lnTo>
                <a:lnTo>
                  <a:pt x="172" y="32"/>
                </a:lnTo>
                <a:close/>
                <a:moveTo>
                  <a:pt x="112" y="32"/>
                </a:moveTo>
                <a:lnTo>
                  <a:pt x="146" y="32"/>
                </a:lnTo>
                <a:lnTo>
                  <a:pt x="146" y="66"/>
                </a:lnTo>
                <a:lnTo>
                  <a:pt x="112" y="66"/>
                </a:lnTo>
                <a:lnTo>
                  <a:pt x="112" y="32"/>
                </a:lnTo>
                <a:close/>
                <a:moveTo>
                  <a:pt x="112" y="136"/>
                </a:moveTo>
                <a:lnTo>
                  <a:pt x="146" y="136"/>
                </a:lnTo>
                <a:lnTo>
                  <a:pt x="146" y="170"/>
                </a:lnTo>
                <a:lnTo>
                  <a:pt x="112" y="170"/>
                </a:lnTo>
                <a:lnTo>
                  <a:pt x="112" y="136"/>
                </a:lnTo>
                <a:close/>
                <a:moveTo>
                  <a:pt x="112" y="240"/>
                </a:moveTo>
                <a:lnTo>
                  <a:pt x="146" y="240"/>
                </a:lnTo>
                <a:lnTo>
                  <a:pt x="146" y="274"/>
                </a:lnTo>
                <a:lnTo>
                  <a:pt x="112" y="274"/>
                </a:lnTo>
                <a:lnTo>
                  <a:pt x="112" y="240"/>
                </a:lnTo>
                <a:close/>
                <a:moveTo>
                  <a:pt x="0" y="320"/>
                </a:moveTo>
                <a:lnTo>
                  <a:pt x="78" y="320"/>
                </a:lnTo>
                <a:lnTo>
                  <a:pt x="78" y="102"/>
                </a:lnTo>
                <a:lnTo>
                  <a:pt x="0" y="102"/>
                </a:lnTo>
                <a:lnTo>
                  <a:pt x="0" y="320"/>
                </a:lnTo>
                <a:close/>
                <a:moveTo>
                  <a:pt x="22" y="118"/>
                </a:moveTo>
                <a:lnTo>
                  <a:pt x="56" y="118"/>
                </a:lnTo>
                <a:lnTo>
                  <a:pt x="56" y="154"/>
                </a:lnTo>
                <a:lnTo>
                  <a:pt x="22" y="154"/>
                </a:lnTo>
                <a:lnTo>
                  <a:pt x="22" y="118"/>
                </a:lnTo>
                <a:close/>
                <a:moveTo>
                  <a:pt x="22" y="180"/>
                </a:moveTo>
                <a:lnTo>
                  <a:pt x="56" y="180"/>
                </a:lnTo>
                <a:lnTo>
                  <a:pt x="56" y="214"/>
                </a:lnTo>
                <a:lnTo>
                  <a:pt x="22" y="214"/>
                </a:lnTo>
                <a:lnTo>
                  <a:pt x="22" y="180"/>
                </a:lnTo>
                <a:close/>
                <a:moveTo>
                  <a:pt x="22" y="240"/>
                </a:moveTo>
                <a:lnTo>
                  <a:pt x="56" y="240"/>
                </a:lnTo>
                <a:lnTo>
                  <a:pt x="56" y="274"/>
                </a:lnTo>
                <a:lnTo>
                  <a:pt x="22" y="274"/>
                </a:lnTo>
                <a:lnTo>
                  <a:pt x="22" y="240"/>
                </a:lnTo>
                <a:close/>
                <a:moveTo>
                  <a:pt x="333" y="132"/>
                </a:moveTo>
                <a:lnTo>
                  <a:pt x="333" y="90"/>
                </a:lnTo>
                <a:lnTo>
                  <a:pt x="313" y="90"/>
                </a:lnTo>
                <a:lnTo>
                  <a:pt x="313" y="50"/>
                </a:lnTo>
                <a:lnTo>
                  <a:pt x="299" y="50"/>
                </a:lnTo>
                <a:lnTo>
                  <a:pt x="299" y="12"/>
                </a:lnTo>
                <a:lnTo>
                  <a:pt x="289" y="12"/>
                </a:lnTo>
                <a:lnTo>
                  <a:pt x="289" y="50"/>
                </a:lnTo>
                <a:lnTo>
                  <a:pt x="275" y="50"/>
                </a:lnTo>
                <a:lnTo>
                  <a:pt x="275" y="90"/>
                </a:lnTo>
                <a:lnTo>
                  <a:pt x="255" y="90"/>
                </a:lnTo>
                <a:lnTo>
                  <a:pt x="255" y="132"/>
                </a:lnTo>
                <a:lnTo>
                  <a:pt x="242" y="132"/>
                </a:lnTo>
                <a:lnTo>
                  <a:pt x="242" y="320"/>
                </a:lnTo>
                <a:lnTo>
                  <a:pt x="347" y="320"/>
                </a:lnTo>
                <a:lnTo>
                  <a:pt x="347" y="132"/>
                </a:lnTo>
                <a:lnTo>
                  <a:pt x="333" y="132"/>
                </a:lnTo>
                <a:close/>
                <a:moveTo>
                  <a:pt x="293" y="296"/>
                </a:moveTo>
                <a:lnTo>
                  <a:pt x="259" y="296"/>
                </a:lnTo>
                <a:lnTo>
                  <a:pt x="259" y="260"/>
                </a:lnTo>
                <a:lnTo>
                  <a:pt x="293" y="260"/>
                </a:lnTo>
                <a:lnTo>
                  <a:pt x="293" y="296"/>
                </a:lnTo>
                <a:close/>
                <a:moveTo>
                  <a:pt x="293" y="190"/>
                </a:moveTo>
                <a:lnTo>
                  <a:pt x="259" y="190"/>
                </a:lnTo>
                <a:lnTo>
                  <a:pt x="259" y="154"/>
                </a:lnTo>
                <a:lnTo>
                  <a:pt x="293" y="154"/>
                </a:lnTo>
                <a:lnTo>
                  <a:pt x="293" y="190"/>
                </a:lnTo>
                <a:close/>
                <a:moveTo>
                  <a:pt x="333" y="242"/>
                </a:moveTo>
                <a:lnTo>
                  <a:pt x="299" y="242"/>
                </a:lnTo>
                <a:lnTo>
                  <a:pt x="299" y="208"/>
                </a:lnTo>
                <a:lnTo>
                  <a:pt x="333" y="208"/>
                </a:lnTo>
                <a:lnTo>
                  <a:pt x="333" y="2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98" name="Freeform 213">
            <a:extLst>
              <a:ext uri="{FF2B5EF4-FFF2-40B4-BE49-F238E27FC236}">
                <a16:creationId xmlns:a16="http://schemas.microsoft.com/office/drawing/2014/main" id="{A2061632-71DA-47B8-94A9-982B00833873}"/>
              </a:ext>
            </a:extLst>
          </p:cNvPr>
          <p:cNvSpPr>
            <a:spLocks noEditPoints="1"/>
          </p:cNvSpPr>
          <p:nvPr/>
        </p:nvSpPr>
        <p:spPr bwMode="auto">
          <a:xfrm>
            <a:off x="2744788" y="5340350"/>
            <a:ext cx="550862" cy="482600"/>
          </a:xfrm>
          <a:custGeom>
            <a:avLst/>
            <a:gdLst>
              <a:gd name="T0" fmla="*/ 109 w 174"/>
              <a:gd name="T1" fmla="*/ 132 h 152"/>
              <a:gd name="T2" fmla="*/ 108 w 174"/>
              <a:gd name="T3" fmla="*/ 127 h 152"/>
              <a:gd name="T4" fmla="*/ 66 w 174"/>
              <a:gd name="T5" fmla="*/ 127 h 152"/>
              <a:gd name="T6" fmla="*/ 64 w 174"/>
              <a:gd name="T7" fmla="*/ 137 h 152"/>
              <a:gd name="T8" fmla="*/ 59 w 174"/>
              <a:gd name="T9" fmla="*/ 145 h 152"/>
              <a:gd name="T10" fmla="*/ 50 w 174"/>
              <a:gd name="T11" fmla="*/ 148 h 152"/>
              <a:gd name="T12" fmla="*/ 50 w 174"/>
              <a:gd name="T13" fmla="*/ 152 h 152"/>
              <a:gd name="T14" fmla="*/ 124 w 174"/>
              <a:gd name="T15" fmla="*/ 152 h 152"/>
              <a:gd name="T16" fmla="*/ 124 w 174"/>
              <a:gd name="T17" fmla="*/ 148 h 152"/>
              <a:gd name="T18" fmla="*/ 115 w 174"/>
              <a:gd name="T19" fmla="*/ 145 h 152"/>
              <a:gd name="T20" fmla="*/ 109 w 174"/>
              <a:gd name="T21" fmla="*/ 132 h 152"/>
              <a:gd name="T22" fmla="*/ 169 w 174"/>
              <a:gd name="T23" fmla="*/ 0 h 152"/>
              <a:gd name="T24" fmla="*/ 5 w 174"/>
              <a:gd name="T25" fmla="*/ 0 h 152"/>
              <a:gd name="T26" fmla="*/ 0 w 174"/>
              <a:gd name="T27" fmla="*/ 5 h 152"/>
              <a:gd name="T28" fmla="*/ 0 w 174"/>
              <a:gd name="T29" fmla="*/ 113 h 152"/>
              <a:gd name="T30" fmla="*/ 5 w 174"/>
              <a:gd name="T31" fmla="*/ 118 h 152"/>
              <a:gd name="T32" fmla="*/ 169 w 174"/>
              <a:gd name="T33" fmla="*/ 118 h 152"/>
              <a:gd name="T34" fmla="*/ 174 w 174"/>
              <a:gd name="T35" fmla="*/ 113 h 152"/>
              <a:gd name="T36" fmla="*/ 174 w 174"/>
              <a:gd name="T37" fmla="*/ 5 h 152"/>
              <a:gd name="T38" fmla="*/ 169 w 174"/>
              <a:gd name="T39" fmla="*/ 0 h 152"/>
              <a:gd name="T40" fmla="*/ 162 w 174"/>
              <a:gd name="T41" fmla="*/ 106 h 152"/>
              <a:gd name="T42" fmla="*/ 12 w 174"/>
              <a:gd name="T43" fmla="*/ 106 h 152"/>
              <a:gd name="T44" fmla="*/ 12 w 174"/>
              <a:gd name="T45" fmla="*/ 13 h 152"/>
              <a:gd name="T46" fmla="*/ 162 w 174"/>
              <a:gd name="T47" fmla="*/ 13 h 152"/>
              <a:gd name="T48" fmla="*/ 162 w 174"/>
              <a:gd name="T49" fmla="*/ 10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4" h="152">
                <a:moveTo>
                  <a:pt x="109" y="132"/>
                </a:moveTo>
                <a:cubicBezTo>
                  <a:pt x="108" y="130"/>
                  <a:pt x="108" y="129"/>
                  <a:pt x="108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30"/>
                  <a:pt x="65" y="133"/>
                  <a:pt x="64" y="137"/>
                </a:cubicBezTo>
                <a:cubicBezTo>
                  <a:pt x="63" y="140"/>
                  <a:pt x="61" y="143"/>
                  <a:pt x="59" y="145"/>
                </a:cubicBezTo>
                <a:cubicBezTo>
                  <a:pt x="57" y="147"/>
                  <a:pt x="54" y="148"/>
                  <a:pt x="50" y="148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0" y="148"/>
                  <a:pt x="117" y="147"/>
                  <a:pt x="115" y="145"/>
                </a:cubicBezTo>
                <a:cubicBezTo>
                  <a:pt x="112" y="142"/>
                  <a:pt x="110" y="137"/>
                  <a:pt x="109" y="132"/>
                </a:cubicBezTo>
                <a:close/>
                <a:moveTo>
                  <a:pt x="16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2" y="118"/>
                  <a:pt x="5" y="118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72" y="118"/>
                  <a:pt x="174" y="116"/>
                  <a:pt x="174" y="113"/>
                </a:cubicBezTo>
                <a:cubicBezTo>
                  <a:pt x="174" y="5"/>
                  <a:pt x="174" y="5"/>
                  <a:pt x="174" y="5"/>
                </a:cubicBezTo>
                <a:cubicBezTo>
                  <a:pt x="174" y="3"/>
                  <a:pt x="172" y="0"/>
                  <a:pt x="169" y="0"/>
                </a:cubicBezTo>
                <a:close/>
                <a:moveTo>
                  <a:pt x="162" y="106"/>
                </a:moveTo>
                <a:cubicBezTo>
                  <a:pt x="12" y="106"/>
                  <a:pt x="12" y="106"/>
                  <a:pt x="12" y="106"/>
                </a:cubicBezTo>
                <a:cubicBezTo>
                  <a:pt x="12" y="13"/>
                  <a:pt x="12" y="13"/>
                  <a:pt x="12" y="13"/>
                </a:cubicBezTo>
                <a:cubicBezTo>
                  <a:pt x="162" y="13"/>
                  <a:pt x="162" y="13"/>
                  <a:pt x="162" y="13"/>
                </a:cubicBezTo>
                <a:lnTo>
                  <a:pt x="162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999" name="Freeform 214">
            <a:extLst>
              <a:ext uri="{FF2B5EF4-FFF2-40B4-BE49-F238E27FC236}">
                <a16:creationId xmlns:a16="http://schemas.microsoft.com/office/drawing/2014/main" id="{7F6D838C-3B0E-48EE-A4C8-301F246D1D42}"/>
              </a:ext>
            </a:extLst>
          </p:cNvPr>
          <p:cNvSpPr>
            <a:spLocks noEditPoints="1"/>
          </p:cNvSpPr>
          <p:nvPr/>
        </p:nvSpPr>
        <p:spPr bwMode="auto">
          <a:xfrm>
            <a:off x="3692525" y="5337175"/>
            <a:ext cx="455613" cy="488950"/>
          </a:xfrm>
          <a:custGeom>
            <a:avLst/>
            <a:gdLst>
              <a:gd name="T0" fmla="*/ 72 w 144"/>
              <a:gd name="T1" fmla="*/ 43 h 154"/>
              <a:gd name="T2" fmla="*/ 42 w 144"/>
              <a:gd name="T3" fmla="*/ 72 h 154"/>
              <a:gd name="T4" fmla="*/ 72 w 144"/>
              <a:gd name="T5" fmla="*/ 102 h 154"/>
              <a:gd name="T6" fmla="*/ 101 w 144"/>
              <a:gd name="T7" fmla="*/ 72 h 154"/>
              <a:gd name="T8" fmla="*/ 72 w 144"/>
              <a:gd name="T9" fmla="*/ 43 h 154"/>
              <a:gd name="T10" fmla="*/ 72 w 144"/>
              <a:gd name="T11" fmla="*/ 89 h 154"/>
              <a:gd name="T12" fmla="*/ 55 w 144"/>
              <a:gd name="T13" fmla="*/ 72 h 154"/>
              <a:gd name="T14" fmla="*/ 72 w 144"/>
              <a:gd name="T15" fmla="*/ 56 h 154"/>
              <a:gd name="T16" fmla="*/ 88 w 144"/>
              <a:gd name="T17" fmla="*/ 72 h 154"/>
              <a:gd name="T18" fmla="*/ 72 w 144"/>
              <a:gd name="T19" fmla="*/ 89 h 154"/>
              <a:gd name="T20" fmla="*/ 52 w 144"/>
              <a:gd name="T21" fmla="*/ 128 h 154"/>
              <a:gd name="T22" fmla="*/ 91 w 144"/>
              <a:gd name="T23" fmla="*/ 128 h 154"/>
              <a:gd name="T24" fmla="*/ 91 w 144"/>
              <a:gd name="T25" fmla="*/ 115 h 154"/>
              <a:gd name="T26" fmla="*/ 52 w 144"/>
              <a:gd name="T27" fmla="*/ 115 h 154"/>
              <a:gd name="T28" fmla="*/ 52 w 144"/>
              <a:gd name="T29" fmla="*/ 128 h 154"/>
              <a:gd name="T30" fmla="*/ 52 w 144"/>
              <a:gd name="T31" fmla="*/ 154 h 154"/>
              <a:gd name="T32" fmla="*/ 91 w 144"/>
              <a:gd name="T33" fmla="*/ 154 h 154"/>
              <a:gd name="T34" fmla="*/ 91 w 144"/>
              <a:gd name="T35" fmla="*/ 141 h 154"/>
              <a:gd name="T36" fmla="*/ 52 w 144"/>
              <a:gd name="T37" fmla="*/ 141 h 154"/>
              <a:gd name="T38" fmla="*/ 52 w 144"/>
              <a:gd name="T39" fmla="*/ 154 h 154"/>
              <a:gd name="T40" fmla="*/ 46 w 144"/>
              <a:gd name="T41" fmla="*/ 20 h 154"/>
              <a:gd name="T42" fmla="*/ 19 w 144"/>
              <a:gd name="T43" fmla="*/ 47 h 154"/>
              <a:gd name="T44" fmla="*/ 28 w 144"/>
              <a:gd name="T45" fmla="*/ 56 h 154"/>
              <a:gd name="T46" fmla="*/ 55 w 144"/>
              <a:gd name="T47" fmla="*/ 29 h 154"/>
              <a:gd name="T48" fmla="*/ 46 w 144"/>
              <a:gd name="T49" fmla="*/ 20 h 154"/>
              <a:gd name="T50" fmla="*/ 28 w 144"/>
              <a:gd name="T51" fmla="*/ 2 h 154"/>
              <a:gd name="T52" fmla="*/ 0 w 144"/>
              <a:gd name="T53" fmla="*/ 29 h 154"/>
              <a:gd name="T54" fmla="*/ 9 w 144"/>
              <a:gd name="T55" fmla="*/ 38 h 154"/>
              <a:gd name="T56" fmla="*/ 37 w 144"/>
              <a:gd name="T57" fmla="*/ 11 h 154"/>
              <a:gd name="T58" fmla="*/ 28 w 144"/>
              <a:gd name="T59" fmla="*/ 2 h 154"/>
              <a:gd name="T60" fmla="*/ 120 w 144"/>
              <a:gd name="T61" fmla="*/ 0 h 154"/>
              <a:gd name="T62" fmla="*/ 90 w 144"/>
              <a:gd name="T63" fmla="*/ 30 h 154"/>
              <a:gd name="T64" fmla="*/ 114 w 144"/>
              <a:gd name="T65" fmla="*/ 54 h 154"/>
              <a:gd name="T66" fmla="*/ 144 w 144"/>
              <a:gd name="T67" fmla="*/ 24 h 154"/>
              <a:gd name="T68" fmla="*/ 120 w 144"/>
              <a:gd name="T6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54">
                <a:moveTo>
                  <a:pt x="72" y="43"/>
                </a:moveTo>
                <a:cubicBezTo>
                  <a:pt x="55" y="43"/>
                  <a:pt x="42" y="56"/>
                  <a:pt x="42" y="72"/>
                </a:cubicBezTo>
                <a:cubicBezTo>
                  <a:pt x="42" y="89"/>
                  <a:pt x="55" y="102"/>
                  <a:pt x="72" y="102"/>
                </a:cubicBezTo>
                <a:cubicBezTo>
                  <a:pt x="88" y="102"/>
                  <a:pt x="101" y="89"/>
                  <a:pt x="101" y="72"/>
                </a:cubicBezTo>
                <a:cubicBezTo>
                  <a:pt x="101" y="56"/>
                  <a:pt x="88" y="43"/>
                  <a:pt x="72" y="43"/>
                </a:cubicBezTo>
                <a:close/>
                <a:moveTo>
                  <a:pt x="72" y="89"/>
                </a:moveTo>
                <a:cubicBezTo>
                  <a:pt x="62" y="89"/>
                  <a:pt x="55" y="82"/>
                  <a:pt x="55" y="72"/>
                </a:cubicBezTo>
                <a:cubicBezTo>
                  <a:pt x="55" y="63"/>
                  <a:pt x="62" y="56"/>
                  <a:pt x="72" y="56"/>
                </a:cubicBezTo>
                <a:cubicBezTo>
                  <a:pt x="81" y="56"/>
                  <a:pt x="88" y="63"/>
                  <a:pt x="88" y="72"/>
                </a:cubicBezTo>
                <a:cubicBezTo>
                  <a:pt x="88" y="82"/>
                  <a:pt x="81" y="89"/>
                  <a:pt x="72" y="89"/>
                </a:cubicBezTo>
                <a:close/>
                <a:moveTo>
                  <a:pt x="52" y="128"/>
                </a:moveTo>
                <a:cubicBezTo>
                  <a:pt x="91" y="128"/>
                  <a:pt x="91" y="128"/>
                  <a:pt x="91" y="128"/>
                </a:cubicBezTo>
                <a:cubicBezTo>
                  <a:pt x="91" y="115"/>
                  <a:pt x="91" y="115"/>
                  <a:pt x="91" y="115"/>
                </a:cubicBezTo>
                <a:cubicBezTo>
                  <a:pt x="52" y="115"/>
                  <a:pt x="52" y="115"/>
                  <a:pt x="52" y="115"/>
                </a:cubicBezTo>
                <a:lnTo>
                  <a:pt x="52" y="128"/>
                </a:lnTo>
                <a:close/>
                <a:moveTo>
                  <a:pt x="52" y="154"/>
                </a:moveTo>
                <a:cubicBezTo>
                  <a:pt x="91" y="154"/>
                  <a:pt x="91" y="154"/>
                  <a:pt x="91" y="154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52" y="141"/>
                  <a:pt x="52" y="141"/>
                  <a:pt x="52" y="141"/>
                </a:cubicBezTo>
                <a:lnTo>
                  <a:pt x="52" y="154"/>
                </a:lnTo>
                <a:close/>
                <a:moveTo>
                  <a:pt x="46" y="20"/>
                </a:moveTo>
                <a:cubicBezTo>
                  <a:pt x="19" y="47"/>
                  <a:pt x="19" y="47"/>
                  <a:pt x="19" y="47"/>
                </a:cubicBezTo>
                <a:cubicBezTo>
                  <a:pt x="28" y="56"/>
                  <a:pt x="28" y="56"/>
                  <a:pt x="28" y="56"/>
                </a:cubicBezTo>
                <a:cubicBezTo>
                  <a:pt x="55" y="29"/>
                  <a:pt x="55" y="29"/>
                  <a:pt x="55" y="29"/>
                </a:cubicBezTo>
                <a:lnTo>
                  <a:pt x="46" y="20"/>
                </a:lnTo>
                <a:close/>
                <a:moveTo>
                  <a:pt x="28" y="2"/>
                </a:moveTo>
                <a:cubicBezTo>
                  <a:pt x="0" y="29"/>
                  <a:pt x="0" y="29"/>
                  <a:pt x="0" y="29"/>
                </a:cubicBezTo>
                <a:cubicBezTo>
                  <a:pt x="9" y="38"/>
                  <a:pt x="9" y="38"/>
                  <a:pt x="9" y="38"/>
                </a:cubicBezTo>
                <a:cubicBezTo>
                  <a:pt x="37" y="11"/>
                  <a:pt x="37" y="11"/>
                  <a:pt x="37" y="11"/>
                </a:cubicBezTo>
                <a:lnTo>
                  <a:pt x="28" y="2"/>
                </a:lnTo>
                <a:close/>
                <a:moveTo>
                  <a:pt x="120" y="0"/>
                </a:moveTo>
                <a:cubicBezTo>
                  <a:pt x="90" y="30"/>
                  <a:pt x="90" y="30"/>
                  <a:pt x="90" y="30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44" y="24"/>
                  <a:pt x="144" y="24"/>
                  <a:pt x="144" y="24"/>
                </a:cubicBezTo>
                <a:lnTo>
                  <a:pt x="12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00" name="Freeform 215">
            <a:extLst>
              <a:ext uri="{FF2B5EF4-FFF2-40B4-BE49-F238E27FC236}">
                <a16:creationId xmlns:a16="http://schemas.microsoft.com/office/drawing/2014/main" id="{1477258E-F80E-4761-83A0-A37FC46781F6}"/>
              </a:ext>
            </a:extLst>
          </p:cNvPr>
          <p:cNvSpPr>
            <a:spLocks noEditPoints="1"/>
          </p:cNvSpPr>
          <p:nvPr/>
        </p:nvSpPr>
        <p:spPr bwMode="auto">
          <a:xfrm>
            <a:off x="4522788" y="5308600"/>
            <a:ext cx="544512" cy="546100"/>
          </a:xfrm>
          <a:custGeom>
            <a:avLst/>
            <a:gdLst>
              <a:gd name="T0" fmla="*/ 167 w 172"/>
              <a:gd name="T1" fmla="*/ 167 h 172"/>
              <a:gd name="T2" fmla="*/ 128 w 172"/>
              <a:gd name="T3" fmla="*/ 109 h 172"/>
              <a:gd name="T4" fmla="*/ 133 w 172"/>
              <a:gd name="T5" fmla="*/ 94 h 172"/>
              <a:gd name="T6" fmla="*/ 172 w 172"/>
              <a:gd name="T7" fmla="*/ 86 h 172"/>
              <a:gd name="T8" fmla="*/ 133 w 172"/>
              <a:gd name="T9" fmla="*/ 78 h 172"/>
              <a:gd name="T10" fmla="*/ 94 w 172"/>
              <a:gd name="T11" fmla="*/ 39 h 172"/>
              <a:gd name="T12" fmla="*/ 86 w 172"/>
              <a:gd name="T13" fmla="*/ 0 h 172"/>
              <a:gd name="T14" fmla="*/ 78 w 172"/>
              <a:gd name="T15" fmla="*/ 39 h 172"/>
              <a:gd name="T16" fmla="*/ 63 w 172"/>
              <a:gd name="T17" fmla="*/ 44 h 172"/>
              <a:gd name="T18" fmla="*/ 5 w 172"/>
              <a:gd name="T19" fmla="*/ 5 h 172"/>
              <a:gd name="T20" fmla="*/ 44 w 172"/>
              <a:gd name="T21" fmla="*/ 63 h 172"/>
              <a:gd name="T22" fmla="*/ 39 w 172"/>
              <a:gd name="T23" fmla="*/ 78 h 172"/>
              <a:gd name="T24" fmla="*/ 0 w 172"/>
              <a:gd name="T25" fmla="*/ 86 h 172"/>
              <a:gd name="T26" fmla="*/ 39 w 172"/>
              <a:gd name="T27" fmla="*/ 94 h 172"/>
              <a:gd name="T28" fmla="*/ 78 w 172"/>
              <a:gd name="T29" fmla="*/ 133 h 172"/>
              <a:gd name="T30" fmla="*/ 86 w 172"/>
              <a:gd name="T31" fmla="*/ 172 h 172"/>
              <a:gd name="T32" fmla="*/ 94 w 172"/>
              <a:gd name="T33" fmla="*/ 133 h 172"/>
              <a:gd name="T34" fmla="*/ 109 w 172"/>
              <a:gd name="T35" fmla="*/ 128 h 172"/>
              <a:gd name="T36" fmla="*/ 167 w 172"/>
              <a:gd name="T37" fmla="*/ 167 h 172"/>
              <a:gd name="T38" fmla="*/ 86 w 172"/>
              <a:gd name="T39" fmla="*/ 47 h 172"/>
              <a:gd name="T40" fmla="*/ 125 w 172"/>
              <a:gd name="T41" fmla="*/ 86 h 172"/>
              <a:gd name="T42" fmla="*/ 122 w 172"/>
              <a:gd name="T43" fmla="*/ 100 h 172"/>
              <a:gd name="T44" fmla="*/ 106 w 172"/>
              <a:gd name="T45" fmla="*/ 76 h 172"/>
              <a:gd name="T46" fmla="*/ 96 w 172"/>
              <a:gd name="T47" fmla="*/ 66 h 172"/>
              <a:gd name="T48" fmla="*/ 72 w 172"/>
              <a:gd name="T49" fmla="*/ 50 h 172"/>
              <a:gd name="T50" fmla="*/ 86 w 172"/>
              <a:gd name="T51" fmla="*/ 47 h 172"/>
              <a:gd name="T52" fmla="*/ 94 w 172"/>
              <a:gd name="T53" fmla="*/ 86 h 172"/>
              <a:gd name="T54" fmla="*/ 86 w 172"/>
              <a:gd name="T55" fmla="*/ 94 h 172"/>
              <a:gd name="T56" fmla="*/ 78 w 172"/>
              <a:gd name="T57" fmla="*/ 86 h 172"/>
              <a:gd name="T58" fmla="*/ 86 w 172"/>
              <a:gd name="T59" fmla="*/ 78 h 172"/>
              <a:gd name="T60" fmla="*/ 94 w 172"/>
              <a:gd name="T61" fmla="*/ 86 h 172"/>
              <a:gd name="T62" fmla="*/ 86 w 172"/>
              <a:gd name="T63" fmla="*/ 125 h 172"/>
              <a:gd name="T64" fmla="*/ 47 w 172"/>
              <a:gd name="T65" fmla="*/ 86 h 172"/>
              <a:gd name="T66" fmla="*/ 50 w 172"/>
              <a:gd name="T67" fmla="*/ 72 h 172"/>
              <a:gd name="T68" fmla="*/ 66 w 172"/>
              <a:gd name="T69" fmla="*/ 96 h 172"/>
              <a:gd name="T70" fmla="*/ 76 w 172"/>
              <a:gd name="T71" fmla="*/ 106 h 172"/>
              <a:gd name="T72" fmla="*/ 100 w 172"/>
              <a:gd name="T73" fmla="*/ 122 h 172"/>
              <a:gd name="T74" fmla="*/ 86 w 172"/>
              <a:gd name="T75" fmla="*/ 12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2" h="172">
                <a:moveTo>
                  <a:pt x="167" y="167"/>
                </a:moveTo>
                <a:cubicBezTo>
                  <a:pt x="128" y="109"/>
                  <a:pt x="128" y="109"/>
                  <a:pt x="128" y="109"/>
                </a:cubicBezTo>
                <a:cubicBezTo>
                  <a:pt x="131" y="104"/>
                  <a:pt x="132" y="99"/>
                  <a:pt x="133" y="94"/>
                </a:cubicBezTo>
                <a:cubicBezTo>
                  <a:pt x="172" y="86"/>
                  <a:pt x="172" y="86"/>
                  <a:pt x="172" y="86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0" y="58"/>
                  <a:pt x="114" y="42"/>
                  <a:pt x="94" y="39"/>
                </a:cubicBezTo>
                <a:cubicBezTo>
                  <a:pt x="86" y="0"/>
                  <a:pt x="86" y="0"/>
                  <a:pt x="86" y="0"/>
                </a:cubicBezTo>
                <a:cubicBezTo>
                  <a:pt x="78" y="39"/>
                  <a:pt x="78" y="39"/>
                  <a:pt x="78" y="39"/>
                </a:cubicBezTo>
                <a:cubicBezTo>
                  <a:pt x="73" y="40"/>
                  <a:pt x="68" y="41"/>
                  <a:pt x="63" y="44"/>
                </a:cubicBezTo>
                <a:cubicBezTo>
                  <a:pt x="5" y="5"/>
                  <a:pt x="5" y="5"/>
                  <a:pt x="5" y="5"/>
                </a:cubicBezTo>
                <a:cubicBezTo>
                  <a:pt x="44" y="63"/>
                  <a:pt x="44" y="63"/>
                  <a:pt x="44" y="63"/>
                </a:cubicBezTo>
                <a:cubicBezTo>
                  <a:pt x="41" y="68"/>
                  <a:pt x="40" y="73"/>
                  <a:pt x="39" y="78"/>
                </a:cubicBezTo>
                <a:cubicBezTo>
                  <a:pt x="0" y="86"/>
                  <a:pt x="0" y="86"/>
                  <a:pt x="0" y="86"/>
                </a:cubicBezTo>
                <a:cubicBezTo>
                  <a:pt x="39" y="94"/>
                  <a:pt x="39" y="94"/>
                  <a:pt x="39" y="94"/>
                </a:cubicBezTo>
                <a:cubicBezTo>
                  <a:pt x="42" y="114"/>
                  <a:pt x="58" y="130"/>
                  <a:pt x="78" y="133"/>
                </a:cubicBezTo>
                <a:cubicBezTo>
                  <a:pt x="86" y="172"/>
                  <a:pt x="86" y="172"/>
                  <a:pt x="86" y="172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9" y="132"/>
                  <a:pt x="104" y="131"/>
                  <a:pt x="109" y="128"/>
                </a:cubicBezTo>
                <a:lnTo>
                  <a:pt x="167" y="167"/>
                </a:lnTo>
                <a:close/>
                <a:moveTo>
                  <a:pt x="86" y="47"/>
                </a:moveTo>
                <a:cubicBezTo>
                  <a:pt x="107" y="47"/>
                  <a:pt x="125" y="65"/>
                  <a:pt x="125" y="86"/>
                </a:cubicBezTo>
                <a:cubicBezTo>
                  <a:pt x="125" y="91"/>
                  <a:pt x="124" y="96"/>
                  <a:pt x="122" y="100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96" y="66"/>
                  <a:pt x="96" y="66"/>
                  <a:pt x="96" y="66"/>
                </a:cubicBezTo>
                <a:cubicBezTo>
                  <a:pt x="72" y="50"/>
                  <a:pt x="72" y="50"/>
                  <a:pt x="72" y="50"/>
                </a:cubicBezTo>
                <a:cubicBezTo>
                  <a:pt x="76" y="48"/>
                  <a:pt x="81" y="47"/>
                  <a:pt x="86" y="47"/>
                </a:cubicBezTo>
                <a:close/>
                <a:moveTo>
                  <a:pt x="94" y="86"/>
                </a:moveTo>
                <a:cubicBezTo>
                  <a:pt x="94" y="90"/>
                  <a:pt x="90" y="94"/>
                  <a:pt x="86" y="94"/>
                </a:cubicBezTo>
                <a:cubicBezTo>
                  <a:pt x="82" y="94"/>
                  <a:pt x="78" y="90"/>
                  <a:pt x="78" y="86"/>
                </a:cubicBezTo>
                <a:cubicBezTo>
                  <a:pt x="78" y="82"/>
                  <a:pt x="82" y="78"/>
                  <a:pt x="86" y="78"/>
                </a:cubicBezTo>
                <a:cubicBezTo>
                  <a:pt x="90" y="78"/>
                  <a:pt x="94" y="82"/>
                  <a:pt x="94" y="86"/>
                </a:cubicBezTo>
                <a:close/>
                <a:moveTo>
                  <a:pt x="86" y="125"/>
                </a:moveTo>
                <a:cubicBezTo>
                  <a:pt x="65" y="125"/>
                  <a:pt x="47" y="107"/>
                  <a:pt x="47" y="86"/>
                </a:cubicBezTo>
                <a:cubicBezTo>
                  <a:pt x="47" y="81"/>
                  <a:pt x="48" y="76"/>
                  <a:pt x="50" y="72"/>
                </a:cubicBezTo>
                <a:cubicBezTo>
                  <a:pt x="66" y="96"/>
                  <a:pt x="66" y="96"/>
                  <a:pt x="66" y="96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96" y="124"/>
                  <a:pt x="91" y="125"/>
                  <a:pt x="86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01" name="Freeform 216">
            <a:extLst>
              <a:ext uri="{FF2B5EF4-FFF2-40B4-BE49-F238E27FC236}">
                <a16:creationId xmlns:a16="http://schemas.microsoft.com/office/drawing/2014/main" id="{9E060DE0-E9AD-4527-91E5-BF9CC2A7F062}"/>
              </a:ext>
            </a:extLst>
          </p:cNvPr>
          <p:cNvSpPr>
            <a:spLocks noEditPoints="1"/>
          </p:cNvSpPr>
          <p:nvPr/>
        </p:nvSpPr>
        <p:spPr bwMode="auto">
          <a:xfrm>
            <a:off x="5426075" y="5302250"/>
            <a:ext cx="436563" cy="558800"/>
          </a:xfrm>
          <a:custGeom>
            <a:avLst/>
            <a:gdLst>
              <a:gd name="T0" fmla="*/ 84 w 138"/>
              <a:gd name="T1" fmla="*/ 71 h 176"/>
              <a:gd name="T2" fmla="*/ 69 w 138"/>
              <a:gd name="T3" fmla="*/ 69 h 176"/>
              <a:gd name="T4" fmla="*/ 54 w 138"/>
              <a:gd name="T5" fmla="*/ 71 h 176"/>
              <a:gd name="T6" fmla="*/ 54 w 138"/>
              <a:gd name="T7" fmla="*/ 26 h 176"/>
              <a:gd name="T8" fmla="*/ 15 w 138"/>
              <a:gd name="T9" fmla="*/ 26 h 176"/>
              <a:gd name="T10" fmla="*/ 15 w 138"/>
              <a:gd name="T11" fmla="*/ 48 h 176"/>
              <a:gd name="T12" fmla="*/ 34 w 138"/>
              <a:gd name="T13" fmla="*/ 82 h 176"/>
              <a:gd name="T14" fmla="*/ 16 w 138"/>
              <a:gd name="T15" fmla="*/ 122 h 176"/>
              <a:gd name="T16" fmla="*/ 69 w 138"/>
              <a:gd name="T17" fmla="*/ 176 h 176"/>
              <a:gd name="T18" fmla="*/ 122 w 138"/>
              <a:gd name="T19" fmla="*/ 122 h 176"/>
              <a:gd name="T20" fmla="*/ 101 w 138"/>
              <a:gd name="T21" fmla="*/ 80 h 176"/>
              <a:gd name="T22" fmla="*/ 123 w 138"/>
              <a:gd name="T23" fmla="*/ 49 h 176"/>
              <a:gd name="T24" fmla="*/ 123 w 138"/>
              <a:gd name="T25" fmla="*/ 26 h 176"/>
              <a:gd name="T26" fmla="*/ 84 w 138"/>
              <a:gd name="T27" fmla="*/ 26 h 176"/>
              <a:gd name="T28" fmla="*/ 84 w 138"/>
              <a:gd name="T29" fmla="*/ 71 h 176"/>
              <a:gd name="T30" fmla="*/ 103 w 138"/>
              <a:gd name="T31" fmla="*/ 122 h 176"/>
              <a:gd name="T32" fmla="*/ 69 w 138"/>
              <a:gd name="T33" fmla="*/ 157 h 176"/>
              <a:gd name="T34" fmla="*/ 35 w 138"/>
              <a:gd name="T35" fmla="*/ 122 h 176"/>
              <a:gd name="T36" fmla="*/ 69 w 138"/>
              <a:gd name="T37" fmla="*/ 88 h 176"/>
              <a:gd name="T38" fmla="*/ 103 w 138"/>
              <a:gd name="T39" fmla="*/ 122 h 176"/>
              <a:gd name="T40" fmla="*/ 0 w 138"/>
              <a:gd name="T41" fmla="*/ 0 h 176"/>
              <a:gd name="T42" fmla="*/ 0 w 138"/>
              <a:gd name="T43" fmla="*/ 16 h 176"/>
              <a:gd name="T44" fmla="*/ 138 w 138"/>
              <a:gd name="T45" fmla="*/ 16 h 176"/>
              <a:gd name="T46" fmla="*/ 138 w 138"/>
              <a:gd name="T47" fmla="*/ 0 h 176"/>
              <a:gd name="T48" fmla="*/ 0 w 138"/>
              <a:gd name="T49" fmla="*/ 0 h 176"/>
              <a:gd name="T50" fmla="*/ 68 w 138"/>
              <a:gd name="T51" fmla="*/ 91 h 176"/>
              <a:gd name="T52" fmla="*/ 61 w 138"/>
              <a:gd name="T53" fmla="*/ 111 h 176"/>
              <a:gd name="T54" fmla="*/ 39 w 138"/>
              <a:gd name="T55" fmla="*/ 111 h 176"/>
              <a:gd name="T56" fmla="*/ 38 w 138"/>
              <a:gd name="T57" fmla="*/ 112 h 176"/>
              <a:gd name="T58" fmla="*/ 38 w 138"/>
              <a:gd name="T59" fmla="*/ 114 h 176"/>
              <a:gd name="T60" fmla="*/ 56 w 138"/>
              <a:gd name="T61" fmla="*/ 127 h 176"/>
              <a:gd name="T62" fmla="*/ 49 w 138"/>
              <a:gd name="T63" fmla="*/ 148 h 176"/>
              <a:gd name="T64" fmla="*/ 50 w 138"/>
              <a:gd name="T65" fmla="*/ 149 h 176"/>
              <a:gd name="T66" fmla="*/ 51 w 138"/>
              <a:gd name="T67" fmla="*/ 149 h 176"/>
              <a:gd name="T68" fmla="*/ 69 w 138"/>
              <a:gd name="T69" fmla="*/ 136 h 176"/>
              <a:gd name="T70" fmla="*/ 87 w 138"/>
              <a:gd name="T71" fmla="*/ 149 h 176"/>
              <a:gd name="T72" fmla="*/ 88 w 138"/>
              <a:gd name="T73" fmla="*/ 149 h 176"/>
              <a:gd name="T74" fmla="*/ 88 w 138"/>
              <a:gd name="T75" fmla="*/ 149 h 176"/>
              <a:gd name="T76" fmla="*/ 89 w 138"/>
              <a:gd name="T77" fmla="*/ 148 h 176"/>
              <a:gd name="T78" fmla="*/ 82 w 138"/>
              <a:gd name="T79" fmla="*/ 127 h 176"/>
              <a:gd name="T80" fmla="*/ 100 w 138"/>
              <a:gd name="T81" fmla="*/ 114 h 176"/>
              <a:gd name="T82" fmla="*/ 100 w 138"/>
              <a:gd name="T83" fmla="*/ 112 h 176"/>
              <a:gd name="T84" fmla="*/ 99 w 138"/>
              <a:gd name="T85" fmla="*/ 111 h 176"/>
              <a:gd name="T86" fmla="*/ 77 w 138"/>
              <a:gd name="T87" fmla="*/ 111 h 176"/>
              <a:gd name="T88" fmla="*/ 70 w 138"/>
              <a:gd name="T89" fmla="*/ 91 h 176"/>
              <a:gd name="T90" fmla="*/ 69 w 138"/>
              <a:gd name="T91" fmla="*/ 90 h 176"/>
              <a:gd name="T92" fmla="*/ 68 w 138"/>
              <a:gd name="T93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76">
                <a:moveTo>
                  <a:pt x="84" y="71"/>
                </a:moveTo>
                <a:cubicBezTo>
                  <a:pt x="79" y="70"/>
                  <a:pt x="74" y="69"/>
                  <a:pt x="69" y="69"/>
                </a:cubicBezTo>
                <a:cubicBezTo>
                  <a:pt x="64" y="69"/>
                  <a:pt x="59" y="70"/>
                  <a:pt x="54" y="71"/>
                </a:cubicBezTo>
                <a:cubicBezTo>
                  <a:pt x="54" y="26"/>
                  <a:pt x="54" y="26"/>
                  <a:pt x="54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48"/>
                  <a:pt x="15" y="48"/>
                  <a:pt x="15" y="48"/>
                </a:cubicBezTo>
                <a:cubicBezTo>
                  <a:pt x="34" y="82"/>
                  <a:pt x="34" y="82"/>
                  <a:pt x="34" y="82"/>
                </a:cubicBezTo>
                <a:cubicBezTo>
                  <a:pt x="23" y="92"/>
                  <a:pt x="16" y="106"/>
                  <a:pt x="16" y="122"/>
                </a:cubicBezTo>
                <a:cubicBezTo>
                  <a:pt x="16" y="152"/>
                  <a:pt x="40" y="176"/>
                  <a:pt x="69" y="176"/>
                </a:cubicBezTo>
                <a:cubicBezTo>
                  <a:pt x="98" y="176"/>
                  <a:pt x="122" y="152"/>
                  <a:pt x="122" y="122"/>
                </a:cubicBezTo>
                <a:cubicBezTo>
                  <a:pt x="122" y="105"/>
                  <a:pt x="114" y="90"/>
                  <a:pt x="101" y="80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84" y="26"/>
                  <a:pt x="84" y="26"/>
                  <a:pt x="84" y="26"/>
                </a:cubicBezTo>
                <a:lnTo>
                  <a:pt x="84" y="71"/>
                </a:lnTo>
                <a:close/>
                <a:moveTo>
                  <a:pt x="103" y="122"/>
                </a:moveTo>
                <a:cubicBezTo>
                  <a:pt x="103" y="141"/>
                  <a:pt x="88" y="157"/>
                  <a:pt x="69" y="157"/>
                </a:cubicBezTo>
                <a:cubicBezTo>
                  <a:pt x="50" y="157"/>
                  <a:pt x="35" y="141"/>
                  <a:pt x="35" y="122"/>
                </a:cubicBezTo>
                <a:cubicBezTo>
                  <a:pt x="35" y="104"/>
                  <a:pt x="50" y="88"/>
                  <a:pt x="69" y="88"/>
                </a:cubicBezTo>
                <a:cubicBezTo>
                  <a:pt x="88" y="88"/>
                  <a:pt x="103" y="104"/>
                  <a:pt x="103" y="122"/>
                </a:cubicBezTo>
                <a:close/>
                <a:moveTo>
                  <a:pt x="0" y="0"/>
                </a:moveTo>
                <a:cubicBezTo>
                  <a:pt x="0" y="16"/>
                  <a:pt x="0" y="16"/>
                  <a:pt x="0" y="16"/>
                </a:cubicBezTo>
                <a:cubicBezTo>
                  <a:pt x="138" y="16"/>
                  <a:pt x="138" y="16"/>
                  <a:pt x="138" y="16"/>
                </a:cubicBezTo>
                <a:cubicBezTo>
                  <a:pt x="138" y="0"/>
                  <a:pt x="138" y="0"/>
                  <a:pt x="138" y="0"/>
                </a:cubicBezTo>
                <a:lnTo>
                  <a:pt x="0" y="0"/>
                </a:lnTo>
                <a:close/>
                <a:moveTo>
                  <a:pt x="68" y="91"/>
                </a:moveTo>
                <a:cubicBezTo>
                  <a:pt x="61" y="111"/>
                  <a:pt x="61" y="111"/>
                  <a:pt x="61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11"/>
                  <a:pt x="38" y="112"/>
                  <a:pt x="38" y="112"/>
                </a:cubicBezTo>
                <a:cubicBezTo>
                  <a:pt x="38" y="113"/>
                  <a:pt x="38" y="113"/>
                  <a:pt x="38" y="11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9" y="148"/>
                  <a:pt x="49" y="149"/>
                  <a:pt x="50" y="149"/>
                </a:cubicBezTo>
                <a:cubicBezTo>
                  <a:pt x="50" y="149"/>
                  <a:pt x="51" y="149"/>
                  <a:pt x="51" y="149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87" y="149"/>
                  <a:pt x="87" y="149"/>
                  <a:pt x="87" y="149"/>
                </a:cubicBezTo>
                <a:cubicBezTo>
                  <a:pt x="87" y="149"/>
                  <a:pt x="87" y="149"/>
                  <a:pt x="88" y="149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89" y="149"/>
                  <a:pt x="89" y="148"/>
                  <a:pt x="89" y="148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00" y="113"/>
                  <a:pt x="100" y="113"/>
                  <a:pt x="100" y="112"/>
                </a:cubicBezTo>
                <a:cubicBezTo>
                  <a:pt x="100" y="112"/>
                  <a:pt x="99" y="111"/>
                  <a:pt x="99" y="111"/>
                </a:cubicBezTo>
                <a:cubicBezTo>
                  <a:pt x="77" y="111"/>
                  <a:pt x="77" y="111"/>
                  <a:pt x="77" y="111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0"/>
                  <a:pt x="70" y="90"/>
                  <a:pt x="69" y="90"/>
                </a:cubicBezTo>
                <a:cubicBezTo>
                  <a:pt x="68" y="90"/>
                  <a:pt x="68" y="90"/>
                  <a:pt x="68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02" name="Freeform 217">
            <a:extLst>
              <a:ext uri="{FF2B5EF4-FFF2-40B4-BE49-F238E27FC236}">
                <a16:creationId xmlns:a16="http://schemas.microsoft.com/office/drawing/2014/main" id="{7F4F549A-9A82-47D1-BE30-AA395DB04A15}"/>
              </a:ext>
            </a:extLst>
          </p:cNvPr>
          <p:cNvSpPr>
            <a:spLocks/>
          </p:cNvSpPr>
          <p:nvPr/>
        </p:nvSpPr>
        <p:spPr bwMode="auto">
          <a:xfrm>
            <a:off x="6443663" y="5311775"/>
            <a:ext cx="252412" cy="488950"/>
          </a:xfrm>
          <a:custGeom>
            <a:avLst/>
            <a:gdLst>
              <a:gd name="T0" fmla="*/ 44 w 80"/>
              <a:gd name="T1" fmla="*/ 93 h 154"/>
              <a:gd name="T2" fmla="*/ 80 w 80"/>
              <a:gd name="T3" fmla="*/ 97 h 154"/>
              <a:gd name="T4" fmla="*/ 2 w 80"/>
              <a:gd name="T5" fmla="*/ 0 h 154"/>
              <a:gd name="T6" fmla="*/ 0 w 80"/>
              <a:gd name="T7" fmla="*/ 124 h 154"/>
              <a:gd name="T8" fmla="*/ 3 w 80"/>
              <a:gd name="T9" fmla="*/ 121 h 154"/>
              <a:gd name="T10" fmla="*/ 26 w 80"/>
              <a:gd name="T11" fmla="*/ 99 h 154"/>
              <a:gd name="T12" fmla="*/ 44 w 80"/>
              <a:gd name="T13" fmla="*/ 148 h 154"/>
              <a:gd name="T14" fmla="*/ 53 w 80"/>
              <a:gd name="T15" fmla="*/ 154 h 154"/>
              <a:gd name="T16" fmla="*/ 56 w 80"/>
              <a:gd name="T17" fmla="*/ 154 h 154"/>
              <a:gd name="T18" fmla="*/ 62 w 80"/>
              <a:gd name="T19" fmla="*/ 145 h 154"/>
              <a:gd name="T20" fmla="*/ 62 w 80"/>
              <a:gd name="T21" fmla="*/ 142 h 154"/>
              <a:gd name="T22" fmla="*/ 44 w 80"/>
              <a:gd name="T23" fmla="*/ 9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154">
                <a:moveTo>
                  <a:pt x="44" y="93"/>
                </a:moveTo>
                <a:cubicBezTo>
                  <a:pt x="80" y="97"/>
                  <a:pt x="80" y="97"/>
                  <a:pt x="80" y="97"/>
                </a:cubicBezTo>
                <a:cubicBezTo>
                  <a:pt x="2" y="0"/>
                  <a:pt x="2" y="0"/>
                  <a:pt x="2" y="0"/>
                </a:cubicBezTo>
                <a:cubicBezTo>
                  <a:pt x="0" y="124"/>
                  <a:pt x="0" y="124"/>
                  <a:pt x="0" y="124"/>
                </a:cubicBezTo>
                <a:cubicBezTo>
                  <a:pt x="3" y="121"/>
                  <a:pt x="3" y="121"/>
                  <a:pt x="3" y="121"/>
                </a:cubicBezTo>
                <a:cubicBezTo>
                  <a:pt x="26" y="99"/>
                  <a:pt x="26" y="99"/>
                  <a:pt x="26" y="99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5" y="152"/>
                  <a:pt x="49" y="154"/>
                  <a:pt x="53" y="154"/>
                </a:cubicBezTo>
                <a:cubicBezTo>
                  <a:pt x="54" y="154"/>
                  <a:pt x="55" y="154"/>
                  <a:pt x="56" y="154"/>
                </a:cubicBezTo>
                <a:cubicBezTo>
                  <a:pt x="60" y="152"/>
                  <a:pt x="62" y="149"/>
                  <a:pt x="62" y="145"/>
                </a:cubicBezTo>
                <a:cubicBezTo>
                  <a:pt x="62" y="144"/>
                  <a:pt x="62" y="143"/>
                  <a:pt x="62" y="142"/>
                </a:cubicBezTo>
                <a:lnTo>
                  <a:pt x="44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03" name="Freeform 218">
            <a:extLst>
              <a:ext uri="{FF2B5EF4-FFF2-40B4-BE49-F238E27FC236}">
                <a16:creationId xmlns:a16="http://schemas.microsoft.com/office/drawing/2014/main" id="{939E0954-8C2F-45F6-A96B-C5482F6D78FA}"/>
              </a:ext>
            </a:extLst>
          </p:cNvPr>
          <p:cNvSpPr>
            <a:spLocks/>
          </p:cNvSpPr>
          <p:nvPr/>
        </p:nvSpPr>
        <p:spPr bwMode="auto">
          <a:xfrm>
            <a:off x="7165975" y="5438775"/>
            <a:ext cx="63500" cy="127000"/>
          </a:xfrm>
          <a:custGeom>
            <a:avLst/>
            <a:gdLst>
              <a:gd name="T0" fmla="*/ 0 w 40"/>
              <a:gd name="T1" fmla="*/ 0 h 80"/>
              <a:gd name="T2" fmla="*/ 40 w 40"/>
              <a:gd name="T3" fmla="*/ 40 h 80"/>
              <a:gd name="T4" fmla="*/ 0 w 40"/>
              <a:gd name="T5" fmla="*/ 80 h 80"/>
              <a:gd name="T6" fmla="*/ 0 w 40"/>
              <a:gd name="T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80">
                <a:moveTo>
                  <a:pt x="0" y="0"/>
                </a:moveTo>
                <a:lnTo>
                  <a:pt x="40" y="40"/>
                </a:lnTo>
                <a:lnTo>
                  <a:pt x="0" y="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04" name="Freeform 219">
            <a:extLst>
              <a:ext uri="{FF2B5EF4-FFF2-40B4-BE49-F238E27FC236}">
                <a16:creationId xmlns:a16="http://schemas.microsoft.com/office/drawing/2014/main" id="{7C7E8A15-1CA8-4A9E-954E-AB86288A0580}"/>
              </a:ext>
            </a:extLst>
          </p:cNvPr>
          <p:cNvSpPr>
            <a:spLocks noEditPoints="1"/>
          </p:cNvSpPr>
          <p:nvPr/>
        </p:nvSpPr>
        <p:spPr bwMode="auto">
          <a:xfrm>
            <a:off x="7153275" y="5308600"/>
            <a:ext cx="506413" cy="495300"/>
          </a:xfrm>
          <a:custGeom>
            <a:avLst/>
            <a:gdLst>
              <a:gd name="T0" fmla="*/ 66 w 319"/>
              <a:gd name="T1" fmla="*/ 122 h 312"/>
              <a:gd name="T2" fmla="*/ 8 w 319"/>
              <a:gd name="T3" fmla="*/ 182 h 312"/>
              <a:gd name="T4" fmla="*/ 8 w 319"/>
              <a:gd name="T5" fmla="*/ 312 h 312"/>
              <a:gd name="T6" fmla="*/ 319 w 319"/>
              <a:gd name="T7" fmla="*/ 312 h 312"/>
              <a:gd name="T8" fmla="*/ 319 w 319"/>
              <a:gd name="T9" fmla="*/ 122 h 312"/>
              <a:gd name="T10" fmla="*/ 66 w 319"/>
              <a:gd name="T11" fmla="*/ 122 h 312"/>
              <a:gd name="T12" fmla="*/ 253 w 319"/>
              <a:gd name="T13" fmla="*/ 250 h 312"/>
              <a:gd name="T14" fmla="*/ 80 w 319"/>
              <a:gd name="T15" fmla="*/ 250 h 312"/>
              <a:gd name="T16" fmla="*/ 80 w 319"/>
              <a:gd name="T17" fmla="*/ 230 h 312"/>
              <a:gd name="T18" fmla="*/ 253 w 319"/>
              <a:gd name="T19" fmla="*/ 230 h 312"/>
              <a:gd name="T20" fmla="*/ 253 w 319"/>
              <a:gd name="T21" fmla="*/ 250 h 312"/>
              <a:gd name="T22" fmla="*/ 253 w 319"/>
              <a:gd name="T23" fmla="*/ 204 h 312"/>
              <a:gd name="T24" fmla="*/ 80 w 319"/>
              <a:gd name="T25" fmla="*/ 204 h 312"/>
              <a:gd name="T26" fmla="*/ 80 w 319"/>
              <a:gd name="T27" fmla="*/ 184 h 312"/>
              <a:gd name="T28" fmla="*/ 253 w 319"/>
              <a:gd name="T29" fmla="*/ 184 h 312"/>
              <a:gd name="T30" fmla="*/ 253 w 319"/>
              <a:gd name="T31" fmla="*/ 204 h 312"/>
              <a:gd name="T32" fmla="*/ 313 w 319"/>
              <a:gd name="T33" fmla="*/ 66 h 312"/>
              <a:gd name="T34" fmla="*/ 301 w 319"/>
              <a:gd name="T35" fmla="*/ 0 h 312"/>
              <a:gd name="T36" fmla="*/ 0 w 319"/>
              <a:gd name="T37" fmla="*/ 56 h 312"/>
              <a:gd name="T38" fmla="*/ 58 w 319"/>
              <a:gd name="T39" fmla="*/ 112 h 312"/>
              <a:gd name="T40" fmla="*/ 313 w 319"/>
              <a:gd name="T41" fmla="*/ 66 h 312"/>
              <a:gd name="T42" fmla="*/ 281 w 319"/>
              <a:gd name="T43" fmla="*/ 16 h 312"/>
              <a:gd name="T44" fmla="*/ 297 w 319"/>
              <a:gd name="T45" fmla="*/ 46 h 312"/>
              <a:gd name="T46" fmla="*/ 299 w 319"/>
              <a:gd name="T47" fmla="*/ 56 h 312"/>
              <a:gd name="T48" fmla="*/ 263 w 319"/>
              <a:gd name="T49" fmla="*/ 62 h 312"/>
              <a:gd name="T50" fmla="*/ 239 w 319"/>
              <a:gd name="T51" fmla="*/ 24 h 312"/>
              <a:gd name="T52" fmla="*/ 281 w 319"/>
              <a:gd name="T53" fmla="*/ 16 h 312"/>
              <a:gd name="T54" fmla="*/ 198 w 319"/>
              <a:gd name="T55" fmla="*/ 32 h 312"/>
              <a:gd name="T56" fmla="*/ 221 w 319"/>
              <a:gd name="T57" fmla="*/ 70 h 312"/>
              <a:gd name="T58" fmla="*/ 180 w 319"/>
              <a:gd name="T59" fmla="*/ 78 h 312"/>
              <a:gd name="T60" fmla="*/ 158 w 319"/>
              <a:gd name="T61" fmla="*/ 38 h 312"/>
              <a:gd name="T62" fmla="*/ 198 w 319"/>
              <a:gd name="T63" fmla="*/ 32 h 312"/>
              <a:gd name="T64" fmla="*/ 116 w 319"/>
              <a:gd name="T65" fmla="*/ 46 h 312"/>
              <a:gd name="T66" fmla="*/ 138 w 319"/>
              <a:gd name="T67" fmla="*/ 86 h 312"/>
              <a:gd name="T68" fmla="*/ 98 w 319"/>
              <a:gd name="T69" fmla="*/ 94 h 312"/>
              <a:gd name="T70" fmla="*/ 76 w 319"/>
              <a:gd name="T71" fmla="*/ 54 h 312"/>
              <a:gd name="T72" fmla="*/ 116 w 319"/>
              <a:gd name="T73" fmla="*/ 4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9" h="312">
                <a:moveTo>
                  <a:pt x="66" y="122"/>
                </a:moveTo>
                <a:lnTo>
                  <a:pt x="8" y="182"/>
                </a:lnTo>
                <a:lnTo>
                  <a:pt x="8" y="312"/>
                </a:lnTo>
                <a:lnTo>
                  <a:pt x="319" y="312"/>
                </a:lnTo>
                <a:lnTo>
                  <a:pt x="319" y="122"/>
                </a:lnTo>
                <a:lnTo>
                  <a:pt x="66" y="122"/>
                </a:lnTo>
                <a:close/>
                <a:moveTo>
                  <a:pt x="253" y="250"/>
                </a:moveTo>
                <a:lnTo>
                  <a:pt x="80" y="250"/>
                </a:lnTo>
                <a:lnTo>
                  <a:pt x="80" y="230"/>
                </a:lnTo>
                <a:lnTo>
                  <a:pt x="253" y="230"/>
                </a:lnTo>
                <a:lnTo>
                  <a:pt x="253" y="250"/>
                </a:lnTo>
                <a:close/>
                <a:moveTo>
                  <a:pt x="253" y="204"/>
                </a:moveTo>
                <a:lnTo>
                  <a:pt x="80" y="204"/>
                </a:lnTo>
                <a:lnTo>
                  <a:pt x="80" y="184"/>
                </a:lnTo>
                <a:lnTo>
                  <a:pt x="253" y="184"/>
                </a:lnTo>
                <a:lnTo>
                  <a:pt x="253" y="204"/>
                </a:lnTo>
                <a:close/>
                <a:moveTo>
                  <a:pt x="313" y="66"/>
                </a:moveTo>
                <a:lnTo>
                  <a:pt x="301" y="0"/>
                </a:lnTo>
                <a:lnTo>
                  <a:pt x="0" y="56"/>
                </a:lnTo>
                <a:lnTo>
                  <a:pt x="58" y="112"/>
                </a:lnTo>
                <a:lnTo>
                  <a:pt x="313" y="66"/>
                </a:lnTo>
                <a:close/>
                <a:moveTo>
                  <a:pt x="281" y="16"/>
                </a:moveTo>
                <a:lnTo>
                  <a:pt x="297" y="46"/>
                </a:lnTo>
                <a:lnTo>
                  <a:pt x="299" y="56"/>
                </a:lnTo>
                <a:lnTo>
                  <a:pt x="263" y="62"/>
                </a:lnTo>
                <a:lnTo>
                  <a:pt x="239" y="24"/>
                </a:lnTo>
                <a:lnTo>
                  <a:pt x="281" y="16"/>
                </a:lnTo>
                <a:close/>
                <a:moveTo>
                  <a:pt x="198" y="32"/>
                </a:moveTo>
                <a:lnTo>
                  <a:pt x="221" y="70"/>
                </a:lnTo>
                <a:lnTo>
                  <a:pt x="180" y="78"/>
                </a:lnTo>
                <a:lnTo>
                  <a:pt x="158" y="38"/>
                </a:lnTo>
                <a:lnTo>
                  <a:pt x="198" y="32"/>
                </a:lnTo>
                <a:close/>
                <a:moveTo>
                  <a:pt x="116" y="46"/>
                </a:moveTo>
                <a:lnTo>
                  <a:pt x="138" y="86"/>
                </a:lnTo>
                <a:lnTo>
                  <a:pt x="98" y="94"/>
                </a:lnTo>
                <a:lnTo>
                  <a:pt x="76" y="54"/>
                </a:lnTo>
                <a:lnTo>
                  <a:pt x="116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05" name="Freeform 220">
            <a:extLst>
              <a:ext uri="{FF2B5EF4-FFF2-40B4-BE49-F238E27FC236}">
                <a16:creationId xmlns:a16="http://schemas.microsoft.com/office/drawing/2014/main" id="{729E7233-8454-4850-8FAD-32742F57CA08}"/>
              </a:ext>
            </a:extLst>
          </p:cNvPr>
          <p:cNvSpPr>
            <a:spLocks noEditPoints="1"/>
          </p:cNvSpPr>
          <p:nvPr/>
        </p:nvSpPr>
        <p:spPr bwMode="auto">
          <a:xfrm>
            <a:off x="8126413" y="5343525"/>
            <a:ext cx="360362" cy="425450"/>
          </a:xfrm>
          <a:custGeom>
            <a:avLst/>
            <a:gdLst>
              <a:gd name="T0" fmla="*/ 58 w 227"/>
              <a:gd name="T1" fmla="*/ 134 h 268"/>
              <a:gd name="T2" fmla="*/ 227 w 227"/>
              <a:gd name="T3" fmla="*/ 268 h 268"/>
              <a:gd name="T4" fmla="*/ 227 w 227"/>
              <a:gd name="T5" fmla="*/ 0 h 268"/>
              <a:gd name="T6" fmla="*/ 58 w 227"/>
              <a:gd name="T7" fmla="*/ 134 h 268"/>
              <a:gd name="T8" fmla="*/ 0 w 227"/>
              <a:gd name="T9" fmla="*/ 268 h 268"/>
              <a:gd name="T10" fmla="*/ 52 w 227"/>
              <a:gd name="T11" fmla="*/ 268 h 268"/>
              <a:gd name="T12" fmla="*/ 52 w 227"/>
              <a:gd name="T13" fmla="*/ 0 h 268"/>
              <a:gd name="T14" fmla="*/ 0 w 227"/>
              <a:gd name="T15" fmla="*/ 0 h 268"/>
              <a:gd name="T16" fmla="*/ 0 w 227"/>
              <a:gd name="T17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" h="268">
                <a:moveTo>
                  <a:pt x="58" y="134"/>
                </a:moveTo>
                <a:lnTo>
                  <a:pt x="227" y="268"/>
                </a:lnTo>
                <a:lnTo>
                  <a:pt x="227" y="0"/>
                </a:lnTo>
                <a:lnTo>
                  <a:pt x="58" y="134"/>
                </a:lnTo>
                <a:close/>
                <a:moveTo>
                  <a:pt x="0" y="268"/>
                </a:moveTo>
                <a:lnTo>
                  <a:pt x="52" y="268"/>
                </a:lnTo>
                <a:lnTo>
                  <a:pt x="52" y="0"/>
                </a:lnTo>
                <a:lnTo>
                  <a:pt x="0" y="0"/>
                </a:lnTo>
                <a:lnTo>
                  <a:pt x="0" y="2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06" name="Freeform 221">
            <a:extLst>
              <a:ext uri="{FF2B5EF4-FFF2-40B4-BE49-F238E27FC236}">
                <a16:creationId xmlns:a16="http://schemas.microsoft.com/office/drawing/2014/main" id="{AACA0342-4FA6-433B-8CFF-972D62BF93B1}"/>
              </a:ext>
            </a:extLst>
          </p:cNvPr>
          <p:cNvSpPr>
            <a:spLocks noEditPoints="1"/>
          </p:cNvSpPr>
          <p:nvPr/>
        </p:nvSpPr>
        <p:spPr bwMode="auto">
          <a:xfrm>
            <a:off x="9090025" y="5343525"/>
            <a:ext cx="360363" cy="425450"/>
          </a:xfrm>
          <a:custGeom>
            <a:avLst/>
            <a:gdLst>
              <a:gd name="T0" fmla="*/ 169 w 227"/>
              <a:gd name="T1" fmla="*/ 134 h 268"/>
              <a:gd name="T2" fmla="*/ 0 w 227"/>
              <a:gd name="T3" fmla="*/ 268 h 268"/>
              <a:gd name="T4" fmla="*/ 0 w 227"/>
              <a:gd name="T5" fmla="*/ 0 h 268"/>
              <a:gd name="T6" fmla="*/ 169 w 227"/>
              <a:gd name="T7" fmla="*/ 134 h 268"/>
              <a:gd name="T8" fmla="*/ 227 w 227"/>
              <a:gd name="T9" fmla="*/ 268 h 268"/>
              <a:gd name="T10" fmla="*/ 175 w 227"/>
              <a:gd name="T11" fmla="*/ 268 h 268"/>
              <a:gd name="T12" fmla="*/ 175 w 227"/>
              <a:gd name="T13" fmla="*/ 0 h 268"/>
              <a:gd name="T14" fmla="*/ 227 w 227"/>
              <a:gd name="T15" fmla="*/ 0 h 268"/>
              <a:gd name="T16" fmla="*/ 227 w 227"/>
              <a:gd name="T17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" h="268">
                <a:moveTo>
                  <a:pt x="169" y="134"/>
                </a:moveTo>
                <a:lnTo>
                  <a:pt x="0" y="268"/>
                </a:lnTo>
                <a:lnTo>
                  <a:pt x="0" y="0"/>
                </a:lnTo>
                <a:lnTo>
                  <a:pt x="169" y="134"/>
                </a:lnTo>
                <a:close/>
                <a:moveTo>
                  <a:pt x="227" y="268"/>
                </a:moveTo>
                <a:lnTo>
                  <a:pt x="175" y="268"/>
                </a:lnTo>
                <a:lnTo>
                  <a:pt x="175" y="0"/>
                </a:lnTo>
                <a:lnTo>
                  <a:pt x="227" y="0"/>
                </a:lnTo>
                <a:lnTo>
                  <a:pt x="227" y="2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07" name="Freeform 222">
            <a:extLst>
              <a:ext uri="{FF2B5EF4-FFF2-40B4-BE49-F238E27FC236}">
                <a16:creationId xmlns:a16="http://schemas.microsoft.com/office/drawing/2014/main" id="{CC587B31-1166-4D12-B006-B04D6BA6B3D7}"/>
              </a:ext>
            </a:extLst>
          </p:cNvPr>
          <p:cNvSpPr>
            <a:spLocks/>
          </p:cNvSpPr>
          <p:nvPr/>
        </p:nvSpPr>
        <p:spPr bwMode="auto">
          <a:xfrm>
            <a:off x="10012363" y="5343525"/>
            <a:ext cx="265112" cy="425450"/>
          </a:xfrm>
          <a:custGeom>
            <a:avLst/>
            <a:gdLst>
              <a:gd name="T0" fmla="*/ 167 w 167"/>
              <a:gd name="T1" fmla="*/ 134 h 268"/>
              <a:gd name="T2" fmla="*/ 0 w 167"/>
              <a:gd name="T3" fmla="*/ 0 h 268"/>
              <a:gd name="T4" fmla="*/ 0 w 167"/>
              <a:gd name="T5" fmla="*/ 268 h 268"/>
              <a:gd name="T6" fmla="*/ 167 w 167"/>
              <a:gd name="T7" fmla="*/ 13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" h="268">
                <a:moveTo>
                  <a:pt x="167" y="134"/>
                </a:moveTo>
                <a:lnTo>
                  <a:pt x="0" y="0"/>
                </a:lnTo>
                <a:lnTo>
                  <a:pt x="0" y="268"/>
                </a:lnTo>
                <a:lnTo>
                  <a:pt x="167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08" name="Freeform 223">
            <a:extLst>
              <a:ext uri="{FF2B5EF4-FFF2-40B4-BE49-F238E27FC236}">
                <a16:creationId xmlns:a16="http://schemas.microsoft.com/office/drawing/2014/main" id="{BAC1C284-CFBF-483C-9E0A-D240FB4C29F7}"/>
              </a:ext>
            </a:extLst>
          </p:cNvPr>
          <p:cNvSpPr>
            <a:spLocks/>
          </p:cNvSpPr>
          <p:nvPr/>
        </p:nvSpPr>
        <p:spPr bwMode="auto">
          <a:xfrm>
            <a:off x="912813" y="6221413"/>
            <a:ext cx="273050" cy="317500"/>
          </a:xfrm>
          <a:custGeom>
            <a:avLst/>
            <a:gdLst>
              <a:gd name="T0" fmla="*/ 172 w 172"/>
              <a:gd name="T1" fmla="*/ 100 h 200"/>
              <a:gd name="T2" fmla="*/ 0 w 172"/>
              <a:gd name="T3" fmla="*/ 200 h 200"/>
              <a:gd name="T4" fmla="*/ 0 w 172"/>
              <a:gd name="T5" fmla="*/ 0 h 200"/>
              <a:gd name="T6" fmla="*/ 172 w 172"/>
              <a:gd name="T7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" h="200">
                <a:moveTo>
                  <a:pt x="172" y="100"/>
                </a:moveTo>
                <a:lnTo>
                  <a:pt x="0" y="200"/>
                </a:lnTo>
                <a:lnTo>
                  <a:pt x="0" y="0"/>
                </a:lnTo>
                <a:lnTo>
                  <a:pt x="172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09" name="Freeform 224">
            <a:extLst>
              <a:ext uri="{FF2B5EF4-FFF2-40B4-BE49-F238E27FC236}">
                <a16:creationId xmlns:a16="http://schemas.microsoft.com/office/drawing/2014/main" id="{841AE46D-575F-4E1F-AC6E-00423A911569}"/>
              </a:ext>
            </a:extLst>
          </p:cNvPr>
          <p:cNvSpPr>
            <a:spLocks/>
          </p:cNvSpPr>
          <p:nvPr/>
        </p:nvSpPr>
        <p:spPr bwMode="auto">
          <a:xfrm>
            <a:off x="1179513" y="6221413"/>
            <a:ext cx="271462" cy="317500"/>
          </a:xfrm>
          <a:custGeom>
            <a:avLst/>
            <a:gdLst>
              <a:gd name="T0" fmla="*/ 171 w 171"/>
              <a:gd name="T1" fmla="*/ 100 h 200"/>
              <a:gd name="T2" fmla="*/ 0 w 171"/>
              <a:gd name="T3" fmla="*/ 200 h 200"/>
              <a:gd name="T4" fmla="*/ 0 w 171"/>
              <a:gd name="T5" fmla="*/ 0 h 200"/>
              <a:gd name="T6" fmla="*/ 171 w 171"/>
              <a:gd name="T7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" h="200">
                <a:moveTo>
                  <a:pt x="171" y="100"/>
                </a:moveTo>
                <a:lnTo>
                  <a:pt x="0" y="200"/>
                </a:lnTo>
                <a:lnTo>
                  <a:pt x="0" y="0"/>
                </a:lnTo>
                <a:lnTo>
                  <a:pt x="171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10" name="Freeform 225">
            <a:extLst>
              <a:ext uri="{FF2B5EF4-FFF2-40B4-BE49-F238E27FC236}">
                <a16:creationId xmlns:a16="http://schemas.microsoft.com/office/drawing/2014/main" id="{A4E876C1-032C-4C2C-BD18-53901568592B}"/>
              </a:ext>
            </a:extLst>
          </p:cNvPr>
          <p:cNvSpPr>
            <a:spLocks noEditPoints="1"/>
          </p:cNvSpPr>
          <p:nvPr/>
        </p:nvSpPr>
        <p:spPr bwMode="auto">
          <a:xfrm>
            <a:off x="4481513" y="6186488"/>
            <a:ext cx="550862" cy="387350"/>
          </a:xfrm>
          <a:custGeom>
            <a:avLst/>
            <a:gdLst>
              <a:gd name="T0" fmla="*/ 84 w 174"/>
              <a:gd name="T1" fmla="*/ 78 h 122"/>
              <a:gd name="T2" fmla="*/ 49 w 174"/>
              <a:gd name="T3" fmla="*/ 42 h 122"/>
              <a:gd name="T4" fmla="*/ 26 w 174"/>
              <a:gd name="T5" fmla="*/ 85 h 122"/>
              <a:gd name="T6" fmla="*/ 26 w 174"/>
              <a:gd name="T7" fmla="*/ 97 h 122"/>
              <a:gd name="T8" fmla="*/ 142 w 174"/>
              <a:gd name="T9" fmla="*/ 97 h 122"/>
              <a:gd name="T10" fmla="*/ 96 w 174"/>
              <a:gd name="T11" fmla="*/ 57 h 122"/>
              <a:gd name="T12" fmla="*/ 84 w 174"/>
              <a:gd name="T13" fmla="*/ 78 h 122"/>
              <a:gd name="T14" fmla="*/ 124 w 174"/>
              <a:gd name="T15" fmla="*/ 51 h 122"/>
              <a:gd name="T16" fmla="*/ 135 w 174"/>
              <a:gd name="T17" fmla="*/ 39 h 122"/>
              <a:gd name="T18" fmla="*/ 124 w 174"/>
              <a:gd name="T19" fmla="*/ 28 h 122"/>
              <a:gd name="T20" fmla="*/ 112 w 174"/>
              <a:gd name="T21" fmla="*/ 39 h 122"/>
              <a:gd name="T22" fmla="*/ 124 w 174"/>
              <a:gd name="T23" fmla="*/ 51 h 122"/>
              <a:gd name="T24" fmla="*/ 0 w 174"/>
              <a:gd name="T25" fmla="*/ 0 h 122"/>
              <a:gd name="T26" fmla="*/ 0 w 174"/>
              <a:gd name="T27" fmla="*/ 122 h 122"/>
              <a:gd name="T28" fmla="*/ 174 w 174"/>
              <a:gd name="T29" fmla="*/ 122 h 122"/>
              <a:gd name="T30" fmla="*/ 174 w 174"/>
              <a:gd name="T31" fmla="*/ 0 h 122"/>
              <a:gd name="T32" fmla="*/ 0 w 174"/>
              <a:gd name="T33" fmla="*/ 0 h 122"/>
              <a:gd name="T34" fmla="*/ 158 w 174"/>
              <a:gd name="T35" fmla="*/ 107 h 122"/>
              <a:gd name="T36" fmla="*/ 16 w 174"/>
              <a:gd name="T37" fmla="*/ 107 h 122"/>
              <a:gd name="T38" fmla="*/ 16 w 174"/>
              <a:gd name="T39" fmla="*/ 16 h 122"/>
              <a:gd name="T40" fmla="*/ 158 w 174"/>
              <a:gd name="T41" fmla="*/ 16 h 122"/>
              <a:gd name="T42" fmla="*/ 158 w 174"/>
              <a:gd name="T43" fmla="*/ 16 h 122"/>
              <a:gd name="T44" fmla="*/ 158 w 174"/>
              <a:gd name="T45" fmla="*/ 16 h 122"/>
              <a:gd name="T46" fmla="*/ 158 w 174"/>
              <a:gd name="T47" fmla="*/ 10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4" h="122">
                <a:moveTo>
                  <a:pt x="84" y="78"/>
                </a:moveTo>
                <a:cubicBezTo>
                  <a:pt x="49" y="42"/>
                  <a:pt x="49" y="42"/>
                  <a:pt x="49" y="42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7"/>
                  <a:pt x="26" y="97"/>
                  <a:pt x="26" y="97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27" y="84"/>
                  <a:pt x="96" y="57"/>
                  <a:pt x="96" y="57"/>
                </a:cubicBezTo>
                <a:lnTo>
                  <a:pt x="84" y="78"/>
                </a:lnTo>
                <a:close/>
                <a:moveTo>
                  <a:pt x="124" y="51"/>
                </a:moveTo>
                <a:cubicBezTo>
                  <a:pt x="130" y="51"/>
                  <a:pt x="135" y="46"/>
                  <a:pt x="135" y="39"/>
                </a:cubicBezTo>
                <a:cubicBezTo>
                  <a:pt x="135" y="33"/>
                  <a:pt x="130" y="28"/>
                  <a:pt x="124" y="28"/>
                </a:cubicBezTo>
                <a:cubicBezTo>
                  <a:pt x="117" y="28"/>
                  <a:pt x="112" y="33"/>
                  <a:pt x="112" y="39"/>
                </a:cubicBezTo>
                <a:cubicBezTo>
                  <a:pt x="112" y="46"/>
                  <a:pt x="117" y="51"/>
                  <a:pt x="124" y="51"/>
                </a:cubicBezTo>
                <a:close/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0"/>
                  <a:pt x="174" y="0"/>
                  <a:pt x="174" y="0"/>
                </a:cubicBezTo>
                <a:lnTo>
                  <a:pt x="0" y="0"/>
                </a:lnTo>
                <a:close/>
                <a:moveTo>
                  <a:pt x="158" y="107"/>
                </a:moveTo>
                <a:cubicBezTo>
                  <a:pt x="16" y="107"/>
                  <a:pt x="16" y="107"/>
                  <a:pt x="16" y="107"/>
                </a:cubicBezTo>
                <a:cubicBezTo>
                  <a:pt x="16" y="16"/>
                  <a:pt x="16" y="16"/>
                  <a:pt x="16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lnTo>
                  <a:pt x="158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11" name="Freeform 226">
            <a:extLst>
              <a:ext uri="{FF2B5EF4-FFF2-40B4-BE49-F238E27FC236}">
                <a16:creationId xmlns:a16="http://schemas.microsoft.com/office/drawing/2014/main" id="{50AD4E1B-EE42-44F1-BFE7-550A200816C7}"/>
              </a:ext>
            </a:extLst>
          </p:cNvPr>
          <p:cNvSpPr>
            <a:spLocks noEditPoints="1"/>
          </p:cNvSpPr>
          <p:nvPr/>
        </p:nvSpPr>
        <p:spPr bwMode="auto">
          <a:xfrm>
            <a:off x="5327650" y="6064250"/>
            <a:ext cx="557213" cy="506413"/>
          </a:xfrm>
          <a:custGeom>
            <a:avLst/>
            <a:gdLst>
              <a:gd name="T0" fmla="*/ 311 w 351"/>
              <a:gd name="T1" fmla="*/ 111 h 319"/>
              <a:gd name="T2" fmla="*/ 263 w 351"/>
              <a:gd name="T3" fmla="*/ 0 h 319"/>
              <a:gd name="T4" fmla="*/ 0 w 351"/>
              <a:gd name="T5" fmla="*/ 115 h 319"/>
              <a:gd name="T6" fmla="*/ 64 w 351"/>
              <a:gd name="T7" fmla="*/ 259 h 319"/>
              <a:gd name="T8" fmla="*/ 64 w 351"/>
              <a:gd name="T9" fmla="*/ 319 h 319"/>
              <a:gd name="T10" fmla="*/ 351 w 351"/>
              <a:gd name="T11" fmla="*/ 319 h 319"/>
              <a:gd name="T12" fmla="*/ 351 w 351"/>
              <a:gd name="T13" fmla="*/ 111 h 319"/>
              <a:gd name="T14" fmla="*/ 311 w 351"/>
              <a:gd name="T15" fmla="*/ 111 h 319"/>
              <a:gd name="T16" fmla="*/ 64 w 351"/>
              <a:gd name="T17" fmla="*/ 131 h 319"/>
              <a:gd name="T18" fmla="*/ 56 w 351"/>
              <a:gd name="T19" fmla="*/ 135 h 319"/>
              <a:gd name="T20" fmla="*/ 64 w 351"/>
              <a:gd name="T21" fmla="*/ 157 h 319"/>
              <a:gd name="T22" fmla="*/ 64 w 351"/>
              <a:gd name="T23" fmla="*/ 211 h 319"/>
              <a:gd name="T24" fmla="*/ 28 w 351"/>
              <a:gd name="T25" fmla="*/ 125 h 319"/>
              <a:gd name="T26" fmla="*/ 253 w 351"/>
              <a:gd name="T27" fmla="*/ 30 h 319"/>
              <a:gd name="T28" fmla="*/ 287 w 351"/>
              <a:gd name="T29" fmla="*/ 111 h 319"/>
              <a:gd name="T30" fmla="*/ 265 w 351"/>
              <a:gd name="T31" fmla="*/ 111 h 319"/>
              <a:gd name="T32" fmla="*/ 242 w 351"/>
              <a:gd name="T33" fmla="*/ 58 h 319"/>
              <a:gd name="T34" fmla="*/ 114 w 351"/>
              <a:gd name="T35" fmla="*/ 111 h 319"/>
              <a:gd name="T36" fmla="*/ 64 w 351"/>
              <a:gd name="T37" fmla="*/ 111 h 319"/>
              <a:gd name="T38" fmla="*/ 64 w 351"/>
              <a:gd name="T39" fmla="*/ 131 h 319"/>
              <a:gd name="T40" fmla="*/ 329 w 351"/>
              <a:gd name="T41" fmla="*/ 297 h 319"/>
              <a:gd name="T42" fmla="*/ 84 w 351"/>
              <a:gd name="T43" fmla="*/ 297 h 319"/>
              <a:gd name="T44" fmla="*/ 84 w 351"/>
              <a:gd name="T45" fmla="*/ 131 h 319"/>
              <a:gd name="T46" fmla="*/ 329 w 351"/>
              <a:gd name="T47" fmla="*/ 131 h 319"/>
              <a:gd name="T48" fmla="*/ 329 w 351"/>
              <a:gd name="T49" fmla="*/ 297 h 319"/>
              <a:gd name="T50" fmla="*/ 309 w 351"/>
              <a:gd name="T51" fmla="*/ 153 h 319"/>
              <a:gd name="T52" fmla="*/ 106 w 351"/>
              <a:gd name="T53" fmla="*/ 153 h 319"/>
              <a:gd name="T54" fmla="*/ 106 w 351"/>
              <a:gd name="T55" fmla="*/ 277 h 319"/>
              <a:gd name="T56" fmla="*/ 309 w 351"/>
              <a:gd name="T57" fmla="*/ 277 h 319"/>
              <a:gd name="T58" fmla="*/ 309 w 351"/>
              <a:gd name="T59" fmla="*/ 153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1" h="319">
                <a:moveTo>
                  <a:pt x="311" y="111"/>
                </a:moveTo>
                <a:lnTo>
                  <a:pt x="263" y="0"/>
                </a:lnTo>
                <a:lnTo>
                  <a:pt x="0" y="115"/>
                </a:lnTo>
                <a:lnTo>
                  <a:pt x="64" y="259"/>
                </a:lnTo>
                <a:lnTo>
                  <a:pt x="64" y="319"/>
                </a:lnTo>
                <a:lnTo>
                  <a:pt x="351" y="319"/>
                </a:lnTo>
                <a:lnTo>
                  <a:pt x="351" y="111"/>
                </a:lnTo>
                <a:lnTo>
                  <a:pt x="311" y="111"/>
                </a:lnTo>
                <a:close/>
                <a:moveTo>
                  <a:pt x="64" y="131"/>
                </a:moveTo>
                <a:lnTo>
                  <a:pt x="56" y="135"/>
                </a:lnTo>
                <a:lnTo>
                  <a:pt x="64" y="157"/>
                </a:lnTo>
                <a:lnTo>
                  <a:pt x="64" y="211"/>
                </a:lnTo>
                <a:lnTo>
                  <a:pt x="28" y="125"/>
                </a:lnTo>
                <a:lnTo>
                  <a:pt x="253" y="30"/>
                </a:lnTo>
                <a:lnTo>
                  <a:pt x="287" y="111"/>
                </a:lnTo>
                <a:lnTo>
                  <a:pt x="265" y="111"/>
                </a:lnTo>
                <a:lnTo>
                  <a:pt x="242" y="58"/>
                </a:lnTo>
                <a:lnTo>
                  <a:pt x="114" y="111"/>
                </a:lnTo>
                <a:lnTo>
                  <a:pt x="64" y="111"/>
                </a:lnTo>
                <a:lnTo>
                  <a:pt x="64" y="131"/>
                </a:lnTo>
                <a:close/>
                <a:moveTo>
                  <a:pt x="329" y="297"/>
                </a:moveTo>
                <a:lnTo>
                  <a:pt x="84" y="297"/>
                </a:lnTo>
                <a:lnTo>
                  <a:pt x="84" y="131"/>
                </a:lnTo>
                <a:lnTo>
                  <a:pt x="329" y="131"/>
                </a:lnTo>
                <a:lnTo>
                  <a:pt x="329" y="297"/>
                </a:lnTo>
                <a:close/>
                <a:moveTo>
                  <a:pt x="309" y="153"/>
                </a:moveTo>
                <a:lnTo>
                  <a:pt x="106" y="153"/>
                </a:lnTo>
                <a:lnTo>
                  <a:pt x="106" y="277"/>
                </a:lnTo>
                <a:lnTo>
                  <a:pt x="309" y="277"/>
                </a:lnTo>
                <a:lnTo>
                  <a:pt x="309" y="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12" name="Freeform 227">
            <a:extLst>
              <a:ext uri="{FF2B5EF4-FFF2-40B4-BE49-F238E27FC236}">
                <a16:creationId xmlns:a16="http://schemas.microsoft.com/office/drawing/2014/main" id="{7280950B-3096-4A9F-B858-89CB91B6B72D}"/>
              </a:ext>
            </a:extLst>
          </p:cNvPr>
          <p:cNvSpPr>
            <a:spLocks/>
          </p:cNvSpPr>
          <p:nvPr/>
        </p:nvSpPr>
        <p:spPr bwMode="auto">
          <a:xfrm>
            <a:off x="6300788" y="6115050"/>
            <a:ext cx="344487" cy="407988"/>
          </a:xfrm>
          <a:custGeom>
            <a:avLst/>
            <a:gdLst>
              <a:gd name="T0" fmla="*/ 0 w 217"/>
              <a:gd name="T1" fmla="*/ 0 h 257"/>
              <a:gd name="T2" fmla="*/ 0 w 217"/>
              <a:gd name="T3" fmla="*/ 257 h 257"/>
              <a:gd name="T4" fmla="*/ 64 w 217"/>
              <a:gd name="T5" fmla="*/ 257 h 257"/>
              <a:gd name="T6" fmla="*/ 64 w 217"/>
              <a:gd name="T7" fmla="*/ 189 h 257"/>
              <a:gd name="T8" fmla="*/ 26 w 217"/>
              <a:gd name="T9" fmla="*/ 189 h 257"/>
              <a:gd name="T10" fmla="*/ 26 w 217"/>
              <a:gd name="T11" fmla="*/ 26 h 257"/>
              <a:gd name="T12" fmla="*/ 191 w 217"/>
              <a:gd name="T13" fmla="*/ 26 h 257"/>
              <a:gd name="T14" fmla="*/ 191 w 217"/>
              <a:gd name="T15" fmla="*/ 53 h 257"/>
              <a:gd name="T16" fmla="*/ 217 w 217"/>
              <a:gd name="T17" fmla="*/ 53 h 257"/>
              <a:gd name="T18" fmla="*/ 217 w 217"/>
              <a:gd name="T19" fmla="*/ 0 h 257"/>
              <a:gd name="T20" fmla="*/ 0 w 217"/>
              <a:gd name="T21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7" h="257">
                <a:moveTo>
                  <a:pt x="0" y="0"/>
                </a:moveTo>
                <a:lnTo>
                  <a:pt x="0" y="257"/>
                </a:lnTo>
                <a:lnTo>
                  <a:pt x="64" y="257"/>
                </a:lnTo>
                <a:lnTo>
                  <a:pt x="64" y="189"/>
                </a:lnTo>
                <a:lnTo>
                  <a:pt x="26" y="189"/>
                </a:lnTo>
                <a:lnTo>
                  <a:pt x="26" y="26"/>
                </a:lnTo>
                <a:lnTo>
                  <a:pt x="191" y="26"/>
                </a:lnTo>
                <a:lnTo>
                  <a:pt x="191" y="53"/>
                </a:lnTo>
                <a:lnTo>
                  <a:pt x="217" y="53"/>
                </a:lnTo>
                <a:lnTo>
                  <a:pt x="21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13" name="Freeform 228">
            <a:extLst>
              <a:ext uri="{FF2B5EF4-FFF2-40B4-BE49-F238E27FC236}">
                <a16:creationId xmlns:a16="http://schemas.microsoft.com/office/drawing/2014/main" id="{51FAFB19-24D2-4EB6-AA5F-34C41EC3AEA6}"/>
              </a:ext>
            </a:extLst>
          </p:cNvPr>
          <p:cNvSpPr>
            <a:spLocks noEditPoints="1"/>
          </p:cNvSpPr>
          <p:nvPr/>
        </p:nvSpPr>
        <p:spPr bwMode="auto">
          <a:xfrm>
            <a:off x="6443663" y="6237288"/>
            <a:ext cx="344487" cy="409575"/>
          </a:xfrm>
          <a:custGeom>
            <a:avLst/>
            <a:gdLst>
              <a:gd name="T0" fmla="*/ 0 w 217"/>
              <a:gd name="T1" fmla="*/ 0 h 258"/>
              <a:gd name="T2" fmla="*/ 0 w 217"/>
              <a:gd name="T3" fmla="*/ 258 h 258"/>
              <a:gd name="T4" fmla="*/ 217 w 217"/>
              <a:gd name="T5" fmla="*/ 258 h 258"/>
              <a:gd name="T6" fmla="*/ 217 w 217"/>
              <a:gd name="T7" fmla="*/ 0 h 258"/>
              <a:gd name="T8" fmla="*/ 0 w 217"/>
              <a:gd name="T9" fmla="*/ 0 h 258"/>
              <a:gd name="T10" fmla="*/ 193 w 217"/>
              <a:gd name="T11" fmla="*/ 190 h 258"/>
              <a:gd name="T12" fmla="*/ 26 w 217"/>
              <a:gd name="T13" fmla="*/ 190 h 258"/>
              <a:gd name="T14" fmla="*/ 26 w 217"/>
              <a:gd name="T15" fmla="*/ 24 h 258"/>
              <a:gd name="T16" fmla="*/ 193 w 217"/>
              <a:gd name="T17" fmla="*/ 24 h 258"/>
              <a:gd name="T18" fmla="*/ 193 w 217"/>
              <a:gd name="T19" fmla="*/ 19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" h="258">
                <a:moveTo>
                  <a:pt x="0" y="0"/>
                </a:moveTo>
                <a:lnTo>
                  <a:pt x="0" y="258"/>
                </a:lnTo>
                <a:lnTo>
                  <a:pt x="217" y="258"/>
                </a:lnTo>
                <a:lnTo>
                  <a:pt x="217" y="0"/>
                </a:lnTo>
                <a:lnTo>
                  <a:pt x="0" y="0"/>
                </a:lnTo>
                <a:close/>
                <a:moveTo>
                  <a:pt x="193" y="190"/>
                </a:moveTo>
                <a:lnTo>
                  <a:pt x="26" y="190"/>
                </a:lnTo>
                <a:lnTo>
                  <a:pt x="26" y="24"/>
                </a:lnTo>
                <a:lnTo>
                  <a:pt x="193" y="24"/>
                </a:lnTo>
                <a:lnTo>
                  <a:pt x="193" y="1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14" name="Freeform 229">
            <a:extLst>
              <a:ext uri="{FF2B5EF4-FFF2-40B4-BE49-F238E27FC236}">
                <a16:creationId xmlns:a16="http://schemas.microsoft.com/office/drawing/2014/main" id="{FECAE340-5BB1-4180-9370-672BD17ED739}"/>
              </a:ext>
            </a:extLst>
          </p:cNvPr>
          <p:cNvSpPr>
            <a:spLocks/>
          </p:cNvSpPr>
          <p:nvPr/>
        </p:nvSpPr>
        <p:spPr bwMode="auto">
          <a:xfrm>
            <a:off x="7143750" y="6092825"/>
            <a:ext cx="484188" cy="484188"/>
          </a:xfrm>
          <a:custGeom>
            <a:avLst/>
            <a:gdLst>
              <a:gd name="T0" fmla="*/ 153 w 153"/>
              <a:gd name="T1" fmla="*/ 76 h 153"/>
              <a:gd name="T2" fmla="*/ 77 w 153"/>
              <a:gd name="T3" fmla="*/ 0 h 153"/>
              <a:gd name="T4" fmla="*/ 0 w 153"/>
              <a:gd name="T5" fmla="*/ 76 h 153"/>
              <a:gd name="T6" fmla="*/ 77 w 153"/>
              <a:gd name="T7" fmla="*/ 153 h 153"/>
              <a:gd name="T8" fmla="*/ 77 w 153"/>
              <a:gd name="T9" fmla="*/ 76 h 153"/>
              <a:gd name="T10" fmla="*/ 153 w 153"/>
              <a:gd name="T11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153">
                <a:moveTo>
                  <a:pt x="153" y="76"/>
                </a:moveTo>
                <a:cubicBezTo>
                  <a:pt x="153" y="34"/>
                  <a:pt x="119" y="0"/>
                  <a:pt x="77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9"/>
                  <a:pt x="34" y="153"/>
                  <a:pt x="77" y="153"/>
                </a:cubicBezTo>
                <a:cubicBezTo>
                  <a:pt x="77" y="76"/>
                  <a:pt x="77" y="76"/>
                  <a:pt x="77" y="76"/>
                </a:cubicBezTo>
                <a:lnTo>
                  <a:pt x="153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15" name="Freeform 230">
            <a:extLst>
              <a:ext uri="{FF2B5EF4-FFF2-40B4-BE49-F238E27FC236}">
                <a16:creationId xmlns:a16="http://schemas.microsoft.com/office/drawing/2014/main" id="{C47E55A6-B33E-4F24-B00C-B11173627307}"/>
              </a:ext>
            </a:extLst>
          </p:cNvPr>
          <p:cNvSpPr>
            <a:spLocks/>
          </p:cNvSpPr>
          <p:nvPr/>
        </p:nvSpPr>
        <p:spPr bwMode="auto">
          <a:xfrm>
            <a:off x="7451725" y="6402388"/>
            <a:ext cx="242888" cy="241300"/>
          </a:xfrm>
          <a:custGeom>
            <a:avLst/>
            <a:gdLst>
              <a:gd name="T0" fmla="*/ 77 w 77"/>
              <a:gd name="T1" fmla="*/ 0 h 76"/>
              <a:gd name="T2" fmla="*/ 0 w 77"/>
              <a:gd name="T3" fmla="*/ 76 h 76"/>
              <a:gd name="T4" fmla="*/ 0 w 77"/>
              <a:gd name="T5" fmla="*/ 0 h 76"/>
              <a:gd name="T6" fmla="*/ 77 w 77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76">
                <a:moveTo>
                  <a:pt x="77" y="0"/>
                </a:moveTo>
                <a:cubicBezTo>
                  <a:pt x="77" y="42"/>
                  <a:pt x="43" y="76"/>
                  <a:pt x="0" y="76"/>
                </a:cubicBezTo>
                <a:cubicBezTo>
                  <a:pt x="0" y="0"/>
                  <a:pt x="0" y="0"/>
                  <a:pt x="0" y="0"/>
                </a:cubicBezTo>
                <a:lnTo>
                  <a:pt x="7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16" name="Freeform 231">
            <a:extLst>
              <a:ext uri="{FF2B5EF4-FFF2-40B4-BE49-F238E27FC236}">
                <a16:creationId xmlns:a16="http://schemas.microsoft.com/office/drawing/2014/main" id="{9FBD072F-2050-4E4F-9E98-6B2C5A5E6B87}"/>
              </a:ext>
            </a:extLst>
          </p:cNvPr>
          <p:cNvSpPr>
            <a:spLocks noEditPoints="1"/>
          </p:cNvSpPr>
          <p:nvPr/>
        </p:nvSpPr>
        <p:spPr bwMode="auto">
          <a:xfrm>
            <a:off x="8047038" y="6092825"/>
            <a:ext cx="519112" cy="490538"/>
          </a:xfrm>
          <a:custGeom>
            <a:avLst/>
            <a:gdLst>
              <a:gd name="T0" fmla="*/ 82 w 164"/>
              <a:gd name="T1" fmla="*/ 40 h 155"/>
              <a:gd name="T2" fmla="*/ 124 w 164"/>
              <a:gd name="T3" fmla="*/ 82 h 155"/>
              <a:gd name="T4" fmla="*/ 113 w 164"/>
              <a:gd name="T5" fmla="*/ 116 h 155"/>
              <a:gd name="T6" fmla="*/ 135 w 164"/>
              <a:gd name="T7" fmla="*/ 82 h 155"/>
              <a:gd name="T8" fmla="*/ 82 w 164"/>
              <a:gd name="T9" fmla="*/ 29 h 155"/>
              <a:gd name="T10" fmla="*/ 82 w 164"/>
              <a:gd name="T11" fmla="*/ 29 h 155"/>
              <a:gd name="T12" fmla="*/ 29 w 164"/>
              <a:gd name="T13" fmla="*/ 82 h 155"/>
              <a:gd name="T14" fmla="*/ 52 w 164"/>
              <a:gd name="T15" fmla="*/ 116 h 155"/>
              <a:gd name="T16" fmla="*/ 40 w 164"/>
              <a:gd name="T17" fmla="*/ 82 h 155"/>
              <a:gd name="T18" fmla="*/ 82 w 164"/>
              <a:gd name="T19" fmla="*/ 40 h 155"/>
              <a:gd name="T20" fmla="*/ 82 w 164"/>
              <a:gd name="T21" fmla="*/ 0 h 155"/>
              <a:gd name="T22" fmla="*/ 0 w 164"/>
              <a:gd name="T23" fmla="*/ 82 h 155"/>
              <a:gd name="T24" fmla="*/ 8 w 164"/>
              <a:gd name="T25" fmla="*/ 116 h 155"/>
              <a:gd name="T26" fmla="*/ 57 w 164"/>
              <a:gd name="T27" fmla="*/ 155 h 155"/>
              <a:gd name="T28" fmla="*/ 55 w 164"/>
              <a:gd name="T29" fmla="*/ 152 h 155"/>
              <a:gd name="T30" fmla="*/ 18 w 164"/>
              <a:gd name="T31" fmla="*/ 112 h 155"/>
              <a:gd name="T32" fmla="*/ 11 w 164"/>
              <a:gd name="T33" fmla="*/ 82 h 155"/>
              <a:gd name="T34" fmla="*/ 82 w 164"/>
              <a:gd name="T35" fmla="*/ 11 h 155"/>
              <a:gd name="T36" fmla="*/ 153 w 164"/>
              <a:gd name="T37" fmla="*/ 82 h 155"/>
              <a:gd name="T38" fmla="*/ 110 w 164"/>
              <a:gd name="T39" fmla="*/ 152 h 155"/>
              <a:gd name="T40" fmla="*/ 109 w 164"/>
              <a:gd name="T41" fmla="*/ 155 h 155"/>
              <a:gd name="T42" fmla="*/ 164 w 164"/>
              <a:gd name="T43" fmla="*/ 82 h 155"/>
              <a:gd name="T44" fmla="*/ 82 w 164"/>
              <a:gd name="T4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4" h="155">
                <a:moveTo>
                  <a:pt x="82" y="40"/>
                </a:moveTo>
                <a:cubicBezTo>
                  <a:pt x="105" y="40"/>
                  <a:pt x="124" y="59"/>
                  <a:pt x="124" y="82"/>
                </a:cubicBezTo>
                <a:cubicBezTo>
                  <a:pt x="124" y="95"/>
                  <a:pt x="119" y="106"/>
                  <a:pt x="113" y="116"/>
                </a:cubicBezTo>
                <a:cubicBezTo>
                  <a:pt x="123" y="111"/>
                  <a:pt x="135" y="100"/>
                  <a:pt x="135" y="82"/>
                </a:cubicBezTo>
                <a:cubicBezTo>
                  <a:pt x="135" y="53"/>
                  <a:pt x="112" y="29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53" y="29"/>
                  <a:pt x="29" y="53"/>
                  <a:pt x="29" y="82"/>
                </a:cubicBezTo>
                <a:cubicBezTo>
                  <a:pt x="29" y="100"/>
                  <a:pt x="41" y="111"/>
                  <a:pt x="52" y="116"/>
                </a:cubicBezTo>
                <a:cubicBezTo>
                  <a:pt x="45" y="106"/>
                  <a:pt x="40" y="95"/>
                  <a:pt x="40" y="82"/>
                </a:cubicBezTo>
                <a:cubicBezTo>
                  <a:pt x="40" y="59"/>
                  <a:pt x="59" y="40"/>
                  <a:pt x="82" y="40"/>
                </a:cubicBezTo>
                <a:close/>
                <a:moveTo>
                  <a:pt x="82" y="0"/>
                </a:moveTo>
                <a:cubicBezTo>
                  <a:pt x="37" y="0"/>
                  <a:pt x="0" y="37"/>
                  <a:pt x="0" y="82"/>
                </a:cubicBezTo>
                <a:cubicBezTo>
                  <a:pt x="0" y="94"/>
                  <a:pt x="3" y="106"/>
                  <a:pt x="8" y="116"/>
                </a:cubicBezTo>
                <a:cubicBezTo>
                  <a:pt x="17" y="137"/>
                  <a:pt x="35" y="150"/>
                  <a:pt x="57" y="155"/>
                </a:cubicBezTo>
                <a:cubicBezTo>
                  <a:pt x="55" y="152"/>
                  <a:pt x="55" y="152"/>
                  <a:pt x="55" y="152"/>
                </a:cubicBezTo>
                <a:cubicBezTo>
                  <a:pt x="39" y="144"/>
                  <a:pt x="25" y="128"/>
                  <a:pt x="18" y="112"/>
                </a:cubicBezTo>
                <a:cubicBezTo>
                  <a:pt x="14" y="103"/>
                  <a:pt x="11" y="93"/>
                  <a:pt x="11" y="82"/>
                </a:cubicBezTo>
                <a:cubicBezTo>
                  <a:pt x="11" y="43"/>
                  <a:pt x="43" y="12"/>
                  <a:pt x="82" y="11"/>
                </a:cubicBezTo>
                <a:cubicBezTo>
                  <a:pt x="121" y="12"/>
                  <a:pt x="153" y="43"/>
                  <a:pt x="153" y="82"/>
                </a:cubicBezTo>
                <a:cubicBezTo>
                  <a:pt x="153" y="111"/>
                  <a:pt x="135" y="140"/>
                  <a:pt x="110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41" y="146"/>
                  <a:pt x="164" y="118"/>
                  <a:pt x="164" y="82"/>
                </a:cubicBezTo>
                <a:cubicBezTo>
                  <a:pt x="164" y="37"/>
                  <a:pt x="127" y="0"/>
                  <a:pt x="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17" name="Freeform 232">
            <a:extLst>
              <a:ext uri="{FF2B5EF4-FFF2-40B4-BE49-F238E27FC236}">
                <a16:creationId xmlns:a16="http://schemas.microsoft.com/office/drawing/2014/main" id="{E035F8AC-CC24-4699-99C5-E13D3DE60101}"/>
              </a:ext>
            </a:extLst>
          </p:cNvPr>
          <p:cNvSpPr>
            <a:spLocks/>
          </p:cNvSpPr>
          <p:nvPr/>
        </p:nvSpPr>
        <p:spPr bwMode="auto">
          <a:xfrm>
            <a:off x="8224838" y="6392863"/>
            <a:ext cx="163512" cy="250825"/>
          </a:xfrm>
          <a:custGeom>
            <a:avLst/>
            <a:gdLst>
              <a:gd name="T0" fmla="*/ 50 w 52"/>
              <a:gd name="T1" fmla="*/ 12 h 79"/>
              <a:gd name="T2" fmla="*/ 36 w 52"/>
              <a:gd name="T3" fmla="*/ 77 h 79"/>
              <a:gd name="T4" fmla="*/ 26 w 52"/>
              <a:gd name="T5" fmla="*/ 79 h 79"/>
              <a:gd name="T6" fmla="*/ 16 w 52"/>
              <a:gd name="T7" fmla="*/ 77 h 79"/>
              <a:gd name="T8" fmla="*/ 2 w 52"/>
              <a:gd name="T9" fmla="*/ 12 h 79"/>
              <a:gd name="T10" fmla="*/ 26 w 52"/>
              <a:gd name="T11" fmla="*/ 0 h 79"/>
              <a:gd name="T12" fmla="*/ 50 w 52"/>
              <a:gd name="T13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79">
                <a:moveTo>
                  <a:pt x="50" y="12"/>
                </a:moveTo>
                <a:cubicBezTo>
                  <a:pt x="52" y="41"/>
                  <a:pt x="36" y="77"/>
                  <a:pt x="36" y="77"/>
                </a:cubicBezTo>
                <a:cubicBezTo>
                  <a:pt x="36" y="77"/>
                  <a:pt x="32" y="79"/>
                  <a:pt x="26" y="79"/>
                </a:cubicBezTo>
                <a:cubicBezTo>
                  <a:pt x="20" y="79"/>
                  <a:pt x="16" y="77"/>
                  <a:pt x="16" y="77"/>
                </a:cubicBezTo>
                <a:cubicBezTo>
                  <a:pt x="16" y="77"/>
                  <a:pt x="0" y="41"/>
                  <a:pt x="2" y="12"/>
                </a:cubicBezTo>
                <a:cubicBezTo>
                  <a:pt x="2" y="12"/>
                  <a:pt x="6" y="0"/>
                  <a:pt x="26" y="0"/>
                </a:cubicBezTo>
                <a:cubicBezTo>
                  <a:pt x="46" y="0"/>
                  <a:pt x="50" y="12"/>
                  <a:pt x="5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18" name="Oval 233">
            <a:extLst>
              <a:ext uri="{FF2B5EF4-FFF2-40B4-BE49-F238E27FC236}">
                <a16:creationId xmlns:a16="http://schemas.microsoft.com/office/drawing/2014/main" id="{510C294C-B1D4-4835-A22A-38F06BF58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6259513"/>
            <a:ext cx="112712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019" name="Freeform 234">
            <a:extLst>
              <a:ext uri="{FF2B5EF4-FFF2-40B4-BE49-F238E27FC236}">
                <a16:creationId xmlns:a16="http://schemas.microsoft.com/office/drawing/2014/main" id="{12E04D42-5536-4625-87B4-0A4E8CA9C21A}"/>
              </a:ext>
            </a:extLst>
          </p:cNvPr>
          <p:cNvSpPr>
            <a:spLocks noEditPoints="1"/>
          </p:cNvSpPr>
          <p:nvPr/>
        </p:nvSpPr>
        <p:spPr bwMode="auto">
          <a:xfrm>
            <a:off x="8956675" y="6137275"/>
            <a:ext cx="550863" cy="512763"/>
          </a:xfrm>
          <a:custGeom>
            <a:avLst/>
            <a:gdLst>
              <a:gd name="T0" fmla="*/ 166 w 174"/>
              <a:gd name="T1" fmla="*/ 29 h 162"/>
              <a:gd name="T2" fmla="*/ 139 w 174"/>
              <a:gd name="T3" fmla="*/ 29 h 162"/>
              <a:gd name="T4" fmla="*/ 139 w 174"/>
              <a:gd name="T5" fmla="*/ 0 h 162"/>
              <a:gd name="T6" fmla="*/ 35 w 174"/>
              <a:gd name="T7" fmla="*/ 0 h 162"/>
              <a:gd name="T8" fmla="*/ 35 w 174"/>
              <a:gd name="T9" fmla="*/ 29 h 162"/>
              <a:gd name="T10" fmla="*/ 8 w 174"/>
              <a:gd name="T11" fmla="*/ 29 h 162"/>
              <a:gd name="T12" fmla="*/ 0 w 174"/>
              <a:gd name="T13" fmla="*/ 38 h 162"/>
              <a:gd name="T14" fmla="*/ 0 w 174"/>
              <a:gd name="T15" fmla="*/ 110 h 162"/>
              <a:gd name="T16" fmla="*/ 35 w 174"/>
              <a:gd name="T17" fmla="*/ 110 h 162"/>
              <a:gd name="T18" fmla="*/ 35 w 174"/>
              <a:gd name="T19" fmla="*/ 123 h 162"/>
              <a:gd name="T20" fmla="*/ 75 w 174"/>
              <a:gd name="T21" fmla="*/ 162 h 162"/>
              <a:gd name="T22" fmla="*/ 139 w 174"/>
              <a:gd name="T23" fmla="*/ 162 h 162"/>
              <a:gd name="T24" fmla="*/ 139 w 174"/>
              <a:gd name="T25" fmla="*/ 111 h 162"/>
              <a:gd name="T26" fmla="*/ 174 w 174"/>
              <a:gd name="T27" fmla="*/ 111 h 162"/>
              <a:gd name="T28" fmla="*/ 174 w 174"/>
              <a:gd name="T29" fmla="*/ 38 h 162"/>
              <a:gd name="T30" fmla="*/ 166 w 174"/>
              <a:gd name="T31" fmla="*/ 29 h 162"/>
              <a:gd name="T32" fmla="*/ 45 w 174"/>
              <a:gd name="T33" fmla="*/ 10 h 162"/>
              <a:gd name="T34" fmla="*/ 129 w 174"/>
              <a:gd name="T35" fmla="*/ 10 h 162"/>
              <a:gd name="T36" fmla="*/ 129 w 174"/>
              <a:gd name="T37" fmla="*/ 29 h 162"/>
              <a:gd name="T38" fmla="*/ 45 w 174"/>
              <a:gd name="T39" fmla="*/ 29 h 162"/>
              <a:gd name="T40" fmla="*/ 45 w 174"/>
              <a:gd name="T41" fmla="*/ 10 h 162"/>
              <a:gd name="T42" fmla="*/ 149 w 174"/>
              <a:gd name="T43" fmla="*/ 97 h 162"/>
              <a:gd name="T44" fmla="*/ 139 w 174"/>
              <a:gd name="T45" fmla="*/ 97 h 162"/>
              <a:gd name="T46" fmla="*/ 139 w 174"/>
              <a:gd name="T47" fmla="*/ 77 h 162"/>
              <a:gd name="T48" fmla="*/ 129 w 174"/>
              <a:gd name="T49" fmla="*/ 77 h 162"/>
              <a:gd name="T50" fmla="*/ 129 w 174"/>
              <a:gd name="T51" fmla="*/ 152 h 162"/>
              <a:gd name="T52" fmla="*/ 88 w 174"/>
              <a:gd name="T53" fmla="*/ 152 h 162"/>
              <a:gd name="T54" fmla="*/ 80 w 174"/>
              <a:gd name="T55" fmla="*/ 117 h 162"/>
              <a:gd name="T56" fmla="*/ 45 w 174"/>
              <a:gd name="T57" fmla="*/ 109 h 162"/>
              <a:gd name="T58" fmla="*/ 45 w 174"/>
              <a:gd name="T59" fmla="*/ 77 h 162"/>
              <a:gd name="T60" fmla="*/ 35 w 174"/>
              <a:gd name="T61" fmla="*/ 77 h 162"/>
              <a:gd name="T62" fmla="*/ 35 w 174"/>
              <a:gd name="T63" fmla="*/ 96 h 162"/>
              <a:gd name="T64" fmla="*/ 25 w 174"/>
              <a:gd name="T65" fmla="*/ 96 h 162"/>
              <a:gd name="T66" fmla="*/ 25 w 174"/>
              <a:gd name="T67" fmla="*/ 63 h 162"/>
              <a:gd name="T68" fmla="*/ 149 w 174"/>
              <a:gd name="T69" fmla="*/ 63 h 162"/>
              <a:gd name="T70" fmla="*/ 149 w 174"/>
              <a:gd name="T71" fmla="*/ 97 h 162"/>
              <a:gd name="T72" fmla="*/ 156 w 174"/>
              <a:gd name="T73" fmla="*/ 50 h 162"/>
              <a:gd name="T74" fmla="*/ 149 w 174"/>
              <a:gd name="T75" fmla="*/ 44 h 162"/>
              <a:gd name="T76" fmla="*/ 156 w 174"/>
              <a:gd name="T77" fmla="*/ 37 h 162"/>
              <a:gd name="T78" fmla="*/ 163 w 174"/>
              <a:gd name="T79" fmla="*/ 44 h 162"/>
              <a:gd name="T80" fmla="*/ 156 w 174"/>
              <a:gd name="T81" fmla="*/ 50 h 162"/>
              <a:gd name="T82" fmla="*/ 117 w 174"/>
              <a:gd name="T83" fmla="*/ 78 h 162"/>
              <a:gd name="T84" fmla="*/ 59 w 174"/>
              <a:gd name="T85" fmla="*/ 78 h 162"/>
              <a:gd name="T86" fmla="*/ 59 w 174"/>
              <a:gd name="T87" fmla="*/ 88 h 162"/>
              <a:gd name="T88" fmla="*/ 117 w 174"/>
              <a:gd name="T89" fmla="*/ 88 h 162"/>
              <a:gd name="T90" fmla="*/ 117 w 174"/>
              <a:gd name="T91" fmla="*/ 78 h 162"/>
              <a:gd name="T92" fmla="*/ 59 w 174"/>
              <a:gd name="T93" fmla="*/ 108 h 162"/>
              <a:gd name="T94" fmla="*/ 117 w 174"/>
              <a:gd name="T95" fmla="*/ 108 h 162"/>
              <a:gd name="T96" fmla="*/ 117 w 174"/>
              <a:gd name="T97" fmla="*/ 98 h 162"/>
              <a:gd name="T98" fmla="*/ 59 w 174"/>
              <a:gd name="T99" fmla="*/ 98 h 162"/>
              <a:gd name="T100" fmla="*/ 59 w 174"/>
              <a:gd name="T101" fmla="*/ 10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4" h="162">
                <a:moveTo>
                  <a:pt x="166" y="29"/>
                </a:moveTo>
                <a:cubicBezTo>
                  <a:pt x="139" y="29"/>
                  <a:pt x="139" y="29"/>
                  <a:pt x="139" y="29"/>
                </a:cubicBezTo>
                <a:cubicBezTo>
                  <a:pt x="139" y="0"/>
                  <a:pt x="139" y="0"/>
                  <a:pt x="1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29"/>
                  <a:pt x="35" y="29"/>
                  <a:pt x="35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3" y="29"/>
                  <a:pt x="0" y="33"/>
                  <a:pt x="0" y="38"/>
                </a:cubicBezTo>
                <a:cubicBezTo>
                  <a:pt x="0" y="110"/>
                  <a:pt x="0" y="110"/>
                  <a:pt x="0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75" y="162"/>
                  <a:pt x="75" y="162"/>
                  <a:pt x="75" y="162"/>
                </a:cubicBezTo>
                <a:cubicBezTo>
                  <a:pt x="139" y="162"/>
                  <a:pt x="139" y="162"/>
                  <a:pt x="139" y="162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74" y="111"/>
                  <a:pt x="174" y="111"/>
                  <a:pt x="174" y="111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4" y="33"/>
                  <a:pt x="171" y="29"/>
                  <a:pt x="166" y="29"/>
                </a:cubicBezTo>
                <a:close/>
                <a:moveTo>
                  <a:pt x="45" y="10"/>
                </a:moveTo>
                <a:cubicBezTo>
                  <a:pt x="129" y="10"/>
                  <a:pt x="129" y="10"/>
                  <a:pt x="129" y="1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45" y="29"/>
                  <a:pt x="45" y="29"/>
                  <a:pt x="45" y="29"/>
                </a:cubicBezTo>
                <a:lnTo>
                  <a:pt x="45" y="10"/>
                </a:lnTo>
                <a:close/>
                <a:moveTo>
                  <a:pt x="149" y="97"/>
                </a:moveTo>
                <a:cubicBezTo>
                  <a:pt x="139" y="97"/>
                  <a:pt x="139" y="97"/>
                  <a:pt x="139" y="97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73" y="152"/>
                  <a:pt x="80" y="117"/>
                  <a:pt x="80" y="117"/>
                </a:cubicBezTo>
                <a:cubicBezTo>
                  <a:pt x="80" y="117"/>
                  <a:pt x="46" y="125"/>
                  <a:pt x="45" y="109"/>
                </a:cubicBezTo>
                <a:cubicBezTo>
                  <a:pt x="45" y="77"/>
                  <a:pt x="45" y="77"/>
                  <a:pt x="45" y="77"/>
                </a:cubicBezTo>
                <a:cubicBezTo>
                  <a:pt x="35" y="77"/>
                  <a:pt x="35" y="77"/>
                  <a:pt x="35" y="77"/>
                </a:cubicBezTo>
                <a:cubicBezTo>
                  <a:pt x="35" y="96"/>
                  <a:pt x="35" y="96"/>
                  <a:pt x="3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63"/>
                  <a:pt x="25" y="63"/>
                  <a:pt x="25" y="63"/>
                </a:cubicBezTo>
                <a:cubicBezTo>
                  <a:pt x="149" y="63"/>
                  <a:pt x="149" y="63"/>
                  <a:pt x="149" y="63"/>
                </a:cubicBezTo>
                <a:lnTo>
                  <a:pt x="149" y="97"/>
                </a:lnTo>
                <a:close/>
                <a:moveTo>
                  <a:pt x="156" y="50"/>
                </a:moveTo>
                <a:cubicBezTo>
                  <a:pt x="152" y="50"/>
                  <a:pt x="149" y="47"/>
                  <a:pt x="149" y="44"/>
                </a:cubicBezTo>
                <a:cubicBezTo>
                  <a:pt x="149" y="40"/>
                  <a:pt x="152" y="37"/>
                  <a:pt x="156" y="37"/>
                </a:cubicBezTo>
                <a:cubicBezTo>
                  <a:pt x="160" y="37"/>
                  <a:pt x="163" y="40"/>
                  <a:pt x="163" y="44"/>
                </a:cubicBezTo>
                <a:cubicBezTo>
                  <a:pt x="163" y="47"/>
                  <a:pt x="160" y="50"/>
                  <a:pt x="156" y="50"/>
                </a:cubicBezTo>
                <a:close/>
                <a:moveTo>
                  <a:pt x="117" y="78"/>
                </a:moveTo>
                <a:cubicBezTo>
                  <a:pt x="59" y="78"/>
                  <a:pt x="59" y="78"/>
                  <a:pt x="59" y="78"/>
                </a:cubicBezTo>
                <a:cubicBezTo>
                  <a:pt x="59" y="88"/>
                  <a:pt x="59" y="88"/>
                  <a:pt x="59" y="88"/>
                </a:cubicBezTo>
                <a:cubicBezTo>
                  <a:pt x="117" y="88"/>
                  <a:pt x="117" y="88"/>
                  <a:pt x="117" y="88"/>
                </a:cubicBezTo>
                <a:lnTo>
                  <a:pt x="117" y="78"/>
                </a:lnTo>
                <a:close/>
                <a:moveTo>
                  <a:pt x="59" y="108"/>
                </a:moveTo>
                <a:cubicBezTo>
                  <a:pt x="117" y="108"/>
                  <a:pt x="117" y="108"/>
                  <a:pt x="117" y="108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59" y="98"/>
                  <a:pt x="59" y="98"/>
                  <a:pt x="59" y="98"/>
                </a:cubicBezTo>
                <a:lnTo>
                  <a:pt x="59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20" name="Freeform 235">
            <a:extLst>
              <a:ext uri="{FF2B5EF4-FFF2-40B4-BE49-F238E27FC236}">
                <a16:creationId xmlns:a16="http://schemas.microsoft.com/office/drawing/2014/main" id="{228D02BF-7CEF-44D2-B985-96E6773F43DD}"/>
              </a:ext>
            </a:extLst>
          </p:cNvPr>
          <p:cNvSpPr>
            <a:spLocks/>
          </p:cNvSpPr>
          <p:nvPr/>
        </p:nvSpPr>
        <p:spPr bwMode="auto">
          <a:xfrm>
            <a:off x="10125075" y="6370638"/>
            <a:ext cx="60325" cy="225425"/>
          </a:xfrm>
          <a:custGeom>
            <a:avLst/>
            <a:gdLst>
              <a:gd name="T0" fmla="*/ 9 w 19"/>
              <a:gd name="T1" fmla="*/ 2 h 71"/>
              <a:gd name="T2" fmla="*/ 9 w 19"/>
              <a:gd name="T3" fmla="*/ 2 h 71"/>
              <a:gd name="T4" fmla="*/ 0 w 19"/>
              <a:gd name="T5" fmla="*/ 0 h 71"/>
              <a:gd name="T6" fmla="*/ 0 w 19"/>
              <a:gd name="T7" fmla="*/ 71 h 71"/>
              <a:gd name="T8" fmla="*/ 19 w 19"/>
              <a:gd name="T9" fmla="*/ 71 h 71"/>
              <a:gd name="T10" fmla="*/ 19 w 19"/>
              <a:gd name="T11" fmla="*/ 0 h 71"/>
              <a:gd name="T12" fmla="*/ 9 w 19"/>
              <a:gd name="T13" fmla="*/ 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71">
                <a:moveTo>
                  <a:pt x="9" y="2"/>
                </a:moveTo>
                <a:cubicBezTo>
                  <a:pt x="9" y="2"/>
                  <a:pt x="9" y="2"/>
                  <a:pt x="9" y="2"/>
                </a:cubicBezTo>
                <a:cubicBezTo>
                  <a:pt x="6" y="2"/>
                  <a:pt x="3" y="1"/>
                  <a:pt x="0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"/>
                  <a:pt x="12" y="2"/>
                  <a:pt x="9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21" name="Freeform 236">
            <a:extLst>
              <a:ext uri="{FF2B5EF4-FFF2-40B4-BE49-F238E27FC236}">
                <a16:creationId xmlns:a16="http://schemas.microsoft.com/office/drawing/2014/main" id="{7E021EE4-8EAF-4352-BD9F-8D49166734F5}"/>
              </a:ext>
            </a:extLst>
          </p:cNvPr>
          <p:cNvSpPr>
            <a:spLocks/>
          </p:cNvSpPr>
          <p:nvPr/>
        </p:nvSpPr>
        <p:spPr bwMode="auto">
          <a:xfrm>
            <a:off x="10085388" y="6202363"/>
            <a:ext cx="141287" cy="139700"/>
          </a:xfrm>
          <a:custGeom>
            <a:avLst/>
            <a:gdLst>
              <a:gd name="T0" fmla="*/ 7 w 45"/>
              <a:gd name="T1" fmla="*/ 6 h 44"/>
              <a:gd name="T2" fmla="*/ 0 w 45"/>
              <a:gd name="T3" fmla="*/ 22 h 44"/>
              <a:gd name="T4" fmla="*/ 0 w 45"/>
              <a:gd name="T5" fmla="*/ 22 h 44"/>
              <a:gd name="T6" fmla="*/ 7 w 45"/>
              <a:gd name="T7" fmla="*/ 38 h 44"/>
              <a:gd name="T8" fmla="*/ 7 w 45"/>
              <a:gd name="T9" fmla="*/ 38 h 44"/>
              <a:gd name="T10" fmla="*/ 22 w 45"/>
              <a:gd name="T11" fmla="*/ 44 h 44"/>
              <a:gd name="T12" fmla="*/ 22 w 45"/>
              <a:gd name="T13" fmla="*/ 44 h 44"/>
              <a:gd name="T14" fmla="*/ 38 w 45"/>
              <a:gd name="T15" fmla="*/ 38 h 44"/>
              <a:gd name="T16" fmla="*/ 38 w 45"/>
              <a:gd name="T17" fmla="*/ 38 h 44"/>
              <a:gd name="T18" fmla="*/ 45 w 45"/>
              <a:gd name="T19" fmla="*/ 22 h 44"/>
              <a:gd name="T20" fmla="*/ 45 w 45"/>
              <a:gd name="T21" fmla="*/ 22 h 44"/>
              <a:gd name="T22" fmla="*/ 38 w 45"/>
              <a:gd name="T23" fmla="*/ 6 h 44"/>
              <a:gd name="T24" fmla="*/ 38 w 45"/>
              <a:gd name="T25" fmla="*/ 6 h 44"/>
              <a:gd name="T26" fmla="*/ 22 w 45"/>
              <a:gd name="T27" fmla="*/ 0 h 44"/>
              <a:gd name="T28" fmla="*/ 22 w 45"/>
              <a:gd name="T29" fmla="*/ 0 h 44"/>
              <a:gd name="T30" fmla="*/ 7 w 45"/>
              <a:gd name="T31" fmla="*/ 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5" h="44">
                <a:moveTo>
                  <a:pt x="7" y="6"/>
                </a:moveTo>
                <a:cubicBezTo>
                  <a:pt x="2" y="10"/>
                  <a:pt x="0" y="16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8"/>
                  <a:pt x="2" y="33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11" y="42"/>
                  <a:pt x="17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8" y="44"/>
                  <a:pt x="34" y="42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42" y="33"/>
                  <a:pt x="45" y="28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6"/>
                  <a:pt x="42" y="10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4" y="2"/>
                  <a:pt x="28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7" y="0"/>
                  <a:pt x="11" y="2"/>
                  <a:pt x="7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22" name="Freeform 237">
            <a:extLst>
              <a:ext uri="{FF2B5EF4-FFF2-40B4-BE49-F238E27FC236}">
                <a16:creationId xmlns:a16="http://schemas.microsoft.com/office/drawing/2014/main" id="{1DEFF10A-4B26-43E8-9B00-8F0AD456D507}"/>
              </a:ext>
            </a:extLst>
          </p:cNvPr>
          <p:cNvSpPr>
            <a:spLocks/>
          </p:cNvSpPr>
          <p:nvPr/>
        </p:nvSpPr>
        <p:spPr bwMode="auto">
          <a:xfrm>
            <a:off x="9964738" y="6183313"/>
            <a:ext cx="76200" cy="171450"/>
          </a:xfrm>
          <a:custGeom>
            <a:avLst/>
            <a:gdLst>
              <a:gd name="T0" fmla="*/ 11 w 24"/>
              <a:gd name="T1" fmla="*/ 52 h 54"/>
              <a:gd name="T2" fmla="*/ 0 w 24"/>
              <a:gd name="T3" fmla="*/ 27 h 54"/>
              <a:gd name="T4" fmla="*/ 0 w 24"/>
              <a:gd name="T5" fmla="*/ 27 h 54"/>
              <a:gd name="T6" fmla="*/ 11 w 24"/>
              <a:gd name="T7" fmla="*/ 3 h 54"/>
              <a:gd name="T8" fmla="*/ 11 w 24"/>
              <a:gd name="T9" fmla="*/ 3 h 54"/>
              <a:gd name="T10" fmla="*/ 21 w 24"/>
              <a:gd name="T11" fmla="*/ 3 h 54"/>
              <a:gd name="T12" fmla="*/ 21 w 24"/>
              <a:gd name="T13" fmla="*/ 3 h 54"/>
              <a:gd name="T14" fmla="*/ 21 w 24"/>
              <a:gd name="T15" fmla="*/ 14 h 54"/>
              <a:gd name="T16" fmla="*/ 21 w 24"/>
              <a:gd name="T17" fmla="*/ 14 h 54"/>
              <a:gd name="T18" fmla="*/ 15 w 24"/>
              <a:gd name="T19" fmla="*/ 27 h 54"/>
              <a:gd name="T20" fmla="*/ 15 w 24"/>
              <a:gd name="T21" fmla="*/ 27 h 54"/>
              <a:gd name="T22" fmla="*/ 21 w 24"/>
              <a:gd name="T23" fmla="*/ 41 h 54"/>
              <a:gd name="T24" fmla="*/ 21 w 24"/>
              <a:gd name="T25" fmla="*/ 41 h 54"/>
              <a:gd name="T26" fmla="*/ 21 w 24"/>
              <a:gd name="T27" fmla="*/ 41 h 54"/>
              <a:gd name="T28" fmla="*/ 21 w 24"/>
              <a:gd name="T29" fmla="*/ 52 h 54"/>
              <a:gd name="T30" fmla="*/ 21 w 24"/>
              <a:gd name="T31" fmla="*/ 52 h 54"/>
              <a:gd name="T32" fmla="*/ 16 w 24"/>
              <a:gd name="T33" fmla="*/ 54 h 54"/>
              <a:gd name="T34" fmla="*/ 16 w 24"/>
              <a:gd name="T35" fmla="*/ 54 h 54"/>
              <a:gd name="T36" fmla="*/ 11 w 24"/>
              <a:gd name="T37" fmla="*/ 5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54">
                <a:moveTo>
                  <a:pt x="11" y="52"/>
                </a:moveTo>
                <a:cubicBezTo>
                  <a:pt x="4" y="45"/>
                  <a:pt x="0" y="36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9"/>
                  <a:pt x="4" y="10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0"/>
                  <a:pt x="18" y="0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4" y="6"/>
                  <a:pt x="24" y="11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7" y="17"/>
                  <a:pt x="15" y="22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2"/>
                  <a:pt x="17" y="37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4" y="44"/>
                  <a:pt x="24" y="49"/>
                  <a:pt x="21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0" y="53"/>
                  <a:pt x="18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4" y="54"/>
                  <a:pt x="12" y="53"/>
                  <a:pt x="1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23" name="Freeform 238">
            <a:extLst>
              <a:ext uri="{FF2B5EF4-FFF2-40B4-BE49-F238E27FC236}">
                <a16:creationId xmlns:a16="http://schemas.microsoft.com/office/drawing/2014/main" id="{4E8CE119-624C-4C5C-83AF-455F1F774776}"/>
              </a:ext>
            </a:extLst>
          </p:cNvPr>
          <p:cNvSpPr>
            <a:spLocks/>
          </p:cNvSpPr>
          <p:nvPr/>
        </p:nvSpPr>
        <p:spPr bwMode="auto">
          <a:xfrm>
            <a:off x="10274300" y="6183313"/>
            <a:ext cx="76200" cy="171450"/>
          </a:xfrm>
          <a:custGeom>
            <a:avLst/>
            <a:gdLst>
              <a:gd name="T0" fmla="*/ 3 w 24"/>
              <a:gd name="T1" fmla="*/ 52 h 54"/>
              <a:gd name="T2" fmla="*/ 3 w 24"/>
              <a:gd name="T3" fmla="*/ 41 h 54"/>
              <a:gd name="T4" fmla="*/ 3 w 24"/>
              <a:gd name="T5" fmla="*/ 41 h 54"/>
              <a:gd name="T6" fmla="*/ 9 w 24"/>
              <a:gd name="T7" fmla="*/ 27 h 54"/>
              <a:gd name="T8" fmla="*/ 9 w 24"/>
              <a:gd name="T9" fmla="*/ 27 h 54"/>
              <a:gd name="T10" fmla="*/ 3 w 24"/>
              <a:gd name="T11" fmla="*/ 14 h 54"/>
              <a:gd name="T12" fmla="*/ 3 w 24"/>
              <a:gd name="T13" fmla="*/ 14 h 54"/>
              <a:gd name="T14" fmla="*/ 3 w 24"/>
              <a:gd name="T15" fmla="*/ 14 h 54"/>
              <a:gd name="T16" fmla="*/ 3 w 24"/>
              <a:gd name="T17" fmla="*/ 3 h 54"/>
              <a:gd name="T18" fmla="*/ 3 w 24"/>
              <a:gd name="T19" fmla="*/ 3 h 54"/>
              <a:gd name="T20" fmla="*/ 13 w 24"/>
              <a:gd name="T21" fmla="*/ 3 h 54"/>
              <a:gd name="T22" fmla="*/ 13 w 24"/>
              <a:gd name="T23" fmla="*/ 3 h 54"/>
              <a:gd name="T24" fmla="*/ 24 w 24"/>
              <a:gd name="T25" fmla="*/ 27 h 54"/>
              <a:gd name="T26" fmla="*/ 24 w 24"/>
              <a:gd name="T27" fmla="*/ 27 h 54"/>
              <a:gd name="T28" fmla="*/ 13 w 24"/>
              <a:gd name="T29" fmla="*/ 52 h 54"/>
              <a:gd name="T30" fmla="*/ 13 w 24"/>
              <a:gd name="T31" fmla="*/ 52 h 54"/>
              <a:gd name="T32" fmla="*/ 8 w 24"/>
              <a:gd name="T33" fmla="*/ 54 h 54"/>
              <a:gd name="T34" fmla="*/ 8 w 24"/>
              <a:gd name="T35" fmla="*/ 54 h 54"/>
              <a:gd name="T36" fmla="*/ 3 w 24"/>
              <a:gd name="T37" fmla="*/ 5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54">
                <a:moveTo>
                  <a:pt x="3" y="52"/>
                </a:moveTo>
                <a:cubicBezTo>
                  <a:pt x="0" y="49"/>
                  <a:pt x="0" y="44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7" y="37"/>
                  <a:pt x="9" y="32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2"/>
                  <a:pt x="7" y="17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6" y="0"/>
                  <a:pt x="11" y="0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20" y="10"/>
                  <a:pt x="24" y="19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36"/>
                  <a:pt x="20" y="45"/>
                  <a:pt x="13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2" y="53"/>
                  <a:pt x="10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4" y="53"/>
                  <a:pt x="3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24" name="Freeform 239">
            <a:extLst>
              <a:ext uri="{FF2B5EF4-FFF2-40B4-BE49-F238E27FC236}">
                <a16:creationId xmlns:a16="http://schemas.microsoft.com/office/drawing/2014/main" id="{95EDF251-80E8-41FC-8E86-6883D403E461}"/>
              </a:ext>
            </a:extLst>
          </p:cNvPr>
          <p:cNvSpPr>
            <a:spLocks/>
          </p:cNvSpPr>
          <p:nvPr/>
        </p:nvSpPr>
        <p:spPr bwMode="auto">
          <a:xfrm>
            <a:off x="9869488" y="6137275"/>
            <a:ext cx="95250" cy="265113"/>
          </a:xfrm>
          <a:custGeom>
            <a:avLst/>
            <a:gdLst>
              <a:gd name="T0" fmla="*/ 16 w 30"/>
              <a:gd name="T1" fmla="*/ 82 h 84"/>
              <a:gd name="T2" fmla="*/ 0 w 30"/>
              <a:gd name="T3" fmla="*/ 42 h 84"/>
              <a:gd name="T4" fmla="*/ 0 w 30"/>
              <a:gd name="T5" fmla="*/ 42 h 84"/>
              <a:gd name="T6" fmla="*/ 16 w 30"/>
              <a:gd name="T7" fmla="*/ 3 h 84"/>
              <a:gd name="T8" fmla="*/ 16 w 30"/>
              <a:gd name="T9" fmla="*/ 3 h 84"/>
              <a:gd name="T10" fmla="*/ 27 w 30"/>
              <a:gd name="T11" fmla="*/ 3 h 84"/>
              <a:gd name="T12" fmla="*/ 27 w 30"/>
              <a:gd name="T13" fmla="*/ 3 h 84"/>
              <a:gd name="T14" fmla="*/ 27 w 30"/>
              <a:gd name="T15" fmla="*/ 14 h 84"/>
              <a:gd name="T16" fmla="*/ 27 w 30"/>
              <a:gd name="T17" fmla="*/ 14 h 84"/>
              <a:gd name="T18" fmla="*/ 15 w 30"/>
              <a:gd name="T19" fmla="*/ 42 h 84"/>
              <a:gd name="T20" fmla="*/ 15 w 30"/>
              <a:gd name="T21" fmla="*/ 42 h 84"/>
              <a:gd name="T22" fmla="*/ 27 w 30"/>
              <a:gd name="T23" fmla="*/ 71 h 84"/>
              <a:gd name="T24" fmla="*/ 27 w 30"/>
              <a:gd name="T25" fmla="*/ 71 h 84"/>
              <a:gd name="T26" fmla="*/ 27 w 30"/>
              <a:gd name="T27" fmla="*/ 71 h 84"/>
              <a:gd name="T28" fmla="*/ 27 w 30"/>
              <a:gd name="T29" fmla="*/ 82 h 84"/>
              <a:gd name="T30" fmla="*/ 27 w 30"/>
              <a:gd name="T31" fmla="*/ 82 h 84"/>
              <a:gd name="T32" fmla="*/ 22 w 30"/>
              <a:gd name="T33" fmla="*/ 84 h 84"/>
              <a:gd name="T34" fmla="*/ 22 w 30"/>
              <a:gd name="T35" fmla="*/ 84 h 84"/>
              <a:gd name="T36" fmla="*/ 16 w 30"/>
              <a:gd name="T37" fmla="*/ 8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84">
                <a:moveTo>
                  <a:pt x="16" y="82"/>
                </a:moveTo>
                <a:cubicBezTo>
                  <a:pt x="6" y="71"/>
                  <a:pt x="0" y="57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6" y="1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9" y="0"/>
                  <a:pt x="24" y="0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30" y="6"/>
                  <a:pt x="30" y="11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19" y="22"/>
                  <a:pt x="15" y="3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53"/>
                  <a:pt x="19" y="63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30" y="74"/>
                  <a:pt x="30" y="79"/>
                  <a:pt x="27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6" y="83"/>
                  <a:pt x="24" y="84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0" y="84"/>
                  <a:pt x="18" y="83"/>
                  <a:pt x="16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25" name="Freeform 240">
            <a:extLst>
              <a:ext uri="{FF2B5EF4-FFF2-40B4-BE49-F238E27FC236}">
                <a16:creationId xmlns:a16="http://schemas.microsoft.com/office/drawing/2014/main" id="{23B80C7B-0C67-4E15-8C3E-D1639361C965}"/>
              </a:ext>
            </a:extLst>
          </p:cNvPr>
          <p:cNvSpPr>
            <a:spLocks/>
          </p:cNvSpPr>
          <p:nvPr/>
        </p:nvSpPr>
        <p:spPr bwMode="auto">
          <a:xfrm>
            <a:off x="10350500" y="6137275"/>
            <a:ext cx="95250" cy="265113"/>
          </a:xfrm>
          <a:custGeom>
            <a:avLst/>
            <a:gdLst>
              <a:gd name="T0" fmla="*/ 3 w 30"/>
              <a:gd name="T1" fmla="*/ 82 h 84"/>
              <a:gd name="T2" fmla="*/ 3 w 30"/>
              <a:gd name="T3" fmla="*/ 71 h 84"/>
              <a:gd name="T4" fmla="*/ 3 w 30"/>
              <a:gd name="T5" fmla="*/ 71 h 84"/>
              <a:gd name="T6" fmla="*/ 15 w 30"/>
              <a:gd name="T7" fmla="*/ 42 h 84"/>
              <a:gd name="T8" fmla="*/ 15 w 30"/>
              <a:gd name="T9" fmla="*/ 42 h 84"/>
              <a:gd name="T10" fmla="*/ 3 w 30"/>
              <a:gd name="T11" fmla="*/ 14 h 84"/>
              <a:gd name="T12" fmla="*/ 3 w 30"/>
              <a:gd name="T13" fmla="*/ 14 h 84"/>
              <a:gd name="T14" fmla="*/ 3 w 30"/>
              <a:gd name="T15" fmla="*/ 14 h 84"/>
              <a:gd name="T16" fmla="*/ 3 w 30"/>
              <a:gd name="T17" fmla="*/ 3 h 84"/>
              <a:gd name="T18" fmla="*/ 3 w 30"/>
              <a:gd name="T19" fmla="*/ 3 h 84"/>
              <a:gd name="T20" fmla="*/ 14 w 30"/>
              <a:gd name="T21" fmla="*/ 3 h 84"/>
              <a:gd name="T22" fmla="*/ 14 w 30"/>
              <a:gd name="T23" fmla="*/ 3 h 84"/>
              <a:gd name="T24" fmla="*/ 30 w 30"/>
              <a:gd name="T25" fmla="*/ 42 h 84"/>
              <a:gd name="T26" fmla="*/ 30 w 30"/>
              <a:gd name="T27" fmla="*/ 42 h 84"/>
              <a:gd name="T28" fmla="*/ 14 w 30"/>
              <a:gd name="T29" fmla="*/ 82 h 84"/>
              <a:gd name="T30" fmla="*/ 14 w 30"/>
              <a:gd name="T31" fmla="*/ 82 h 84"/>
              <a:gd name="T32" fmla="*/ 8 w 30"/>
              <a:gd name="T33" fmla="*/ 84 h 84"/>
              <a:gd name="T34" fmla="*/ 8 w 30"/>
              <a:gd name="T35" fmla="*/ 84 h 84"/>
              <a:gd name="T36" fmla="*/ 3 w 30"/>
              <a:gd name="T37" fmla="*/ 8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84">
                <a:moveTo>
                  <a:pt x="3" y="82"/>
                </a:moveTo>
                <a:cubicBezTo>
                  <a:pt x="0" y="79"/>
                  <a:pt x="0" y="74"/>
                  <a:pt x="3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1" y="63"/>
                  <a:pt x="15" y="53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32"/>
                  <a:pt x="11" y="22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24" y="14"/>
                  <a:pt x="30" y="28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57"/>
                  <a:pt x="24" y="71"/>
                  <a:pt x="14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2" y="83"/>
                  <a:pt x="10" y="84"/>
                  <a:pt x="8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6" y="84"/>
                  <a:pt x="4" y="83"/>
                  <a:pt x="3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26" name="Freeform 241">
            <a:extLst>
              <a:ext uri="{FF2B5EF4-FFF2-40B4-BE49-F238E27FC236}">
                <a16:creationId xmlns:a16="http://schemas.microsoft.com/office/drawing/2014/main" id="{C8667604-947E-4ED7-BCFD-65232267FEE6}"/>
              </a:ext>
            </a:extLst>
          </p:cNvPr>
          <p:cNvSpPr>
            <a:spLocks noEditPoints="1"/>
          </p:cNvSpPr>
          <p:nvPr/>
        </p:nvSpPr>
        <p:spPr bwMode="auto">
          <a:xfrm>
            <a:off x="10756900" y="6086475"/>
            <a:ext cx="576263" cy="560388"/>
          </a:xfrm>
          <a:custGeom>
            <a:avLst/>
            <a:gdLst>
              <a:gd name="T0" fmla="*/ 91 w 182"/>
              <a:gd name="T1" fmla="*/ 75 h 177"/>
              <a:gd name="T2" fmla="*/ 35 w 182"/>
              <a:gd name="T3" fmla="*/ 177 h 177"/>
              <a:gd name="T4" fmla="*/ 57 w 182"/>
              <a:gd name="T5" fmla="*/ 169 h 177"/>
              <a:gd name="T6" fmla="*/ 125 w 182"/>
              <a:gd name="T7" fmla="*/ 169 h 177"/>
              <a:gd name="T8" fmla="*/ 147 w 182"/>
              <a:gd name="T9" fmla="*/ 177 h 177"/>
              <a:gd name="T10" fmla="*/ 91 w 182"/>
              <a:gd name="T11" fmla="*/ 75 h 177"/>
              <a:gd name="T12" fmla="*/ 97 w 182"/>
              <a:gd name="T13" fmla="*/ 97 h 177"/>
              <a:gd name="T14" fmla="*/ 91 w 182"/>
              <a:gd name="T15" fmla="*/ 81 h 177"/>
              <a:gd name="T16" fmla="*/ 101 w 182"/>
              <a:gd name="T17" fmla="*/ 107 h 177"/>
              <a:gd name="T18" fmla="*/ 91 w 182"/>
              <a:gd name="T19" fmla="*/ 120 h 177"/>
              <a:gd name="T20" fmla="*/ 81 w 182"/>
              <a:gd name="T21" fmla="*/ 107 h 177"/>
              <a:gd name="T22" fmla="*/ 81 w 182"/>
              <a:gd name="T23" fmla="*/ 126 h 177"/>
              <a:gd name="T24" fmla="*/ 75 w 182"/>
              <a:gd name="T25" fmla="*/ 122 h 177"/>
              <a:gd name="T26" fmla="*/ 93 w 182"/>
              <a:gd name="T27" fmla="*/ 145 h 177"/>
              <a:gd name="T28" fmla="*/ 62 w 182"/>
              <a:gd name="T29" fmla="*/ 156 h 177"/>
              <a:gd name="T30" fmla="*/ 91 w 182"/>
              <a:gd name="T31" fmla="*/ 132 h 177"/>
              <a:gd name="T32" fmla="*/ 120 w 182"/>
              <a:gd name="T33" fmla="*/ 156 h 177"/>
              <a:gd name="T34" fmla="*/ 101 w 182"/>
              <a:gd name="T35" fmla="*/ 126 h 177"/>
              <a:gd name="T36" fmla="*/ 110 w 182"/>
              <a:gd name="T37" fmla="*/ 132 h 177"/>
              <a:gd name="T38" fmla="*/ 51 w 182"/>
              <a:gd name="T39" fmla="*/ 66 h 177"/>
              <a:gd name="T40" fmla="*/ 51 w 182"/>
              <a:gd name="T41" fmla="*/ 56 h 177"/>
              <a:gd name="T42" fmla="*/ 51 w 182"/>
              <a:gd name="T43" fmla="*/ 28 h 177"/>
              <a:gd name="T44" fmla="*/ 41 w 182"/>
              <a:gd name="T45" fmla="*/ 18 h 177"/>
              <a:gd name="T46" fmla="*/ 41 w 182"/>
              <a:gd name="T47" fmla="*/ 66 h 177"/>
              <a:gd name="T48" fmla="*/ 131 w 182"/>
              <a:gd name="T49" fmla="*/ 18 h 177"/>
              <a:gd name="T50" fmla="*/ 137 w 182"/>
              <a:gd name="T51" fmla="*/ 42 h 177"/>
              <a:gd name="T52" fmla="*/ 131 w 182"/>
              <a:gd name="T53" fmla="*/ 66 h 177"/>
              <a:gd name="T54" fmla="*/ 141 w 182"/>
              <a:gd name="T55" fmla="*/ 66 h 177"/>
              <a:gd name="T56" fmla="*/ 141 w 182"/>
              <a:gd name="T57" fmla="*/ 18 h 177"/>
              <a:gd name="T58" fmla="*/ 27 w 182"/>
              <a:gd name="T59" fmla="*/ 71 h 177"/>
              <a:gd name="T60" fmla="*/ 27 w 182"/>
              <a:gd name="T61" fmla="*/ 13 h 177"/>
              <a:gd name="T62" fmla="*/ 16 w 182"/>
              <a:gd name="T63" fmla="*/ 3 h 177"/>
              <a:gd name="T64" fmla="*/ 16 w 182"/>
              <a:gd name="T65" fmla="*/ 81 h 177"/>
              <a:gd name="T66" fmla="*/ 27 w 182"/>
              <a:gd name="T67" fmla="*/ 81 h 177"/>
              <a:gd name="T68" fmla="*/ 166 w 182"/>
              <a:gd name="T69" fmla="*/ 3 h 177"/>
              <a:gd name="T70" fmla="*/ 155 w 182"/>
              <a:gd name="T71" fmla="*/ 13 h 177"/>
              <a:gd name="T72" fmla="*/ 155 w 182"/>
              <a:gd name="T73" fmla="*/ 71 h 177"/>
              <a:gd name="T74" fmla="*/ 160 w 182"/>
              <a:gd name="T75" fmla="*/ 84 h 177"/>
              <a:gd name="T76" fmla="*/ 182 w 182"/>
              <a:gd name="T77" fmla="*/ 42 h 177"/>
              <a:gd name="T78" fmla="*/ 91 w 182"/>
              <a:gd name="T79" fmla="*/ 64 h 177"/>
              <a:gd name="T80" fmla="*/ 91 w 182"/>
              <a:gd name="T81" fmla="*/ 20 h 177"/>
              <a:gd name="T82" fmla="*/ 91 w 182"/>
              <a:gd name="T83" fmla="*/ 6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2" h="177">
                <a:moveTo>
                  <a:pt x="91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86" y="75"/>
                  <a:pt x="80" y="74"/>
                  <a:pt x="75" y="72"/>
                </a:cubicBezTo>
                <a:cubicBezTo>
                  <a:pt x="35" y="177"/>
                  <a:pt x="35" y="177"/>
                  <a:pt x="35" y="177"/>
                </a:cubicBezTo>
                <a:cubicBezTo>
                  <a:pt x="54" y="177"/>
                  <a:pt x="54" y="177"/>
                  <a:pt x="54" y="177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25" y="169"/>
                  <a:pt x="125" y="169"/>
                  <a:pt x="125" y="169"/>
                </a:cubicBezTo>
                <a:cubicBezTo>
                  <a:pt x="128" y="177"/>
                  <a:pt x="128" y="177"/>
                  <a:pt x="128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102" y="74"/>
                  <a:pt x="96" y="75"/>
                  <a:pt x="91" y="75"/>
                </a:cubicBezTo>
                <a:close/>
                <a:moveTo>
                  <a:pt x="91" y="81"/>
                </a:moveTo>
                <a:cubicBezTo>
                  <a:pt x="97" y="97"/>
                  <a:pt x="97" y="97"/>
                  <a:pt x="97" y="97"/>
                </a:cubicBezTo>
                <a:cubicBezTo>
                  <a:pt x="85" y="97"/>
                  <a:pt x="85" y="97"/>
                  <a:pt x="85" y="97"/>
                </a:cubicBezTo>
                <a:lnTo>
                  <a:pt x="91" y="81"/>
                </a:lnTo>
                <a:close/>
                <a:moveTo>
                  <a:pt x="81" y="107"/>
                </a:moveTo>
                <a:cubicBezTo>
                  <a:pt x="101" y="107"/>
                  <a:pt x="101" y="107"/>
                  <a:pt x="101" y="107"/>
                </a:cubicBezTo>
                <a:cubicBezTo>
                  <a:pt x="103" y="113"/>
                  <a:pt x="103" y="113"/>
                  <a:pt x="103" y="113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79" y="113"/>
                  <a:pt x="79" y="113"/>
                  <a:pt x="79" y="113"/>
                </a:cubicBezTo>
                <a:lnTo>
                  <a:pt x="81" y="107"/>
                </a:lnTo>
                <a:close/>
                <a:moveTo>
                  <a:pt x="75" y="122"/>
                </a:moveTo>
                <a:cubicBezTo>
                  <a:pt x="81" y="126"/>
                  <a:pt x="81" y="126"/>
                  <a:pt x="81" y="126"/>
                </a:cubicBezTo>
                <a:cubicBezTo>
                  <a:pt x="72" y="132"/>
                  <a:pt x="72" y="132"/>
                  <a:pt x="72" y="132"/>
                </a:cubicBezTo>
                <a:lnTo>
                  <a:pt x="75" y="122"/>
                </a:lnTo>
                <a:close/>
                <a:moveTo>
                  <a:pt x="120" y="156"/>
                </a:moveTo>
                <a:cubicBezTo>
                  <a:pt x="93" y="145"/>
                  <a:pt x="93" y="145"/>
                  <a:pt x="93" y="145"/>
                </a:cubicBezTo>
                <a:cubicBezTo>
                  <a:pt x="89" y="145"/>
                  <a:pt x="89" y="145"/>
                  <a:pt x="89" y="145"/>
                </a:cubicBezTo>
                <a:cubicBezTo>
                  <a:pt x="62" y="156"/>
                  <a:pt x="62" y="156"/>
                  <a:pt x="62" y="156"/>
                </a:cubicBezTo>
                <a:cubicBezTo>
                  <a:pt x="66" y="146"/>
                  <a:pt x="66" y="146"/>
                  <a:pt x="66" y="14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116" y="147"/>
                  <a:pt x="116" y="147"/>
                  <a:pt x="116" y="147"/>
                </a:cubicBezTo>
                <a:lnTo>
                  <a:pt x="120" y="156"/>
                </a:lnTo>
                <a:close/>
                <a:moveTo>
                  <a:pt x="110" y="132"/>
                </a:moveTo>
                <a:cubicBezTo>
                  <a:pt x="101" y="126"/>
                  <a:pt x="101" y="126"/>
                  <a:pt x="101" y="126"/>
                </a:cubicBezTo>
                <a:cubicBezTo>
                  <a:pt x="107" y="123"/>
                  <a:pt x="107" y="123"/>
                  <a:pt x="107" y="123"/>
                </a:cubicBezTo>
                <a:lnTo>
                  <a:pt x="110" y="132"/>
                </a:lnTo>
                <a:close/>
                <a:moveTo>
                  <a:pt x="46" y="69"/>
                </a:moveTo>
                <a:cubicBezTo>
                  <a:pt x="48" y="69"/>
                  <a:pt x="50" y="68"/>
                  <a:pt x="51" y="66"/>
                </a:cubicBezTo>
                <a:cubicBezTo>
                  <a:pt x="54" y="63"/>
                  <a:pt x="54" y="59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7" y="52"/>
                  <a:pt x="45" y="47"/>
                  <a:pt x="45" y="42"/>
                </a:cubicBezTo>
                <a:cubicBezTo>
                  <a:pt x="45" y="37"/>
                  <a:pt x="47" y="32"/>
                  <a:pt x="51" y="28"/>
                </a:cubicBezTo>
                <a:cubicBezTo>
                  <a:pt x="54" y="25"/>
                  <a:pt x="54" y="21"/>
                  <a:pt x="51" y="18"/>
                </a:cubicBezTo>
                <a:cubicBezTo>
                  <a:pt x="48" y="15"/>
                  <a:pt x="43" y="15"/>
                  <a:pt x="41" y="18"/>
                </a:cubicBezTo>
                <a:cubicBezTo>
                  <a:pt x="34" y="24"/>
                  <a:pt x="30" y="33"/>
                  <a:pt x="30" y="42"/>
                </a:cubicBezTo>
                <a:cubicBezTo>
                  <a:pt x="30" y="51"/>
                  <a:pt x="34" y="60"/>
                  <a:pt x="41" y="66"/>
                </a:cubicBezTo>
                <a:cubicBezTo>
                  <a:pt x="42" y="68"/>
                  <a:pt x="44" y="69"/>
                  <a:pt x="46" y="69"/>
                </a:cubicBezTo>
                <a:close/>
                <a:moveTo>
                  <a:pt x="131" y="18"/>
                </a:moveTo>
                <a:cubicBezTo>
                  <a:pt x="128" y="21"/>
                  <a:pt x="128" y="25"/>
                  <a:pt x="131" y="28"/>
                </a:cubicBezTo>
                <a:cubicBezTo>
                  <a:pt x="135" y="32"/>
                  <a:pt x="137" y="37"/>
                  <a:pt x="137" y="42"/>
                </a:cubicBezTo>
                <a:cubicBezTo>
                  <a:pt x="137" y="47"/>
                  <a:pt x="135" y="52"/>
                  <a:pt x="131" y="56"/>
                </a:cubicBezTo>
                <a:cubicBezTo>
                  <a:pt x="128" y="59"/>
                  <a:pt x="128" y="63"/>
                  <a:pt x="131" y="66"/>
                </a:cubicBezTo>
                <a:cubicBezTo>
                  <a:pt x="132" y="68"/>
                  <a:pt x="134" y="69"/>
                  <a:pt x="136" y="69"/>
                </a:cubicBezTo>
                <a:cubicBezTo>
                  <a:pt x="138" y="69"/>
                  <a:pt x="140" y="68"/>
                  <a:pt x="141" y="66"/>
                </a:cubicBezTo>
                <a:cubicBezTo>
                  <a:pt x="148" y="60"/>
                  <a:pt x="152" y="51"/>
                  <a:pt x="152" y="42"/>
                </a:cubicBezTo>
                <a:cubicBezTo>
                  <a:pt x="152" y="33"/>
                  <a:pt x="148" y="24"/>
                  <a:pt x="141" y="18"/>
                </a:cubicBezTo>
                <a:cubicBezTo>
                  <a:pt x="139" y="15"/>
                  <a:pt x="134" y="15"/>
                  <a:pt x="131" y="18"/>
                </a:cubicBezTo>
                <a:close/>
                <a:moveTo>
                  <a:pt x="27" y="71"/>
                </a:moveTo>
                <a:cubicBezTo>
                  <a:pt x="19" y="63"/>
                  <a:pt x="15" y="52"/>
                  <a:pt x="15" y="42"/>
                </a:cubicBezTo>
                <a:cubicBezTo>
                  <a:pt x="15" y="32"/>
                  <a:pt x="19" y="21"/>
                  <a:pt x="27" y="13"/>
                </a:cubicBezTo>
                <a:cubicBezTo>
                  <a:pt x="30" y="10"/>
                  <a:pt x="30" y="6"/>
                  <a:pt x="27" y="3"/>
                </a:cubicBezTo>
                <a:cubicBezTo>
                  <a:pt x="24" y="0"/>
                  <a:pt x="19" y="0"/>
                  <a:pt x="16" y="3"/>
                </a:cubicBezTo>
                <a:cubicBezTo>
                  <a:pt x="6" y="14"/>
                  <a:pt x="0" y="28"/>
                  <a:pt x="0" y="42"/>
                </a:cubicBezTo>
                <a:cubicBezTo>
                  <a:pt x="0" y="56"/>
                  <a:pt x="6" y="71"/>
                  <a:pt x="16" y="81"/>
                </a:cubicBezTo>
                <a:cubicBezTo>
                  <a:pt x="18" y="83"/>
                  <a:pt x="20" y="84"/>
                  <a:pt x="22" y="84"/>
                </a:cubicBezTo>
                <a:cubicBezTo>
                  <a:pt x="24" y="84"/>
                  <a:pt x="26" y="83"/>
                  <a:pt x="27" y="81"/>
                </a:cubicBezTo>
                <a:cubicBezTo>
                  <a:pt x="30" y="78"/>
                  <a:pt x="30" y="74"/>
                  <a:pt x="27" y="71"/>
                </a:cubicBezTo>
                <a:close/>
                <a:moveTo>
                  <a:pt x="166" y="3"/>
                </a:moveTo>
                <a:cubicBezTo>
                  <a:pt x="163" y="0"/>
                  <a:pt x="158" y="0"/>
                  <a:pt x="155" y="3"/>
                </a:cubicBezTo>
                <a:cubicBezTo>
                  <a:pt x="152" y="6"/>
                  <a:pt x="152" y="10"/>
                  <a:pt x="155" y="13"/>
                </a:cubicBezTo>
                <a:cubicBezTo>
                  <a:pt x="163" y="21"/>
                  <a:pt x="167" y="32"/>
                  <a:pt x="167" y="42"/>
                </a:cubicBezTo>
                <a:cubicBezTo>
                  <a:pt x="167" y="52"/>
                  <a:pt x="163" y="63"/>
                  <a:pt x="155" y="71"/>
                </a:cubicBezTo>
                <a:cubicBezTo>
                  <a:pt x="152" y="74"/>
                  <a:pt x="152" y="78"/>
                  <a:pt x="155" y="81"/>
                </a:cubicBezTo>
                <a:cubicBezTo>
                  <a:pt x="156" y="83"/>
                  <a:pt x="158" y="84"/>
                  <a:pt x="160" y="84"/>
                </a:cubicBezTo>
                <a:cubicBezTo>
                  <a:pt x="162" y="84"/>
                  <a:pt x="164" y="83"/>
                  <a:pt x="166" y="81"/>
                </a:cubicBezTo>
                <a:cubicBezTo>
                  <a:pt x="176" y="71"/>
                  <a:pt x="182" y="56"/>
                  <a:pt x="182" y="42"/>
                </a:cubicBezTo>
                <a:cubicBezTo>
                  <a:pt x="182" y="28"/>
                  <a:pt x="176" y="14"/>
                  <a:pt x="166" y="3"/>
                </a:cubicBezTo>
                <a:close/>
                <a:moveTo>
                  <a:pt x="91" y="64"/>
                </a:moveTo>
                <a:cubicBezTo>
                  <a:pt x="103" y="64"/>
                  <a:pt x="113" y="54"/>
                  <a:pt x="113" y="42"/>
                </a:cubicBezTo>
                <a:cubicBezTo>
                  <a:pt x="113" y="30"/>
                  <a:pt x="103" y="20"/>
                  <a:pt x="91" y="20"/>
                </a:cubicBezTo>
                <a:cubicBezTo>
                  <a:pt x="79" y="20"/>
                  <a:pt x="69" y="30"/>
                  <a:pt x="69" y="42"/>
                </a:cubicBezTo>
                <a:cubicBezTo>
                  <a:pt x="69" y="54"/>
                  <a:pt x="79" y="64"/>
                  <a:pt x="91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27" name="Freeform 242">
            <a:extLst>
              <a:ext uri="{FF2B5EF4-FFF2-40B4-BE49-F238E27FC236}">
                <a16:creationId xmlns:a16="http://schemas.microsoft.com/office/drawing/2014/main" id="{39579A6D-B86E-4F93-AC39-89D3D8D0E0C3}"/>
              </a:ext>
            </a:extLst>
          </p:cNvPr>
          <p:cNvSpPr>
            <a:spLocks noEditPoints="1"/>
          </p:cNvSpPr>
          <p:nvPr/>
        </p:nvSpPr>
        <p:spPr bwMode="auto">
          <a:xfrm>
            <a:off x="3717925" y="6102350"/>
            <a:ext cx="379413" cy="531813"/>
          </a:xfrm>
          <a:custGeom>
            <a:avLst/>
            <a:gdLst>
              <a:gd name="T0" fmla="*/ 108 w 120"/>
              <a:gd name="T1" fmla="*/ 15 h 168"/>
              <a:gd name="T2" fmla="*/ 98 w 120"/>
              <a:gd name="T3" fmla="*/ 34 h 168"/>
              <a:gd name="T4" fmla="*/ 87 w 120"/>
              <a:gd name="T5" fmla="*/ 15 h 168"/>
              <a:gd name="T6" fmla="*/ 71 w 120"/>
              <a:gd name="T7" fmla="*/ 6 h 168"/>
              <a:gd name="T8" fmla="*/ 73 w 120"/>
              <a:gd name="T9" fmla="*/ 22 h 168"/>
              <a:gd name="T10" fmla="*/ 48 w 120"/>
              <a:gd name="T11" fmla="*/ 22 h 168"/>
              <a:gd name="T12" fmla="*/ 50 w 120"/>
              <a:gd name="T13" fmla="*/ 6 h 168"/>
              <a:gd name="T14" fmla="*/ 33 w 120"/>
              <a:gd name="T15" fmla="*/ 15 h 168"/>
              <a:gd name="T16" fmla="*/ 22 w 120"/>
              <a:gd name="T17" fmla="*/ 34 h 168"/>
              <a:gd name="T18" fmla="*/ 12 w 120"/>
              <a:gd name="T19" fmla="*/ 15 h 168"/>
              <a:gd name="T20" fmla="*/ 0 w 120"/>
              <a:gd name="T21" fmla="*/ 6 h 168"/>
              <a:gd name="T22" fmla="*/ 3 w 120"/>
              <a:gd name="T23" fmla="*/ 132 h 168"/>
              <a:gd name="T24" fmla="*/ 120 w 120"/>
              <a:gd name="T25" fmla="*/ 168 h 168"/>
              <a:gd name="T26" fmla="*/ 108 w 120"/>
              <a:gd name="T27" fmla="*/ 6 h 168"/>
              <a:gd name="T28" fmla="*/ 53 w 120"/>
              <a:gd name="T29" fmla="*/ 158 h 168"/>
              <a:gd name="T30" fmla="*/ 10 w 120"/>
              <a:gd name="T31" fmla="*/ 116 h 168"/>
              <a:gd name="T32" fmla="*/ 110 w 120"/>
              <a:gd name="T33" fmla="*/ 44 h 168"/>
              <a:gd name="T34" fmla="*/ 101 w 120"/>
              <a:gd name="T35" fmla="*/ 75 h 168"/>
              <a:gd name="T36" fmla="*/ 21 w 120"/>
              <a:gd name="T37" fmla="*/ 88 h 168"/>
              <a:gd name="T38" fmla="*/ 101 w 120"/>
              <a:gd name="T39" fmla="*/ 75 h 168"/>
              <a:gd name="T40" fmla="*/ 21 w 120"/>
              <a:gd name="T41" fmla="*/ 55 h 168"/>
              <a:gd name="T42" fmla="*/ 101 w 120"/>
              <a:gd name="T43" fmla="*/ 67 h 168"/>
              <a:gd name="T44" fmla="*/ 101 w 120"/>
              <a:gd name="T45" fmla="*/ 96 h 168"/>
              <a:gd name="T46" fmla="*/ 21 w 120"/>
              <a:gd name="T47" fmla="*/ 108 h 168"/>
              <a:gd name="T48" fmla="*/ 101 w 120"/>
              <a:gd name="T49" fmla="*/ 96 h 168"/>
              <a:gd name="T50" fmla="*/ 104 w 120"/>
              <a:gd name="T51" fmla="*/ 23 h 168"/>
              <a:gd name="T52" fmla="*/ 98 w 120"/>
              <a:gd name="T53" fmla="*/ 0 h 168"/>
              <a:gd name="T54" fmla="*/ 92 w 120"/>
              <a:gd name="T55" fmla="*/ 23 h 168"/>
              <a:gd name="T56" fmla="*/ 22 w 120"/>
              <a:gd name="T57" fmla="*/ 29 h 168"/>
              <a:gd name="T58" fmla="*/ 29 w 120"/>
              <a:gd name="T59" fmla="*/ 6 h 168"/>
              <a:gd name="T60" fmla="*/ 16 w 120"/>
              <a:gd name="T61" fmla="*/ 6 h 168"/>
              <a:gd name="T62" fmla="*/ 22 w 120"/>
              <a:gd name="T63" fmla="*/ 29 h 168"/>
              <a:gd name="T64" fmla="*/ 66 w 120"/>
              <a:gd name="T65" fmla="*/ 23 h 168"/>
              <a:gd name="T66" fmla="*/ 60 w 120"/>
              <a:gd name="T67" fmla="*/ 0 h 168"/>
              <a:gd name="T68" fmla="*/ 54 w 120"/>
              <a:gd name="T69" fmla="*/ 2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0" h="168">
                <a:moveTo>
                  <a:pt x="108" y="6"/>
                </a:moveTo>
                <a:cubicBezTo>
                  <a:pt x="108" y="15"/>
                  <a:pt x="108" y="15"/>
                  <a:pt x="108" y="15"/>
                </a:cubicBezTo>
                <a:cubicBezTo>
                  <a:pt x="110" y="17"/>
                  <a:pt x="110" y="20"/>
                  <a:pt x="110" y="22"/>
                </a:cubicBezTo>
                <a:cubicBezTo>
                  <a:pt x="110" y="29"/>
                  <a:pt x="105" y="34"/>
                  <a:pt x="98" y="34"/>
                </a:cubicBezTo>
                <a:cubicBezTo>
                  <a:pt x="91" y="34"/>
                  <a:pt x="86" y="29"/>
                  <a:pt x="86" y="22"/>
                </a:cubicBezTo>
                <a:cubicBezTo>
                  <a:pt x="86" y="20"/>
                  <a:pt x="86" y="17"/>
                  <a:pt x="87" y="15"/>
                </a:cubicBezTo>
                <a:cubicBezTo>
                  <a:pt x="87" y="6"/>
                  <a:pt x="87" y="6"/>
                  <a:pt x="87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15"/>
                  <a:pt x="71" y="15"/>
                  <a:pt x="71" y="15"/>
                </a:cubicBezTo>
                <a:cubicBezTo>
                  <a:pt x="72" y="17"/>
                  <a:pt x="73" y="20"/>
                  <a:pt x="73" y="22"/>
                </a:cubicBezTo>
                <a:cubicBezTo>
                  <a:pt x="73" y="29"/>
                  <a:pt x="67" y="34"/>
                  <a:pt x="60" y="34"/>
                </a:cubicBezTo>
                <a:cubicBezTo>
                  <a:pt x="53" y="34"/>
                  <a:pt x="48" y="29"/>
                  <a:pt x="48" y="22"/>
                </a:cubicBezTo>
                <a:cubicBezTo>
                  <a:pt x="48" y="20"/>
                  <a:pt x="48" y="17"/>
                  <a:pt x="50" y="15"/>
                </a:cubicBezTo>
                <a:cubicBezTo>
                  <a:pt x="50" y="6"/>
                  <a:pt x="50" y="6"/>
                  <a:pt x="50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7"/>
                  <a:pt x="35" y="20"/>
                  <a:pt x="35" y="22"/>
                </a:cubicBezTo>
                <a:cubicBezTo>
                  <a:pt x="35" y="29"/>
                  <a:pt x="29" y="34"/>
                  <a:pt x="22" y="34"/>
                </a:cubicBezTo>
                <a:cubicBezTo>
                  <a:pt x="16" y="34"/>
                  <a:pt x="10" y="29"/>
                  <a:pt x="10" y="22"/>
                </a:cubicBezTo>
                <a:cubicBezTo>
                  <a:pt x="10" y="20"/>
                  <a:pt x="11" y="17"/>
                  <a:pt x="12" y="15"/>
                </a:cubicBezTo>
                <a:cubicBezTo>
                  <a:pt x="12" y="6"/>
                  <a:pt x="12" y="6"/>
                  <a:pt x="12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129"/>
                  <a:pt x="0" y="129"/>
                  <a:pt x="0" y="129"/>
                </a:cubicBezTo>
                <a:cubicBezTo>
                  <a:pt x="3" y="132"/>
                  <a:pt x="3" y="132"/>
                  <a:pt x="3" y="132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0" y="6"/>
                  <a:pt x="120" y="6"/>
                  <a:pt x="120" y="6"/>
                </a:cubicBezTo>
                <a:lnTo>
                  <a:pt x="108" y="6"/>
                </a:lnTo>
                <a:close/>
                <a:moveTo>
                  <a:pt x="110" y="158"/>
                </a:moveTo>
                <a:cubicBezTo>
                  <a:pt x="53" y="158"/>
                  <a:pt x="53" y="158"/>
                  <a:pt x="53" y="158"/>
                </a:cubicBezTo>
                <a:cubicBezTo>
                  <a:pt x="38" y="158"/>
                  <a:pt x="45" y="123"/>
                  <a:pt x="45" y="123"/>
                </a:cubicBezTo>
                <a:cubicBezTo>
                  <a:pt x="45" y="123"/>
                  <a:pt x="11" y="131"/>
                  <a:pt x="10" y="116"/>
                </a:cubicBezTo>
                <a:cubicBezTo>
                  <a:pt x="10" y="44"/>
                  <a:pt x="10" y="44"/>
                  <a:pt x="10" y="44"/>
                </a:cubicBezTo>
                <a:cubicBezTo>
                  <a:pt x="110" y="44"/>
                  <a:pt x="110" y="44"/>
                  <a:pt x="110" y="44"/>
                </a:cubicBezTo>
                <a:lnTo>
                  <a:pt x="110" y="158"/>
                </a:lnTo>
                <a:close/>
                <a:moveTo>
                  <a:pt x="101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1" y="88"/>
                  <a:pt x="21" y="88"/>
                  <a:pt x="21" y="88"/>
                </a:cubicBezTo>
                <a:cubicBezTo>
                  <a:pt x="101" y="88"/>
                  <a:pt x="101" y="88"/>
                  <a:pt x="101" y="88"/>
                </a:cubicBezTo>
                <a:lnTo>
                  <a:pt x="101" y="75"/>
                </a:lnTo>
                <a:close/>
                <a:moveTo>
                  <a:pt x="101" y="55"/>
                </a:moveTo>
                <a:cubicBezTo>
                  <a:pt x="21" y="55"/>
                  <a:pt x="21" y="55"/>
                  <a:pt x="21" y="55"/>
                </a:cubicBezTo>
                <a:cubicBezTo>
                  <a:pt x="21" y="67"/>
                  <a:pt x="21" y="67"/>
                  <a:pt x="21" y="67"/>
                </a:cubicBezTo>
                <a:cubicBezTo>
                  <a:pt x="101" y="67"/>
                  <a:pt x="101" y="67"/>
                  <a:pt x="101" y="67"/>
                </a:cubicBezTo>
                <a:lnTo>
                  <a:pt x="101" y="55"/>
                </a:lnTo>
                <a:close/>
                <a:moveTo>
                  <a:pt x="101" y="96"/>
                </a:moveTo>
                <a:cubicBezTo>
                  <a:pt x="21" y="96"/>
                  <a:pt x="21" y="96"/>
                  <a:pt x="21" y="96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101" y="108"/>
                  <a:pt x="101" y="108"/>
                  <a:pt x="101" y="108"/>
                </a:cubicBezTo>
                <a:lnTo>
                  <a:pt x="101" y="96"/>
                </a:lnTo>
                <a:close/>
                <a:moveTo>
                  <a:pt x="98" y="29"/>
                </a:moveTo>
                <a:cubicBezTo>
                  <a:pt x="101" y="29"/>
                  <a:pt x="104" y="26"/>
                  <a:pt x="104" y="23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2"/>
                  <a:pt x="101" y="0"/>
                  <a:pt x="98" y="0"/>
                </a:cubicBezTo>
                <a:cubicBezTo>
                  <a:pt x="94" y="0"/>
                  <a:pt x="92" y="2"/>
                  <a:pt x="92" y="6"/>
                </a:cubicBezTo>
                <a:cubicBezTo>
                  <a:pt x="92" y="23"/>
                  <a:pt x="92" y="23"/>
                  <a:pt x="92" y="23"/>
                </a:cubicBezTo>
                <a:cubicBezTo>
                  <a:pt x="92" y="26"/>
                  <a:pt x="94" y="29"/>
                  <a:pt x="98" y="29"/>
                </a:cubicBezTo>
                <a:close/>
                <a:moveTo>
                  <a:pt x="22" y="29"/>
                </a:moveTo>
                <a:cubicBezTo>
                  <a:pt x="26" y="29"/>
                  <a:pt x="29" y="26"/>
                  <a:pt x="29" y="2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2" y="0"/>
                </a:cubicBezTo>
                <a:cubicBezTo>
                  <a:pt x="19" y="0"/>
                  <a:pt x="16" y="2"/>
                  <a:pt x="16" y="6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6"/>
                  <a:pt x="19" y="29"/>
                  <a:pt x="22" y="29"/>
                </a:cubicBezTo>
                <a:close/>
                <a:moveTo>
                  <a:pt x="60" y="29"/>
                </a:moveTo>
                <a:cubicBezTo>
                  <a:pt x="64" y="29"/>
                  <a:pt x="66" y="26"/>
                  <a:pt x="66" y="23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4" y="0"/>
                  <a:pt x="60" y="0"/>
                </a:cubicBezTo>
                <a:cubicBezTo>
                  <a:pt x="57" y="0"/>
                  <a:pt x="54" y="2"/>
                  <a:pt x="54" y="6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6"/>
                  <a:pt x="57" y="29"/>
                  <a:pt x="60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28" name="Freeform 243">
            <a:extLst>
              <a:ext uri="{FF2B5EF4-FFF2-40B4-BE49-F238E27FC236}">
                <a16:creationId xmlns:a16="http://schemas.microsoft.com/office/drawing/2014/main" id="{E1803E13-48AA-40F1-A046-11902F309D4C}"/>
              </a:ext>
            </a:extLst>
          </p:cNvPr>
          <p:cNvSpPr>
            <a:spLocks/>
          </p:cNvSpPr>
          <p:nvPr/>
        </p:nvSpPr>
        <p:spPr bwMode="auto">
          <a:xfrm>
            <a:off x="1974850" y="6149975"/>
            <a:ext cx="341313" cy="103188"/>
          </a:xfrm>
          <a:custGeom>
            <a:avLst/>
            <a:gdLst>
              <a:gd name="T0" fmla="*/ 0 w 215"/>
              <a:gd name="T1" fmla="*/ 65 h 65"/>
              <a:gd name="T2" fmla="*/ 0 w 215"/>
              <a:gd name="T3" fmla="*/ 0 h 65"/>
              <a:gd name="T4" fmla="*/ 215 w 215"/>
              <a:gd name="T5" fmla="*/ 0 h 65"/>
              <a:gd name="T6" fmla="*/ 215 w 215"/>
              <a:gd name="T7" fmla="*/ 65 h 65"/>
              <a:gd name="T8" fmla="*/ 0 w 215"/>
              <a:gd name="T9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65">
                <a:moveTo>
                  <a:pt x="0" y="65"/>
                </a:moveTo>
                <a:lnTo>
                  <a:pt x="0" y="0"/>
                </a:lnTo>
                <a:lnTo>
                  <a:pt x="215" y="0"/>
                </a:lnTo>
                <a:lnTo>
                  <a:pt x="215" y="65"/>
                </a:lnTo>
                <a:lnTo>
                  <a:pt x="0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29" name="Freeform 244">
            <a:extLst>
              <a:ext uri="{FF2B5EF4-FFF2-40B4-BE49-F238E27FC236}">
                <a16:creationId xmlns:a16="http://schemas.microsoft.com/office/drawing/2014/main" id="{B8E41EE0-627E-4510-AB2E-35D8D91AF181}"/>
              </a:ext>
            </a:extLst>
          </p:cNvPr>
          <p:cNvSpPr>
            <a:spLocks/>
          </p:cNvSpPr>
          <p:nvPr/>
        </p:nvSpPr>
        <p:spPr bwMode="auto">
          <a:xfrm>
            <a:off x="1974850" y="6316663"/>
            <a:ext cx="341313" cy="104775"/>
          </a:xfrm>
          <a:custGeom>
            <a:avLst/>
            <a:gdLst>
              <a:gd name="T0" fmla="*/ 0 w 215"/>
              <a:gd name="T1" fmla="*/ 66 h 66"/>
              <a:gd name="T2" fmla="*/ 0 w 215"/>
              <a:gd name="T3" fmla="*/ 0 h 66"/>
              <a:gd name="T4" fmla="*/ 215 w 215"/>
              <a:gd name="T5" fmla="*/ 0 h 66"/>
              <a:gd name="T6" fmla="*/ 215 w 215"/>
              <a:gd name="T7" fmla="*/ 66 h 66"/>
              <a:gd name="T8" fmla="*/ 0 w 215"/>
              <a:gd name="T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66">
                <a:moveTo>
                  <a:pt x="0" y="66"/>
                </a:moveTo>
                <a:lnTo>
                  <a:pt x="0" y="0"/>
                </a:lnTo>
                <a:lnTo>
                  <a:pt x="215" y="0"/>
                </a:lnTo>
                <a:lnTo>
                  <a:pt x="215" y="66"/>
                </a:lnTo>
                <a:lnTo>
                  <a:pt x="0" y="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30" name="Freeform 245">
            <a:extLst>
              <a:ext uri="{FF2B5EF4-FFF2-40B4-BE49-F238E27FC236}">
                <a16:creationId xmlns:a16="http://schemas.microsoft.com/office/drawing/2014/main" id="{E9EB8DEC-5BFB-4AA6-B5AA-E365F1BDB317}"/>
              </a:ext>
            </a:extLst>
          </p:cNvPr>
          <p:cNvSpPr>
            <a:spLocks/>
          </p:cNvSpPr>
          <p:nvPr/>
        </p:nvSpPr>
        <p:spPr bwMode="auto">
          <a:xfrm>
            <a:off x="1974850" y="6481763"/>
            <a:ext cx="341313" cy="104775"/>
          </a:xfrm>
          <a:custGeom>
            <a:avLst/>
            <a:gdLst>
              <a:gd name="T0" fmla="*/ 0 w 215"/>
              <a:gd name="T1" fmla="*/ 66 h 66"/>
              <a:gd name="T2" fmla="*/ 0 w 215"/>
              <a:gd name="T3" fmla="*/ 0 h 66"/>
              <a:gd name="T4" fmla="*/ 215 w 215"/>
              <a:gd name="T5" fmla="*/ 0 h 66"/>
              <a:gd name="T6" fmla="*/ 215 w 215"/>
              <a:gd name="T7" fmla="*/ 66 h 66"/>
              <a:gd name="T8" fmla="*/ 0 w 215"/>
              <a:gd name="T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66">
                <a:moveTo>
                  <a:pt x="0" y="66"/>
                </a:moveTo>
                <a:lnTo>
                  <a:pt x="0" y="0"/>
                </a:lnTo>
                <a:lnTo>
                  <a:pt x="215" y="0"/>
                </a:lnTo>
                <a:lnTo>
                  <a:pt x="215" y="66"/>
                </a:lnTo>
                <a:lnTo>
                  <a:pt x="0" y="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31" name="Freeform 246">
            <a:extLst>
              <a:ext uri="{FF2B5EF4-FFF2-40B4-BE49-F238E27FC236}">
                <a16:creationId xmlns:a16="http://schemas.microsoft.com/office/drawing/2014/main" id="{46F8CE2F-66B8-4A96-88B4-A5DD9C8D07B6}"/>
              </a:ext>
            </a:extLst>
          </p:cNvPr>
          <p:cNvSpPr>
            <a:spLocks/>
          </p:cNvSpPr>
          <p:nvPr/>
        </p:nvSpPr>
        <p:spPr bwMode="auto">
          <a:xfrm>
            <a:off x="1828800" y="6146800"/>
            <a:ext cx="50800" cy="112713"/>
          </a:xfrm>
          <a:custGeom>
            <a:avLst/>
            <a:gdLst>
              <a:gd name="T0" fmla="*/ 0 w 16"/>
              <a:gd name="T1" fmla="*/ 11 h 36"/>
              <a:gd name="T2" fmla="*/ 0 w 16"/>
              <a:gd name="T3" fmla="*/ 6 h 36"/>
              <a:gd name="T4" fmla="*/ 5 w 16"/>
              <a:gd name="T5" fmla="*/ 5 h 36"/>
              <a:gd name="T6" fmla="*/ 9 w 16"/>
              <a:gd name="T7" fmla="*/ 4 h 36"/>
              <a:gd name="T8" fmla="*/ 10 w 16"/>
              <a:gd name="T9" fmla="*/ 1 h 36"/>
              <a:gd name="T10" fmla="*/ 10 w 16"/>
              <a:gd name="T11" fmla="*/ 0 h 36"/>
              <a:gd name="T12" fmla="*/ 16 w 16"/>
              <a:gd name="T13" fmla="*/ 0 h 36"/>
              <a:gd name="T14" fmla="*/ 16 w 16"/>
              <a:gd name="T15" fmla="*/ 36 h 36"/>
              <a:gd name="T16" fmla="*/ 9 w 16"/>
              <a:gd name="T17" fmla="*/ 36 h 36"/>
              <a:gd name="T18" fmla="*/ 9 w 16"/>
              <a:gd name="T19" fmla="*/ 11 h 36"/>
              <a:gd name="T20" fmla="*/ 0 w 16"/>
              <a:gd name="T21" fmla="*/ 1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36">
                <a:moveTo>
                  <a:pt x="0" y="11"/>
                </a:moveTo>
                <a:cubicBezTo>
                  <a:pt x="0" y="6"/>
                  <a:pt x="0" y="6"/>
                  <a:pt x="0" y="6"/>
                </a:cubicBezTo>
                <a:cubicBezTo>
                  <a:pt x="3" y="6"/>
                  <a:pt x="4" y="6"/>
                  <a:pt x="5" y="5"/>
                </a:cubicBezTo>
                <a:cubicBezTo>
                  <a:pt x="7" y="5"/>
                  <a:pt x="8" y="5"/>
                  <a:pt x="9" y="4"/>
                </a:cubicBezTo>
                <a:cubicBezTo>
                  <a:pt x="9" y="3"/>
                  <a:pt x="10" y="2"/>
                  <a:pt x="10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36"/>
                  <a:pt x="16" y="36"/>
                  <a:pt x="16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11"/>
                  <a:pt x="9" y="11"/>
                  <a:pt x="9" y="11"/>
                </a:cubicBez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32" name="Freeform 247">
            <a:extLst>
              <a:ext uri="{FF2B5EF4-FFF2-40B4-BE49-F238E27FC236}">
                <a16:creationId xmlns:a16="http://schemas.microsoft.com/office/drawing/2014/main" id="{96BB6B89-6DF6-437A-8B5F-3121A100A4AC}"/>
              </a:ext>
            </a:extLst>
          </p:cNvPr>
          <p:cNvSpPr>
            <a:spLocks/>
          </p:cNvSpPr>
          <p:nvPr/>
        </p:nvSpPr>
        <p:spPr bwMode="auto">
          <a:xfrm>
            <a:off x="1825625" y="6310313"/>
            <a:ext cx="76200" cy="117475"/>
          </a:xfrm>
          <a:custGeom>
            <a:avLst/>
            <a:gdLst>
              <a:gd name="T0" fmla="*/ 1 w 24"/>
              <a:gd name="T1" fmla="*/ 30 h 37"/>
              <a:gd name="T2" fmla="*/ 8 w 24"/>
              <a:gd name="T3" fmla="*/ 22 h 37"/>
              <a:gd name="T4" fmla="*/ 15 w 24"/>
              <a:gd name="T5" fmla="*/ 17 h 37"/>
              <a:gd name="T6" fmla="*/ 17 w 24"/>
              <a:gd name="T7" fmla="*/ 12 h 37"/>
              <a:gd name="T8" fmla="*/ 16 w 24"/>
              <a:gd name="T9" fmla="*/ 8 h 37"/>
              <a:gd name="T10" fmla="*/ 12 w 24"/>
              <a:gd name="T11" fmla="*/ 6 h 37"/>
              <a:gd name="T12" fmla="*/ 8 w 24"/>
              <a:gd name="T13" fmla="*/ 9 h 37"/>
              <a:gd name="T14" fmla="*/ 7 w 24"/>
              <a:gd name="T15" fmla="*/ 13 h 37"/>
              <a:gd name="T16" fmla="*/ 0 w 24"/>
              <a:gd name="T17" fmla="*/ 13 h 37"/>
              <a:gd name="T18" fmla="*/ 2 w 24"/>
              <a:gd name="T19" fmla="*/ 6 h 37"/>
              <a:gd name="T20" fmla="*/ 12 w 24"/>
              <a:gd name="T21" fmla="*/ 0 h 37"/>
              <a:gd name="T22" fmla="*/ 21 w 24"/>
              <a:gd name="T23" fmla="*/ 4 h 37"/>
              <a:gd name="T24" fmla="*/ 24 w 24"/>
              <a:gd name="T25" fmla="*/ 12 h 37"/>
              <a:gd name="T26" fmla="*/ 22 w 24"/>
              <a:gd name="T27" fmla="*/ 19 h 37"/>
              <a:gd name="T28" fmla="*/ 17 w 24"/>
              <a:gd name="T29" fmla="*/ 24 h 37"/>
              <a:gd name="T30" fmla="*/ 14 w 24"/>
              <a:gd name="T31" fmla="*/ 26 h 37"/>
              <a:gd name="T32" fmla="*/ 10 w 24"/>
              <a:gd name="T33" fmla="*/ 28 h 37"/>
              <a:gd name="T34" fmla="*/ 8 w 24"/>
              <a:gd name="T35" fmla="*/ 30 h 37"/>
              <a:gd name="T36" fmla="*/ 24 w 24"/>
              <a:gd name="T37" fmla="*/ 30 h 37"/>
              <a:gd name="T38" fmla="*/ 24 w 24"/>
              <a:gd name="T39" fmla="*/ 37 h 37"/>
              <a:gd name="T40" fmla="*/ 0 w 24"/>
              <a:gd name="T41" fmla="*/ 37 h 37"/>
              <a:gd name="T42" fmla="*/ 1 w 24"/>
              <a:gd name="T43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37">
                <a:moveTo>
                  <a:pt x="1" y="30"/>
                </a:moveTo>
                <a:cubicBezTo>
                  <a:pt x="2" y="27"/>
                  <a:pt x="5" y="25"/>
                  <a:pt x="8" y="22"/>
                </a:cubicBezTo>
                <a:cubicBezTo>
                  <a:pt x="12" y="20"/>
                  <a:pt x="14" y="18"/>
                  <a:pt x="15" y="17"/>
                </a:cubicBezTo>
                <a:cubicBezTo>
                  <a:pt x="16" y="15"/>
                  <a:pt x="17" y="14"/>
                  <a:pt x="17" y="12"/>
                </a:cubicBezTo>
                <a:cubicBezTo>
                  <a:pt x="17" y="10"/>
                  <a:pt x="16" y="9"/>
                  <a:pt x="16" y="8"/>
                </a:cubicBezTo>
                <a:cubicBezTo>
                  <a:pt x="15" y="7"/>
                  <a:pt x="14" y="6"/>
                  <a:pt x="12" y="6"/>
                </a:cubicBezTo>
                <a:cubicBezTo>
                  <a:pt x="10" y="6"/>
                  <a:pt x="8" y="7"/>
                  <a:pt x="8" y="9"/>
                </a:cubicBezTo>
                <a:cubicBezTo>
                  <a:pt x="7" y="10"/>
                  <a:pt x="7" y="11"/>
                  <a:pt x="7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0"/>
                  <a:pt x="1" y="8"/>
                  <a:pt x="2" y="6"/>
                </a:cubicBezTo>
                <a:cubicBezTo>
                  <a:pt x="3" y="2"/>
                  <a:pt x="7" y="0"/>
                  <a:pt x="12" y="0"/>
                </a:cubicBezTo>
                <a:cubicBezTo>
                  <a:pt x="15" y="0"/>
                  <a:pt x="18" y="1"/>
                  <a:pt x="21" y="4"/>
                </a:cubicBezTo>
                <a:cubicBezTo>
                  <a:pt x="23" y="6"/>
                  <a:pt x="24" y="8"/>
                  <a:pt x="24" y="12"/>
                </a:cubicBezTo>
                <a:cubicBezTo>
                  <a:pt x="24" y="15"/>
                  <a:pt x="23" y="17"/>
                  <a:pt x="22" y="19"/>
                </a:cubicBezTo>
                <a:cubicBezTo>
                  <a:pt x="21" y="20"/>
                  <a:pt x="19" y="22"/>
                  <a:pt x="17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2" y="27"/>
                  <a:pt x="11" y="28"/>
                  <a:pt x="10" y="28"/>
                </a:cubicBezTo>
                <a:cubicBezTo>
                  <a:pt x="9" y="29"/>
                  <a:pt x="9" y="30"/>
                  <a:pt x="8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7"/>
                  <a:pt x="24" y="37"/>
                  <a:pt x="24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4"/>
                  <a:pt x="0" y="32"/>
                  <a:pt x="1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33" name="Freeform 248">
            <a:extLst>
              <a:ext uri="{FF2B5EF4-FFF2-40B4-BE49-F238E27FC236}">
                <a16:creationId xmlns:a16="http://schemas.microsoft.com/office/drawing/2014/main" id="{7A5225D7-32E8-4405-A2EB-CFE706253B0B}"/>
              </a:ext>
            </a:extLst>
          </p:cNvPr>
          <p:cNvSpPr>
            <a:spLocks/>
          </p:cNvSpPr>
          <p:nvPr/>
        </p:nvSpPr>
        <p:spPr bwMode="auto">
          <a:xfrm>
            <a:off x="1822450" y="6472238"/>
            <a:ext cx="79375" cy="117475"/>
          </a:xfrm>
          <a:custGeom>
            <a:avLst/>
            <a:gdLst>
              <a:gd name="T0" fmla="*/ 7 w 25"/>
              <a:gd name="T1" fmla="*/ 25 h 37"/>
              <a:gd name="T2" fmla="*/ 8 w 25"/>
              <a:gd name="T3" fmla="*/ 29 h 37"/>
              <a:gd name="T4" fmla="*/ 13 w 25"/>
              <a:gd name="T5" fmla="*/ 32 h 37"/>
              <a:gd name="T6" fmla="*/ 16 w 25"/>
              <a:gd name="T7" fmla="*/ 30 h 37"/>
              <a:gd name="T8" fmla="*/ 18 w 25"/>
              <a:gd name="T9" fmla="*/ 26 h 37"/>
              <a:gd name="T10" fmla="*/ 15 w 25"/>
              <a:gd name="T11" fmla="*/ 21 h 37"/>
              <a:gd name="T12" fmla="*/ 10 w 25"/>
              <a:gd name="T13" fmla="*/ 21 h 37"/>
              <a:gd name="T14" fmla="*/ 10 w 25"/>
              <a:gd name="T15" fmla="*/ 16 h 37"/>
              <a:gd name="T16" fmla="*/ 15 w 25"/>
              <a:gd name="T17" fmla="*/ 15 h 37"/>
              <a:gd name="T18" fmla="*/ 17 w 25"/>
              <a:gd name="T19" fmla="*/ 11 h 37"/>
              <a:gd name="T20" fmla="*/ 16 w 25"/>
              <a:gd name="T21" fmla="*/ 7 h 37"/>
              <a:gd name="T22" fmla="*/ 12 w 25"/>
              <a:gd name="T23" fmla="*/ 6 h 37"/>
              <a:gd name="T24" fmla="*/ 9 w 25"/>
              <a:gd name="T25" fmla="*/ 8 h 37"/>
              <a:gd name="T26" fmla="*/ 8 w 25"/>
              <a:gd name="T27" fmla="*/ 12 h 37"/>
              <a:gd name="T28" fmla="*/ 1 w 25"/>
              <a:gd name="T29" fmla="*/ 12 h 37"/>
              <a:gd name="T30" fmla="*/ 2 w 25"/>
              <a:gd name="T31" fmla="*/ 7 h 37"/>
              <a:gd name="T32" fmla="*/ 5 w 25"/>
              <a:gd name="T33" fmla="*/ 3 h 37"/>
              <a:gd name="T34" fmla="*/ 8 w 25"/>
              <a:gd name="T35" fmla="*/ 1 h 37"/>
              <a:gd name="T36" fmla="*/ 13 w 25"/>
              <a:gd name="T37" fmla="*/ 0 h 37"/>
              <a:gd name="T38" fmla="*/ 21 w 25"/>
              <a:gd name="T39" fmla="*/ 3 h 37"/>
              <a:gd name="T40" fmla="*/ 24 w 25"/>
              <a:gd name="T41" fmla="*/ 10 h 37"/>
              <a:gd name="T42" fmla="*/ 22 w 25"/>
              <a:gd name="T43" fmla="*/ 16 h 37"/>
              <a:gd name="T44" fmla="*/ 20 w 25"/>
              <a:gd name="T45" fmla="*/ 17 h 37"/>
              <a:gd name="T46" fmla="*/ 22 w 25"/>
              <a:gd name="T47" fmla="*/ 19 h 37"/>
              <a:gd name="T48" fmla="*/ 25 w 25"/>
              <a:gd name="T49" fmla="*/ 26 h 37"/>
              <a:gd name="T50" fmla="*/ 22 w 25"/>
              <a:gd name="T51" fmla="*/ 34 h 37"/>
              <a:gd name="T52" fmla="*/ 13 w 25"/>
              <a:gd name="T53" fmla="*/ 37 h 37"/>
              <a:gd name="T54" fmla="*/ 2 w 25"/>
              <a:gd name="T55" fmla="*/ 32 h 37"/>
              <a:gd name="T56" fmla="*/ 0 w 25"/>
              <a:gd name="T57" fmla="*/ 25 h 37"/>
              <a:gd name="T58" fmla="*/ 7 w 25"/>
              <a:gd name="T59" fmla="*/ 2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" h="37">
                <a:moveTo>
                  <a:pt x="7" y="25"/>
                </a:moveTo>
                <a:cubicBezTo>
                  <a:pt x="7" y="27"/>
                  <a:pt x="7" y="28"/>
                  <a:pt x="8" y="29"/>
                </a:cubicBezTo>
                <a:cubicBezTo>
                  <a:pt x="9" y="31"/>
                  <a:pt x="10" y="32"/>
                  <a:pt x="13" y="32"/>
                </a:cubicBezTo>
                <a:cubicBezTo>
                  <a:pt x="14" y="32"/>
                  <a:pt x="15" y="31"/>
                  <a:pt x="16" y="30"/>
                </a:cubicBezTo>
                <a:cubicBezTo>
                  <a:pt x="17" y="29"/>
                  <a:pt x="18" y="28"/>
                  <a:pt x="18" y="26"/>
                </a:cubicBezTo>
                <a:cubicBezTo>
                  <a:pt x="18" y="24"/>
                  <a:pt x="17" y="22"/>
                  <a:pt x="15" y="21"/>
                </a:cubicBezTo>
                <a:cubicBezTo>
                  <a:pt x="14" y="21"/>
                  <a:pt x="12" y="21"/>
                  <a:pt x="10" y="21"/>
                </a:cubicBezTo>
                <a:cubicBezTo>
                  <a:pt x="10" y="16"/>
                  <a:pt x="10" y="16"/>
                  <a:pt x="10" y="16"/>
                </a:cubicBezTo>
                <a:cubicBezTo>
                  <a:pt x="12" y="16"/>
                  <a:pt x="14" y="15"/>
                  <a:pt x="15" y="15"/>
                </a:cubicBezTo>
                <a:cubicBezTo>
                  <a:pt x="16" y="14"/>
                  <a:pt x="17" y="13"/>
                  <a:pt x="17" y="11"/>
                </a:cubicBezTo>
                <a:cubicBezTo>
                  <a:pt x="17" y="9"/>
                  <a:pt x="16" y="8"/>
                  <a:pt x="16" y="7"/>
                </a:cubicBezTo>
                <a:cubicBezTo>
                  <a:pt x="15" y="7"/>
                  <a:pt x="14" y="6"/>
                  <a:pt x="12" y="6"/>
                </a:cubicBezTo>
                <a:cubicBezTo>
                  <a:pt x="11" y="6"/>
                  <a:pt x="9" y="7"/>
                  <a:pt x="9" y="8"/>
                </a:cubicBezTo>
                <a:cubicBezTo>
                  <a:pt x="8" y="9"/>
                  <a:pt x="7" y="10"/>
                  <a:pt x="8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0"/>
                  <a:pt x="1" y="8"/>
                  <a:pt x="2" y="7"/>
                </a:cubicBezTo>
                <a:cubicBezTo>
                  <a:pt x="2" y="5"/>
                  <a:pt x="3" y="4"/>
                  <a:pt x="5" y="3"/>
                </a:cubicBezTo>
                <a:cubicBezTo>
                  <a:pt x="5" y="2"/>
                  <a:pt x="7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6" y="0"/>
                  <a:pt x="19" y="1"/>
                  <a:pt x="21" y="3"/>
                </a:cubicBezTo>
                <a:cubicBezTo>
                  <a:pt x="23" y="5"/>
                  <a:pt x="24" y="7"/>
                  <a:pt x="24" y="10"/>
                </a:cubicBezTo>
                <a:cubicBezTo>
                  <a:pt x="24" y="12"/>
                  <a:pt x="23" y="14"/>
                  <a:pt x="22" y="16"/>
                </a:cubicBezTo>
                <a:cubicBezTo>
                  <a:pt x="21" y="16"/>
                  <a:pt x="20" y="17"/>
                  <a:pt x="20" y="17"/>
                </a:cubicBezTo>
                <a:cubicBezTo>
                  <a:pt x="20" y="17"/>
                  <a:pt x="21" y="18"/>
                  <a:pt x="22" y="19"/>
                </a:cubicBezTo>
                <a:cubicBezTo>
                  <a:pt x="24" y="21"/>
                  <a:pt x="25" y="23"/>
                  <a:pt x="25" y="26"/>
                </a:cubicBezTo>
                <a:cubicBezTo>
                  <a:pt x="25" y="29"/>
                  <a:pt x="24" y="32"/>
                  <a:pt x="22" y="34"/>
                </a:cubicBezTo>
                <a:cubicBezTo>
                  <a:pt x="20" y="36"/>
                  <a:pt x="17" y="37"/>
                  <a:pt x="13" y="37"/>
                </a:cubicBezTo>
                <a:cubicBezTo>
                  <a:pt x="8" y="37"/>
                  <a:pt x="4" y="36"/>
                  <a:pt x="2" y="32"/>
                </a:cubicBezTo>
                <a:cubicBezTo>
                  <a:pt x="1" y="31"/>
                  <a:pt x="0" y="28"/>
                  <a:pt x="0" y="25"/>
                </a:cubicBezTo>
                <a:lnTo>
                  <a:pt x="7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34" name="Freeform 249">
            <a:extLst>
              <a:ext uri="{FF2B5EF4-FFF2-40B4-BE49-F238E27FC236}">
                <a16:creationId xmlns:a16="http://schemas.microsoft.com/office/drawing/2014/main" id="{AD275952-174A-4487-9024-CC3C8F5E08E2}"/>
              </a:ext>
            </a:extLst>
          </p:cNvPr>
          <p:cNvSpPr>
            <a:spLocks noEditPoints="1"/>
          </p:cNvSpPr>
          <p:nvPr/>
        </p:nvSpPr>
        <p:spPr bwMode="auto">
          <a:xfrm>
            <a:off x="2716213" y="6167438"/>
            <a:ext cx="557212" cy="425450"/>
          </a:xfrm>
          <a:custGeom>
            <a:avLst/>
            <a:gdLst>
              <a:gd name="T0" fmla="*/ 319 w 351"/>
              <a:gd name="T1" fmla="*/ 238 h 268"/>
              <a:gd name="T2" fmla="*/ 32 w 351"/>
              <a:gd name="T3" fmla="*/ 238 h 268"/>
              <a:gd name="T4" fmla="*/ 32 w 351"/>
              <a:gd name="T5" fmla="*/ 30 h 268"/>
              <a:gd name="T6" fmla="*/ 184 w 351"/>
              <a:gd name="T7" fmla="*/ 30 h 268"/>
              <a:gd name="T8" fmla="*/ 184 w 351"/>
              <a:gd name="T9" fmla="*/ 0 h 268"/>
              <a:gd name="T10" fmla="*/ 0 w 351"/>
              <a:gd name="T11" fmla="*/ 0 h 268"/>
              <a:gd name="T12" fmla="*/ 0 w 351"/>
              <a:gd name="T13" fmla="*/ 268 h 268"/>
              <a:gd name="T14" fmla="*/ 351 w 351"/>
              <a:gd name="T15" fmla="*/ 268 h 268"/>
              <a:gd name="T16" fmla="*/ 351 w 351"/>
              <a:gd name="T17" fmla="*/ 174 h 268"/>
              <a:gd name="T18" fmla="*/ 319 w 351"/>
              <a:gd name="T19" fmla="*/ 174 h 268"/>
              <a:gd name="T20" fmla="*/ 319 w 351"/>
              <a:gd name="T21" fmla="*/ 238 h 268"/>
              <a:gd name="T22" fmla="*/ 245 w 351"/>
              <a:gd name="T23" fmla="*/ 0 h 268"/>
              <a:gd name="T24" fmla="*/ 279 w 351"/>
              <a:gd name="T25" fmla="*/ 34 h 268"/>
              <a:gd name="T26" fmla="*/ 198 w 351"/>
              <a:gd name="T27" fmla="*/ 116 h 268"/>
              <a:gd name="T28" fmla="*/ 236 w 351"/>
              <a:gd name="T29" fmla="*/ 154 h 268"/>
              <a:gd name="T30" fmla="*/ 317 w 351"/>
              <a:gd name="T31" fmla="*/ 72 h 268"/>
              <a:gd name="T32" fmla="*/ 351 w 351"/>
              <a:gd name="T33" fmla="*/ 104 h 268"/>
              <a:gd name="T34" fmla="*/ 351 w 351"/>
              <a:gd name="T35" fmla="*/ 0 h 268"/>
              <a:gd name="T36" fmla="*/ 245 w 351"/>
              <a:gd name="T37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1" h="268">
                <a:moveTo>
                  <a:pt x="319" y="238"/>
                </a:moveTo>
                <a:lnTo>
                  <a:pt x="32" y="238"/>
                </a:lnTo>
                <a:lnTo>
                  <a:pt x="32" y="30"/>
                </a:lnTo>
                <a:lnTo>
                  <a:pt x="184" y="30"/>
                </a:lnTo>
                <a:lnTo>
                  <a:pt x="184" y="0"/>
                </a:lnTo>
                <a:lnTo>
                  <a:pt x="0" y="0"/>
                </a:lnTo>
                <a:lnTo>
                  <a:pt x="0" y="268"/>
                </a:lnTo>
                <a:lnTo>
                  <a:pt x="351" y="268"/>
                </a:lnTo>
                <a:lnTo>
                  <a:pt x="351" y="174"/>
                </a:lnTo>
                <a:lnTo>
                  <a:pt x="319" y="174"/>
                </a:lnTo>
                <a:lnTo>
                  <a:pt x="319" y="238"/>
                </a:lnTo>
                <a:close/>
                <a:moveTo>
                  <a:pt x="245" y="0"/>
                </a:moveTo>
                <a:lnTo>
                  <a:pt x="279" y="34"/>
                </a:lnTo>
                <a:lnTo>
                  <a:pt x="198" y="116"/>
                </a:lnTo>
                <a:lnTo>
                  <a:pt x="236" y="154"/>
                </a:lnTo>
                <a:lnTo>
                  <a:pt x="317" y="72"/>
                </a:lnTo>
                <a:lnTo>
                  <a:pt x="351" y="104"/>
                </a:lnTo>
                <a:lnTo>
                  <a:pt x="351" y="0"/>
                </a:lnTo>
                <a:lnTo>
                  <a:pt x="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35" name="Freeform 250">
            <a:extLst>
              <a:ext uri="{FF2B5EF4-FFF2-40B4-BE49-F238E27FC236}">
                <a16:creationId xmlns:a16="http://schemas.microsoft.com/office/drawing/2014/main" id="{434096B4-F573-48E2-8BC4-954FF117F1F9}"/>
              </a:ext>
            </a:extLst>
          </p:cNvPr>
          <p:cNvSpPr>
            <a:spLocks/>
          </p:cNvSpPr>
          <p:nvPr/>
        </p:nvSpPr>
        <p:spPr bwMode="auto">
          <a:xfrm>
            <a:off x="11075988" y="5346700"/>
            <a:ext cx="104775" cy="419100"/>
          </a:xfrm>
          <a:custGeom>
            <a:avLst/>
            <a:gdLst>
              <a:gd name="T0" fmla="*/ 0 w 66"/>
              <a:gd name="T1" fmla="*/ 264 h 264"/>
              <a:gd name="T2" fmla="*/ 0 w 66"/>
              <a:gd name="T3" fmla="*/ 0 h 264"/>
              <a:gd name="T4" fmla="*/ 66 w 66"/>
              <a:gd name="T5" fmla="*/ 0 h 264"/>
              <a:gd name="T6" fmla="*/ 66 w 66"/>
              <a:gd name="T7" fmla="*/ 264 h 264"/>
              <a:gd name="T8" fmla="*/ 0 w 66"/>
              <a:gd name="T9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264">
                <a:moveTo>
                  <a:pt x="0" y="264"/>
                </a:moveTo>
                <a:lnTo>
                  <a:pt x="0" y="0"/>
                </a:lnTo>
                <a:lnTo>
                  <a:pt x="66" y="0"/>
                </a:lnTo>
                <a:lnTo>
                  <a:pt x="66" y="264"/>
                </a:lnTo>
                <a:lnTo>
                  <a:pt x="0" y="2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36" name="Freeform 251">
            <a:extLst>
              <a:ext uri="{FF2B5EF4-FFF2-40B4-BE49-F238E27FC236}">
                <a16:creationId xmlns:a16="http://schemas.microsoft.com/office/drawing/2014/main" id="{470BB281-12B9-48CE-BD71-E5B5A4214C90}"/>
              </a:ext>
            </a:extLst>
          </p:cNvPr>
          <p:cNvSpPr>
            <a:spLocks/>
          </p:cNvSpPr>
          <p:nvPr/>
        </p:nvSpPr>
        <p:spPr bwMode="auto">
          <a:xfrm>
            <a:off x="10883900" y="5346700"/>
            <a:ext cx="103188" cy="419100"/>
          </a:xfrm>
          <a:custGeom>
            <a:avLst/>
            <a:gdLst>
              <a:gd name="T0" fmla="*/ 0 w 65"/>
              <a:gd name="T1" fmla="*/ 264 h 264"/>
              <a:gd name="T2" fmla="*/ 0 w 65"/>
              <a:gd name="T3" fmla="*/ 0 h 264"/>
              <a:gd name="T4" fmla="*/ 65 w 65"/>
              <a:gd name="T5" fmla="*/ 0 h 264"/>
              <a:gd name="T6" fmla="*/ 65 w 65"/>
              <a:gd name="T7" fmla="*/ 264 h 264"/>
              <a:gd name="T8" fmla="*/ 0 w 65"/>
              <a:gd name="T9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264">
                <a:moveTo>
                  <a:pt x="0" y="264"/>
                </a:moveTo>
                <a:lnTo>
                  <a:pt x="0" y="0"/>
                </a:lnTo>
                <a:lnTo>
                  <a:pt x="65" y="0"/>
                </a:lnTo>
                <a:lnTo>
                  <a:pt x="65" y="264"/>
                </a:lnTo>
                <a:lnTo>
                  <a:pt x="0" y="2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37" name="Freeform 252">
            <a:extLst>
              <a:ext uri="{FF2B5EF4-FFF2-40B4-BE49-F238E27FC236}">
                <a16:creationId xmlns:a16="http://schemas.microsoft.com/office/drawing/2014/main" id="{E7C6AAAE-419A-4CE1-9C4C-8FD16194CC73}"/>
              </a:ext>
            </a:extLst>
          </p:cNvPr>
          <p:cNvSpPr>
            <a:spLocks noEditPoints="1"/>
          </p:cNvSpPr>
          <p:nvPr/>
        </p:nvSpPr>
        <p:spPr bwMode="auto">
          <a:xfrm>
            <a:off x="5394325" y="4519613"/>
            <a:ext cx="500063" cy="501650"/>
          </a:xfrm>
          <a:custGeom>
            <a:avLst/>
            <a:gdLst>
              <a:gd name="T0" fmla="*/ 79 w 158"/>
              <a:gd name="T1" fmla="*/ 0 h 158"/>
              <a:gd name="T2" fmla="*/ 0 w 158"/>
              <a:gd name="T3" fmla="*/ 79 h 158"/>
              <a:gd name="T4" fmla="*/ 79 w 158"/>
              <a:gd name="T5" fmla="*/ 158 h 158"/>
              <a:gd name="T6" fmla="*/ 158 w 158"/>
              <a:gd name="T7" fmla="*/ 79 h 158"/>
              <a:gd name="T8" fmla="*/ 79 w 158"/>
              <a:gd name="T9" fmla="*/ 0 h 158"/>
              <a:gd name="T10" fmla="*/ 23 w 158"/>
              <a:gd name="T11" fmla="*/ 93 h 158"/>
              <a:gd name="T12" fmla="*/ 23 w 158"/>
              <a:gd name="T13" fmla="*/ 65 h 158"/>
              <a:gd name="T14" fmla="*/ 135 w 158"/>
              <a:gd name="T15" fmla="*/ 65 h 158"/>
              <a:gd name="T16" fmla="*/ 135 w 158"/>
              <a:gd name="T17" fmla="*/ 93 h 158"/>
              <a:gd name="T18" fmla="*/ 23 w 158"/>
              <a:gd name="T19" fmla="*/ 9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" h="158">
                <a:moveTo>
                  <a:pt x="79" y="0"/>
                </a:moveTo>
                <a:cubicBezTo>
                  <a:pt x="36" y="0"/>
                  <a:pt x="0" y="36"/>
                  <a:pt x="0" y="79"/>
                </a:cubicBezTo>
                <a:cubicBezTo>
                  <a:pt x="0" y="122"/>
                  <a:pt x="36" y="158"/>
                  <a:pt x="79" y="158"/>
                </a:cubicBezTo>
                <a:cubicBezTo>
                  <a:pt x="122" y="158"/>
                  <a:pt x="158" y="122"/>
                  <a:pt x="158" y="79"/>
                </a:cubicBezTo>
                <a:cubicBezTo>
                  <a:pt x="158" y="36"/>
                  <a:pt x="122" y="0"/>
                  <a:pt x="79" y="0"/>
                </a:cubicBezTo>
                <a:close/>
                <a:moveTo>
                  <a:pt x="23" y="93"/>
                </a:moveTo>
                <a:cubicBezTo>
                  <a:pt x="23" y="65"/>
                  <a:pt x="23" y="65"/>
                  <a:pt x="23" y="65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5" y="93"/>
                  <a:pt x="135" y="93"/>
                  <a:pt x="135" y="93"/>
                </a:cubicBezTo>
                <a:lnTo>
                  <a:pt x="23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38" name="Freeform 253">
            <a:extLst>
              <a:ext uri="{FF2B5EF4-FFF2-40B4-BE49-F238E27FC236}">
                <a16:creationId xmlns:a16="http://schemas.microsoft.com/office/drawing/2014/main" id="{6A981771-6D08-43E1-BF93-2F694F3E8337}"/>
              </a:ext>
            </a:extLst>
          </p:cNvPr>
          <p:cNvSpPr>
            <a:spLocks noEditPoints="1"/>
          </p:cNvSpPr>
          <p:nvPr/>
        </p:nvSpPr>
        <p:spPr bwMode="auto">
          <a:xfrm>
            <a:off x="10112375" y="2119313"/>
            <a:ext cx="165100" cy="444500"/>
          </a:xfrm>
          <a:custGeom>
            <a:avLst/>
            <a:gdLst>
              <a:gd name="T0" fmla="*/ 26 w 52"/>
              <a:gd name="T1" fmla="*/ 140 h 140"/>
              <a:gd name="T2" fmla="*/ 0 w 52"/>
              <a:gd name="T3" fmla="*/ 105 h 140"/>
              <a:gd name="T4" fmla="*/ 0 w 52"/>
              <a:gd name="T5" fmla="*/ 0 h 140"/>
              <a:gd name="T6" fmla="*/ 52 w 52"/>
              <a:gd name="T7" fmla="*/ 0 h 140"/>
              <a:gd name="T8" fmla="*/ 52 w 52"/>
              <a:gd name="T9" fmla="*/ 105 h 140"/>
              <a:gd name="T10" fmla="*/ 26 w 52"/>
              <a:gd name="T11" fmla="*/ 140 h 140"/>
              <a:gd name="T12" fmla="*/ 43 w 52"/>
              <a:gd name="T13" fmla="*/ 38 h 140"/>
              <a:gd name="T14" fmla="*/ 41 w 52"/>
              <a:gd name="T15" fmla="*/ 34 h 140"/>
              <a:gd name="T16" fmla="*/ 40 w 52"/>
              <a:gd name="T17" fmla="*/ 38 h 140"/>
              <a:gd name="T18" fmla="*/ 38 w 52"/>
              <a:gd name="T19" fmla="*/ 43 h 140"/>
              <a:gd name="T20" fmla="*/ 40 w 52"/>
              <a:gd name="T21" fmla="*/ 43 h 140"/>
              <a:gd name="T22" fmla="*/ 40 w 52"/>
              <a:gd name="T23" fmla="*/ 70 h 140"/>
              <a:gd name="T24" fmla="*/ 28 w 52"/>
              <a:gd name="T25" fmla="*/ 87 h 140"/>
              <a:gd name="T26" fmla="*/ 28 w 52"/>
              <a:gd name="T27" fmla="*/ 19 h 140"/>
              <a:gd name="T28" fmla="*/ 30 w 52"/>
              <a:gd name="T29" fmla="*/ 19 h 140"/>
              <a:gd name="T30" fmla="*/ 28 w 52"/>
              <a:gd name="T31" fmla="*/ 13 h 140"/>
              <a:gd name="T32" fmla="*/ 26 w 52"/>
              <a:gd name="T33" fmla="*/ 6 h 140"/>
              <a:gd name="T34" fmla="*/ 24 w 52"/>
              <a:gd name="T35" fmla="*/ 13 h 140"/>
              <a:gd name="T36" fmla="*/ 22 w 52"/>
              <a:gd name="T37" fmla="*/ 19 h 140"/>
              <a:gd name="T38" fmla="*/ 24 w 52"/>
              <a:gd name="T39" fmla="*/ 19 h 140"/>
              <a:gd name="T40" fmla="*/ 24 w 52"/>
              <a:gd name="T41" fmla="*/ 72 h 140"/>
              <a:gd name="T42" fmla="*/ 11 w 52"/>
              <a:gd name="T43" fmla="*/ 54 h 140"/>
              <a:gd name="T44" fmla="*/ 11 w 52"/>
              <a:gd name="T45" fmla="*/ 27 h 140"/>
              <a:gd name="T46" fmla="*/ 13 w 52"/>
              <a:gd name="T47" fmla="*/ 27 h 140"/>
              <a:gd name="T48" fmla="*/ 11 w 52"/>
              <a:gd name="T49" fmla="*/ 23 h 140"/>
              <a:gd name="T50" fmla="*/ 10 w 52"/>
              <a:gd name="T51" fmla="*/ 18 h 140"/>
              <a:gd name="T52" fmla="*/ 7 w 52"/>
              <a:gd name="T53" fmla="*/ 27 h 140"/>
              <a:gd name="T54" fmla="*/ 9 w 52"/>
              <a:gd name="T55" fmla="*/ 27 h 140"/>
              <a:gd name="T56" fmla="*/ 9 w 52"/>
              <a:gd name="T57" fmla="*/ 56 h 140"/>
              <a:gd name="T58" fmla="*/ 24 w 52"/>
              <a:gd name="T59" fmla="*/ 76 h 140"/>
              <a:gd name="T60" fmla="*/ 24 w 52"/>
              <a:gd name="T61" fmla="*/ 113 h 140"/>
              <a:gd name="T62" fmla="*/ 22 w 52"/>
              <a:gd name="T63" fmla="*/ 120 h 140"/>
              <a:gd name="T64" fmla="*/ 26 w 52"/>
              <a:gd name="T65" fmla="*/ 128 h 140"/>
              <a:gd name="T66" fmla="*/ 30 w 52"/>
              <a:gd name="T67" fmla="*/ 120 h 140"/>
              <a:gd name="T68" fmla="*/ 28 w 52"/>
              <a:gd name="T69" fmla="*/ 113 h 140"/>
              <a:gd name="T70" fmla="*/ 28 w 52"/>
              <a:gd name="T71" fmla="*/ 91 h 140"/>
              <a:gd name="T72" fmla="*/ 42 w 52"/>
              <a:gd name="T73" fmla="*/ 71 h 140"/>
              <a:gd name="T74" fmla="*/ 42 w 52"/>
              <a:gd name="T75" fmla="*/ 43 h 140"/>
              <a:gd name="T76" fmla="*/ 44 w 52"/>
              <a:gd name="T77" fmla="*/ 43 h 140"/>
              <a:gd name="T78" fmla="*/ 43 w 52"/>
              <a:gd name="T79" fmla="*/ 3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" h="140">
                <a:moveTo>
                  <a:pt x="26" y="140"/>
                </a:moveTo>
                <a:cubicBezTo>
                  <a:pt x="12" y="140"/>
                  <a:pt x="0" y="124"/>
                  <a:pt x="0" y="105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24"/>
                  <a:pt x="40" y="140"/>
                  <a:pt x="26" y="140"/>
                </a:cubicBezTo>
                <a:close/>
                <a:moveTo>
                  <a:pt x="43" y="38"/>
                </a:moveTo>
                <a:cubicBezTo>
                  <a:pt x="41" y="34"/>
                  <a:pt x="41" y="34"/>
                  <a:pt x="41" y="34"/>
                </a:cubicBezTo>
                <a:cubicBezTo>
                  <a:pt x="40" y="38"/>
                  <a:pt x="40" y="38"/>
                  <a:pt x="40" y="38"/>
                </a:cubicBezTo>
                <a:cubicBezTo>
                  <a:pt x="38" y="43"/>
                  <a:pt x="38" y="43"/>
                  <a:pt x="38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70"/>
                  <a:pt x="40" y="70"/>
                  <a:pt x="40" y="70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19"/>
                  <a:pt x="28" y="19"/>
                  <a:pt x="28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13"/>
                  <a:pt x="28" y="13"/>
                  <a:pt x="28" y="13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9"/>
                  <a:pt x="22" y="19"/>
                  <a:pt x="22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72"/>
                  <a:pt x="24" y="72"/>
                  <a:pt x="24" y="72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27"/>
                  <a:pt x="11" y="27"/>
                  <a:pt x="1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1" y="23"/>
                  <a:pt x="11" y="23"/>
                  <a:pt x="11" y="23"/>
                </a:cubicBezTo>
                <a:cubicBezTo>
                  <a:pt x="10" y="18"/>
                  <a:pt x="10" y="18"/>
                  <a:pt x="10" y="18"/>
                </a:cubicBezTo>
                <a:cubicBezTo>
                  <a:pt x="7" y="27"/>
                  <a:pt x="7" y="27"/>
                  <a:pt x="7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56"/>
                  <a:pt x="9" y="56"/>
                  <a:pt x="9" y="5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3" y="114"/>
                  <a:pt x="22" y="117"/>
                  <a:pt x="22" y="120"/>
                </a:cubicBezTo>
                <a:cubicBezTo>
                  <a:pt x="22" y="125"/>
                  <a:pt x="24" y="128"/>
                  <a:pt x="26" y="128"/>
                </a:cubicBezTo>
                <a:cubicBezTo>
                  <a:pt x="28" y="128"/>
                  <a:pt x="30" y="125"/>
                  <a:pt x="30" y="120"/>
                </a:cubicBezTo>
                <a:cubicBezTo>
                  <a:pt x="30" y="117"/>
                  <a:pt x="29" y="114"/>
                  <a:pt x="28" y="113"/>
                </a:cubicBezTo>
                <a:cubicBezTo>
                  <a:pt x="28" y="91"/>
                  <a:pt x="28" y="91"/>
                  <a:pt x="28" y="9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43"/>
                  <a:pt x="42" y="43"/>
                  <a:pt x="42" y="43"/>
                </a:cubicBezTo>
                <a:cubicBezTo>
                  <a:pt x="44" y="43"/>
                  <a:pt x="44" y="43"/>
                  <a:pt x="44" y="43"/>
                </a:cubicBezTo>
                <a:lnTo>
                  <a:pt x="4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39" name="Freeform 254">
            <a:extLst>
              <a:ext uri="{FF2B5EF4-FFF2-40B4-BE49-F238E27FC236}">
                <a16:creationId xmlns:a16="http://schemas.microsoft.com/office/drawing/2014/main" id="{5AA4E112-3CF8-406F-8127-3D6A101E3181}"/>
              </a:ext>
            </a:extLst>
          </p:cNvPr>
          <p:cNvSpPr>
            <a:spLocks noEditPoints="1"/>
          </p:cNvSpPr>
          <p:nvPr/>
        </p:nvSpPr>
        <p:spPr bwMode="auto">
          <a:xfrm>
            <a:off x="10140950" y="1954213"/>
            <a:ext cx="111125" cy="149225"/>
          </a:xfrm>
          <a:custGeom>
            <a:avLst/>
            <a:gdLst>
              <a:gd name="T0" fmla="*/ 31 w 35"/>
              <a:gd name="T1" fmla="*/ 47 h 47"/>
              <a:gd name="T2" fmla="*/ 4 w 35"/>
              <a:gd name="T3" fmla="*/ 47 h 47"/>
              <a:gd name="T4" fmla="*/ 0 w 35"/>
              <a:gd name="T5" fmla="*/ 42 h 47"/>
              <a:gd name="T6" fmla="*/ 0 w 35"/>
              <a:gd name="T7" fmla="*/ 5 h 47"/>
              <a:gd name="T8" fmla="*/ 4 w 35"/>
              <a:gd name="T9" fmla="*/ 0 h 47"/>
              <a:gd name="T10" fmla="*/ 31 w 35"/>
              <a:gd name="T11" fmla="*/ 0 h 47"/>
              <a:gd name="T12" fmla="*/ 35 w 35"/>
              <a:gd name="T13" fmla="*/ 5 h 47"/>
              <a:gd name="T14" fmla="*/ 35 w 35"/>
              <a:gd name="T15" fmla="*/ 42 h 47"/>
              <a:gd name="T16" fmla="*/ 31 w 35"/>
              <a:gd name="T17" fmla="*/ 47 h 47"/>
              <a:gd name="T18" fmla="*/ 15 w 35"/>
              <a:gd name="T19" fmla="*/ 24 h 47"/>
              <a:gd name="T20" fmla="*/ 12 w 35"/>
              <a:gd name="T21" fmla="*/ 21 h 47"/>
              <a:gd name="T22" fmla="*/ 7 w 35"/>
              <a:gd name="T23" fmla="*/ 21 h 47"/>
              <a:gd name="T24" fmla="*/ 4 w 35"/>
              <a:gd name="T25" fmla="*/ 24 h 47"/>
              <a:gd name="T26" fmla="*/ 4 w 35"/>
              <a:gd name="T27" fmla="*/ 27 h 47"/>
              <a:gd name="T28" fmla="*/ 7 w 35"/>
              <a:gd name="T29" fmla="*/ 30 h 47"/>
              <a:gd name="T30" fmla="*/ 12 w 35"/>
              <a:gd name="T31" fmla="*/ 30 h 47"/>
              <a:gd name="T32" fmla="*/ 15 w 35"/>
              <a:gd name="T33" fmla="*/ 27 h 47"/>
              <a:gd name="T34" fmla="*/ 15 w 35"/>
              <a:gd name="T35" fmla="*/ 24 h 47"/>
              <a:gd name="T36" fmla="*/ 31 w 35"/>
              <a:gd name="T37" fmla="*/ 24 h 47"/>
              <a:gd name="T38" fmla="*/ 28 w 35"/>
              <a:gd name="T39" fmla="*/ 21 h 47"/>
              <a:gd name="T40" fmla="*/ 24 w 35"/>
              <a:gd name="T41" fmla="*/ 21 h 47"/>
              <a:gd name="T42" fmla="*/ 20 w 35"/>
              <a:gd name="T43" fmla="*/ 24 h 47"/>
              <a:gd name="T44" fmla="*/ 20 w 35"/>
              <a:gd name="T45" fmla="*/ 27 h 47"/>
              <a:gd name="T46" fmla="*/ 24 w 35"/>
              <a:gd name="T47" fmla="*/ 30 h 47"/>
              <a:gd name="T48" fmla="*/ 28 w 35"/>
              <a:gd name="T49" fmla="*/ 30 h 47"/>
              <a:gd name="T50" fmla="*/ 31 w 35"/>
              <a:gd name="T51" fmla="*/ 27 h 47"/>
              <a:gd name="T52" fmla="*/ 31 w 35"/>
              <a:gd name="T53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" h="47">
                <a:moveTo>
                  <a:pt x="31" y="47"/>
                </a:moveTo>
                <a:cubicBezTo>
                  <a:pt x="4" y="47"/>
                  <a:pt x="4" y="47"/>
                  <a:pt x="4" y="47"/>
                </a:cubicBezTo>
                <a:cubicBezTo>
                  <a:pt x="2" y="47"/>
                  <a:pt x="0" y="45"/>
                  <a:pt x="0" y="4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5" y="2"/>
                  <a:pt x="35" y="5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5"/>
                  <a:pt x="33" y="47"/>
                  <a:pt x="31" y="47"/>
                </a:cubicBezTo>
                <a:close/>
                <a:moveTo>
                  <a:pt x="15" y="24"/>
                </a:moveTo>
                <a:cubicBezTo>
                  <a:pt x="15" y="22"/>
                  <a:pt x="13" y="21"/>
                  <a:pt x="12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4" y="22"/>
                  <a:pt x="4" y="24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9"/>
                  <a:pt x="6" y="30"/>
                  <a:pt x="7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0"/>
                  <a:pt x="15" y="29"/>
                  <a:pt x="15" y="27"/>
                </a:cubicBezTo>
                <a:lnTo>
                  <a:pt x="15" y="24"/>
                </a:lnTo>
                <a:close/>
                <a:moveTo>
                  <a:pt x="31" y="24"/>
                </a:moveTo>
                <a:cubicBezTo>
                  <a:pt x="31" y="22"/>
                  <a:pt x="29" y="21"/>
                  <a:pt x="28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2" y="21"/>
                  <a:pt x="20" y="22"/>
                  <a:pt x="20" y="24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9"/>
                  <a:pt x="22" y="30"/>
                  <a:pt x="24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9" y="30"/>
                  <a:pt x="31" y="29"/>
                  <a:pt x="31" y="27"/>
                </a:cubicBezTo>
                <a:lnTo>
                  <a:pt x="31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40" name="Freeform 255">
            <a:extLst>
              <a:ext uri="{FF2B5EF4-FFF2-40B4-BE49-F238E27FC236}">
                <a16:creationId xmlns:a16="http://schemas.microsoft.com/office/drawing/2014/main" id="{CF2DA788-2E75-4F69-A44C-57B01E31D8AF}"/>
              </a:ext>
            </a:extLst>
          </p:cNvPr>
          <p:cNvSpPr>
            <a:spLocks noEditPoints="1"/>
          </p:cNvSpPr>
          <p:nvPr/>
        </p:nvSpPr>
        <p:spPr bwMode="auto">
          <a:xfrm>
            <a:off x="10906125" y="2055813"/>
            <a:ext cx="328613" cy="431800"/>
          </a:xfrm>
          <a:custGeom>
            <a:avLst/>
            <a:gdLst>
              <a:gd name="T0" fmla="*/ 6 w 104"/>
              <a:gd name="T1" fmla="*/ 0 h 136"/>
              <a:gd name="T2" fmla="*/ 0 w 104"/>
              <a:gd name="T3" fmla="*/ 130 h 136"/>
              <a:gd name="T4" fmla="*/ 98 w 104"/>
              <a:gd name="T5" fmla="*/ 136 h 136"/>
              <a:gd name="T6" fmla="*/ 104 w 104"/>
              <a:gd name="T7" fmla="*/ 6 h 136"/>
              <a:gd name="T8" fmla="*/ 35 w 104"/>
              <a:gd name="T9" fmla="*/ 112 h 136"/>
              <a:gd name="T10" fmla="*/ 21 w 104"/>
              <a:gd name="T11" fmla="*/ 115 h 136"/>
              <a:gd name="T12" fmla="*/ 18 w 104"/>
              <a:gd name="T13" fmla="*/ 105 h 136"/>
              <a:gd name="T14" fmla="*/ 32 w 104"/>
              <a:gd name="T15" fmla="*/ 102 h 136"/>
              <a:gd name="T16" fmla="*/ 35 w 104"/>
              <a:gd name="T17" fmla="*/ 112 h 136"/>
              <a:gd name="T18" fmla="*/ 32 w 104"/>
              <a:gd name="T19" fmla="*/ 95 h 136"/>
              <a:gd name="T20" fmla="*/ 18 w 104"/>
              <a:gd name="T21" fmla="*/ 92 h 136"/>
              <a:gd name="T22" fmla="*/ 21 w 104"/>
              <a:gd name="T23" fmla="*/ 82 h 136"/>
              <a:gd name="T24" fmla="*/ 35 w 104"/>
              <a:gd name="T25" fmla="*/ 85 h 136"/>
              <a:gd name="T26" fmla="*/ 35 w 104"/>
              <a:gd name="T27" fmla="*/ 72 h 136"/>
              <a:gd name="T28" fmla="*/ 21 w 104"/>
              <a:gd name="T29" fmla="*/ 74 h 136"/>
              <a:gd name="T30" fmla="*/ 18 w 104"/>
              <a:gd name="T31" fmla="*/ 64 h 136"/>
              <a:gd name="T32" fmla="*/ 32 w 104"/>
              <a:gd name="T33" fmla="*/ 61 h 136"/>
              <a:gd name="T34" fmla="*/ 35 w 104"/>
              <a:gd name="T35" fmla="*/ 72 h 136"/>
              <a:gd name="T36" fmla="*/ 58 w 104"/>
              <a:gd name="T37" fmla="*/ 115 h 136"/>
              <a:gd name="T38" fmla="*/ 43 w 104"/>
              <a:gd name="T39" fmla="*/ 112 h 136"/>
              <a:gd name="T40" fmla="*/ 47 w 104"/>
              <a:gd name="T41" fmla="*/ 102 h 136"/>
              <a:gd name="T42" fmla="*/ 61 w 104"/>
              <a:gd name="T43" fmla="*/ 105 h 136"/>
              <a:gd name="T44" fmla="*/ 61 w 104"/>
              <a:gd name="T45" fmla="*/ 92 h 136"/>
              <a:gd name="T46" fmla="*/ 47 w 104"/>
              <a:gd name="T47" fmla="*/ 95 h 136"/>
              <a:gd name="T48" fmla="*/ 43 w 104"/>
              <a:gd name="T49" fmla="*/ 85 h 136"/>
              <a:gd name="T50" fmla="*/ 58 w 104"/>
              <a:gd name="T51" fmla="*/ 82 h 136"/>
              <a:gd name="T52" fmla="*/ 61 w 104"/>
              <a:gd name="T53" fmla="*/ 92 h 136"/>
              <a:gd name="T54" fmla="*/ 58 w 104"/>
              <a:gd name="T55" fmla="*/ 74 h 136"/>
              <a:gd name="T56" fmla="*/ 43 w 104"/>
              <a:gd name="T57" fmla="*/ 72 h 136"/>
              <a:gd name="T58" fmla="*/ 47 w 104"/>
              <a:gd name="T59" fmla="*/ 61 h 136"/>
              <a:gd name="T60" fmla="*/ 61 w 104"/>
              <a:gd name="T61" fmla="*/ 64 h 136"/>
              <a:gd name="T62" fmla="*/ 86 w 104"/>
              <a:gd name="T63" fmla="*/ 112 h 136"/>
              <a:gd name="T64" fmla="*/ 72 w 104"/>
              <a:gd name="T65" fmla="*/ 115 h 136"/>
              <a:gd name="T66" fmla="*/ 69 w 104"/>
              <a:gd name="T67" fmla="*/ 104 h 136"/>
              <a:gd name="T68" fmla="*/ 83 w 104"/>
              <a:gd name="T69" fmla="*/ 102 h 136"/>
              <a:gd name="T70" fmla="*/ 86 w 104"/>
              <a:gd name="T71" fmla="*/ 112 h 136"/>
              <a:gd name="T72" fmla="*/ 83 w 104"/>
              <a:gd name="T73" fmla="*/ 95 h 136"/>
              <a:gd name="T74" fmla="*/ 69 w 104"/>
              <a:gd name="T75" fmla="*/ 92 h 136"/>
              <a:gd name="T76" fmla="*/ 72 w 104"/>
              <a:gd name="T77" fmla="*/ 82 h 136"/>
              <a:gd name="T78" fmla="*/ 86 w 104"/>
              <a:gd name="T79" fmla="*/ 84 h 136"/>
              <a:gd name="T80" fmla="*/ 86 w 104"/>
              <a:gd name="T81" fmla="*/ 72 h 136"/>
              <a:gd name="T82" fmla="*/ 72 w 104"/>
              <a:gd name="T83" fmla="*/ 74 h 136"/>
              <a:gd name="T84" fmla="*/ 69 w 104"/>
              <a:gd name="T85" fmla="*/ 64 h 136"/>
              <a:gd name="T86" fmla="*/ 83 w 104"/>
              <a:gd name="T87" fmla="*/ 61 h 136"/>
              <a:gd name="T88" fmla="*/ 86 w 104"/>
              <a:gd name="T89" fmla="*/ 72 h 136"/>
              <a:gd name="T90" fmla="*/ 71 w 104"/>
              <a:gd name="T91" fmla="*/ 48 h 136"/>
              <a:gd name="T92" fmla="*/ 71 w 104"/>
              <a:gd name="T93" fmla="*/ 39 h 136"/>
              <a:gd name="T94" fmla="*/ 90 w 104"/>
              <a:gd name="T95" fmla="*/ 43 h 136"/>
              <a:gd name="T96" fmla="*/ 94 w 104"/>
              <a:gd name="T97" fmla="*/ 27 h 136"/>
              <a:gd name="T98" fmla="*/ 14 w 104"/>
              <a:gd name="T99" fmla="*/ 32 h 136"/>
              <a:gd name="T100" fmla="*/ 10 w 104"/>
              <a:gd name="T101" fmla="*/ 16 h 136"/>
              <a:gd name="T102" fmla="*/ 90 w 104"/>
              <a:gd name="T103" fmla="*/ 12 h 136"/>
              <a:gd name="T104" fmla="*/ 94 w 104"/>
              <a:gd name="T105" fmla="*/ 2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4" h="136">
                <a:moveTo>
                  <a:pt x="9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3" y="136"/>
                  <a:pt x="6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1" y="136"/>
                  <a:pt x="104" y="133"/>
                  <a:pt x="104" y="130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3"/>
                  <a:pt x="101" y="0"/>
                  <a:pt x="98" y="0"/>
                </a:cubicBezTo>
                <a:close/>
                <a:moveTo>
                  <a:pt x="35" y="112"/>
                </a:moveTo>
                <a:cubicBezTo>
                  <a:pt x="35" y="114"/>
                  <a:pt x="34" y="115"/>
                  <a:pt x="32" y="115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19" y="115"/>
                  <a:pt x="18" y="114"/>
                  <a:pt x="18" y="112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3"/>
                  <a:pt x="19" y="102"/>
                  <a:pt x="21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4" y="102"/>
                  <a:pt x="35" y="103"/>
                  <a:pt x="35" y="105"/>
                </a:cubicBezTo>
                <a:lnTo>
                  <a:pt x="35" y="112"/>
                </a:lnTo>
                <a:close/>
                <a:moveTo>
                  <a:pt x="35" y="92"/>
                </a:moveTo>
                <a:cubicBezTo>
                  <a:pt x="35" y="94"/>
                  <a:pt x="34" y="95"/>
                  <a:pt x="32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19" y="95"/>
                  <a:pt x="18" y="94"/>
                  <a:pt x="18" y="92"/>
                </a:cubicBezTo>
                <a:cubicBezTo>
                  <a:pt x="18" y="85"/>
                  <a:pt x="18" y="85"/>
                  <a:pt x="18" y="85"/>
                </a:cubicBezTo>
                <a:cubicBezTo>
                  <a:pt x="18" y="83"/>
                  <a:pt x="19" y="82"/>
                  <a:pt x="21" y="82"/>
                </a:cubicBezTo>
                <a:cubicBezTo>
                  <a:pt x="32" y="82"/>
                  <a:pt x="32" y="82"/>
                  <a:pt x="32" y="82"/>
                </a:cubicBezTo>
                <a:cubicBezTo>
                  <a:pt x="34" y="82"/>
                  <a:pt x="35" y="83"/>
                  <a:pt x="35" y="85"/>
                </a:cubicBezTo>
                <a:lnTo>
                  <a:pt x="35" y="92"/>
                </a:lnTo>
                <a:close/>
                <a:moveTo>
                  <a:pt x="35" y="72"/>
                </a:moveTo>
                <a:cubicBezTo>
                  <a:pt x="35" y="73"/>
                  <a:pt x="34" y="74"/>
                  <a:pt x="32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19" y="74"/>
                  <a:pt x="18" y="73"/>
                  <a:pt x="18" y="72"/>
                </a:cubicBezTo>
                <a:cubicBezTo>
                  <a:pt x="18" y="64"/>
                  <a:pt x="18" y="64"/>
                  <a:pt x="18" y="64"/>
                </a:cubicBezTo>
                <a:cubicBezTo>
                  <a:pt x="18" y="62"/>
                  <a:pt x="19" y="61"/>
                  <a:pt x="21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4" y="61"/>
                  <a:pt x="35" y="62"/>
                  <a:pt x="35" y="64"/>
                </a:cubicBezTo>
                <a:lnTo>
                  <a:pt x="35" y="72"/>
                </a:lnTo>
                <a:close/>
                <a:moveTo>
                  <a:pt x="61" y="112"/>
                </a:moveTo>
                <a:cubicBezTo>
                  <a:pt x="61" y="114"/>
                  <a:pt x="59" y="115"/>
                  <a:pt x="58" y="115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5" y="115"/>
                  <a:pt x="43" y="114"/>
                  <a:pt x="43" y="112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3"/>
                  <a:pt x="45" y="102"/>
                  <a:pt x="47" y="102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9" y="102"/>
                  <a:pt x="61" y="103"/>
                  <a:pt x="61" y="105"/>
                </a:cubicBezTo>
                <a:lnTo>
                  <a:pt x="61" y="112"/>
                </a:lnTo>
                <a:close/>
                <a:moveTo>
                  <a:pt x="61" y="92"/>
                </a:moveTo>
                <a:cubicBezTo>
                  <a:pt x="61" y="94"/>
                  <a:pt x="59" y="95"/>
                  <a:pt x="58" y="95"/>
                </a:cubicBezTo>
                <a:cubicBezTo>
                  <a:pt x="47" y="95"/>
                  <a:pt x="47" y="95"/>
                  <a:pt x="47" y="95"/>
                </a:cubicBezTo>
                <a:cubicBezTo>
                  <a:pt x="45" y="95"/>
                  <a:pt x="43" y="94"/>
                  <a:pt x="43" y="92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3"/>
                  <a:pt x="45" y="82"/>
                  <a:pt x="47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9" y="82"/>
                  <a:pt x="61" y="83"/>
                  <a:pt x="61" y="85"/>
                </a:cubicBezTo>
                <a:lnTo>
                  <a:pt x="61" y="92"/>
                </a:lnTo>
                <a:close/>
                <a:moveTo>
                  <a:pt x="61" y="72"/>
                </a:moveTo>
                <a:cubicBezTo>
                  <a:pt x="61" y="73"/>
                  <a:pt x="59" y="74"/>
                  <a:pt x="58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4"/>
                  <a:pt x="43" y="73"/>
                  <a:pt x="43" y="72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2"/>
                  <a:pt x="45" y="61"/>
                  <a:pt x="47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61" y="62"/>
                  <a:pt x="61" y="64"/>
                </a:cubicBezTo>
                <a:lnTo>
                  <a:pt x="61" y="72"/>
                </a:lnTo>
                <a:close/>
                <a:moveTo>
                  <a:pt x="86" y="112"/>
                </a:moveTo>
                <a:cubicBezTo>
                  <a:pt x="86" y="114"/>
                  <a:pt x="85" y="115"/>
                  <a:pt x="83" y="115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0" y="115"/>
                  <a:pt x="69" y="114"/>
                  <a:pt x="69" y="112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9" y="103"/>
                  <a:pt x="70" y="102"/>
                  <a:pt x="72" y="10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5" y="102"/>
                  <a:pt x="86" y="103"/>
                  <a:pt x="86" y="104"/>
                </a:cubicBezTo>
                <a:lnTo>
                  <a:pt x="86" y="112"/>
                </a:lnTo>
                <a:close/>
                <a:moveTo>
                  <a:pt x="86" y="92"/>
                </a:moveTo>
                <a:cubicBezTo>
                  <a:pt x="86" y="94"/>
                  <a:pt x="85" y="95"/>
                  <a:pt x="83" y="95"/>
                </a:cubicBezTo>
                <a:cubicBezTo>
                  <a:pt x="72" y="95"/>
                  <a:pt x="72" y="95"/>
                  <a:pt x="72" y="95"/>
                </a:cubicBezTo>
                <a:cubicBezTo>
                  <a:pt x="70" y="95"/>
                  <a:pt x="69" y="94"/>
                  <a:pt x="69" y="92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3"/>
                  <a:pt x="70" y="82"/>
                  <a:pt x="72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5" y="82"/>
                  <a:pt x="86" y="83"/>
                  <a:pt x="86" y="84"/>
                </a:cubicBezTo>
                <a:lnTo>
                  <a:pt x="86" y="92"/>
                </a:lnTo>
                <a:close/>
                <a:moveTo>
                  <a:pt x="86" y="72"/>
                </a:moveTo>
                <a:cubicBezTo>
                  <a:pt x="86" y="73"/>
                  <a:pt x="85" y="74"/>
                  <a:pt x="83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0" y="74"/>
                  <a:pt x="69" y="73"/>
                  <a:pt x="69" y="72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2"/>
                  <a:pt x="70" y="61"/>
                  <a:pt x="72" y="61"/>
                </a:cubicBezTo>
                <a:cubicBezTo>
                  <a:pt x="83" y="61"/>
                  <a:pt x="83" y="61"/>
                  <a:pt x="83" y="61"/>
                </a:cubicBezTo>
                <a:cubicBezTo>
                  <a:pt x="85" y="61"/>
                  <a:pt x="86" y="62"/>
                  <a:pt x="86" y="64"/>
                </a:cubicBezTo>
                <a:lnTo>
                  <a:pt x="86" y="72"/>
                </a:lnTo>
                <a:close/>
                <a:moveTo>
                  <a:pt x="87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70" y="48"/>
                  <a:pt x="68" y="46"/>
                  <a:pt x="68" y="43"/>
                </a:cubicBezTo>
                <a:cubicBezTo>
                  <a:pt x="68" y="41"/>
                  <a:pt x="70" y="39"/>
                  <a:pt x="71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39"/>
                  <a:pt x="90" y="41"/>
                  <a:pt x="90" y="43"/>
                </a:cubicBezTo>
                <a:cubicBezTo>
                  <a:pt x="90" y="46"/>
                  <a:pt x="89" y="48"/>
                  <a:pt x="87" y="48"/>
                </a:cubicBezTo>
                <a:close/>
                <a:moveTo>
                  <a:pt x="94" y="27"/>
                </a:moveTo>
                <a:cubicBezTo>
                  <a:pt x="94" y="30"/>
                  <a:pt x="92" y="32"/>
                  <a:pt x="90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2" y="32"/>
                  <a:pt x="10" y="30"/>
                  <a:pt x="10" y="27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4"/>
                  <a:pt x="12" y="12"/>
                  <a:pt x="14" y="12"/>
                </a:cubicBezTo>
                <a:cubicBezTo>
                  <a:pt x="90" y="12"/>
                  <a:pt x="90" y="12"/>
                  <a:pt x="90" y="12"/>
                </a:cubicBezTo>
                <a:cubicBezTo>
                  <a:pt x="92" y="12"/>
                  <a:pt x="94" y="14"/>
                  <a:pt x="94" y="16"/>
                </a:cubicBezTo>
                <a:lnTo>
                  <a:pt x="9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41" name="Freeform 256">
            <a:extLst>
              <a:ext uri="{FF2B5EF4-FFF2-40B4-BE49-F238E27FC236}">
                <a16:creationId xmlns:a16="http://schemas.microsoft.com/office/drawing/2014/main" id="{EE841FC4-5C6A-4EAD-8A82-469D8E5962C7}"/>
              </a:ext>
            </a:extLst>
          </p:cNvPr>
          <p:cNvSpPr>
            <a:spLocks/>
          </p:cNvSpPr>
          <p:nvPr/>
        </p:nvSpPr>
        <p:spPr bwMode="auto">
          <a:xfrm>
            <a:off x="11171238" y="2100263"/>
            <a:ext cx="15875" cy="50800"/>
          </a:xfrm>
          <a:custGeom>
            <a:avLst/>
            <a:gdLst>
              <a:gd name="T0" fmla="*/ 5 w 5"/>
              <a:gd name="T1" fmla="*/ 14 h 16"/>
              <a:gd name="T2" fmla="*/ 2 w 5"/>
              <a:gd name="T3" fmla="*/ 16 h 16"/>
              <a:gd name="T4" fmla="*/ 2 w 5"/>
              <a:gd name="T5" fmla="*/ 16 h 16"/>
              <a:gd name="T6" fmla="*/ 0 w 5"/>
              <a:gd name="T7" fmla="*/ 14 h 16"/>
              <a:gd name="T8" fmla="*/ 0 w 5"/>
              <a:gd name="T9" fmla="*/ 2 h 16"/>
              <a:gd name="T10" fmla="*/ 2 w 5"/>
              <a:gd name="T11" fmla="*/ 0 h 16"/>
              <a:gd name="T12" fmla="*/ 2 w 5"/>
              <a:gd name="T13" fmla="*/ 0 h 16"/>
              <a:gd name="T14" fmla="*/ 5 w 5"/>
              <a:gd name="T15" fmla="*/ 2 h 16"/>
              <a:gd name="T16" fmla="*/ 5 w 5"/>
              <a:gd name="T1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16">
                <a:moveTo>
                  <a:pt x="5" y="14"/>
                </a:moveTo>
                <a:cubicBezTo>
                  <a:pt x="5" y="15"/>
                  <a:pt x="4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0"/>
                  <a:pt x="5" y="1"/>
                  <a:pt x="5" y="2"/>
                </a:cubicBezTo>
                <a:lnTo>
                  <a:pt x="5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042" name="Freeform 257">
            <a:extLst>
              <a:ext uri="{FF2B5EF4-FFF2-40B4-BE49-F238E27FC236}">
                <a16:creationId xmlns:a16="http://schemas.microsoft.com/office/drawing/2014/main" id="{BEAAB7F4-CF9D-4908-BAA7-8416E5EC5E06}"/>
              </a:ext>
            </a:extLst>
          </p:cNvPr>
          <p:cNvSpPr>
            <a:spLocks noEditPoints="1"/>
          </p:cNvSpPr>
          <p:nvPr/>
        </p:nvSpPr>
        <p:spPr bwMode="auto">
          <a:xfrm>
            <a:off x="4516438" y="1992313"/>
            <a:ext cx="557212" cy="498475"/>
          </a:xfrm>
          <a:custGeom>
            <a:avLst/>
            <a:gdLst>
              <a:gd name="T0" fmla="*/ 85 w 176"/>
              <a:gd name="T1" fmla="*/ 125 h 157"/>
              <a:gd name="T2" fmla="*/ 91 w 176"/>
              <a:gd name="T3" fmla="*/ 125 h 157"/>
              <a:gd name="T4" fmla="*/ 89 w 176"/>
              <a:gd name="T5" fmla="*/ 108 h 157"/>
              <a:gd name="T6" fmla="*/ 73 w 176"/>
              <a:gd name="T7" fmla="*/ 85 h 157"/>
              <a:gd name="T8" fmla="*/ 76 w 176"/>
              <a:gd name="T9" fmla="*/ 90 h 157"/>
              <a:gd name="T10" fmla="*/ 73 w 176"/>
              <a:gd name="T11" fmla="*/ 85 h 157"/>
              <a:gd name="T12" fmla="*/ 85 w 176"/>
              <a:gd name="T13" fmla="*/ 76 h 157"/>
              <a:gd name="T14" fmla="*/ 89 w 176"/>
              <a:gd name="T15" fmla="*/ 95 h 157"/>
              <a:gd name="T16" fmla="*/ 91 w 176"/>
              <a:gd name="T17" fmla="*/ 77 h 157"/>
              <a:gd name="T18" fmla="*/ 129 w 176"/>
              <a:gd name="T19" fmla="*/ 55 h 157"/>
              <a:gd name="T20" fmla="*/ 104 w 176"/>
              <a:gd name="T21" fmla="*/ 32 h 157"/>
              <a:gd name="T22" fmla="*/ 103 w 176"/>
              <a:gd name="T23" fmla="*/ 28 h 157"/>
              <a:gd name="T24" fmla="*/ 112 w 176"/>
              <a:gd name="T25" fmla="*/ 6 h 157"/>
              <a:gd name="T26" fmla="*/ 60 w 176"/>
              <a:gd name="T27" fmla="*/ 6 h 157"/>
              <a:gd name="T28" fmla="*/ 70 w 176"/>
              <a:gd name="T29" fmla="*/ 30 h 157"/>
              <a:gd name="T30" fmla="*/ 73 w 176"/>
              <a:gd name="T31" fmla="*/ 33 h 157"/>
              <a:gd name="T32" fmla="*/ 57 w 176"/>
              <a:gd name="T33" fmla="*/ 156 h 157"/>
              <a:gd name="T34" fmla="*/ 118 w 176"/>
              <a:gd name="T35" fmla="*/ 156 h 157"/>
              <a:gd name="T36" fmla="*/ 114 w 176"/>
              <a:gd name="T37" fmla="*/ 114 h 157"/>
              <a:gd name="T38" fmla="*/ 101 w 176"/>
              <a:gd name="T39" fmla="*/ 129 h 157"/>
              <a:gd name="T40" fmla="*/ 98 w 176"/>
              <a:gd name="T41" fmla="*/ 136 h 157"/>
              <a:gd name="T42" fmla="*/ 91 w 176"/>
              <a:gd name="T43" fmla="*/ 136 h 157"/>
              <a:gd name="T44" fmla="*/ 89 w 176"/>
              <a:gd name="T45" fmla="*/ 132 h 157"/>
              <a:gd name="T46" fmla="*/ 86 w 176"/>
              <a:gd name="T47" fmla="*/ 136 h 157"/>
              <a:gd name="T48" fmla="*/ 78 w 176"/>
              <a:gd name="T49" fmla="*/ 136 h 157"/>
              <a:gd name="T50" fmla="*/ 71 w 176"/>
              <a:gd name="T51" fmla="*/ 127 h 157"/>
              <a:gd name="T52" fmla="*/ 67 w 176"/>
              <a:gd name="T53" fmla="*/ 108 h 157"/>
              <a:gd name="T54" fmla="*/ 77 w 176"/>
              <a:gd name="T55" fmla="*/ 122 h 157"/>
              <a:gd name="T56" fmla="*/ 72 w 176"/>
              <a:gd name="T57" fmla="*/ 102 h 157"/>
              <a:gd name="T58" fmla="*/ 63 w 176"/>
              <a:gd name="T59" fmla="*/ 87 h 157"/>
              <a:gd name="T60" fmla="*/ 71 w 176"/>
              <a:gd name="T61" fmla="*/ 73 h 157"/>
              <a:gd name="T62" fmla="*/ 77 w 176"/>
              <a:gd name="T63" fmla="*/ 63 h 157"/>
              <a:gd name="T64" fmla="*/ 85 w 176"/>
              <a:gd name="T65" fmla="*/ 63 h 157"/>
              <a:gd name="T66" fmla="*/ 87 w 176"/>
              <a:gd name="T67" fmla="*/ 68 h 157"/>
              <a:gd name="T68" fmla="*/ 91 w 176"/>
              <a:gd name="T69" fmla="*/ 63 h 157"/>
              <a:gd name="T70" fmla="*/ 99 w 176"/>
              <a:gd name="T71" fmla="*/ 63 h 157"/>
              <a:gd name="T72" fmla="*/ 100 w 176"/>
              <a:gd name="T73" fmla="*/ 71 h 157"/>
              <a:gd name="T74" fmla="*/ 112 w 176"/>
              <a:gd name="T75" fmla="*/ 87 h 157"/>
              <a:gd name="T76" fmla="*/ 103 w 176"/>
              <a:gd name="T77" fmla="*/ 86 h 157"/>
              <a:gd name="T78" fmla="*/ 100 w 176"/>
              <a:gd name="T79" fmla="*/ 98 h 157"/>
              <a:gd name="T80" fmla="*/ 112 w 176"/>
              <a:gd name="T81" fmla="*/ 106 h 157"/>
              <a:gd name="T82" fmla="*/ 101 w 176"/>
              <a:gd name="T83" fmla="*/ 111 h 157"/>
              <a:gd name="T84" fmla="*/ 99 w 176"/>
              <a:gd name="T85" fmla="*/ 123 h 157"/>
              <a:gd name="T86" fmla="*/ 104 w 176"/>
              <a:gd name="T87" fmla="*/ 11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57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5">
            <a:extLst>
              <a:ext uri="{FF2B5EF4-FFF2-40B4-BE49-F238E27FC236}">
                <a16:creationId xmlns:a16="http://schemas.microsoft.com/office/drawing/2014/main" id="{A1D98BA3-0A5C-45FA-8E25-72E4E5798DD1}"/>
              </a:ext>
            </a:extLst>
          </p:cNvPr>
          <p:cNvSpPr>
            <a:spLocks noEditPoints="1"/>
          </p:cNvSpPr>
          <p:nvPr/>
        </p:nvSpPr>
        <p:spPr bwMode="auto">
          <a:xfrm>
            <a:off x="449263" y="434975"/>
            <a:ext cx="592137" cy="592138"/>
          </a:xfrm>
          <a:custGeom>
            <a:avLst/>
            <a:gdLst>
              <a:gd name="T0" fmla="*/ 4 w 373"/>
              <a:gd name="T1" fmla="*/ 21 h 373"/>
              <a:gd name="T2" fmla="*/ 352 w 373"/>
              <a:gd name="T3" fmla="*/ 369 h 373"/>
              <a:gd name="T4" fmla="*/ 369 w 373"/>
              <a:gd name="T5" fmla="*/ 352 h 373"/>
              <a:gd name="T6" fmla="*/ 21 w 373"/>
              <a:gd name="T7" fmla="*/ 4 h 373"/>
              <a:gd name="T8" fmla="*/ 4 w 373"/>
              <a:gd name="T9" fmla="*/ 21 h 373"/>
              <a:gd name="T10" fmla="*/ 373 w 373"/>
              <a:gd name="T11" fmla="*/ 51 h 373"/>
              <a:gd name="T12" fmla="*/ 322 w 373"/>
              <a:gd name="T13" fmla="*/ 0 h 373"/>
              <a:gd name="T14" fmla="*/ 279 w 373"/>
              <a:gd name="T15" fmla="*/ 43 h 373"/>
              <a:gd name="T16" fmla="*/ 330 w 373"/>
              <a:gd name="T17" fmla="*/ 94 h 373"/>
              <a:gd name="T18" fmla="*/ 373 w 373"/>
              <a:gd name="T19" fmla="*/ 51 h 373"/>
              <a:gd name="T20" fmla="*/ 236 w 373"/>
              <a:gd name="T21" fmla="*/ 187 h 373"/>
              <a:gd name="T22" fmla="*/ 307 w 373"/>
              <a:gd name="T23" fmla="*/ 116 h 373"/>
              <a:gd name="T24" fmla="*/ 285 w 373"/>
              <a:gd name="T25" fmla="*/ 94 h 373"/>
              <a:gd name="T26" fmla="*/ 214 w 373"/>
              <a:gd name="T27" fmla="*/ 165 h 373"/>
              <a:gd name="T28" fmla="*/ 236 w 373"/>
              <a:gd name="T29" fmla="*/ 187 h 373"/>
              <a:gd name="T30" fmla="*/ 120 w 373"/>
              <a:gd name="T31" fmla="*/ 258 h 373"/>
              <a:gd name="T32" fmla="*/ 107 w 373"/>
              <a:gd name="T33" fmla="*/ 245 h 373"/>
              <a:gd name="T34" fmla="*/ 150 w 373"/>
              <a:gd name="T35" fmla="*/ 200 h 373"/>
              <a:gd name="T36" fmla="*/ 137 w 373"/>
              <a:gd name="T37" fmla="*/ 187 h 373"/>
              <a:gd name="T38" fmla="*/ 41 w 373"/>
              <a:gd name="T39" fmla="*/ 281 h 373"/>
              <a:gd name="T40" fmla="*/ 0 w 373"/>
              <a:gd name="T41" fmla="*/ 373 h 373"/>
              <a:gd name="T42" fmla="*/ 92 w 373"/>
              <a:gd name="T43" fmla="*/ 333 h 373"/>
              <a:gd name="T44" fmla="*/ 92 w 373"/>
              <a:gd name="T45" fmla="*/ 331 h 373"/>
              <a:gd name="T46" fmla="*/ 187 w 373"/>
              <a:gd name="T47" fmla="*/ 236 h 373"/>
              <a:gd name="T48" fmla="*/ 165 w 373"/>
              <a:gd name="T49" fmla="*/ 215 h 373"/>
              <a:gd name="T50" fmla="*/ 120 w 373"/>
              <a:gd name="T51" fmla="*/ 258 h 373"/>
              <a:gd name="T52" fmla="*/ 86 w 373"/>
              <a:gd name="T53" fmla="*/ 309 h 373"/>
              <a:gd name="T54" fmla="*/ 47 w 373"/>
              <a:gd name="T55" fmla="*/ 326 h 373"/>
              <a:gd name="T56" fmla="*/ 64 w 373"/>
              <a:gd name="T57" fmla="*/ 285 h 373"/>
              <a:gd name="T58" fmla="*/ 86 w 373"/>
              <a:gd name="T59" fmla="*/ 266 h 373"/>
              <a:gd name="T60" fmla="*/ 88 w 373"/>
              <a:gd name="T61" fmla="*/ 285 h 373"/>
              <a:gd name="T62" fmla="*/ 107 w 373"/>
              <a:gd name="T63" fmla="*/ 288 h 373"/>
              <a:gd name="T64" fmla="*/ 86 w 373"/>
              <a:gd name="T65" fmla="*/ 309 h 373"/>
              <a:gd name="T66" fmla="*/ 270 w 373"/>
              <a:gd name="T67" fmla="*/ 79 h 373"/>
              <a:gd name="T68" fmla="*/ 257 w 373"/>
              <a:gd name="T69" fmla="*/ 66 h 373"/>
              <a:gd name="T70" fmla="*/ 187 w 373"/>
              <a:gd name="T71" fmla="*/ 137 h 373"/>
              <a:gd name="T72" fmla="*/ 199 w 373"/>
              <a:gd name="T73" fmla="*/ 150 h 373"/>
              <a:gd name="T74" fmla="*/ 270 w 373"/>
              <a:gd name="T75" fmla="*/ 79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3" h="373">
                <a:moveTo>
                  <a:pt x="4" y="21"/>
                </a:moveTo>
                <a:lnTo>
                  <a:pt x="352" y="369"/>
                </a:lnTo>
                <a:lnTo>
                  <a:pt x="369" y="352"/>
                </a:lnTo>
                <a:lnTo>
                  <a:pt x="21" y="4"/>
                </a:lnTo>
                <a:lnTo>
                  <a:pt x="4" y="21"/>
                </a:lnTo>
                <a:close/>
                <a:moveTo>
                  <a:pt x="373" y="51"/>
                </a:moveTo>
                <a:lnTo>
                  <a:pt x="322" y="0"/>
                </a:lnTo>
                <a:lnTo>
                  <a:pt x="279" y="43"/>
                </a:lnTo>
                <a:lnTo>
                  <a:pt x="330" y="94"/>
                </a:lnTo>
                <a:lnTo>
                  <a:pt x="373" y="51"/>
                </a:lnTo>
                <a:close/>
                <a:moveTo>
                  <a:pt x="236" y="187"/>
                </a:moveTo>
                <a:lnTo>
                  <a:pt x="307" y="116"/>
                </a:lnTo>
                <a:lnTo>
                  <a:pt x="285" y="94"/>
                </a:lnTo>
                <a:lnTo>
                  <a:pt x="214" y="165"/>
                </a:lnTo>
                <a:lnTo>
                  <a:pt x="236" y="187"/>
                </a:lnTo>
                <a:close/>
                <a:moveTo>
                  <a:pt x="120" y="258"/>
                </a:moveTo>
                <a:lnTo>
                  <a:pt x="107" y="245"/>
                </a:lnTo>
                <a:lnTo>
                  <a:pt x="150" y="200"/>
                </a:lnTo>
                <a:lnTo>
                  <a:pt x="137" y="187"/>
                </a:lnTo>
                <a:lnTo>
                  <a:pt x="41" y="281"/>
                </a:lnTo>
                <a:lnTo>
                  <a:pt x="0" y="373"/>
                </a:lnTo>
                <a:lnTo>
                  <a:pt x="92" y="333"/>
                </a:lnTo>
                <a:lnTo>
                  <a:pt x="92" y="331"/>
                </a:lnTo>
                <a:lnTo>
                  <a:pt x="187" y="236"/>
                </a:lnTo>
                <a:lnTo>
                  <a:pt x="165" y="215"/>
                </a:lnTo>
                <a:lnTo>
                  <a:pt x="120" y="258"/>
                </a:lnTo>
                <a:close/>
                <a:moveTo>
                  <a:pt x="86" y="309"/>
                </a:moveTo>
                <a:lnTo>
                  <a:pt x="47" y="326"/>
                </a:lnTo>
                <a:lnTo>
                  <a:pt x="64" y="285"/>
                </a:lnTo>
                <a:lnTo>
                  <a:pt x="86" y="266"/>
                </a:lnTo>
                <a:lnTo>
                  <a:pt x="88" y="285"/>
                </a:lnTo>
                <a:lnTo>
                  <a:pt x="107" y="288"/>
                </a:lnTo>
                <a:lnTo>
                  <a:pt x="86" y="309"/>
                </a:lnTo>
                <a:close/>
                <a:moveTo>
                  <a:pt x="270" y="79"/>
                </a:moveTo>
                <a:lnTo>
                  <a:pt x="257" y="66"/>
                </a:lnTo>
                <a:lnTo>
                  <a:pt x="187" y="137"/>
                </a:lnTo>
                <a:lnTo>
                  <a:pt x="199" y="150"/>
                </a:lnTo>
                <a:lnTo>
                  <a:pt x="270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19" name="Freeform 6">
            <a:extLst>
              <a:ext uri="{FF2B5EF4-FFF2-40B4-BE49-F238E27FC236}">
                <a16:creationId xmlns:a16="http://schemas.microsoft.com/office/drawing/2014/main" id="{7746C2F6-AE9E-4922-AB6A-0BF351234A66}"/>
              </a:ext>
            </a:extLst>
          </p:cNvPr>
          <p:cNvSpPr>
            <a:spLocks noEditPoints="1"/>
          </p:cNvSpPr>
          <p:nvPr/>
        </p:nvSpPr>
        <p:spPr bwMode="auto">
          <a:xfrm>
            <a:off x="1471613" y="476250"/>
            <a:ext cx="536575" cy="511175"/>
          </a:xfrm>
          <a:custGeom>
            <a:avLst/>
            <a:gdLst>
              <a:gd name="T0" fmla="*/ 21 w 158"/>
              <a:gd name="T1" fmla="*/ 49 h 150"/>
              <a:gd name="T2" fmla="*/ 30 w 158"/>
              <a:gd name="T3" fmla="*/ 40 h 150"/>
              <a:gd name="T4" fmla="*/ 100 w 158"/>
              <a:gd name="T5" fmla="*/ 40 h 150"/>
              <a:gd name="T6" fmla="*/ 100 w 158"/>
              <a:gd name="T7" fmla="*/ 59 h 150"/>
              <a:gd name="T8" fmla="*/ 136 w 158"/>
              <a:gd name="T9" fmla="*/ 29 h 150"/>
              <a:gd name="T10" fmla="*/ 100 w 158"/>
              <a:gd name="T11" fmla="*/ 0 h 150"/>
              <a:gd name="T12" fmla="*/ 100 w 158"/>
              <a:gd name="T13" fmla="*/ 19 h 150"/>
              <a:gd name="T14" fmla="*/ 22 w 158"/>
              <a:gd name="T15" fmla="*/ 19 h 150"/>
              <a:gd name="T16" fmla="*/ 0 w 158"/>
              <a:gd name="T17" fmla="*/ 41 h 150"/>
              <a:gd name="T18" fmla="*/ 0 w 158"/>
              <a:gd name="T19" fmla="*/ 67 h 150"/>
              <a:gd name="T20" fmla="*/ 21 w 158"/>
              <a:gd name="T21" fmla="*/ 67 h 150"/>
              <a:gd name="T22" fmla="*/ 21 w 158"/>
              <a:gd name="T23" fmla="*/ 49 h 150"/>
              <a:gd name="T24" fmla="*/ 123 w 158"/>
              <a:gd name="T25" fmla="*/ 77 h 150"/>
              <a:gd name="T26" fmla="*/ 119 w 158"/>
              <a:gd name="T27" fmla="*/ 81 h 150"/>
              <a:gd name="T28" fmla="*/ 126 w 158"/>
              <a:gd name="T29" fmla="*/ 80 h 150"/>
              <a:gd name="T30" fmla="*/ 144 w 158"/>
              <a:gd name="T31" fmla="*/ 84 h 150"/>
              <a:gd name="T32" fmla="*/ 144 w 158"/>
              <a:gd name="T33" fmla="*/ 59 h 150"/>
              <a:gd name="T34" fmla="*/ 123 w 158"/>
              <a:gd name="T35" fmla="*/ 59 h 150"/>
              <a:gd name="T36" fmla="*/ 123 w 158"/>
              <a:gd name="T37" fmla="*/ 77 h 150"/>
              <a:gd name="T38" fmla="*/ 106 w 158"/>
              <a:gd name="T39" fmla="*/ 86 h 150"/>
              <a:gd name="T40" fmla="*/ 44 w 158"/>
              <a:gd name="T41" fmla="*/ 86 h 150"/>
              <a:gd name="T42" fmla="*/ 44 w 158"/>
              <a:gd name="T43" fmla="*/ 67 h 150"/>
              <a:gd name="T44" fmla="*/ 8 w 158"/>
              <a:gd name="T45" fmla="*/ 97 h 150"/>
              <a:gd name="T46" fmla="*/ 44 w 158"/>
              <a:gd name="T47" fmla="*/ 126 h 150"/>
              <a:gd name="T48" fmla="*/ 44 w 158"/>
              <a:gd name="T49" fmla="*/ 107 h 150"/>
              <a:gd name="T50" fmla="*/ 90 w 158"/>
              <a:gd name="T51" fmla="*/ 107 h 150"/>
              <a:gd name="T52" fmla="*/ 106 w 158"/>
              <a:gd name="T53" fmla="*/ 86 h 150"/>
              <a:gd name="T54" fmla="*/ 126 w 158"/>
              <a:gd name="T55" fmla="*/ 87 h 150"/>
              <a:gd name="T56" fmla="*/ 95 w 158"/>
              <a:gd name="T57" fmla="*/ 119 h 150"/>
              <a:gd name="T58" fmla="*/ 126 w 158"/>
              <a:gd name="T59" fmla="*/ 150 h 150"/>
              <a:gd name="T60" fmla="*/ 158 w 158"/>
              <a:gd name="T61" fmla="*/ 119 h 150"/>
              <a:gd name="T62" fmla="*/ 126 w 158"/>
              <a:gd name="T63" fmla="*/ 87 h 150"/>
              <a:gd name="T64" fmla="*/ 131 w 158"/>
              <a:gd name="T65" fmla="*/ 140 h 150"/>
              <a:gd name="T66" fmla="*/ 123 w 158"/>
              <a:gd name="T67" fmla="*/ 140 h 150"/>
              <a:gd name="T68" fmla="*/ 123 w 158"/>
              <a:gd name="T69" fmla="*/ 111 h 150"/>
              <a:gd name="T70" fmla="*/ 113 w 158"/>
              <a:gd name="T71" fmla="*/ 111 h 150"/>
              <a:gd name="T72" fmla="*/ 113 w 158"/>
              <a:gd name="T73" fmla="*/ 106 h 150"/>
              <a:gd name="T74" fmla="*/ 119 w 158"/>
              <a:gd name="T75" fmla="*/ 105 h 150"/>
              <a:gd name="T76" fmla="*/ 123 w 158"/>
              <a:gd name="T77" fmla="*/ 103 h 150"/>
              <a:gd name="T78" fmla="*/ 124 w 158"/>
              <a:gd name="T79" fmla="*/ 100 h 150"/>
              <a:gd name="T80" fmla="*/ 125 w 158"/>
              <a:gd name="T81" fmla="*/ 98 h 150"/>
              <a:gd name="T82" fmla="*/ 131 w 158"/>
              <a:gd name="T83" fmla="*/ 98 h 150"/>
              <a:gd name="T84" fmla="*/ 131 w 158"/>
              <a:gd name="T85" fmla="*/ 14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8" h="150">
                <a:moveTo>
                  <a:pt x="21" y="49"/>
                </a:moveTo>
                <a:cubicBezTo>
                  <a:pt x="30" y="40"/>
                  <a:pt x="30" y="40"/>
                  <a:pt x="30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67"/>
                  <a:pt x="0" y="67"/>
                  <a:pt x="0" y="67"/>
                </a:cubicBezTo>
                <a:cubicBezTo>
                  <a:pt x="21" y="67"/>
                  <a:pt x="21" y="67"/>
                  <a:pt x="21" y="67"/>
                </a:cubicBezTo>
                <a:lnTo>
                  <a:pt x="21" y="49"/>
                </a:lnTo>
                <a:close/>
                <a:moveTo>
                  <a:pt x="123" y="77"/>
                </a:moveTo>
                <a:cubicBezTo>
                  <a:pt x="119" y="81"/>
                  <a:pt x="119" y="81"/>
                  <a:pt x="119" y="81"/>
                </a:cubicBezTo>
                <a:cubicBezTo>
                  <a:pt x="121" y="81"/>
                  <a:pt x="124" y="80"/>
                  <a:pt x="126" y="80"/>
                </a:cubicBezTo>
                <a:cubicBezTo>
                  <a:pt x="133" y="80"/>
                  <a:pt x="139" y="82"/>
                  <a:pt x="144" y="84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23" y="59"/>
                  <a:pt x="123" y="59"/>
                  <a:pt x="123" y="59"/>
                </a:cubicBezTo>
                <a:lnTo>
                  <a:pt x="123" y="77"/>
                </a:lnTo>
                <a:close/>
                <a:moveTo>
                  <a:pt x="106" y="86"/>
                </a:moveTo>
                <a:cubicBezTo>
                  <a:pt x="44" y="86"/>
                  <a:pt x="44" y="86"/>
                  <a:pt x="44" y="86"/>
                </a:cubicBezTo>
                <a:cubicBezTo>
                  <a:pt x="44" y="67"/>
                  <a:pt x="44" y="67"/>
                  <a:pt x="44" y="67"/>
                </a:cubicBezTo>
                <a:cubicBezTo>
                  <a:pt x="8" y="97"/>
                  <a:pt x="8" y="97"/>
                  <a:pt x="8" y="97"/>
                </a:cubicBezTo>
                <a:cubicBezTo>
                  <a:pt x="44" y="126"/>
                  <a:pt x="44" y="126"/>
                  <a:pt x="44" y="126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93" y="98"/>
                  <a:pt x="98" y="91"/>
                  <a:pt x="106" y="86"/>
                </a:cubicBezTo>
                <a:close/>
                <a:moveTo>
                  <a:pt x="126" y="87"/>
                </a:moveTo>
                <a:cubicBezTo>
                  <a:pt x="109" y="87"/>
                  <a:pt x="95" y="101"/>
                  <a:pt x="95" y="119"/>
                </a:cubicBezTo>
                <a:cubicBezTo>
                  <a:pt x="95" y="136"/>
                  <a:pt x="109" y="150"/>
                  <a:pt x="126" y="150"/>
                </a:cubicBezTo>
                <a:cubicBezTo>
                  <a:pt x="144" y="150"/>
                  <a:pt x="158" y="136"/>
                  <a:pt x="158" y="119"/>
                </a:cubicBezTo>
                <a:cubicBezTo>
                  <a:pt x="158" y="101"/>
                  <a:pt x="144" y="87"/>
                  <a:pt x="126" y="87"/>
                </a:cubicBezTo>
                <a:close/>
                <a:moveTo>
                  <a:pt x="131" y="140"/>
                </a:moveTo>
                <a:cubicBezTo>
                  <a:pt x="123" y="140"/>
                  <a:pt x="123" y="140"/>
                  <a:pt x="123" y="140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06"/>
                  <a:pt x="113" y="106"/>
                  <a:pt x="113" y="106"/>
                </a:cubicBezTo>
                <a:cubicBezTo>
                  <a:pt x="116" y="105"/>
                  <a:pt x="118" y="105"/>
                  <a:pt x="119" y="105"/>
                </a:cubicBezTo>
                <a:cubicBezTo>
                  <a:pt x="120" y="105"/>
                  <a:pt x="122" y="104"/>
                  <a:pt x="123" y="103"/>
                </a:cubicBezTo>
                <a:cubicBezTo>
                  <a:pt x="123" y="102"/>
                  <a:pt x="124" y="101"/>
                  <a:pt x="124" y="100"/>
                </a:cubicBezTo>
                <a:cubicBezTo>
                  <a:pt x="125" y="99"/>
                  <a:pt x="125" y="99"/>
                  <a:pt x="125" y="98"/>
                </a:cubicBezTo>
                <a:cubicBezTo>
                  <a:pt x="131" y="98"/>
                  <a:pt x="131" y="98"/>
                  <a:pt x="131" y="98"/>
                </a:cubicBezTo>
                <a:lnTo>
                  <a:pt x="131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Freeform 7">
            <a:extLst>
              <a:ext uri="{FF2B5EF4-FFF2-40B4-BE49-F238E27FC236}">
                <a16:creationId xmlns:a16="http://schemas.microsoft.com/office/drawing/2014/main" id="{CED4C846-B123-41AA-B852-C030F744FBC3}"/>
              </a:ext>
            </a:extLst>
          </p:cNvPr>
          <p:cNvSpPr>
            <a:spLocks/>
          </p:cNvSpPr>
          <p:nvPr/>
        </p:nvSpPr>
        <p:spPr bwMode="auto">
          <a:xfrm>
            <a:off x="2513013" y="479425"/>
            <a:ext cx="595312" cy="504825"/>
          </a:xfrm>
          <a:custGeom>
            <a:avLst/>
            <a:gdLst>
              <a:gd name="T0" fmla="*/ 59 w 175"/>
              <a:gd name="T1" fmla="*/ 29 h 148"/>
              <a:gd name="T2" fmla="*/ 59 w 175"/>
              <a:gd name="T3" fmla="*/ 0 h 148"/>
              <a:gd name="T4" fmla="*/ 0 w 175"/>
              <a:gd name="T5" fmla="*/ 49 h 148"/>
              <a:gd name="T6" fmla="*/ 59 w 175"/>
              <a:gd name="T7" fmla="*/ 99 h 148"/>
              <a:gd name="T8" fmla="*/ 59 w 175"/>
              <a:gd name="T9" fmla="*/ 71 h 148"/>
              <a:gd name="T10" fmla="*/ 59 w 175"/>
              <a:gd name="T11" fmla="*/ 148 h 148"/>
              <a:gd name="T12" fmla="*/ 59 w 175"/>
              <a:gd name="T13" fmla="*/ 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Freeform 8">
            <a:extLst>
              <a:ext uri="{FF2B5EF4-FFF2-40B4-BE49-F238E27FC236}">
                <a16:creationId xmlns:a16="http://schemas.microsoft.com/office/drawing/2014/main" id="{B3D96EF3-6A08-4E48-9E93-05362D98CC8C}"/>
              </a:ext>
            </a:extLst>
          </p:cNvPr>
          <p:cNvSpPr>
            <a:spLocks/>
          </p:cNvSpPr>
          <p:nvPr/>
        </p:nvSpPr>
        <p:spPr bwMode="auto">
          <a:xfrm>
            <a:off x="3387725" y="530225"/>
            <a:ext cx="600075" cy="457200"/>
          </a:xfrm>
          <a:custGeom>
            <a:avLst/>
            <a:gdLst>
              <a:gd name="T0" fmla="*/ 378 w 378"/>
              <a:gd name="T1" fmla="*/ 148 h 288"/>
              <a:gd name="T2" fmla="*/ 296 w 378"/>
              <a:gd name="T3" fmla="*/ 69 h 288"/>
              <a:gd name="T4" fmla="*/ 296 w 378"/>
              <a:gd name="T5" fmla="*/ 120 h 288"/>
              <a:gd name="T6" fmla="*/ 221 w 378"/>
              <a:gd name="T7" fmla="*/ 120 h 288"/>
              <a:gd name="T8" fmla="*/ 221 w 378"/>
              <a:gd name="T9" fmla="*/ 0 h 288"/>
              <a:gd name="T10" fmla="*/ 151 w 378"/>
              <a:gd name="T11" fmla="*/ 0 h 288"/>
              <a:gd name="T12" fmla="*/ 151 w 378"/>
              <a:gd name="T13" fmla="*/ 120 h 288"/>
              <a:gd name="T14" fmla="*/ 82 w 378"/>
              <a:gd name="T15" fmla="*/ 120 h 288"/>
              <a:gd name="T16" fmla="*/ 82 w 378"/>
              <a:gd name="T17" fmla="*/ 69 h 288"/>
              <a:gd name="T18" fmla="*/ 0 w 378"/>
              <a:gd name="T19" fmla="*/ 148 h 288"/>
              <a:gd name="T20" fmla="*/ 82 w 378"/>
              <a:gd name="T21" fmla="*/ 228 h 288"/>
              <a:gd name="T22" fmla="*/ 82 w 378"/>
              <a:gd name="T23" fmla="*/ 178 h 288"/>
              <a:gd name="T24" fmla="*/ 151 w 378"/>
              <a:gd name="T25" fmla="*/ 178 h 288"/>
              <a:gd name="T26" fmla="*/ 151 w 378"/>
              <a:gd name="T27" fmla="*/ 288 h 288"/>
              <a:gd name="T28" fmla="*/ 221 w 378"/>
              <a:gd name="T29" fmla="*/ 288 h 288"/>
              <a:gd name="T30" fmla="*/ 221 w 378"/>
              <a:gd name="T31" fmla="*/ 178 h 288"/>
              <a:gd name="T32" fmla="*/ 296 w 378"/>
              <a:gd name="T33" fmla="*/ 178 h 288"/>
              <a:gd name="T34" fmla="*/ 296 w 378"/>
              <a:gd name="T35" fmla="*/ 228 h 288"/>
              <a:gd name="T36" fmla="*/ 378 w 378"/>
              <a:gd name="T37" fmla="*/ 14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8" h="288">
                <a:moveTo>
                  <a:pt x="378" y="148"/>
                </a:moveTo>
                <a:lnTo>
                  <a:pt x="296" y="69"/>
                </a:lnTo>
                <a:lnTo>
                  <a:pt x="296" y="120"/>
                </a:lnTo>
                <a:lnTo>
                  <a:pt x="221" y="120"/>
                </a:lnTo>
                <a:lnTo>
                  <a:pt x="221" y="0"/>
                </a:lnTo>
                <a:lnTo>
                  <a:pt x="151" y="0"/>
                </a:lnTo>
                <a:lnTo>
                  <a:pt x="151" y="120"/>
                </a:lnTo>
                <a:lnTo>
                  <a:pt x="82" y="120"/>
                </a:lnTo>
                <a:lnTo>
                  <a:pt x="82" y="69"/>
                </a:lnTo>
                <a:lnTo>
                  <a:pt x="0" y="148"/>
                </a:lnTo>
                <a:lnTo>
                  <a:pt x="82" y="228"/>
                </a:lnTo>
                <a:lnTo>
                  <a:pt x="82" y="178"/>
                </a:lnTo>
                <a:lnTo>
                  <a:pt x="151" y="178"/>
                </a:lnTo>
                <a:lnTo>
                  <a:pt x="151" y="288"/>
                </a:lnTo>
                <a:lnTo>
                  <a:pt x="221" y="288"/>
                </a:lnTo>
                <a:lnTo>
                  <a:pt x="221" y="178"/>
                </a:lnTo>
                <a:lnTo>
                  <a:pt x="296" y="178"/>
                </a:lnTo>
                <a:lnTo>
                  <a:pt x="296" y="228"/>
                </a:lnTo>
                <a:lnTo>
                  <a:pt x="378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2" name="Oval 9">
            <a:extLst>
              <a:ext uri="{FF2B5EF4-FFF2-40B4-BE49-F238E27FC236}">
                <a16:creationId xmlns:a16="http://schemas.microsoft.com/office/drawing/2014/main" id="{F55D124A-FF40-4B82-995D-4C0D2794E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854075"/>
            <a:ext cx="146050" cy="146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823" name="Freeform 10">
            <a:extLst>
              <a:ext uri="{FF2B5EF4-FFF2-40B4-BE49-F238E27FC236}">
                <a16:creationId xmlns:a16="http://schemas.microsoft.com/office/drawing/2014/main" id="{756230C2-9B69-492A-A777-7350B7484BFD}"/>
              </a:ext>
            </a:extLst>
          </p:cNvPr>
          <p:cNvSpPr>
            <a:spLocks/>
          </p:cNvSpPr>
          <p:nvPr/>
        </p:nvSpPr>
        <p:spPr bwMode="auto">
          <a:xfrm>
            <a:off x="4400550" y="642938"/>
            <a:ext cx="357188" cy="357187"/>
          </a:xfrm>
          <a:custGeom>
            <a:avLst/>
            <a:gdLst>
              <a:gd name="T0" fmla="*/ 105 w 105"/>
              <a:gd name="T1" fmla="*/ 105 h 105"/>
              <a:gd name="T2" fmla="*/ 74 w 105"/>
              <a:gd name="T3" fmla="*/ 105 h 105"/>
              <a:gd name="T4" fmla="*/ 0 w 105"/>
              <a:gd name="T5" fmla="*/ 31 h 105"/>
              <a:gd name="T6" fmla="*/ 0 w 105"/>
              <a:gd name="T7" fmla="*/ 31 h 105"/>
              <a:gd name="T8" fmla="*/ 0 w 105"/>
              <a:gd name="T9" fmla="*/ 0 h 105"/>
              <a:gd name="T10" fmla="*/ 105 w 105"/>
              <a:gd name="T11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105">
                <a:moveTo>
                  <a:pt x="105" y="105"/>
                </a:moveTo>
                <a:cubicBezTo>
                  <a:pt x="74" y="105"/>
                  <a:pt x="74" y="105"/>
                  <a:pt x="74" y="105"/>
                </a:cubicBezTo>
                <a:cubicBezTo>
                  <a:pt x="74" y="64"/>
                  <a:pt x="41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0"/>
                  <a:pt x="0" y="0"/>
                  <a:pt x="0" y="0"/>
                </a:cubicBezTo>
                <a:cubicBezTo>
                  <a:pt x="58" y="0"/>
                  <a:pt x="105" y="47"/>
                  <a:pt x="10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4" name="Freeform 11">
            <a:extLst>
              <a:ext uri="{FF2B5EF4-FFF2-40B4-BE49-F238E27FC236}">
                <a16:creationId xmlns:a16="http://schemas.microsoft.com/office/drawing/2014/main" id="{AA46670E-D376-4194-B30F-0341412E3C2E}"/>
              </a:ext>
            </a:extLst>
          </p:cNvPr>
          <p:cNvSpPr>
            <a:spLocks/>
          </p:cNvSpPr>
          <p:nvPr/>
        </p:nvSpPr>
        <p:spPr bwMode="auto">
          <a:xfrm>
            <a:off x="4400550" y="461963"/>
            <a:ext cx="538163" cy="538162"/>
          </a:xfrm>
          <a:custGeom>
            <a:avLst/>
            <a:gdLst>
              <a:gd name="T0" fmla="*/ 126 w 158"/>
              <a:gd name="T1" fmla="*/ 158 h 158"/>
              <a:gd name="T2" fmla="*/ 0 w 158"/>
              <a:gd name="T3" fmla="*/ 32 h 158"/>
              <a:gd name="T4" fmla="*/ 0 w 158"/>
              <a:gd name="T5" fmla="*/ 0 h 158"/>
              <a:gd name="T6" fmla="*/ 158 w 158"/>
              <a:gd name="T7" fmla="*/ 158 h 158"/>
              <a:gd name="T8" fmla="*/ 126 w 158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58">
                <a:moveTo>
                  <a:pt x="126" y="158"/>
                </a:moveTo>
                <a:cubicBezTo>
                  <a:pt x="126" y="88"/>
                  <a:pt x="70" y="32"/>
                  <a:pt x="0" y="32"/>
                </a:cubicBezTo>
                <a:cubicBezTo>
                  <a:pt x="0" y="0"/>
                  <a:pt x="0" y="0"/>
                  <a:pt x="0" y="0"/>
                </a:cubicBezTo>
                <a:cubicBezTo>
                  <a:pt x="87" y="0"/>
                  <a:pt x="158" y="71"/>
                  <a:pt x="158" y="158"/>
                </a:cubicBezTo>
                <a:lnTo>
                  <a:pt x="126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Freeform 12">
            <a:extLst>
              <a:ext uri="{FF2B5EF4-FFF2-40B4-BE49-F238E27FC236}">
                <a16:creationId xmlns:a16="http://schemas.microsoft.com/office/drawing/2014/main" id="{590171EE-FE71-4266-A7CC-2767137C45C2}"/>
              </a:ext>
            </a:extLst>
          </p:cNvPr>
          <p:cNvSpPr>
            <a:spLocks noEditPoints="1"/>
          </p:cNvSpPr>
          <p:nvPr/>
        </p:nvSpPr>
        <p:spPr bwMode="auto">
          <a:xfrm>
            <a:off x="5292725" y="468313"/>
            <a:ext cx="577850" cy="579437"/>
          </a:xfrm>
          <a:custGeom>
            <a:avLst/>
            <a:gdLst>
              <a:gd name="T0" fmla="*/ 85 w 170"/>
              <a:gd name="T1" fmla="*/ 0 h 170"/>
              <a:gd name="T2" fmla="*/ 0 w 170"/>
              <a:gd name="T3" fmla="*/ 86 h 170"/>
              <a:gd name="T4" fmla="*/ 85 w 170"/>
              <a:gd name="T5" fmla="*/ 170 h 170"/>
              <a:gd name="T6" fmla="*/ 145 w 170"/>
              <a:gd name="T7" fmla="*/ 145 h 170"/>
              <a:gd name="T8" fmla="*/ 145 w 170"/>
              <a:gd name="T9" fmla="*/ 25 h 170"/>
              <a:gd name="T10" fmla="*/ 85 w 170"/>
              <a:gd name="T11" fmla="*/ 155 h 170"/>
              <a:gd name="T12" fmla="*/ 15 w 170"/>
              <a:gd name="T13" fmla="*/ 86 h 170"/>
              <a:gd name="T14" fmla="*/ 85 w 170"/>
              <a:gd name="T15" fmla="*/ 15 h 170"/>
              <a:gd name="T16" fmla="*/ 155 w 170"/>
              <a:gd name="T17" fmla="*/ 85 h 170"/>
              <a:gd name="T18" fmla="*/ 139 w 170"/>
              <a:gd name="T19" fmla="*/ 69 h 170"/>
              <a:gd name="T20" fmla="*/ 121 w 170"/>
              <a:gd name="T21" fmla="*/ 45 h 170"/>
              <a:gd name="T22" fmla="*/ 134 w 170"/>
              <a:gd name="T23" fmla="*/ 70 h 170"/>
              <a:gd name="T24" fmla="*/ 136 w 170"/>
              <a:gd name="T25" fmla="*/ 88 h 170"/>
              <a:gd name="T26" fmla="*/ 85 w 170"/>
              <a:gd name="T27" fmla="*/ 136 h 170"/>
              <a:gd name="T28" fmla="*/ 47 w 170"/>
              <a:gd name="T29" fmla="*/ 119 h 170"/>
              <a:gd name="T30" fmla="*/ 41 w 170"/>
              <a:gd name="T31" fmla="*/ 109 h 170"/>
              <a:gd name="T32" fmla="*/ 34 w 170"/>
              <a:gd name="T33" fmla="*/ 91 h 170"/>
              <a:gd name="T34" fmla="*/ 35 w 170"/>
              <a:gd name="T35" fmla="*/ 72 h 170"/>
              <a:gd name="T36" fmla="*/ 53 w 170"/>
              <a:gd name="T37" fmla="*/ 63 h 170"/>
              <a:gd name="T38" fmla="*/ 57 w 170"/>
              <a:gd name="T39" fmla="*/ 113 h 170"/>
              <a:gd name="T40" fmla="*/ 69 w 170"/>
              <a:gd name="T41" fmla="*/ 121 h 170"/>
              <a:gd name="T42" fmla="*/ 88 w 170"/>
              <a:gd name="T43" fmla="*/ 124 h 170"/>
              <a:gd name="T44" fmla="*/ 124 w 170"/>
              <a:gd name="T45" fmla="*/ 85 h 170"/>
              <a:gd name="T46" fmla="*/ 109 w 170"/>
              <a:gd name="T47" fmla="*/ 57 h 170"/>
              <a:gd name="T48" fmla="*/ 119 w 170"/>
              <a:gd name="T49" fmla="*/ 85 h 170"/>
              <a:gd name="T50" fmla="*/ 89 w 170"/>
              <a:gd name="T51" fmla="*/ 119 h 170"/>
              <a:gd name="T52" fmla="*/ 71 w 170"/>
              <a:gd name="T53" fmla="*/ 116 h 170"/>
              <a:gd name="T54" fmla="*/ 51 w 170"/>
              <a:gd name="T55" fmla="*/ 85 h 170"/>
              <a:gd name="T56" fmla="*/ 75 w 170"/>
              <a:gd name="T57" fmla="*/ 85 h 170"/>
              <a:gd name="T58" fmla="*/ 85 w 170"/>
              <a:gd name="T59" fmla="*/ 95 h 170"/>
              <a:gd name="T60" fmla="*/ 85 w 170"/>
              <a:gd name="T61" fmla="*/ 75 h 170"/>
              <a:gd name="T62" fmla="*/ 39 w 170"/>
              <a:gd name="T63" fmla="*/ 39 h 170"/>
              <a:gd name="T64" fmla="*/ 40 w 170"/>
              <a:gd name="T65" fmla="*/ 50 h 170"/>
              <a:gd name="T66" fmla="*/ 22 w 170"/>
              <a:gd name="T67" fmla="*/ 81 h 170"/>
              <a:gd name="T68" fmla="*/ 35 w 170"/>
              <a:gd name="T69" fmla="*/ 112 h 170"/>
              <a:gd name="T70" fmla="*/ 41 w 170"/>
              <a:gd name="T71" fmla="*/ 123 h 170"/>
              <a:gd name="T72" fmla="*/ 45 w 170"/>
              <a:gd name="T73" fmla="*/ 125 h 170"/>
              <a:gd name="T74" fmla="*/ 125 w 170"/>
              <a:gd name="T75" fmla="*/ 125 h 170"/>
              <a:gd name="T76" fmla="*/ 148 w 170"/>
              <a:gd name="T77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0" h="170">
                <a:moveTo>
                  <a:pt x="145" y="25"/>
                </a:moveTo>
                <a:cubicBezTo>
                  <a:pt x="128" y="9"/>
                  <a:pt x="107" y="0"/>
                  <a:pt x="85" y="0"/>
                </a:cubicBezTo>
                <a:cubicBezTo>
                  <a:pt x="63" y="0"/>
                  <a:pt x="42" y="9"/>
                  <a:pt x="25" y="25"/>
                </a:cubicBezTo>
                <a:cubicBezTo>
                  <a:pt x="8" y="42"/>
                  <a:pt x="0" y="64"/>
                  <a:pt x="0" y="86"/>
                </a:cubicBezTo>
                <a:cubicBezTo>
                  <a:pt x="0" y="107"/>
                  <a:pt x="9" y="129"/>
                  <a:pt x="25" y="145"/>
                </a:cubicBezTo>
                <a:cubicBezTo>
                  <a:pt x="42" y="161"/>
                  <a:pt x="63" y="170"/>
                  <a:pt x="85" y="170"/>
                </a:cubicBezTo>
                <a:cubicBezTo>
                  <a:pt x="85" y="170"/>
                  <a:pt x="85" y="170"/>
                  <a:pt x="85" y="170"/>
                </a:cubicBezTo>
                <a:cubicBezTo>
                  <a:pt x="107" y="170"/>
                  <a:pt x="128" y="161"/>
                  <a:pt x="145" y="145"/>
                </a:cubicBezTo>
                <a:cubicBezTo>
                  <a:pt x="161" y="128"/>
                  <a:pt x="170" y="107"/>
                  <a:pt x="170" y="85"/>
                </a:cubicBezTo>
                <a:cubicBezTo>
                  <a:pt x="170" y="63"/>
                  <a:pt x="161" y="42"/>
                  <a:pt x="145" y="25"/>
                </a:cubicBezTo>
                <a:close/>
                <a:moveTo>
                  <a:pt x="135" y="135"/>
                </a:moveTo>
                <a:cubicBezTo>
                  <a:pt x="121" y="148"/>
                  <a:pt x="103" y="155"/>
                  <a:pt x="85" y="155"/>
                </a:cubicBezTo>
                <a:cubicBezTo>
                  <a:pt x="67" y="155"/>
                  <a:pt x="49" y="148"/>
                  <a:pt x="35" y="135"/>
                </a:cubicBezTo>
                <a:cubicBezTo>
                  <a:pt x="22" y="121"/>
                  <a:pt x="15" y="103"/>
                  <a:pt x="15" y="86"/>
                </a:cubicBezTo>
                <a:cubicBezTo>
                  <a:pt x="15" y="67"/>
                  <a:pt x="22" y="49"/>
                  <a:pt x="35" y="35"/>
                </a:cubicBezTo>
                <a:cubicBezTo>
                  <a:pt x="49" y="22"/>
                  <a:pt x="67" y="15"/>
                  <a:pt x="85" y="15"/>
                </a:cubicBezTo>
                <a:cubicBezTo>
                  <a:pt x="103" y="15"/>
                  <a:pt x="121" y="22"/>
                  <a:pt x="135" y="35"/>
                </a:cubicBezTo>
                <a:cubicBezTo>
                  <a:pt x="148" y="49"/>
                  <a:pt x="155" y="67"/>
                  <a:pt x="155" y="85"/>
                </a:cubicBezTo>
                <a:cubicBezTo>
                  <a:pt x="155" y="103"/>
                  <a:pt x="148" y="121"/>
                  <a:pt x="135" y="135"/>
                </a:cubicBezTo>
                <a:close/>
                <a:moveTo>
                  <a:pt x="139" y="69"/>
                </a:moveTo>
                <a:cubicBezTo>
                  <a:pt x="136" y="60"/>
                  <a:pt x="132" y="52"/>
                  <a:pt x="125" y="45"/>
                </a:cubicBezTo>
                <a:cubicBezTo>
                  <a:pt x="124" y="44"/>
                  <a:pt x="122" y="44"/>
                  <a:pt x="121" y="45"/>
                </a:cubicBezTo>
                <a:cubicBezTo>
                  <a:pt x="120" y="46"/>
                  <a:pt x="120" y="48"/>
                  <a:pt x="121" y="49"/>
                </a:cubicBezTo>
                <a:cubicBezTo>
                  <a:pt x="127" y="55"/>
                  <a:pt x="132" y="62"/>
                  <a:pt x="134" y="70"/>
                </a:cubicBezTo>
                <a:cubicBezTo>
                  <a:pt x="131" y="71"/>
                  <a:pt x="129" y="75"/>
                  <a:pt x="129" y="79"/>
                </a:cubicBezTo>
                <a:cubicBezTo>
                  <a:pt x="129" y="83"/>
                  <a:pt x="132" y="87"/>
                  <a:pt x="136" y="88"/>
                </a:cubicBezTo>
                <a:cubicBezTo>
                  <a:pt x="135" y="100"/>
                  <a:pt x="131" y="112"/>
                  <a:pt x="121" y="121"/>
                </a:cubicBezTo>
                <a:cubicBezTo>
                  <a:pt x="111" y="131"/>
                  <a:pt x="98" y="136"/>
                  <a:pt x="85" y="136"/>
                </a:cubicBezTo>
                <a:cubicBezTo>
                  <a:pt x="72" y="136"/>
                  <a:pt x="59" y="131"/>
                  <a:pt x="49" y="121"/>
                </a:cubicBezTo>
                <a:cubicBezTo>
                  <a:pt x="48" y="121"/>
                  <a:pt x="47" y="120"/>
                  <a:pt x="47" y="119"/>
                </a:cubicBezTo>
                <a:cubicBezTo>
                  <a:pt x="47" y="118"/>
                  <a:pt x="48" y="117"/>
                  <a:pt x="48" y="116"/>
                </a:cubicBezTo>
                <a:cubicBezTo>
                  <a:pt x="48" y="112"/>
                  <a:pt x="45" y="109"/>
                  <a:pt x="41" y="109"/>
                </a:cubicBezTo>
                <a:cubicBezTo>
                  <a:pt x="41" y="109"/>
                  <a:pt x="40" y="109"/>
                  <a:pt x="40" y="109"/>
                </a:cubicBezTo>
                <a:cubicBezTo>
                  <a:pt x="37" y="103"/>
                  <a:pt x="35" y="97"/>
                  <a:pt x="34" y="91"/>
                </a:cubicBezTo>
                <a:cubicBezTo>
                  <a:pt x="38" y="90"/>
                  <a:pt x="41" y="86"/>
                  <a:pt x="41" y="81"/>
                </a:cubicBezTo>
                <a:cubicBezTo>
                  <a:pt x="41" y="77"/>
                  <a:pt x="39" y="74"/>
                  <a:pt x="35" y="72"/>
                </a:cubicBezTo>
                <a:cubicBezTo>
                  <a:pt x="37" y="66"/>
                  <a:pt x="40" y="60"/>
                  <a:pt x="44" y="54"/>
                </a:cubicBezTo>
                <a:cubicBezTo>
                  <a:pt x="53" y="63"/>
                  <a:pt x="53" y="63"/>
                  <a:pt x="53" y="63"/>
                </a:cubicBezTo>
                <a:cubicBezTo>
                  <a:pt x="48" y="70"/>
                  <a:pt x="46" y="77"/>
                  <a:pt x="46" y="85"/>
                </a:cubicBezTo>
                <a:cubicBezTo>
                  <a:pt x="46" y="95"/>
                  <a:pt x="50" y="105"/>
                  <a:pt x="57" y="113"/>
                </a:cubicBezTo>
                <a:cubicBezTo>
                  <a:pt x="61" y="116"/>
                  <a:pt x="65" y="119"/>
                  <a:pt x="69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6"/>
                  <a:pt x="74" y="131"/>
                  <a:pt x="79" y="131"/>
                </a:cubicBezTo>
                <a:cubicBezTo>
                  <a:pt x="83" y="131"/>
                  <a:pt x="87" y="128"/>
                  <a:pt x="88" y="124"/>
                </a:cubicBezTo>
                <a:cubicBezTo>
                  <a:pt x="97" y="123"/>
                  <a:pt x="106" y="119"/>
                  <a:pt x="113" y="113"/>
                </a:cubicBezTo>
                <a:cubicBezTo>
                  <a:pt x="120" y="105"/>
                  <a:pt x="124" y="95"/>
                  <a:pt x="124" y="85"/>
                </a:cubicBezTo>
                <a:cubicBezTo>
                  <a:pt x="124" y="75"/>
                  <a:pt x="120" y="65"/>
                  <a:pt x="113" y="57"/>
                </a:cubicBezTo>
                <a:cubicBezTo>
                  <a:pt x="112" y="56"/>
                  <a:pt x="110" y="56"/>
                  <a:pt x="109" y="57"/>
                </a:cubicBezTo>
                <a:cubicBezTo>
                  <a:pt x="108" y="58"/>
                  <a:pt x="108" y="60"/>
                  <a:pt x="109" y="61"/>
                </a:cubicBezTo>
                <a:cubicBezTo>
                  <a:pt x="116" y="68"/>
                  <a:pt x="119" y="76"/>
                  <a:pt x="119" y="85"/>
                </a:cubicBezTo>
                <a:cubicBezTo>
                  <a:pt x="119" y="94"/>
                  <a:pt x="116" y="102"/>
                  <a:pt x="109" y="109"/>
                </a:cubicBezTo>
                <a:cubicBezTo>
                  <a:pt x="103" y="115"/>
                  <a:pt x="96" y="118"/>
                  <a:pt x="89" y="119"/>
                </a:cubicBezTo>
                <a:cubicBezTo>
                  <a:pt x="88" y="114"/>
                  <a:pt x="84" y="111"/>
                  <a:pt x="79" y="111"/>
                </a:cubicBezTo>
                <a:cubicBezTo>
                  <a:pt x="75" y="111"/>
                  <a:pt x="72" y="113"/>
                  <a:pt x="71" y="116"/>
                </a:cubicBezTo>
                <a:cubicBezTo>
                  <a:pt x="67" y="114"/>
                  <a:pt x="64" y="112"/>
                  <a:pt x="61" y="109"/>
                </a:cubicBezTo>
                <a:cubicBezTo>
                  <a:pt x="54" y="102"/>
                  <a:pt x="51" y="94"/>
                  <a:pt x="51" y="85"/>
                </a:cubicBezTo>
                <a:cubicBezTo>
                  <a:pt x="51" y="79"/>
                  <a:pt x="53" y="72"/>
                  <a:pt x="56" y="66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90"/>
                  <a:pt x="79" y="95"/>
                  <a:pt x="85" y="95"/>
                </a:cubicBezTo>
                <a:cubicBezTo>
                  <a:pt x="90" y="95"/>
                  <a:pt x="94" y="90"/>
                  <a:pt x="94" y="85"/>
                </a:cubicBezTo>
                <a:cubicBezTo>
                  <a:pt x="94" y="80"/>
                  <a:pt x="90" y="75"/>
                  <a:pt x="85" y="75"/>
                </a:cubicBezTo>
                <a:cubicBezTo>
                  <a:pt x="49" y="39"/>
                  <a:pt x="49" y="39"/>
                  <a:pt x="49" y="39"/>
                </a:cubicBezTo>
                <a:cubicBezTo>
                  <a:pt x="46" y="36"/>
                  <a:pt x="42" y="36"/>
                  <a:pt x="39" y="39"/>
                </a:cubicBezTo>
                <a:cubicBezTo>
                  <a:pt x="36" y="42"/>
                  <a:pt x="36" y="46"/>
                  <a:pt x="39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36" y="57"/>
                  <a:pt x="32" y="64"/>
                  <a:pt x="30" y="71"/>
                </a:cubicBezTo>
                <a:cubicBezTo>
                  <a:pt x="25" y="72"/>
                  <a:pt x="22" y="76"/>
                  <a:pt x="22" y="81"/>
                </a:cubicBezTo>
                <a:cubicBezTo>
                  <a:pt x="22" y="86"/>
                  <a:pt x="25" y="90"/>
                  <a:pt x="29" y="91"/>
                </a:cubicBezTo>
                <a:cubicBezTo>
                  <a:pt x="30" y="98"/>
                  <a:pt x="32" y="105"/>
                  <a:pt x="35" y="112"/>
                </a:cubicBezTo>
                <a:cubicBezTo>
                  <a:pt x="35" y="113"/>
                  <a:pt x="34" y="114"/>
                  <a:pt x="34" y="116"/>
                </a:cubicBezTo>
                <a:cubicBezTo>
                  <a:pt x="34" y="120"/>
                  <a:pt x="37" y="123"/>
                  <a:pt x="41" y="123"/>
                </a:cubicBezTo>
                <a:cubicBezTo>
                  <a:pt x="42" y="123"/>
                  <a:pt x="42" y="123"/>
                  <a:pt x="43" y="123"/>
                </a:cubicBezTo>
                <a:cubicBezTo>
                  <a:pt x="44" y="123"/>
                  <a:pt x="44" y="124"/>
                  <a:pt x="45" y="125"/>
                </a:cubicBezTo>
                <a:cubicBezTo>
                  <a:pt x="56" y="136"/>
                  <a:pt x="71" y="141"/>
                  <a:pt x="85" y="141"/>
                </a:cubicBezTo>
                <a:cubicBezTo>
                  <a:pt x="99" y="141"/>
                  <a:pt x="114" y="136"/>
                  <a:pt x="125" y="125"/>
                </a:cubicBezTo>
                <a:cubicBezTo>
                  <a:pt x="135" y="115"/>
                  <a:pt x="141" y="102"/>
                  <a:pt x="141" y="88"/>
                </a:cubicBezTo>
                <a:cubicBezTo>
                  <a:pt x="145" y="87"/>
                  <a:pt x="148" y="83"/>
                  <a:pt x="148" y="79"/>
                </a:cubicBezTo>
                <a:cubicBezTo>
                  <a:pt x="148" y="73"/>
                  <a:pt x="144" y="69"/>
                  <a:pt x="139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6" name="Freeform 13">
            <a:extLst>
              <a:ext uri="{FF2B5EF4-FFF2-40B4-BE49-F238E27FC236}">
                <a16:creationId xmlns:a16="http://schemas.microsoft.com/office/drawing/2014/main" id="{4E4E4774-CD89-4184-9BBD-38B6B5D5ACB7}"/>
              </a:ext>
            </a:extLst>
          </p:cNvPr>
          <p:cNvSpPr>
            <a:spLocks noEditPoints="1"/>
          </p:cNvSpPr>
          <p:nvPr/>
        </p:nvSpPr>
        <p:spPr bwMode="auto">
          <a:xfrm>
            <a:off x="6211888" y="473075"/>
            <a:ext cx="592137" cy="517525"/>
          </a:xfrm>
          <a:custGeom>
            <a:avLst/>
            <a:gdLst>
              <a:gd name="T0" fmla="*/ 289 w 373"/>
              <a:gd name="T1" fmla="*/ 105 h 326"/>
              <a:gd name="T2" fmla="*/ 289 w 373"/>
              <a:gd name="T3" fmla="*/ 0 h 326"/>
              <a:gd name="T4" fmla="*/ 0 w 373"/>
              <a:gd name="T5" fmla="*/ 0 h 326"/>
              <a:gd name="T6" fmla="*/ 0 w 373"/>
              <a:gd name="T7" fmla="*/ 221 h 326"/>
              <a:gd name="T8" fmla="*/ 84 w 373"/>
              <a:gd name="T9" fmla="*/ 221 h 326"/>
              <a:gd name="T10" fmla="*/ 84 w 373"/>
              <a:gd name="T11" fmla="*/ 326 h 326"/>
              <a:gd name="T12" fmla="*/ 373 w 373"/>
              <a:gd name="T13" fmla="*/ 326 h 326"/>
              <a:gd name="T14" fmla="*/ 373 w 373"/>
              <a:gd name="T15" fmla="*/ 105 h 326"/>
              <a:gd name="T16" fmla="*/ 289 w 373"/>
              <a:gd name="T17" fmla="*/ 105 h 326"/>
              <a:gd name="T18" fmla="*/ 32 w 373"/>
              <a:gd name="T19" fmla="*/ 188 h 326"/>
              <a:gd name="T20" fmla="*/ 32 w 373"/>
              <a:gd name="T21" fmla="*/ 32 h 326"/>
              <a:gd name="T22" fmla="*/ 257 w 373"/>
              <a:gd name="T23" fmla="*/ 32 h 326"/>
              <a:gd name="T24" fmla="*/ 257 w 373"/>
              <a:gd name="T25" fmla="*/ 105 h 326"/>
              <a:gd name="T26" fmla="*/ 84 w 373"/>
              <a:gd name="T27" fmla="*/ 105 h 326"/>
              <a:gd name="T28" fmla="*/ 84 w 373"/>
              <a:gd name="T29" fmla="*/ 188 h 326"/>
              <a:gd name="T30" fmla="*/ 32 w 373"/>
              <a:gd name="T31" fmla="*/ 188 h 326"/>
              <a:gd name="T32" fmla="*/ 341 w 373"/>
              <a:gd name="T33" fmla="*/ 294 h 326"/>
              <a:gd name="T34" fmla="*/ 116 w 373"/>
              <a:gd name="T35" fmla="*/ 294 h 326"/>
              <a:gd name="T36" fmla="*/ 116 w 373"/>
              <a:gd name="T37" fmla="*/ 137 h 326"/>
              <a:gd name="T38" fmla="*/ 341 w 373"/>
              <a:gd name="T39" fmla="*/ 137 h 326"/>
              <a:gd name="T40" fmla="*/ 341 w 373"/>
              <a:gd name="T41" fmla="*/ 294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3" h="326">
                <a:moveTo>
                  <a:pt x="289" y="105"/>
                </a:moveTo>
                <a:lnTo>
                  <a:pt x="289" y="0"/>
                </a:lnTo>
                <a:lnTo>
                  <a:pt x="0" y="0"/>
                </a:lnTo>
                <a:lnTo>
                  <a:pt x="0" y="221"/>
                </a:lnTo>
                <a:lnTo>
                  <a:pt x="84" y="221"/>
                </a:lnTo>
                <a:lnTo>
                  <a:pt x="84" y="326"/>
                </a:lnTo>
                <a:lnTo>
                  <a:pt x="373" y="326"/>
                </a:lnTo>
                <a:lnTo>
                  <a:pt x="373" y="105"/>
                </a:lnTo>
                <a:lnTo>
                  <a:pt x="289" y="105"/>
                </a:lnTo>
                <a:close/>
                <a:moveTo>
                  <a:pt x="32" y="188"/>
                </a:moveTo>
                <a:lnTo>
                  <a:pt x="32" y="32"/>
                </a:lnTo>
                <a:lnTo>
                  <a:pt x="257" y="32"/>
                </a:lnTo>
                <a:lnTo>
                  <a:pt x="257" y="105"/>
                </a:lnTo>
                <a:lnTo>
                  <a:pt x="84" y="105"/>
                </a:lnTo>
                <a:lnTo>
                  <a:pt x="84" y="188"/>
                </a:lnTo>
                <a:lnTo>
                  <a:pt x="32" y="188"/>
                </a:lnTo>
                <a:close/>
                <a:moveTo>
                  <a:pt x="341" y="294"/>
                </a:moveTo>
                <a:lnTo>
                  <a:pt x="116" y="294"/>
                </a:lnTo>
                <a:lnTo>
                  <a:pt x="116" y="137"/>
                </a:lnTo>
                <a:lnTo>
                  <a:pt x="341" y="137"/>
                </a:lnTo>
                <a:lnTo>
                  <a:pt x="341" y="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7" name="Freeform 14">
            <a:extLst>
              <a:ext uri="{FF2B5EF4-FFF2-40B4-BE49-F238E27FC236}">
                <a16:creationId xmlns:a16="http://schemas.microsoft.com/office/drawing/2014/main" id="{CF8291FC-3C61-4E0D-A776-FF141B207E70}"/>
              </a:ext>
            </a:extLst>
          </p:cNvPr>
          <p:cNvSpPr>
            <a:spLocks noEditPoints="1"/>
          </p:cNvSpPr>
          <p:nvPr/>
        </p:nvSpPr>
        <p:spPr bwMode="auto">
          <a:xfrm>
            <a:off x="7237413" y="465138"/>
            <a:ext cx="422275" cy="587375"/>
          </a:xfrm>
          <a:custGeom>
            <a:avLst/>
            <a:gdLst>
              <a:gd name="T0" fmla="*/ 112 w 124"/>
              <a:gd name="T1" fmla="*/ 76 h 172"/>
              <a:gd name="T2" fmla="*/ 92 w 124"/>
              <a:gd name="T3" fmla="*/ 39 h 172"/>
              <a:gd name="T4" fmla="*/ 92 w 124"/>
              <a:gd name="T5" fmla="*/ 6 h 172"/>
              <a:gd name="T6" fmla="*/ 59 w 124"/>
              <a:gd name="T7" fmla="*/ 6 h 172"/>
              <a:gd name="T8" fmla="*/ 7 w 124"/>
              <a:gd name="T9" fmla="*/ 58 h 172"/>
              <a:gd name="T10" fmla="*/ 7 w 124"/>
              <a:gd name="T11" fmla="*/ 91 h 172"/>
              <a:gd name="T12" fmla="*/ 32 w 124"/>
              <a:gd name="T13" fmla="*/ 133 h 172"/>
              <a:gd name="T14" fmla="*/ 32 w 124"/>
              <a:gd name="T15" fmla="*/ 166 h 172"/>
              <a:gd name="T16" fmla="*/ 49 w 124"/>
              <a:gd name="T17" fmla="*/ 172 h 172"/>
              <a:gd name="T18" fmla="*/ 65 w 124"/>
              <a:gd name="T19" fmla="*/ 166 h 172"/>
              <a:gd name="T20" fmla="*/ 124 w 124"/>
              <a:gd name="T21" fmla="*/ 97 h 172"/>
              <a:gd name="T22" fmla="*/ 67 w 124"/>
              <a:gd name="T23" fmla="*/ 14 h 172"/>
              <a:gd name="T24" fmla="*/ 84 w 124"/>
              <a:gd name="T25" fmla="*/ 14 h 172"/>
              <a:gd name="T26" fmla="*/ 84 w 124"/>
              <a:gd name="T27" fmla="*/ 31 h 172"/>
              <a:gd name="T28" fmla="*/ 46 w 124"/>
              <a:gd name="T29" fmla="*/ 69 h 172"/>
              <a:gd name="T30" fmla="*/ 29 w 124"/>
              <a:gd name="T31" fmla="*/ 52 h 172"/>
              <a:gd name="T32" fmla="*/ 57 w 124"/>
              <a:gd name="T33" fmla="*/ 158 h 172"/>
              <a:gd name="T34" fmla="*/ 40 w 124"/>
              <a:gd name="T35" fmla="*/ 158 h 172"/>
              <a:gd name="T36" fmla="*/ 40 w 124"/>
              <a:gd name="T37" fmla="*/ 141 h 172"/>
              <a:gd name="T38" fmla="*/ 52 w 124"/>
              <a:gd name="T39" fmla="*/ 136 h 172"/>
              <a:gd name="T40" fmla="*/ 60 w 124"/>
              <a:gd name="T41" fmla="*/ 149 h 172"/>
              <a:gd name="T42" fmla="*/ 109 w 124"/>
              <a:gd name="T43" fmla="*/ 106 h 172"/>
              <a:gd name="T44" fmla="*/ 65 w 124"/>
              <a:gd name="T45" fmla="*/ 133 h 172"/>
              <a:gd name="T46" fmla="*/ 15 w 124"/>
              <a:gd name="T47" fmla="*/ 83 h 172"/>
              <a:gd name="T48" fmla="*/ 15 w 124"/>
              <a:gd name="T49" fmla="*/ 66 h 172"/>
              <a:gd name="T50" fmla="*/ 32 w 124"/>
              <a:gd name="T51" fmla="*/ 66 h 172"/>
              <a:gd name="T52" fmla="*/ 32 w 124"/>
              <a:gd name="T53" fmla="*/ 83 h 172"/>
              <a:gd name="T54" fmla="*/ 75 w 124"/>
              <a:gd name="T55" fmla="*/ 55 h 172"/>
              <a:gd name="T56" fmla="*/ 109 w 124"/>
              <a:gd name="T57" fmla="*/ 89 h 172"/>
              <a:gd name="T58" fmla="*/ 109 w 124"/>
              <a:gd name="T59" fmla="*/ 106 h 172"/>
              <a:gd name="T60" fmla="*/ 43 w 124"/>
              <a:gd name="T61" fmla="*/ 95 h 172"/>
              <a:gd name="T62" fmla="*/ 81 w 124"/>
              <a:gd name="T63" fmla="*/ 73 h 172"/>
              <a:gd name="T64" fmla="*/ 85 w 124"/>
              <a:gd name="T65" fmla="*/ 77 h 172"/>
              <a:gd name="T66" fmla="*/ 63 w 124"/>
              <a:gd name="T67" fmla="*/ 115 h 172"/>
              <a:gd name="T68" fmla="*/ 85 w 124"/>
              <a:gd name="T69" fmla="*/ 77 h 172"/>
              <a:gd name="T70" fmla="*/ 75 w 124"/>
              <a:gd name="T71" fmla="*/ 126 h 172"/>
              <a:gd name="T72" fmla="*/ 96 w 124"/>
              <a:gd name="T73" fmla="*/ 8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4" h="172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8" name="Freeform 15">
            <a:extLst>
              <a:ext uri="{FF2B5EF4-FFF2-40B4-BE49-F238E27FC236}">
                <a16:creationId xmlns:a16="http://schemas.microsoft.com/office/drawing/2014/main" id="{2008E01B-7146-4E9F-9C59-83800BECB7B4}"/>
              </a:ext>
            </a:extLst>
          </p:cNvPr>
          <p:cNvSpPr>
            <a:spLocks/>
          </p:cNvSpPr>
          <p:nvPr/>
        </p:nvSpPr>
        <p:spPr bwMode="auto">
          <a:xfrm>
            <a:off x="8216900" y="420688"/>
            <a:ext cx="395288" cy="593725"/>
          </a:xfrm>
          <a:custGeom>
            <a:avLst/>
            <a:gdLst>
              <a:gd name="T0" fmla="*/ 88 w 116"/>
              <a:gd name="T1" fmla="*/ 117 h 174"/>
              <a:gd name="T2" fmla="*/ 76 w 116"/>
              <a:gd name="T3" fmla="*/ 120 h 174"/>
              <a:gd name="T4" fmla="*/ 54 w 116"/>
              <a:gd name="T5" fmla="*/ 99 h 174"/>
              <a:gd name="T6" fmla="*/ 56 w 116"/>
              <a:gd name="T7" fmla="*/ 87 h 174"/>
              <a:gd name="T8" fmla="*/ 54 w 116"/>
              <a:gd name="T9" fmla="*/ 75 h 174"/>
              <a:gd name="T10" fmla="*/ 75 w 116"/>
              <a:gd name="T11" fmla="*/ 54 h 174"/>
              <a:gd name="T12" fmla="*/ 88 w 116"/>
              <a:gd name="T13" fmla="*/ 57 h 174"/>
              <a:gd name="T14" fmla="*/ 116 w 116"/>
              <a:gd name="T15" fmla="*/ 28 h 174"/>
              <a:gd name="T16" fmla="*/ 88 w 116"/>
              <a:gd name="T17" fmla="*/ 0 h 174"/>
              <a:gd name="T18" fmla="*/ 60 w 116"/>
              <a:gd name="T19" fmla="*/ 28 h 174"/>
              <a:gd name="T20" fmla="*/ 62 w 116"/>
              <a:gd name="T21" fmla="*/ 39 h 174"/>
              <a:gd name="T22" fmla="*/ 40 w 116"/>
              <a:gd name="T23" fmla="*/ 61 h 174"/>
              <a:gd name="T24" fmla="*/ 28 w 116"/>
              <a:gd name="T25" fmla="*/ 59 h 174"/>
              <a:gd name="T26" fmla="*/ 0 w 116"/>
              <a:gd name="T27" fmla="*/ 87 h 174"/>
              <a:gd name="T28" fmla="*/ 28 w 116"/>
              <a:gd name="T29" fmla="*/ 115 h 174"/>
              <a:gd name="T30" fmla="*/ 40 w 116"/>
              <a:gd name="T31" fmla="*/ 113 h 174"/>
              <a:gd name="T32" fmla="*/ 62 w 116"/>
              <a:gd name="T33" fmla="*/ 135 h 174"/>
              <a:gd name="T34" fmla="*/ 60 w 116"/>
              <a:gd name="T35" fmla="*/ 146 h 174"/>
              <a:gd name="T36" fmla="*/ 88 w 116"/>
              <a:gd name="T37" fmla="*/ 174 h 174"/>
              <a:gd name="T38" fmla="*/ 116 w 116"/>
              <a:gd name="T39" fmla="*/ 146 h 174"/>
              <a:gd name="T40" fmla="*/ 88 w 116"/>
              <a:gd name="T41" fmla="*/ 11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74">
                <a:moveTo>
                  <a:pt x="88" y="117"/>
                </a:moveTo>
                <a:cubicBezTo>
                  <a:pt x="83" y="117"/>
                  <a:pt x="79" y="118"/>
                  <a:pt x="76" y="120"/>
                </a:cubicBezTo>
                <a:cubicBezTo>
                  <a:pt x="54" y="99"/>
                  <a:pt x="54" y="99"/>
                  <a:pt x="54" y="99"/>
                </a:cubicBezTo>
                <a:cubicBezTo>
                  <a:pt x="55" y="95"/>
                  <a:pt x="56" y="91"/>
                  <a:pt x="56" y="87"/>
                </a:cubicBezTo>
                <a:cubicBezTo>
                  <a:pt x="56" y="83"/>
                  <a:pt x="55" y="79"/>
                  <a:pt x="54" y="75"/>
                </a:cubicBezTo>
                <a:cubicBezTo>
                  <a:pt x="75" y="54"/>
                  <a:pt x="75" y="54"/>
                  <a:pt x="75" y="54"/>
                </a:cubicBezTo>
                <a:cubicBezTo>
                  <a:pt x="79" y="56"/>
                  <a:pt x="83" y="57"/>
                  <a:pt x="88" y="57"/>
                </a:cubicBezTo>
                <a:cubicBezTo>
                  <a:pt x="103" y="57"/>
                  <a:pt x="116" y="44"/>
                  <a:pt x="116" y="28"/>
                </a:cubicBezTo>
                <a:cubicBezTo>
                  <a:pt x="116" y="13"/>
                  <a:pt x="103" y="0"/>
                  <a:pt x="88" y="0"/>
                </a:cubicBezTo>
                <a:cubicBezTo>
                  <a:pt x="72" y="0"/>
                  <a:pt x="60" y="13"/>
                  <a:pt x="60" y="28"/>
                </a:cubicBezTo>
                <a:cubicBezTo>
                  <a:pt x="60" y="32"/>
                  <a:pt x="60" y="36"/>
                  <a:pt x="62" y="39"/>
                </a:cubicBezTo>
                <a:cubicBezTo>
                  <a:pt x="40" y="61"/>
                  <a:pt x="40" y="61"/>
                  <a:pt x="40" y="61"/>
                </a:cubicBezTo>
                <a:cubicBezTo>
                  <a:pt x="36" y="60"/>
                  <a:pt x="32" y="59"/>
                  <a:pt x="28" y="59"/>
                </a:cubicBezTo>
                <a:cubicBezTo>
                  <a:pt x="13" y="59"/>
                  <a:pt x="0" y="71"/>
                  <a:pt x="0" y="87"/>
                </a:cubicBezTo>
                <a:cubicBezTo>
                  <a:pt x="0" y="103"/>
                  <a:pt x="13" y="115"/>
                  <a:pt x="28" y="115"/>
                </a:cubicBezTo>
                <a:cubicBezTo>
                  <a:pt x="32" y="115"/>
                  <a:pt x="36" y="114"/>
                  <a:pt x="40" y="113"/>
                </a:cubicBezTo>
                <a:cubicBezTo>
                  <a:pt x="62" y="135"/>
                  <a:pt x="62" y="135"/>
                  <a:pt x="62" y="135"/>
                </a:cubicBezTo>
                <a:cubicBezTo>
                  <a:pt x="60" y="138"/>
                  <a:pt x="60" y="142"/>
                  <a:pt x="60" y="146"/>
                </a:cubicBezTo>
                <a:cubicBezTo>
                  <a:pt x="60" y="161"/>
                  <a:pt x="72" y="174"/>
                  <a:pt x="88" y="174"/>
                </a:cubicBezTo>
                <a:cubicBezTo>
                  <a:pt x="103" y="174"/>
                  <a:pt x="116" y="161"/>
                  <a:pt x="116" y="146"/>
                </a:cubicBezTo>
                <a:cubicBezTo>
                  <a:pt x="116" y="130"/>
                  <a:pt x="103" y="117"/>
                  <a:pt x="88" y="1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9" name="Freeform 16">
            <a:extLst>
              <a:ext uri="{FF2B5EF4-FFF2-40B4-BE49-F238E27FC236}">
                <a16:creationId xmlns:a16="http://schemas.microsoft.com/office/drawing/2014/main" id="{C8B805A8-DBC6-4C68-BDC6-19CB5B09BB00}"/>
              </a:ext>
            </a:extLst>
          </p:cNvPr>
          <p:cNvSpPr>
            <a:spLocks/>
          </p:cNvSpPr>
          <p:nvPr/>
        </p:nvSpPr>
        <p:spPr bwMode="auto">
          <a:xfrm>
            <a:off x="9229725" y="417513"/>
            <a:ext cx="414338" cy="573087"/>
          </a:xfrm>
          <a:custGeom>
            <a:avLst/>
            <a:gdLst>
              <a:gd name="T0" fmla="*/ 0 w 122"/>
              <a:gd name="T1" fmla="*/ 21 h 168"/>
              <a:gd name="T2" fmla="*/ 61 w 122"/>
              <a:gd name="T3" fmla="*/ 0 h 168"/>
              <a:gd name="T4" fmla="*/ 122 w 122"/>
              <a:gd name="T5" fmla="*/ 21 h 168"/>
              <a:gd name="T6" fmla="*/ 122 w 122"/>
              <a:gd name="T7" fmla="*/ 107 h 168"/>
              <a:gd name="T8" fmla="*/ 61 w 122"/>
              <a:gd name="T9" fmla="*/ 168 h 168"/>
              <a:gd name="T10" fmla="*/ 0 w 122"/>
              <a:gd name="T11" fmla="*/ 107 h 168"/>
              <a:gd name="T12" fmla="*/ 0 w 122"/>
              <a:gd name="T13" fmla="*/ 2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168">
                <a:moveTo>
                  <a:pt x="0" y="21"/>
                </a:moveTo>
                <a:cubicBezTo>
                  <a:pt x="53" y="21"/>
                  <a:pt x="61" y="0"/>
                  <a:pt x="61" y="0"/>
                </a:cubicBezTo>
                <a:cubicBezTo>
                  <a:pt x="61" y="0"/>
                  <a:pt x="69" y="21"/>
                  <a:pt x="122" y="21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2" y="141"/>
                  <a:pt x="61" y="168"/>
                  <a:pt x="61" y="168"/>
                </a:cubicBezTo>
                <a:cubicBezTo>
                  <a:pt x="61" y="168"/>
                  <a:pt x="0" y="141"/>
                  <a:pt x="0" y="107"/>
                </a:cubicBezTo>
                <a:lnTo>
                  <a:pt x="0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0" name="Freeform 17">
            <a:extLst>
              <a:ext uri="{FF2B5EF4-FFF2-40B4-BE49-F238E27FC236}">
                <a16:creationId xmlns:a16="http://schemas.microsoft.com/office/drawing/2014/main" id="{CBEE9126-C386-4C07-8749-FB3B47D90CC9}"/>
              </a:ext>
            </a:extLst>
          </p:cNvPr>
          <p:cNvSpPr>
            <a:spLocks noEditPoints="1"/>
          </p:cNvSpPr>
          <p:nvPr/>
        </p:nvSpPr>
        <p:spPr bwMode="auto">
          <a:xfrm>
            <a:off x="10121900" y="444500"/>
            <a:ext cx="592138" cy="600075"/>
          </a:xfrm>
          <a:custGeom>
            <a:avLst/>
            <a:gdLst>
              <a:gd name="T0" fmla="*/ 90 w 174"/>
              <a:gd name="T1" fmla="*/ 14 h 176"/>
              <a:gd name="T2" fmla="*/ 90 w 174"/>
              <a:gd name="T3" fmla="*/ 0 h 176"/>
              <a:gd name="T4" fmla="*/ 80 w 174"/>
              <a:gd name="T5" fmla="*/ 0 h 176"/>
              <a:gd name="T6" fmla="*/ 80 w 174"/>
              <a:gd name="T7" fmla="*/ 14 h 176"/>
              <a:gd name="T8" fmla="*/ 0 w 174"/>
              <a:gd name="T9" fmla="*/ 14 h 176"/>
              <a:gd name="T10" fmla="*/ 0 w 174"/>
              <a:gd name="T11" fmla="*/ 40 h 176"/>
              <a:gd name="T12" fmla="*/ 9 w 174"/>
              <a:gd name="T13" fmla="*/ 40 h 176"/>
              <a:gd name="T14" fmla="*/ 9 w 174"/>
              <a:gd name="T15" fmla="*/ 138 h 176"/>
              <a:gd name="T16" fmla="*/ 70 w 174"/>
              <a:gd name="T17" fmla="*/ 138 h 176"/>
              <a:gd name="T18" fmla="*/ 33 w 174"/>
              <a:gd name="T19" fmla="*/ 168 h 176"/>
              <a:gd name="T20" fmla="*/ 39 w 174"/>
              <a:gd name="T21" fmla="*/ 176 h 176"/>
              <a:gd name="T22" fmla="*/ 86 w 174"/>
              <a:gd name="T23" fmla="*/ 138 h 176"/>
              <a:gd name="T24" fmla="*/ 86 w 174"/>
              <a:gd name="T25" fmla="*/ 138 h 176"/>
              <a:gd name="T26" fmla="*/ 133 w 174"/>
              <a:gd name="T27" fmla="*/ 176 h 176"/>
              <a:gd name="T28" fmla="*/ 140 w 174"/>
              <a:gd name="T29" fmla="*/ 168 h 176"/>
              <a:gd name="T30" fmla="*/ 102 w 174"/>
              <a:gd name="T31" fmla="*/ 138 h 176"/>
              <a:gd name="T32" fmla="*/ 164 w 174"/>
              <a:gd name="T33" fmla="*/ 138 h 176"/>
              <a:gd name="T34" fmla="*/ 164 w 174"/>
              <a:gd name="T35" fmla="*/ 40 h 176"/>
              <a:gd name="T36" fmla="*/ 174 w 174"/>
              <a:gd name="T37" fmla="*/ 40 h 176"/>
              <a:gd name="T38" fmla="*/ 174 w 174"/>
              <a:gd name="T39" fmla="*/ 14 h 176"/>
              <a:gd name="T40" fmla="*/ 90 w 174"/>
              <a:gd name="T41" fmla="*/ 14 h 176"/>
              <a:gd name="T42" fmla="*/ 154 w 174"/>
              <a:gd name="T43" fmla="*/ 128 h 176"/>
              <a:gd name="T44" fmla="*/ 19 w 174"/>
              <a:gd name="T45" fmla="*/ 128 h 176"/>
              <a:gd name="T46" fmla="*/ 19 w 174"/>
              <a:gd name="T47" fmla="*/ 40 h 176"/>
              <a:gd name="T48" fmla="*/ 154 w 174"/>
              <a:gd name="T49" fmla="*/ 40 h 176"/>
              <a:gd name="T50" fmla="*/ 154 w 174"/>
              <a:gd name="T51" fmla="*/ 128 h 176"/>
              <a:gd name="T52" fmla="*/ 51 w 174"/>
              <a:gd name="T53" fmla="*/ 105 h 176"/>
              <a:gd name="T54" fmla="*/ 51 w 174"/>
              <a:gd name="T55" fmla="*/ 79 h 176"/>
              <a:gd name="T56" fmla="*/ 77 w 174"/>
              <a:gd name="T57" fmla="*/ 79 h 176"/>
              <a:gd name="T58" fmla="*/ 51 w 174"/>
              <a:gd name="T59" fmla="*/ 53 h 176"/>
              <a:gd name="T60" fmla="*/ 25 w 174"/>
              <a:gd name="T61" fmla="*/ 79 h 176"/>
              <a:gd name="T62" fmla="*/ 51 w 174"/>
              <a:gd name="T63" fmla="*/ 105 h 176"/>
              <a:gd name="T64" fmla="*/ 59 w 174"/>
              <a:gd name="T65" fmla="*/ 112 h 176"/>
              <a:gd name="T66" fmla="*/ 85 w 174"/>
              <a:gd name="T67" fmla="*/ 86 h 176"/>
              <a:gd name="T68" fmla="*/ 59 w 174"/>
              <a:gd name="T69" fmla="*/ 86 h 176"/>
              <a:gd name="T70" fmla="*/ 59 w 174"/>
              <a:gd name="T71" fmla="*/ 112 h 176"/>
              <a:gd name="T72" fmla="*/ 138 w 174"/>
              <a:gd name="T73" fmla="*/ 59 h 176"/>
              <a:gd name="T74" fmla="*/ 105 w 174"/>
              <a:gd name="T75" fmla="*/ 59 h 176"/>
              <a:gd name="T76" fmla="*/ 105 w 174"/>
              <a:gd name="T77" fmla="*/ 69 h 176"/>
              <a:gd name="T78" fmla="*/ 138 w 174"/>
              <a:gd name="T79" fmla="*/ 69 h 176"/>
              <a:gd name="T80" fmla="*/ 138 w 174"/>
              <a:gd name="T81" fmla="*/ 59 h 176"/>
              <a:gd name="T82" fmla="*/ 138 w 174"/>
              <a:gd name="T83" fmla="*/ 77 h 176"/>
              <a:gd name="T84" fmla="*/ 105 w 174"/>
              <a:gd name="T85" fmla="*/ 77 h 176"/>
              <a:gd name="T86" fmla="*/ 105 w 174"/>
              <a:gd name="T87" fmla="*/ 87 h 176"/>
              <a:gd name="T88" fmla="*/ 138 w 174"/>
              <a:gd name="T89" fmla="*/ 87 h 176"/>
              <a:gd name="T90" fmla="*/ 138 w 174"/>
              <a:gd name="T91" fmla="*/ 77 h 176"/>
              <a:gd name="T92" fmla="*/ 138 w 174"/>
              <a:gd name="T93" fmla="*/ 96 h 176"/>
              <a:gd name="T94" fmla="*/ 105 w 174"/>
              <a:gd name="T95" fmla="*/ 96 h 176"/>
              <a:gd name="T96" fmla="*/ 105 w 174"/>
              <a:gd name="T97" fmla="*/ 106 h 176"/>
              <a:gd name="T98" fmla="*/ 138 w 174"/>
              <a:gd name="T99" fmla="*/ 106 h 176"/>
              <a:gd name="T100" fmla="*/ 138 w 174"/>
              <a:gd name="T101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4" h="176">
                <a:moveTo>
                  <a:pt x="90" y="14"/>
                </a:moveTo>
                <a:cubicBezTo>
                  <a:pt x="90" y="0"/>
                  <a:pt x="90" y="0"/>
                  <a:pt x="9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4"/>
                  <a:pt x="80" y="14"/>
                  <a:pt x="8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0"/>
                  <a:pt x="0" y="40"/>
                  <a:pt x="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38"/>
                  <a:pt x="9" y="138"/>
                  <a:pt x="9" y="138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14"/>
                  <a:pt x="174" y="14"/>
                  <a:pt x="174" y="14"/>
                </a:cubicBezTo>
                <a:lnTo>
                  <a:pt x="90" y="14"/>
                </a:lnTo>
                <a:close/>
                <a:moveTo>
                  <a:pt x="154" y="128"/>
                </a:moveTo>
                <a:cubicBezTo>
                  <a:pt x="19" y="128"/>
                  <a:pt x="19" y="128"/>
                  <a:pt x="19" y="128"/>
                </a:cubicBezTo>
                <a:cubicBezTo>
                  <a:pt x="19" y="40"/>
                  <a:pt x="19" y="40"/>
                  <a:pt x="19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28"/>
                </a:lnTo>
                <a:close/>
                <a:moveTo>
                  <a:pt x="51" y="105"/>
                </a:moveTo>
                <a:cubicBezTo>
                  <a:pt x="51" y="79"/>
                  <a:pt x="51" y="79"/>
                  <a:pt x="51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65"/>
                  <a:pt x="66" y="53"/>
                  <a:pt x="51" y="53"/>
                </a:cubicBezTo>
                <a:cubicBezTo>
                  <a:pt x="37" y="53"/>
                  <a:pt x="25" y="65"/>
                  <a:pt x="25" y="79"/>
                </a:cubicBezTo>
                <a:cubicBezTo>
                  <a:pt x="25" y="94"/>
                  <a:pt x="37" y="105"/>
                  <a:pt x="51" y="105"/>
                </a:cubicBezTo>
                <a:close/>
                <a:moveTo>
                  <a:pt x="59" y="112"/>
                </a:moveTo>
                <a:cubicBezTo>
                  <a:pt x="73" y="112"/>
                  <a:pt x="85" y="101"/>
                  <a:pt x="85" y="86"/>
                </a:cubicBezTo>
                <a:cubicBezTo>
                  <a:pt x="59" y="86"/>
                  <a:pt x="59" y="86"/>
                  <a:pt x="59" y="86"/>
                </a:cubicBezTo>
                <a:lnTo>
                  <a:pt x="59" y="112"/>
                </a:lnTo>
                <a:close/>
                <a:moveTo>
                  <a:pt x="138" y="59"/>
                </a:moveTo>
                <a:cubicBezTo>
                  <a:pt x="105" y="59"/>
                  <a:pt x="105" y="59"/>
                  <a:pt x="105" y="5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38" y="69"/>
                  <a:pt x="138" y="69"/>
                  <a:pt x="138" y="69"/>
                </a:cubicBezTo>
                <a:lnTo>
                  <a:pt x="138" y="59"/>
                </a:lnTo>
                <a:close/>
                <a:moveTo>
                  <a:pt x="138" y="77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38" y="87"/>
                  <a:pt x="138" y="87"/>
                  <a:pt x="138" y="87"/>
                </a:cubicBezTo>
                <a:lnTo>
                  <a:pt x="138" y="77"/>
                </a:lnTo>
                <a:close/>
                <a:moveTo>
                  <a:pt x="138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106"/>
                  <a:pt x="105" y="106"/>
                  <a:pt x="105" y="106"/>
                </a:cubicBezTo>
                <a:cubicBezTo>
                  <a:pt x="138" y="106"/>
                  <a:pt x="138" y="106"/>
                  <a:pt x="138" y="106"/>
                </a:cubicBezTo>
                <a:lnTo>
                  <a:pt x="13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1" name="Freeform 18">
            <a:extLst>
              <a:ext uri="{FF2B5EF4-FFF2-40B4-BE49-F238E27FC236}">
                <a16:creationId xmlns:a16="http://schemas.microsoft.com/office/drawing/2014/main" id="{8AE018E8-C870-4E96-8ECD-E171268D1285}"/>
              </a:ext>
            </a:extLst>
          </p:cNvPr>
          <p:cNvSpPr>
            <a:spLocks noEditPoints="1"/>
          </p:cNvSpPr>
          <p:nvPr/>
        </p:nvSpPr>
        <p:spPr bwMode="auto">
          <a:xfrm>
            <a:off x="11074400" y="476250"/>
            <a:ext cx="593725" cy="511175"/>
          </a:xfrm>
          <a:custGeom>
            <a:avLst/>
            <a:gdLst>
              <a:gd name="T0" fmla="*/ 333 w 374"/>
              <a:gd name="T1" fmla="*/ 75 h 322"/>
              <a:gd name="T2" fmla="*/ 43 w 374"/>
              <a:gd name="T3" fmla="*/ 75 h 322"/>
              <a:gd name="T4" fmla="*/ 43 w 374"/>
              <a:gd name="T5" fmla="*/ 279 h 322"/>
              <a:gd name="T6" fmla="*/ 333 w 374"/>
              <a:gd name="T7" fmla="*/ 279 h 322"/>
              <a:gd name="T8" fmla="*/ 333 w 374"/>
              <a:gd name="T9" fmla="*/ 75 h 322"/>
              <a:gd name="T10" fmla="*/ 133 w 374"/>
              <a:gd name="T11" fmla="*/ 139 h 322"/>
              <a:gd name="T12" fmla="*/ 71 w 374"/>
              <a:gd name="T13" fmla="*/ 165 h 322"/>
              <a:gd name="T14" fmla="*/ 71 w 374"/>
              <a:gd name="T15" fmla="*/ 148 h 322"/>
              <a:gd name="T16" fmla="*/ 118 w 374"/>
              <a:gd name="T17" fmla="*/ 131 h 322"/>
              <a:gd name="T18" fmla="*/ 71 w 374"/>
              <a:gd name="T19" fmla="*/ 113 h 322"/>
              <a:gd name="T20" fmla="*/ 71 w 374"/>
              <a:gd name="T21" fmla="*/ 96 h 322"/>
              <a:gd name="T22" fmla="*/ 133 w 374"/>
              <a:gd name="T23" fmla="*/ 124 h 322"/>
              <a:gd name="T24" fmla="*/ 133 w 374"/>
              <a:gd name="T25" fmla="*/ 139 h 322"/>
              <a:gd name="T26" fmla="*/ 213 w 374"/>
              <a:gd name="T27" fmla="*/ 163 h 322"/>
              <a:gd name="T28" fmla="*/ 153 w 374"/>
              <a:gd name="T29" fmla="*/ 163 h 322"/>
              <a:gd name="T30" fmla="*/ 153 w 374"/>
              <a:gd name="T31" fmla="*/ 148 h 322"/>
              <a:gd name="T32" fmla="*/ 213 w 374"/>
              <a:gd name="T33" fmla="*/ 148 h 322"/>
              <a:gd name="T34" fmla="*/ 213 w 374"/>
              <a:gd name="T35" fmla="*/ 163 h 322"/>
              <a:gd name="T36" fmla="*/ 0 w 374"/>
              <a:gd name="T37" fmla="*/ 0 h 322"/>
              <a:gd name="T38" fmla="*/ 0 w 374"/>
              <a:gd name="T39" fmla="*/ 322 h 322"/>
              <a:gd name="T40" fmla="*/ 374 w 374"/>
              <a:gd name="T41" fmla="*/ 322 h 322"/>
              <a:gd name="T42" fmla="*/ 374 w 374"/>
              <a:gd name="T43" fmla="*/ 0 h 322"/>
              <a:gd name="T44" fmla="*/ 0 w 374"/>
              <a:gd name="T45" fmla="*/ 0 h 322"/>
              <a:gd name="T46" fmla="*/ 354 w 374"/>
              <a:gd name="T47" fmla="*/ 300 h 322"/>
              <a:gd name="T48" fmla="*/ 22 w 374"/>
              <a:gd name="T49" fmla="*/ 300 h 322"/>
              <a:gd name="T50" fmla="*/ 22 w 374"/>
              <a:gd name="T51" fmla="*/ 53 h 322"/>
              <a:gd name="T52" fmla="*/ 354 w 374"/>
              <a:gd name="T53" fmla="*/ 53 h 322"/>
              <a:gd name="T54" fmla="*/ 354 w 374"/>
              <a:gd name="T55" fmla="*/ 30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4" h="322">
                <a:moveTo>
                  <a:pt x="333" y="75"/>
                </a:moveTo>
                <a:lnTo>
                  <a:pt x="43" y="75"/>
                </a:lnTo>
                <a:lnTo>
                  <a:pt x="43" y="279"/>
                </a:lnTo>
                <a:lnTo>
                  <a:pt x="333" y="279"/>
                </a:lnTo>
                <a:lnTo>
                  <a:pt x="333" y="75"/>
                </a:lnTo>
                <a:close/>
                <a:moveTo>
                  <a:pt x="133" y="139"/>
                </a:moveTo>
                <a:lnTo>
                  <a:pt x="71" y="165"/>
                </a:lnTo>
                <a:lnTo>
                  <a:pt x="71" y="148"/>
                </a:lnTo>
                <a:lnTo>
                  <a:pt x="118" y="131"/>
                </a:lnTo>
                <a:lnTo>
                  <a:pt x="71" y="113"/>
                </a:lnTo>
                <a:lnTo>
                  <a:pt x="71" y="96"/>
                </a:lnTo>
                <a:lnTo>
                  <a:pt x="133" y="124"/>
                </a:lnTo>
                <a:lnTo>
                  <a:pt x="133" y="139"/>
                </a:lnTo>
                <a:close/>
                <a:moveTo>
                  <a:pt x="213" y="163"/>
                </a:moveTo>
                <a:lnTo>
                  <a:pt x="153" y="163"/>
                </a:lnTo>
                <a:lnTo>
                  <a:pt x="153" y="148"/>
                </a:lnTo>
                <a:lnTo>
                  <a:pt x="213" y="148"/>
                </a:lnTo>
                <a:lnTo>
                  <a:pt x="213" y="163"/>
                </a:lnTo>
                <a:close/>
                <a:moveTo>
                  <a:pt x="0" y="0"/>
                </a:moveTo>
                <a:lnTo>
                  <a:pt x="0" y="322"/>
                </a:lnTo>
                <a:lnTo>
                  <a:pt x="374" y="322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354" y="300"/>
                </a:moveTo>
                <a:lnTo>
                  <a:pt x="22" y="300"/>
                </a:lnTo>
                <a:lnTo>
                  <a:pt x="22" y="53"/>
                </a:lnTo>
                <a:lnTo>
                  <a:pt x="354" y="53"/>
                </a:lnTo>
                <a:lnTo>
                  <a:pt x="354" y="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2" name="Freeform 19">
            <a:extLst>
              <a:ext uri="{FF2B5EF4-FFF2-40B4-BE49-F238E27FC236}">
                <a16:creationId xmlns:a16="http://schemas.microsoft.com/office/drawing/2014/main" id="{272B572A-C69B-435B-BBA9-5CF144B7B6C0}"/>
              </a:ext>
            </a:extLst>
          </p:cNvPr>
          <p:cNvSpPr>
            <a:spLocks/>
          </p:cNvSpPr>
          <p:nvPr/>
        </p:nvSpPr>
        <p:spPr bwMode="auto">
          <a:xfrm>
            <a:off x="558800" y="1320800"/>
            <a:ext cx="401638" cy="576263"/>
          </a:xfrm>
          <a:custGeom>
            <a:avLst/>
            <a:gdLst>
              <a:gd name="T0" fmla="*/ 118 w 118"/>
              <a:gd name="T1" fmla="*/ 65 h 169"/>
              <a:gd name="T2" fmla="*/ 109 w 118"/>
              <a:gd name="T3" fmla="*/ 51 h 169"/>
              <a:gd name="T4" fmla="*/ 109 w 118"/>
              <a:gd name="T5" fmla="*/ 51 h 169"/>
              <a:gd name="T6" fmla="*/ 116 w 118"/>
              <a:gd name="T7" fmla="*/ 39 h 169"/>
              <a:gd name="T8" fmla="*/ 107 w 118"/>
              <a:gd name="T9" fmla="*/ 26 h 169"/>
              <a:gd name="T10" fmla="*/ 101 w 118"/>
              <a:gd name="T11" fmla="*/ 26 h 169"/>
              <a:gd name="T12" fmla="*/ 107 w 118"/>
              <a:gd name="T13" fmla="*/ 13 h 169"/>
              <a:gd name="T14" fmla="*/ 99 w 118"/>
              <a:gd name="T15" fmla="*/ 0 h 169"/>
              <a:gd name="T16" fmla="*/ 37 w 118"/>
              <a:gd name="T17" fmla="*/ 0 h 169"/>
              <a:gd name="T18" fmla="*/ 0 w 118"/>
              <a:gd name="T19" fmla="*/ 37 h 169"/>
              <a:gd name="T20" fmla="*/ 0 w 118"/>
              <a:gd name="T21" fmla="*/ 76 h 169"/>
              <a:gd name="T22" fmla="*/ 20 w 118"/>
              <a:gd name="T23" fmla="*/ 107 h 169"/>
              <a:gd name="T24" fmla="*/ 54 w 118"/>
              <a:gd name="T25" fmla="*/ 150 h 169"/>
              <a:gd name="T26" fmla="*/ 54 w 118"/>
              <a:gd name="T27" fmla="*/ 166 h 169"/>
              <a:gd name="T28" fmla="*/ 82 w 118"/>
              <a:gd name="T29" fmla="*/ 143 h 169"/>
              <a:gd name="T30" fmla="*/ 78 w 118"/>
              <a:gd name="T31" fmla="*/ 107 h 169"/>
              <a:gd name="T32" fmla="*/ 100 w 118"/>
              <a:gd name="T33" fmla="*/ 107 h 169"/>
              <a:gd name="T34" fmla="*/ 110 w 118"/>
              <a:gd name="T35" fmla="*/ 92 h 169"/>
              <a:gd name="T36" fmla="*/ 103 w 118"/>
              <a:gd name="T37" fmla="*/ 78 h 169"/>
              <a:gd name="T38" fmla="*/ 109 w 118"/>
              <a:gd name="T39" fmla="*/ 78 h 169"/>
              <a:gd name="T40" fmla="*/ 118 w 118"/>
              <a:gd name="T41" fmla="*/ 6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8" h="169">
                <a:moveTo>
                  <a:pt x="118" y="65"/>
                </a:moveTo>
                <a:cubicBezTo>
                  <a:pt x="118" y="57"/>
                  <a:pt x="117" y="51"/>
                  <a:pt x="109" y="51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15" y="51"/>
                  <a:pt x="116" y="45"/>
                  <a:pt x="116" y="39"/>
                </a:cubicBezTo>
                <a:cubicBezTo>
                  <a:pt x="116" y="32"/>
                  <a:pt x="115" y="26"/>
                  <a:pt x="107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6" y="24"/>
                  <a:pt x="107" y="19"/>
                  <a:pt x="107" y="13"/>
                </a:cubicBezTo>
                <a:cubicBezTo>
                  <a:pt x="107" y="6"/>
                  <a:pt x="106" y="0"/>
                  <a:pt x="9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7"/>
                  <a:pt x="0" y="76"/>
                  <a:pt x="0" y="76"/>
                </a:cubicBezTo>
                <a:cubicBezTo>
                  <a:pt x="0" y="91"/>
                  <a:pt x="8" y="102"/>
                  <a:pt x="20" y="107"/>
                </a:cubicBezTo>
                <a:cubicBezTo>
                  <a:pt x="30" y="113"/>
                  <a:pt x="50" y="129"/>
                  <a:pt x="54" y="150"/>
                </a:cubicBezTo>
                <a:cubicBezTo>
                  <a:pt x="54" y="158"/>
                  <a:pt x="54" y="166"/>
                  <a:pt x="54" y="166"/>
                </a:cubicBezTo>
                <a:cubicBezTo>
                  <a:pt x="54" y="166"/>
                  <a:pt x="82" y="169"/>
                  <a:pt x="82" y="143"/>
                </a:cubicBezTo>
                <a:cubicBezTo>
                  <a:pt x="82" y="113"/>
                  <a:pt x="62" y="108"/>
                  <a:pt x="78" y="107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108" y="107"/>
                  <a:pt x="110" y="100"/>
                  <a:pt x="110" y="92"/>
                </a:cubicBezTo>
                <a:cubicBezTo>
                  <a:pt x="110" y="85"/>
                  <a:pt x="109" y="80"/>
                  <a:pt x="103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17" y="78"/>
                  <a:pt x="118" y="72"/>
                  <a:pt x="118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3" name="Freeform 20">
            <a:extLst>
              <a:ext uri="{FF2B5EF4-FFF2-40B4-BE49-F238E27FC236}">
                <a16:creationId xmlns:a16="http://schemas.microsoft.com/office/drawing/2014/main" id="{2E6281A1-2C26-42AC-B070-94499FE48245}"/>
              </a:ext>
            </a:extLst>
          </p:cNvPr>
          <p:cNvSpPr>
            <a:spLocks/>
          </p:cNvSpPr>
          <p:nvPr/>
        </p:nvSpPr>
        <p:spPr bwMode="auto">
          <a:xfrm>
            <a:off x="1787525" y="1535113"/>
            <a:ext cx="173038" cy="79375"/>
          </a:xfrm>
          <a:custGeom>
            <a:avLst/>
            <a:gdLst>
              <a:gd name="T0" fmla="*/ 0 w 51"/>
              <a:gd name="T1" fmla="*/ 12 h 23"/>
              <a:gd name="T2" fmla="*/ 8 w 51"/>
              <a:gd name="T3" fmla="*/ 23 h 23"/>
              <a:gd name="T4" fmla="*/ 43 w 51"/>
              <a:gd name="T5" fmla="*/ 23 h 23"/>
              <a:gd name="T6" fmla="*/ 51 w 51"/>
              <a:gd name="T7" fmla="*/ 12 h 23"/>
              <a:gd name="T8" fmla="*/ 51 w 51"/>
              <a:gd name="T9" fmla="*/ 12 h 23"/>
              <a:gd name="T10" fmla="*/ 43 w 51"/>
              <a:gd name="T11" fmla="*/ 0 h 23"/>
              <a:gd name="T12" fmla="*/ 8 w 51"/>
              <a:gd name="T13" fmla="*/ 0 h 23"/>
              <a:gd name="T14" fmla="*/ 0 w 51"/>
              <a:gd name="T15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23">
                <a:moveTo>
                  <a:pt x="0" y="12"/>
                </a:moveTo>
                <a:cubicBezTo>
                  <a:pt x="0" y="18"/>
                  <a:pt x="1" y="23"/>
                  <a:pt x="8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50" y="23"/>
                  <a:pt x="51" y="18"/>
                  <a:pt x="51" y="12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5"/>
                  <a:pt x="50" y="0"/>
                  <a:pt x="43" y="0"/>
                </a:cubicBezTo>
                <a:cubicBezTo>
                  <a:pt x="8" y="0"/>
                  <a:pt x="8" y="0"/>
                  <a:pt x="8" y="0"/>
                </a:cubicBezTo>
                <a:cubicBezTo>
                  <a:pt x="1" y="0"/>
                  <a:pt x="0" y="5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4" name="Freeform 21">
            <a:extLst>
              <a:ext uri="{FF2B5EF4-FFF2-40B4-BE49-F238E27FC236}">
                <a16:creationId xmlns:a16="http://schemas.microsoft.com/office/drawing/2014/main" id="{D0FED63A-14B0-467F-8065-9C1CC9248573}"/>
              </a:ext>
            </a:extLst>
          </p:cNvPr>
          <p:cNvSpPr>
            <a:spLocks/>
          </p:cNvSpPr>
          <p:nvPr/>
        </p:nvSpPr>
        <p:spPr bwMode="auto">
          <a:xfrm>
            <a:off x="1766888" y="1631950"/>
            <a:ext cx="211137" cy="77788"/>
          </a:xfrm>
          <a:custGeom>
            <a:avLst/>
            <a:gdLst>
              <a:gd name="T0" fmla="*/ 0 w 62"/>
              <a:gd name="T1" fmla="*/ 11 h 23"/>
              <a:gd name="T2" fmla="*/ 7 w 62"/>
              <a:gd name="T3" fmla="*/ 23 h 23"/>
              <a:gd name="T4" fmla="*/ 55 w 62"/>
              <a:gd name="T5" fmla="*/ 23 h 23"/>
              <a:gd name="T6" fmla="*/ 62 w 62"/>
              <a:gd name="T7" fmla="*/ 11 h 23"/>
              <a:gd name="T8" fmla="*/ 62 w 62"/>
              <a:gd name="T9" fmla="*/ 11 h 23"/>
              <a:gd name="T10" fmla="*/ 55 w 62"/>
              <a:gd name="T11" fmla="*/ 0 h 23"/>
              <a:gd name="T12" fmla="*/ 7 w 62"/>
              <a:gd name="T13" fmla="*/ 0 h 23"/>
              <a:gd name="T14" fmla="*/ 0 w 62"/>
              <a:gd name="T15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23">
                <a:moveTo>
                  <a:pt x="0" y="11"/>
                </a:moveTo>
                <a:cubicBezTo>
                  <a:pt x="0" y="18"/>
                  <a:pt x="1" y="23"/>
                  <a:pt x="7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61" y="23"/>
                  <a:pt x="62" y="18"/>
                  <a:pt x="62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62" y="5"/>
                  <a:pt x="61" y="0"/>
                  <a:pt x="55" y="0"/>
                </a:cubicBezTo>
                <a:cubicBezTo>
                  <a:pt x="7" y="0"/>
                  <a:pt x="7" y="0"/>
                  <a:pt x="7" y="0"/>
                </a:cubicBezTo>
                <a:cubicBezTo>
                  <a:pt x="1" y="0"/>
                  <a:pt x="0" y="5"/>
                  <a:pt x="0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5" name="Freeform 22">
            <a:extLst>
              <a:ext uri="{FF2B5EF4-FFF2-40B4-BE49-F238E27FC236}">
                <a16:creationId xmlns:a16="http://schemas.microsoft.com/office/drawing/2014/main" id="{D4049C4C-D90D-4B6F-B7AA-8F1A08A0DE8C}"/>
              </a:ext>
            </a:extLst>
          </p:cNvPr>
          <p:cNvSpPr>
            <a:spLocks/>
          </p:cNvSpPr>
          <p:nvPr/>
        </p:nvSpPr>
        <p:spPr bwMode="auto">
          <a:xfrm>
            <a:off x="1787525" y="1727200"/>
            <a:ext cx="180975" cy="77788"/>
          </a:xfrm>
          <a:custGeom>
            <a:avLst/>
            <a:gdLst>
              <a:gd name="T0" fmla="*/ 0 w 53"/>
              <a:gd name="T1" fmla="*/ 11 h 23"/>
              <a:gd name="T2" fmla="*/ 8 w 53"/>
              <a:gd name="T3" fmla="*/ 23 h 23"/>
              <a:gd name="T4" fmla="*/ 45 w 53"/>
              <a:gd name="T5" fmla="*/ 23 h 23"/>
              <a:gd name="T6" fmla="*/ 53 w 53"/>
              <a:gd name="T7" fmla="*/ 11 h 23"/>
              <a:gd name="T8" fmla="*/ 53 w 53"/>
              <a:gd name="T9" fmla="*/ 11 h 23"/>
              <a:gd name="T10" fmla="*/ 45 w 53"/>
              <a:gd name="T11" fmla="*/ 0 h 23"/>
              <a:gd name="T12" fmla="*/ 8 w 53"/>
              <a:gd name="T13" fmla="*/ 0 h 23"/>
              <a:gd name="T14" fmla="*/ 0 w 53"/>
              <a:gd name="T15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23">
                <a:moveTo>
                  <a:pt x="0" y="11"/>
                </a:moveTo>
                <a:cubicBezTo>
                  <a:pt x="0" y="18"/>
                  <a:pt x="1" y="23"/>
                  <a:pt x="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52" y="23"/>
                  <a:pt x="53" y="18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5"/>
                  <a:pt x="52" y="0"/>
                  <a:pt x="45" y="0"/>
                </a:cubicBezTo>
                <a:cubicBezTo>
                  <a:pt x="8" y="0"/>
                  <a:pt x="8" y="0"/>
                  <a:pt x="8" y="0"/>
                </a:cubicBezTo>
                <a:cubicBezTo>
                  <a:pt x="1" y="0"/>
                  <a:pt x="0" y="5"/>
                  <a:pt x="0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6" name="Freeform 23">
            <a:extLst>
              <a:ext uri="{FF2B5EF4-FFF2-40B4-BE49-F238E27FC236}">
                <a16:creationId xmlns:a16="http://schemas.microsoft.com/office/drawing/2014/main" id="{9B21D1E5-A7C5-40C3-902A-E5A8B33C4A49}"/>
              </a:ext>
            </a:extLst>
          </p:cNvPr>
          <p:cNvSpPr>
            <a:spLocks/>
          </p:cNvSpPr>
          <p:nvPr/>
        </p:nvSpPr>
        <p:spPr bwMode="auto">
          <a:xfrm>
            <a:off x="1808163" y="1822450"/>
            <a:ext cx="125412" cy="80963"/>
          </a:xfrm>
          <a:custGeom>
            <a:avLst/>
            <a:gdLst>
              <a:gd name="T0" fmla="*/ 0 w 37"/>
              <a:gd name="T1" fmla="*/ 12 h 24"/>
              <a:gd name="T2" fmla="*/ 8 w 37"/>
              <a:gd name="T3" fmla="*/ 24 h 24"/>
              <a:gd name="T4" fmla="*/ 29 w 37"/>
              <a:gd name="T5" fmla="*/ 24 h 24"/>
              <a:gd name="T6" fmla="*/ 37 w 37"/>
              <a:gd name="T7" fmla="*/ 12 h 24"/>
              <a:gd name="T8" fmla="*/ 37 w 37"/>
              <a:gd name="T9" fmla="*/ 12 h 24"/>
              <a:gd name="T10" fmla="*/ 29 w 37"/>
              <a:gd name="T11" fmla="*/ 0 h 24"/>
              <a:gd name="T12" fmla="*/ 8 w 37"/>
              <a:gd name="T13" fmla="*/ 0 h 24"/>
              <a:gd name="T14" fmla="*/ 0 w 37"/>
              <a:gd name="T15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24">
                <a:moveTo>
                  <a:pt x="0" y="12"/>
                </a:moveTo>
                <a:cubicBezTo>
                  <a:pt x="0" y="18"/>
                  <a:pt x="2" y="24"/>
                  <a:pt x="8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6" y="24"/>
                  <a:pt x="37" y="18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5"/>
                  <a:pt x="36" y="0"/>
                  <a:pt x="29" y="0"/>
                </a:cubicBezTo>
                <a:cubicBezTo>
                  <a:pt x="8" y="0"/>
                  <a:pt x="8" y="0"/>
                  <a:pt x="8" y="0"/>
                </a:cubicBezTo>
                <a:cubicBezTo>
                  <a:pt x="2" y="0"/>
                  <a:pt x="0" y="5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7" name="Freeform 24">
            <a:extLst>
              <a:ext uri="{FF2B5EF4-FFF2-40B4-BE49-F238E27FC236}">
                <a16:creationId xmlns:a16="http://schemas.microsoft.com/office/drawing/2014/main" id="{11223465-D834-4E49-8578-19783DEE1E7E}"/>
              </a:ext>
            </a:extLst>
          </p:cNvPr>
          <p:cNvSpPr>
            <a:spLocks/>
          </p:cNvSpPr>
          <p:nvPr/>
        </p:nvSpPr>
        <p:spPr bwMode="auto">
          <a:xfrm>
            <a:off x="1582738" y="1296988"/>
            <a:ext cx="306387" cy="603250"/>
          </a:xfrm>
          <a:custGeom>
            <a:avLst/>
            <a:gdLst>
              <a:gd name="T0" fmla="*/ 63 w 90"/>
              <a:gd name="T1" fmla="*/ 176 h 177"/>
              <a:gd name="T2" fmla="*/ 62 w 90"/>
              <a:gd name="T3" fmla="*/ 166 h 177"/>
              <a:gd name="T4" fmla="*/ 63 w 90"/>
              <a:gd name="T5" fmla="*/ 156 h 177"/>
              <a:gd name="T6" fmla="*/ 65 w 90"/>
              <a:gd name="T7" fmla="*/ 153 h 177"/>
              <a:gd name="T8" fmla="*/ 57 w 90"/>
              <a:gd name="T9" fmla="*/ 148 h 177"/>
              <a:gd name="T10" fmla="*/ 55 w 90"/>
              <a:gd name="T11" fmla="*/ 137 h 177"/>
              <a:gd name="T12" fmla="*/ 57 w 90"/>
              <a:gd name="T13" fmla="*/ 127 h 177"/>
              <a:gd name="T14" fmla="*/ 59 w 90"/>
              <a:gd name="T15" fmla="*/ 125 h 177"/>
              <a:gd name="T16" fmla="*/ 51 w 90"/>
              <a:gd name="T17" fmla="*/ 120 h 177"/>
              <a:gd name="T18" fmla="*/ 49 w 90"/>
              <a:gd name="T19" fmla="*/ 109 h 177"/>
              <a:gd name="T20" fmla="*/ 51 w 90"/>
              <a:gd name="T21" fmla="*/ 99 h 177"/>
              <a:gd name="T22" fmla="*/ 58 w 90"/>
              <a:gd name="T23" fmla="*/ 94 h 177"/>
              <a:gd name="T24" fmla="*/ 57 w 90"/>
              <a:gd name="T25" fmla="*/ 92 h 177"/>
              <a:gd name="T26" fmla="*/ 55 w 90"/>
              <a:gd name="T27" fmla="*/ 82 h 177"/>
              <a:gd name="T28" fmla="*/ 57 w 90"/>
              <a:gd name="T29" fmla="*/ 72 h 177"/>
              <a:gd name="T30" fmla="*/ 67 w 90"/>
              <a:gd name="T31" fmla="*/ 66 h 177"/>
              <a:gd name="T32" fmla="*/ 75 w 90"/>
              <a:gd name="T33" fmla="*/ 66 h 177"/>
              <a:gd name="T34" fmla="*/ 90 w 90"/>
              <a:gd name="T35" fmla="*/ 26 h 177"/>
              <a:gd name="T36" fmla="*/ 63 w 90"/>
              <a:gd name="T37" fmla="*/ 3 h 177"/>
              <a:gd name="T38" fmla="*/ 63 w 90"/>
              <a:gd name="T39" fmla="*/ 19 h 177"/>
              <a:gd name="T40" fmla="*/ 17 w 90"/>
              <a:gd name="T41" fmla="*/ 72 h 177"/>
              <a:gd name="T42" fmla="*/ 0 w 90"/>
              <a:gd name="T43" fmla="*/ 101 h 177"/>
              <a:gd name="T44" fmla="*/ 0 w 90"/>
              <a:gd name="T45" fmla="*/ 140 h 177"/>
              <a:gd name="T46" fmla="*/ 36 w 90"/>
              <a:gd name="T47" fmla="*/ 177 h 177"/>
              <a:gd name="T48" fmla="*/ 64 w 90"/>
              <a:gd name="T49" fmla="*/ 177 h 177"/>
              <a:gd name="T50" fmla="*/ 63 w 90"/>
              <a:gd name="T51" fmla="*/ 17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0" h="177">
                <a:moveTo>
                  <a:pt x="63" y="176"/>
                </a:moveTo>
                <a:cubicBezTo>
                  <a:pt x="62" y="174"/>
                  <a:pt x="62" y="170"/>
                  <a:pt x="62" y="166"/>
                </a:cubicBezTo>
                <a:cubicBezTo>
                  <a:pt x="62" y="161"/>
                  <a:pt x="62" y="158"/>
                  <a:pt x="63" y="156"/>
                </a:cubicBezTo>
                <a:cubicBezTo>
                  <a:pt x="64" y="155"/>
                  <a:pt x="64" y="154"/>
                  <a:pt x="65" y="153"/>
                </a:cubicBezTo>
                <a:cubicBezTo>
                  <a:pt x="61" y="152"/>
                  <a:pt x="58" y="150"/>
                  <a:pt x="57" y="148"/>
                </a:cubicBezTo>
                <a:cubicBezTo>
                  <a:pt x="56" y="145"/>
                  <a:pt x="55" y="142"/>
                  <a:pt x="55" y="137"/>
                </a:cubicBezTo>
                <a:cubicBezTo>
                  <a:pt x="55" y="133"/>
                  <a:pt x="56" y="130"/>
                  <a:pt x="57" y="127"/>
                </a:cubicBezTo>
                <a:cubicBezTo>
                  <a:pt x="58" y="126"/>
                  <a:pt x="58" y="126"/>
                  <a:pt x="59" y="125"/>
                </a:cubicBezTo>
                <a:cubicBezTo>
                  <a:pt x="54" y="124"/>
                  <a:pt x="52" y="122"/>
                  <a:pt x="51" y="120"/>
                </a:cubicBezTo>
                <a:cubicBezTo>
                  <a:pt x="50" y="117"/>
                  <a:pt x="49" y="114"/>
                  <a:pt x="49" y="109"/>
                </a:cubicBezTo>
                <a:cubicBezTo>
                  <a:pt x="49" y="105"/>
                  <a:pt x="50" y="102"/>
                  <a:pt x="51" y="99"/>
                </a:cubicBezTo>
                <a:cubicBezTo>
                  <a:pt x="52" y="97"/>
                  <a:pt x="54" y="94"/>
                  <a:pt x="58" y="94"/>
                </a:cubicBezTo>
                <a:cubicBezTo>
                  <a:pt x="58" y="93"/>
                  <a:pt x="58" y="93"/>
                  <a:pt x="57" y="92"/>
                </a:cubicBezTo>
                <a:cubicBezTo>
                  <a:pt x="56" y="90"/>
                  <a:pt x="55" y="86"/>
                  <a:pt x="55" y="82"/>
                </a:cubicBezTo>
                <a:cubicBezTo>
                  <a:pt x="55" y="77"/>
                  <a:pt x="56" y="74"/>
                  <a:pt x="57" y="72"/>
                </a:cubicBezTo>
                <a:cubicBezTo>
                  <a:pt x="59" y="69"/>
                  <a:pt x="62" y="66"/>
                  <a:pt x="67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5" y="61"/>
                  <a:pt x="90" y="49"/>
                  <a:pt x="90" y="26"/>
                </a:cubicBezTo>
                <a:cubicBezTo>
                  <a:pt x="90" y="0"/>
                  <a:pt x="63" y="3"/>
                  <a:pt x="63" y="3"/>
                </a:cubicBezTo>
                <a:cubicBezTo>
                  <a:pt x="63" y="3"/>
                  <a:pt x="63" y="10"/>
                  <a:pt x="63" y="19"/>
                </a:cubicBezTo>
                <a:cubicBezTo>
                  <a:pt x="58" y="37"/>
                  <a:pt x="26" y="64"/>
                  <a:pt x="17" y="72"/>
                </a:cubicBezTo>
                <a:cubicBezTo>
                  <a:pt x="6" y="77"/>
                  <a:pt x="0" y="88"/>
                  <a:pt x="0" y="101"/>
                </a:cubicBezTo>
                <a:cubicBezTo>
                  <a:pt x="0" y="101"/>
                  <a:pt x="0" y="140"/>
                  <a:pt x="0" y="140"/>
                </a:cubicBezTo>
                <a:cubicBezTo>
                  <a:pt x="0" y="161"/>
                  <a:pt x="16" y="177"/>
                  <a:pt x="36" y="177"/>
                </a:cubicBezTo>
                <a:cubicBezTo>
                  <a:pt x="64" y="177"/>
                  <a:pt x="64" y="177"/>
                  <a:pt x="64" y="177"/>
                </a:cubicBezTo>
                <a:cubicBezTo>
                  <a:pt x="64" y="177"/>
                  <a:pt x="64" y="176"/>
                  <a:pt x="63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8" name="Freeform 25">
            <a:extLst>
              <a:ext uri="{FF2B5EF4-FFF2-40B4-BE49-F238E27FC236}">
                <a16:creationId xmlns:a16="http://schemas.microsoft.com/office/drawing/2014/main" id="{DE356F52-2E4D-48C8-A06C-C0E880E98D31}"/>
              </a:ext>
            </a:extLst>
          </p:cNvPr>
          <p:cNvSpPr>
            <a:spLocks noEditPoints="1"/>
          </p:cNvSpPr>
          <p:nvPr/>
        </p:nvSpPr>
        <p:spPr bwMode="auto">
          <a:xfrm>
            <a:off x="3411538" y="1344613"/>
            <a:ext cx="573087" cy="546100"/>
          </a:xfrm>
          <a:custGeom>
            <a:avLst/>
            <a:gdLst>
              <a:gd name="T0" fmla="*/ 49 w 168"/>
              <a:gd name="T1" fmla="*/ 73 h 160"/>
              <a:gd name="T2" fmla="*/ 49 w 168"/>
              <a:gd name="T3" fmla="*/ 73 h 160"/>
              <a:gd name="T4" fmla="*/ 65 w 168"/>
              <a:gd name="T5" fmla="*/ 89 h 160"/>
              <a:gd name="T6" fmla="*/ 71 w 168"/>
              <a:gd name="T7" fmla="*/ 84 h 160"/>
              <a:gd name="T8" fmla="*/ 65 w 168"/>
              <a:gd name="T9" fmla="*/ 77 h 160"/>
              <a:gd name="T10" fmla="*/ 62 w 168"/>
              <a:gd name="T11" fmla="*/ 75 h 160"/>
              <a:gd name="T12" fmla="*/ 77 w 168"/>
              <a:gd name="T13" fmla="*/ 60 h 160"/>
              <a:gd name="T14" fmla="*/ 78 w 168"/>
              <a:gd name="T15" fmla="*/ 60 h 160"/>
              <a:gd name="T16" fmla="*/ 80 w 168"/>
              <a:gd name="T17" fmla="*/ 60 h 160"/>
              <a:gd name="T18" fmla="*/ 83 w 168"/>
              <a:gd name="T19" fmla="*/ 60 h 160"/>
              <a:gd name="T20" fmla="*/ 72 w 168"/>
              <a:gd name="T21" fmla="*/ 49 h 160"/>
              <a:gd name="T22" fmla="*/ 72 w 168"/>
              <a:gd name="T23" fmla="*/ 49 h 160"/>
              <a:gd name="T24" fmla="*/ 63 w 168"/>
              <a:gd name="T25" fmla="*/ 14 h 160"/>
              <a:gd name="T26" fmla="*/ 28 w 168"/>
              <a:gd name="T27" fmla="*/ 5 h 160"/>
              <a:gd name="T28" fmla="*/ 48 w 168"/>
              <a:gd name="T29" fmla="*/ 25 h 160"/>
              <a:gd name="T30" fmla="*/ 43 w 168"/>
              <a:gd name="T31" fmla="*/ 45 h 160"/>
              <a:gd name="T32" fmla="*/ 24 w 168"/>
              <a:gd name="T33" fmla="*/ 50 h 160"/>
              <a:gd name="T34" fmla="*/ 4 w 168"/>
              <a:gd name="T35" fmla="*/ 30 h 160"/>
              <a:gd name="T36" fmla="*/ 13 w 168"/>
              <a:gd name="T37" fmla="*/ 64 h 160"/>
              <a:gd name="T38" fmla="*/ 49 w 168"/>
              <a:gd name="T39" fmla="*/ 73 h 160"/>
              <a:gd name="T40" fmla="*/ 108 w 168"/>
              <a:gd name="T41" fmla="*/ 85 h 160"/>
              <a:gd name="T42" fmla="*/ 107 w 168"/>
              <a:gd name="T43" fmla="*/ 89 h 160"/>
              <a:gd name="T44" fmla="*/ 108 w 168"/>
              <a:gd name="T45" fmla="*/ 91 h 160"/>
              <a:gd name="T46" fmla="*/ 106 w 168"/>
              <a:gd name="T47" fmla="*/ 92 h 160"/>
              <a:gd name="T48" fmla="*/ 96 w 168"/>
              <a:gd name="T49" fmla="*/ 103 h 160"/>
              <a:gd name="T50" fmla="*/ 93 w 168"/>
              <a:gd name="T51" fmla="*/ 105 h 160"/>
              <a:gd name="T52" fmla="*/ 84 w 168"/>
              <a:gd name="T53" fmla="*/ 96 h 160"/>
              <a:gd name="T54" fmla="*/ 78 w 168"/>
              <a:gd name="T55" fmla="*/ 102 h 160"/>
              <a:gd name="T56" fmla="*/ 131 w 168"/>
              <a:gd name="T57" fmla="*/ 155 h 160"/>
              <a:gd name="T58" fmla="*/ 143 w 168"/>
              <a:gd name="T59" fmla="*/ 160 h 160"/>
              <a:gd name="T60" fmla="*/ 154 w 168"/>
              <a:gd name="T61" fmla="*/ 155 h 160"/>
              <a:gd name="T62" fmla="*/ 154 w 168"/>
              <a:gd name="T63" fmla="*/ 131 h 160"/>
              <a:gd name="T64" fmla="*/ 108 w 168"/>
              <a:gd name="T65" fmla="*/ 85 h 160"/>
              <a:gd name="T66" fmla="*/ 148 w 168"/>
              <a:gd name="T67" fmla="*/ 149 h 160"/>
              <a:gd name="T68" fmla="*/ 140 w 168"/>
              <a:gd name="T69" fmla="*/ 152 h 160"/>
              <a:gd name="T70" fmla="*/ 133 w 168"/>
              <a:gd name="T71" fmla="*/ 145 h 160"/>
              <a:gd name="T72" fmla="*/ 135 w 168"/>
              <a:gd name="T73" fmla="*/ 136 h 160"/>
              <a:gd name="T74" fmla="*/ 144 w 168"/>
              <a:gd name="T75" fmla="*/ 134 h 160"/>
              <a:gd name="T76" fmla="*/ 150 w 168"/>
              <a:gd name="T77" fmla="*/ 141 h 160"/>
              <a:gd name="T78" fmla="*/ 148 w 168"/>
              <a:gd name="T79" fmla="*/ 149 h 160"/>
              <a:gd name="T80" fmla="*/ 84 w 168"/>
              <a:gd name="T81" fmla="*/ 91 h 160"/>
              <a:gd name="T82" fmla="*/ 93 w 168"/>
              <a:gd name="T83" fmla="*/ 100 h 160"/>
              <a:gd name="T84" fmla="*/ 103 w 168"/>
              <a:gd name="T85" fmla="*/ 90 h 160"/>
              <a:gd name="T86" fmla="*/ 108 w 168"/>
              <a:gd name="T87" fmla="*/ 75 h 160"/>
              <a:gd name="T88" fmla="*/ 122 w 168"/>
              <a:gd name="T89" fmla="*/ 70 h 160"/>
              <a:gd name="T90" fmla="*/ 168 w 168"/>
              <a:gd name="T91" fmla="*/ 25 h 160"/>
              <a:gd name="T92" fmla="*/ 142 w 168"/>
              <a:gd name="T93" fmla="*/ 0 h 160"/>
              <a:gd name="T94" fmla="*/ 97 w 168"/>
              <a:gd name="T95" fmla="*/ 45 h 160"/>
              <a:gd name="T96" fmla="*/ 92 w 168"/>
              <a:gd name="T97" fmla="*/ 59 h 160"/>
              <a:gd name="T98" fmla="*/ 78 w 168"/>
              <a:gd name="T99" fmla="*/ 64 h 160"/>
              <a:gd name="T100" fmla="*/ 68 w 168"/>
              <a:gd name="T101" fmla="*/ 75 h 160"/>
              <a:gd name="T102" fmla="*/ 77 w 168"/>
              <a:gd name="T103" fmla="*/ 84 h 160"/>
              <a:gd name="T104" fmla="*/ 32 w 168"/>
              <a:gd name="T105" fmla="*/ 128 h 160"/>
              <a:gd name="T106" fmla="*/ 31 w 168"/>
              <a:gd name="T107" fmla="*/ 127 h 160"/>
              <a:gd name="T108" fmla="*/ 22 w 168"/>
              <a:gd name="T109" fmla="*/ 134 h 160"/>
              <a:gd name="T110" fmla="*/ 8 w 168"/>
              <a:gd name="T111" fmla="*/ 156 h 160"/>
              <a:gd name="T112" fmla="*/ 11 w 168"/>
              <a:gd name="T113" fmla="*/ 160 h 160"/>
              <a:gd name="T114" fmla="*/ 34 w 168"/>
              <a:gd name="T115" fmla="*/ 146 h 160"/>
              <a:gd name="T116" fmla="*/ 41 w 168"/>
              <a:gd name="T117" fmla="*/ 137 h 160"/>
              <a:gd name="T118" fmla="*/ 39 w 168"/>
              <a:gd name="T119" fmla="*/ 135 h 160"/>
              <a:gd name="T120" fmla="*/ 84 w 168"/>
              <a:gd name="T121" fmla="*/ 9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8" h="160">
                <a:moveTo>
                  <a:pt x="49" y="73"/>
                </a:moveTo>
                <a:cubicBezTo>
                  <a:pt x="49" y="73"/>
                  <a:pt x="49" y="73"/>
                  <a:pt x="49" y="73"/>
                </a:cubicBezTo>
                <a:cubicBezTo>
                  <a:pt x="65" y="89"/>
                  <a:pt x="65" y="89"/>
                  <a:pt x="65" y="89"/>
                </a:cubicBezTo>
                <a:cubicBezTo>
                  <a:pt x="71" y="84"/>
                  <a:pt x="71" y="84"/>
                  <a:pt x="71" y="84"/>
                </a:cubicBezTo>
                <a:cubicBezTo>
                  <a:pt x="65" y="77"/>
                  <a:pt x="65" y="77"/>
                  <a:pt x="65" y="77"/>
                </a:cubicBezTo>
                <a:cubicBezTo>
                  <a:pt x="62" y="75"/>
                  <a:pt x="62" y="75"/>
                  <a:pt x="62" y="75"/>
                </a:cubicBezTo>
                <a:cubicBezTo>
                  <a:pt x="77" y="60"/>
                  <a:pt x="77" y="60"/>
                  <a:pt x="77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9" y="60"/>
                  <a:pt x="79" y="60"/>
                  <a:pt x="80" y="60"/>
                </a:cubicBezTo>
                <a:cubicBezTo>
                  <a:pt x="81" y="60"/>
                  <a:pt x="82" y="60"/>
                  <a:pt x="83" y="60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49"/>
                  <a:pt x="72" y="49"/>
                  <a:pt x="72" y="49"/>
                </a:cubicBezTo>
                <a:cubicBezTo>
                  <a:pt x="75" y="37"/>
                  <a:pt x="72" y="24"/>
                  <a:pt x="63" y="14"/>
                </a:cubicBezTo>
                <a:cubicBezTo>
                  <a:pt x="53" y="5"/>
                  <a:pt x="40" y="2"/>
                  <a:pt x="28" y="5"/>
                </a:cubicBezTo>
                <a:cubicBezTo>
                  <a:pt x="48" y="25"/>
                  <a:pt x="48" y="25"/>
                  <a:pt x="48" y="25"/>
                </a:cubicBezTo>
                <a:cubicBezTo>
                  <a:pt x="43" y="45"/>
                  <a:pt x="43" y="45"/>
                  <a:pt x="43" y="45"/>
                </a:cubicBezTo>
                <a:cubicBezTo>
                  <a:pt x="24" y="50"/>
                  <a:pt x="24" y="50"/>
                  <a:pt x="24" y="50"/>
                </a:cubicBezTo>
                <a:cubicBezTo>
                  <a:pt x="4" y="30"/>
                  <a:pt x="4" y="30"/>
                  <a:pt x="4" y="30"/>
                </a:cubicBezTo>
                <a:cubicBezTo>
                  <a:pt x="0" y="42"/>
                  <a:pt x="4" y="55"/>
                  <a:pt x="13" y="64"/>
                </a:cubicBezTo>
                <a:cubicBezTo>
                  <a:pt x="22" y="74"/>
                  <a:pt x="36" y="77"/>
                  <a:pt x="49" y="73"/>
                </a:cubicBezTo>
                <a:close/>
                <a:moveTo>
                  <a:pt x="108" y="85"/>
                </a:moveTo>
                <a:cubicBezTo>
                  <a:pt x="107" y="86"/>
                  <a:pt x="107" y="88"/>
                  <a:pt x="107" y="89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84" y="96"/>
                  <a:pt x="84" y="96"/>
                  <a:pt x="84" y="96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4" y="158"/>
                  <a:pt x="138" y="160"/>
                  <a:pt x="143" y="160"/>
                </a:cubicBezTo>
                <a:cubicBezTo>
                  <a:pt x="147" y="160"/>
                  <a:pt x="151" y="158"/>
                  <a:pt x="154" y="155"/>
                </a:cubicBezTo>
                <a:cubicBezTo>
                  <a:pt x="161" y="148"/>
                  <a:pt x="161" y="138"/>
                  <a:pt x="154" y="131"/>
                </a:cubicBezTo>
                <a:lnTo>
                  <a:pt x="108" y="85"/>
                </a:lnTo>
                <a:close/>
                <a:moveTo>
                  <a:pt x="148" y="149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33" y="145"/>
                  <a:pt x="133" y="145"/>
                  <a:pt x="133" y="145"/>
                </a:cubicBezTo>
                <a:cubicBezTo>
                  <a:pt x="135" y="136"/>
                  <a:pt x="135" y="136"/>
                  <a:pt x="135" y="136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0" y="141"/>
                  <a:pt x="150" y="141"/>
                  <a:pt x="150" y="141"/>
                </a:cubicBezTo>
                <a:lnTo>
                  <a:pt x="148" y="149"/>
                </a:lnTo>
                <a:close/>
                <a:moveTo>
                  <a:pt x="84" y="91"/>
                </a:moveTo>
                <a:cubicBezTo>
                  <a:pt x="93" y="100"/>
                  <a:pt x="93" y="100"/>
                  <a:pt x="93" y="10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3" y="84"/>
                  <a:pt x="104" y="79"/>
                  <a:pt x="108" y="75"/>
                </a:cubicBezTo>
                <a:cubicBezTo>
                  <a:pt x="112" y="72"/>
                  <a:pt x="117" y="70"/>
                  <a:pt x="122" y="70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42" y="0"/>
                  <a:pt x="142" y="0"/>
                  <a:pt x="142" y="0"/>
                </a:cubicBezTo>
                <a:cubicBezTo>
                  <a:pt x="97" y="45"/>
                  <a:pt x="97" y="45"/>
                  <a:pt x="97" y="45"/>
                </a:cubicBezTo>
                <a:cubicBezTo>
                  <a:pt x="98" y="50"/>
                  <a:pt x="96" y="55"/>
                  <a:pt x="92" y="59"/>
                </a:cubicBezTo>
                <a:cubicBezTo>
                  <a:pt x="88" y="63"/>
                  <a:pt x="83" y="65"/>
                  <a:pt x="78" y="64"/>
                </a:cubicBezTo>
                <a:cubicBezTo>
                  <a:pt x="68" y="75"/>
                  <a:pt x="68" y="75"/>
                  <a:pt x="68" y="75"/>
                </a:cubicBezTo>
                <a:cubicBezTo>
                  <a:pt x="77" y="84"/>
                  <a:pt x="77" y="84"/>
                  <a:pt x="77" y="84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8" y="156"/>
                  <a:pt x="8" y="156"/>
                  <a:pt x="8" y="156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39" y="135"/>
                  <a:pt x="39" y="135"/>
                  <a:pt x="39" y="135"/>
                </a:cubicBezTo>
                <a:lnTo>
                  <a:pt x="84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9" name="Freeform 26">
            <a:extLst>
              <a:ext uri="{FF2B5EF4-FFF2-40B4-BE49-F238E27FC236}">
                <a16:creationId xmlns:a16="http://schemas.microsoft.com/office/drawing/2014/main" id="{95ECD8FD-A6DD-4792-AD42-C018FDD5A5E3}"/>
              </a:ext>
            </a:extLst>
          </p:cNvPr>
          <p:cNvSpPr>
            <a:spLocks noEditPoints="1"/>
          </p:cNvSpPr>
          <p:nvPr/>
        </p:nvSpPr>
        <p:spPr bwMode="auto">
          <a:xfrm>
            <a:off x="4424363" y="1403350"/>
            <a:ext cx="434975" cy="428625"/>
          </a:xfrm>
          <a:custGeom>
            <a:avLst/>
            <a:gdLst>
              <a:gd name="T0" fmla="*/ 197 w 274"/>
              <a:gd name="T1" fmla="*/ 126 h 270"/>
              <a:gd name="T2" fmla="*/ 274 w 274"/>
              <a:gd name="T3" fmla="*/ 62 h 270"/>
              <a:gd name="T4" fmla="*/ 197 w 274"/>
              <a:gd name="T5" fmla="*/ 0 h 270"/>
              <a:gd name="T6" fmla="*/ 197 w 274"/>
              <a:gd name="T7" fmla="*/ 40 h 270"/>
              <a:gd name="T8" fmla="*/ 38 w 274"/>
              <a:gd name="T9" fmla="*/ 40 h 270"/>
              <a:gd name="T10" fmla="*/ 38 w 274"/>
              <a:gd name="T11" fmla="*/ 86 h 270"/>
              <a:gd name="T12" fmla="*/ 197 w 274"/>
              <a:gd name="T13" fmla="*/ 86 h 270"/>
              <a:gd name="T14" fmla="*/ 197 w 274"/>
              <a:gd name="T15" fmla="*/ 126 h 270"/>
              <a:gd name="T16" fmla="*/ 77 w 274"/>
              <a:gd name="T17" fmla="*/ 144 h 270"/>
              <a:gd name="T18" fmla="*/ 0 w 274"/>
              <a:gd name="T19" fmla="*/ 208 h 270"/>
              <a:gd name="T20" fmla="*/ 77 w 274"/>
              <a:gd name="T21" fmla="*/ 270 h 270"/>
              <a:gd name="T22" fmla="*/ 77 w 274"/>
              <a:gd name="T23" fmla="*/ 229 h 270"/>
              <a:gd name="T24" fmla="*/ 236 w 274"/>
              <a:gd name="T25" fmla="*/ 229 h 270"/>
              <a:gd name="T26" fmla="*/ 236 w 274"/>
              <a:gd name="T27" fmla="*/ 184 h 270"/>
              <a:gd name="T28" fmla="*/ 77 w 274"/>
              <a:gd name="T29" fmla="*/ 184 h 270"/>
              <a:gd name="T30" fmla="*/ 77 w 274"/>
              <a:gd name="T31" fmla="*/ 14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4" h="270">
                <a:moveTo>
                  <a:pt x="197" y="126"/>
                </a:moveTo>
                <a:lnTo>
                  <a:pt x="274" y="62"/>
                </a:lnTo>
                <a:lnTo>
                  <a:pt x="197" y="0"/>
                </a:lnTo>
                <a:lnTo>
                  <a:pt x="197" y="40"/>
                </a:lnTo>
                <a:lnTo>
                  <a:pt x="38" y="40"/>
                </a:lnTo>
                <a:lnTo>
                  <a:pt x="38" y="86"/>
                </a:lnTo>
                <a:lnTo>
                  <a:pt x="197" y="86"/>
                </a:lnTo>
                <a:lnTo>
                  <a:pt x="197" y="126"/>
                </a:lnTo>
                <a:close/>
                <a:moveTo>
                  <a:pt x="77" y="144"/>
                </a:moveTo>
                <a:lnTo>
                  <a:pt x="0" y="208"/>
                </a:lnTo>
                <a:lnTo>
                  <a:pt x="77" y="270"/>
                </a:lnTo>
                <a:lnTo>
                  <a:pt x="77" y="229"/>
                </a:lnTo>
                <a:lnTo>
                  <a:pt x="236" y="229"/>
                </a:lnTo>
                <a:lnTo>
                  <a:pt x="236" y="184"/>
                </a:lnTo>
                <a:lnTo>
                  <a:pt x="77" y="184"/>
                </a:lnTo>
                <a:lnTo>
                  <a:pt x="77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0" name="Freeform 27">
            <a:extLst>
              <a:ext uri="{FF2B5EF4-FFF2-40B4-BE49-F238E27FC236}">
                <a16:creationId xmlns:a16="http://schemas.microsoft.com/office/drawing/2014/main" id="{F0A1609D-40B2-4DD2-ABF4-6E5FBC1A7085}"/>
              </a:ext>
            </a:extLst>
          </p:cNvPr>
          <p:cNvSpPr>
            <a:spLocks noEditPoints="1"/>
          </p:cNvSpPr>
          <p:nvPr/>
        </p:nvSpPr>
        <p:spPr bwMode="auto">
          <a:xfrm>
            <a:off x="5264150" y="1287463"/>
            <a:ext cx="606425" cy="606425"/>
          </a:xfrm>
          <a:custGeom>
            <a:avLst/>
            <a:gdLst>
              <a:gd name="T0" fmla="*/ 89 w 178"/>
              <a:gd name="T1" fmla="*/ 0 h 178"/>
              <a:gd name="T2" fmla="*/ 0 w 178"/>
              <a:gd name="T3" fmla="*/ 89 h 178"/>
              <a:gd name="T4" fmla="*/ 89 w 178"/>
              <a:gd name="T5" fmla="*/ 178 h 178"/>
              <a:gd name="T6" fmla="*/ 178 w 178"/>
              <a:gd name="T7" fmla="*/ 89 h 178"/>
              <a:gd name="T8" fmla="*/ 89 w 178"/>
              <a:gd name="T9" fmla="*/ 0 h 178"/>
              <a:gd name="T10" fmla="*/ 89 w 178"/>
              <a:gd name="T11" fmla="*/ 10 h 178"/>
              <a:gd name="T12" fmla="*/ 168 w 178"/>
              <a:gd name="T13" fmla="*/ 89 h 178"/>
              <a:gd name="T14" fmla="*/ 166 w 178"/>
              <a:gd name="T15" fmla="*/ 105 h 178"/>
              <a:gd name="T16" fmla="*/ 128 w 178"/>
              <a:gd name="T17" fmla="*/ 132 h 178"/>
              <a:gd name="T18" fmla="*/ 89 w 178"/>
              <a:gd name="T19" fmla="*/ 93 h 178"/>
              <a:gd name="T20" fmla="*/ 49 w 178"/>
              <a:gd name="T21" fmla="*/ 53 h 178"/>
              <a:gd name="T22" fmla="*/ 10 w 178"/>
              <a:gd name="T23" fmla="*/ 84 h 178"/>
              <a:gd name="T24" fmla="*/ 89 w 178"/>
              <a:gd name="T25" fmla="*/ 1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8" h="178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38"/>
                  <a:pt x="40" y="178"/>
                  <a:pt x="89" y="178"/>
                </a:cubicBezTo>
                <a:cubicBezTo>
                  <a:pt x="138" y="178"/>
                  <a:pt x="178" y="138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0"/>
                </a:moveTo>
                <a:cubicBezTo>
                  <a:pt x="133" y="10"/>
                  <a:pt x="168" y="45"/>
                  <a:pt x="168" y="89"/>
                </a:cubicBezTo>
                <a:cubicBezTo>
                  <a:pt x="168" y="94"/>
                  <a:pt x="167" y="100"/>
                  <a:pt x="166" y="105"/>
                </a:cubicBezTo>
                <a:cubicBezTo>
                  <a:pt x="161" y="121"/>
                  <a:pt x="146" y="132"/>
                  <a:pt x="128" y="132"/>
                </a:cubicBezTo>
                <a:cubicBezTo>
                  <a:pt x="107" y="132"/>
                  <a:pt x="89" y="115"/>
                  <a:pt x="89" y="93"/>
                </a:cubicBezTo>
                <a:cubicBezTo>
                  <a:pt x="89" y="71"/>
                  <a:pt x="71" y="53"/>
                  <a:pt x="49" y="53"/>
                </a:cubicBezTo>
                <a:cubicBezTo>
                  <a:pt x="30" y="53"/>
                  <a:pt x="14" y="67"/>
                  <a:pt x="10" y="84"/>
                </a:cubicBezTo>
                <a:cubicBezTo>
                  <a:pt x="13" y="43"/>
                  <a:pt x="47" y="10"/>
                  <a:pt x="8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1" name="Freeform 28">
            <a:extLst>
              <a:ext uri="{FF2B5EF4-FFF2-40B4-BE49-F238E27FC236}">
                <a16:creationId xmlns:a16="http://schemas.microsoft.com/office/drawing/2014/main" id="{B100EAE0-9FD2-4B8C-9707-D0EF5EC52932}"/>
              </a:ext>
            </a:extLst>
          </p:cNvPr>
          <p:cNvSpPr>
            <a:spLocks/>
          </p:cNvSpPr>
          <p:nvPr/>
        </p:nvSpPr>
        <p:spPr bwMode="auto">
          <a:xfrm>
            <a:off x="6194425" y="1296988"/>
            <a:ext cx="600075" cy="585787"/>
          </a:xfrm>
          <a:custGeom>
            <a:avLst/>
            <a:gdLst>
              <a:gd name="T0" fmla="*/ 169 w 176"/>
              <a:gd name="T1" fmla="*/ 81 h 172"/>
              <a:gd name="T2" fmla="*/ 94 w 176"/>
              <a:gd name="T3" fmla="*/ 81 h 172"/>
              <a:gd name="T4" fmla="*/ 94 w 176"/>
              <a:gd name="T5" fmla="*/ 49 h 172"/>
              <a:gd name="T6" fmla="*/ 80 w 176"/>
              <a:gd name="T7" fmla="*/ 15 h 172"/>
              <a:gd name="T8" fmla="*/ 47 w 176"/>
              <a:gd name="T9" fmla="*/ 0 h 172"/>
              <a:gd name="T10" fmla="*/ 14 w 176"/>
              <a:gd name="T11" fmla="*/ 15 h 172"/>
              <a:gd name="T12" fmla="*/ 0 w 176"/>
              <a:gd name="T13" fmla="*/ 49 h 172"/>
              <a:gd name="T14" fmla="*/ 0 w 176"/>
              <a:gd name="T15" fmla="*/ 91 h 172"/>
              <a:gd name="T16" fmla="*/ 25 w 176"/>
              <a:gd name="T17" fmla="*/ 91 h 172"/>
              <a:gd name="T18" fmla="*/ 25 w 176"/>
              <a:gd name="T19" fmla="*/ 86 h 172"/>
              <a:gd name="T20" fmla="*/ 10 w 176"/>
              <a:gd name="T21" fmla="*/ 71 h 172"/>
              <a:gd name="T22" fmla="*/ 25 w 176"/>
              <a:gd name="T23" fmla="*/ 71 h 172"/>
              <a:gd name="T24" fmla="*/ 25 w 176"/>
              <a:gd name="T25" fmla="*/ 49 h 172"/>
              <a:gd name="T26" fmla="*/ 31 w 176"/>
              <a:gd name="T27" fmla="*/ 32 h 172"/>
              <a:gd name="T28" fmla="*/ 47 w 176"/>
              <a:gd name="T29" fmla="*/ 25 h 172"/>
              <a:gd name="T30" fmla="*/ 62 w 176"/>
              <a:gd name="T31" fmla="*/ 32 h 172"/>
              <a:gd name="T32" fmla="*/ 69 w 176"/>
              <a:gd name="T33" fmla="*/ 49 h 172"/>
              <a:gd name="T34" fmla="*/ 69 w 176"/>
              <a:gd name="T35" fmla="*/ 81 h 172"/>
              <a:gd name="T36" fmla="*/ 59 w 176"/>
              <a:gd name="T37" fmla="*/ 81 h 172"/>
              <a:gd name="T38" fmla="*/ 52 w 176"/>
              <a:gd name="T39" fmla="*/ 87 h 172"/>
              <a:gd name="T40" fmla="*/ 52 w 176"/>
              <a:gd name="T41" fmla="*/ 165 h 172"/>
              <a:gd name="T42" fmla="*/ 59 w 176"/>
              <a:gd name="T43" fmla="*/ 172 h 172"/>
              <a:gd name="T44" fmla="*/ 169 w 176"/>
              <a:gd name="T45" fmla="*/ 172 h 172"/>
              <a:gd name="T46" fmla="*/ 176 w 176"/>
              <a:gd name="T47" fmla="*/ 165 h 172"/>
              <a:gd name="T48" fmla="*/ 176 w 176"/>
              <a:gd name="T49" fmla="*/ 87 h 172"/>
              <a:gd name="T50" fmla="*/ 169 w 176"/>
              <a:gd name="T51" fmla="*/ 8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172">
                <a:moveTo>
                  <a:pt x="169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6"/>
                  <a:pt x="89" y="24"/>
                  <a:pt x="80" y="15"/>
                </a:cubicBezTo>
                <a:cubicBezTo>
                  <a:pt x="72" y="6"/>
                  <a:pt x="60" y="0"/>
                  <a:pt x="47" y="0"/>
                </a:cubicBezTo>
                <a:cubicBezTo>
                  <a:pt x="34" y="0"/>
                  <a:pt x="22" y="6"/>
                  <a:pt x="14" y="15"/>
                </a:cubicBezTo>
                <a:cubicBezTo>
                  <a:pt x="5" y="24"/>
                  <a:pt x="0" y="36"/>
                  <a:pt x="0" y="49"/>
                </a:cubicBezTo>
                <a:cubicBezTo>
                  <a:pt x="0" y="91"/>
                  <a:pt x="0" y="91"/>
                  <a:pt x="0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86"/>
                  <a:pt x="25" y="86"/>
                  <a:pt x="25" y="86"/>
                </a:cubicBezTo>
                <a:cubicBezTo>
                  <a:pt x="10" y="71"/>
                  <a:pt x="10" y="71"/>
                  <a:pt x="10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2"/>
                  <a:pt x="27" y="36"/>
                  <a:pt x="31" y="32"/>
                </a:cubicBezTo>
                <a:cubicBezTo>
                  <a:pt x="36" y="27"/>
                  <a:pt x="41" y="25"/>
                  <a:pt x="47" y="25"/>
                </a:cubicBezTo>
                <a:cubicBezTo>
                  <a:pt x="53" y="25"/>
                  <a:pt x="58" y="27"/>
                  <a:pt x="62" y="32"/>
                </a:cubicBezTo>
                <a:cubicBezTo>
                  <a:pt x="67" y="36"/>
                  <a:pt x="69" y="42"/>
                  <a:pt x="69" y="49"/>
                </a:cubicBezTo>
                <a:cubicBezTo>
                  <a:pt x="69" y="81"/>
                  <a:pt x="69" y="81"/>
                  <a:pt x="69" y="81"/>
                </a:cubicBezTo>
                <a:cubicBezTo>
                  <a:pt x="59" y="81"/>
                  <a:pt x="59" y="81"/>
                  <a:pt x="59" y="81"/>
                </a:cubicBezTo>
                <a:cubicBezTo>
                  <a:pt x="55" y="81"/>
                  <a:pt x="52" y="84"/>
                  <a:pt x="52" y="87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9"/>
                  <a:pt x="55" y="172"/>
                  <a:pt x="59" y="172"/>
                </a:cubicBezTo>
                <a:cubicBezTo>
                  <a:pt x="169" y="172"/>
                  <a:pt x="169" y="172"/>
                  <a:pt x="169" y="172"/>
                </a:cubicBezTo>
                <a:cubicBezTo>
                  <a:pt x="173" y="172"/>
                  <a:pt x="176" y="169"/>
                  <a:pt x="176" y="165"/>
                </a:cubicBezTo>
                <a:cubicBezTo>
                  <a:pt x="176" y="87"/>
                  <a:pt x="176" y="87"/>
                  <a:pt x="176" y="87"/>
                </a:cubicBezTo>
                <a:cubicBezTo>
                  <a:pt x="176" y="84"/>
                  <a:pt x="173" y="81"/>
                  <a:pt x="169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2" name="Freeform 29">
            <a:extLst>
              <a:ext uri="{FF2B5EF4-FFF2-40B4-BE49-F238E27FC236}">
                <a16:creationId xmlns:a16="http://schemas.microsoft.com/office/drawing/2014/main" id="{E204C35E-A368-433F-9424-68BDD177C212}"/>
              </a:ext>
            </a:extLst>
          </p:cNvPr>
          <p:cNvSpPr>
            <a:spLocks/>
          </p:cNvSpPr>
          <p:nvPr/>
        </p:nvSpPr>
        <p:spPr bwMode="auto">
          <a:xfrm>
            <a:off x="7308850" y="1303338"/>
            <a:ext cx="333375" cy="600075"/>
          </a:xfrm>
          <a:custGeom>
            <a:avLst/>
            <a:gdLst>
              <a:gd name="T0" fmla="*/ 98 w 98"/>
              <a:gd name="T1" fmla="*/ 29 h 176"/>
              <a:gd name="T2" fmla="*/ 77 w 98"/>
              <a:gd name="T3" fmla="*/ 29 h 176"/>
              <a:gd name="T4" fmla="*/ 77 w 98"/>
              <a:gd name="T5" fmla="*/ 50 h 176"/>
              <a:gd name="T6" fmla="*/ 82 w 98"/>
              <a:gd name="T7" fmla="*/ 50 h 176"/>
              <a:gd name="T8" fmla="*/ 79 w 98"/>
              <a:gd name="T9" fmla="*/ 67 h 176"/>
              <a:gd name="T10" fmla="*/ 68 w 98"/>
              <a:gd name="T11" fmla="*/ 80 h 176"/>
              <a:gd name="T12" fmla="*/ 56 w 98"/>
              <a:gd name="T13" fmla="*/ 90 h 176"/>
              <a:gd name="T14" fmla="*/ 56 w 98"/>
              <a:gd name="T15" fmla="*/ 22 h 176"/>
              <a:gd name="T16" fmla="*/ 63 w 98"/>
              <a:gd name="T17" fmla="*/ 22 h 176"/>
              <a:gd name="T18" fmla="*/ 50 w 98"/>
              <a:gd name="T19" fmla="*/ 0 h 176"/>
              <a:gd name="T20" fmla="*/ 37 w 98"/>
              <a:gd name="T21" fmla="*/ 22 h 176"/>
              <a:gd name="T22" fmla="*/ 45 w 98"/>
              <a:gd name="T23" fmla="*/ 22 h 176"/>
              <a:gd name="T24" fmla="*/ 45 w 98"/>
              <a:gd name="T25" fmla="*/ 113 h 176"/>
              <a:gd name="T26" fmla="*/ 32 w 98"/>
              <a:gd name="T27" fmla="*/ 103 h 176"/>
              <a:gd name="T28" fmla="*/ 21 w 98"/>
              <a:gd name="T29" fmla="*/ 90 h 176"/>
              <a:gd name="T30" fmla="*/ 18 w 98"/>
              <a:gd name="T31" fmla="*/ 70 h 176"/>
              <a:gd name="T32" fmla="*/ 25 w 98"/>
              <a:gd name="T33" fmla="*/ 59 h 176"/>
              <a:gd name="T34" fmla="*/ 13 w 98"/>
              <a:gd name="T35" fmla="*/ 46 h 176"/>
              <a:gd name="T36" fmla="*/ 0 w 98"/>
              <a:gd name="T37" fmla="*/ 59 h 176"/>
              <a:gd name="T38" fmla="*/ 7 w 98"/>
              <a:gd name="T39" fmla="*/ 70 h 176"/>
              <a:gd name="T40" fmla="*/ 11 w 98"/>
              <a:gd name="T41" fmla="*/ 94 h 176"/>
              <a:gd name="T42" fmla="*/ 26 w 98"/>
              <a:gd name="T43" fmla="*/ 112 h 176"/>
              <a:gd name="T44" fmla="*/ 40 w 98"/>
              <a:gd name="T45" fmla="*/ 125 h 176"/>
              <a:gd name="T46" fmla="*/ 44 w 98"/>
              <a:gd name="T47" fmla="*/ 138 h 176"/>
              <a:gd name="T48" fmla="*/ 30 w 98"/>
              <a:gd name="T49" fmla="*/ 156 h 176"/>
              <a:gd name="T50" fmla="*/ 49 w 98"/>
              <a:gd name="T51" fmla="*/ 176 h 176"/>
              <a:gd name="T52" fmla="*/ 69 w 98"/>
              <a:gd name="T53" fmla="*/ 156 h 176"/>
              <a:gd name="T54" fmla="*/ 56 w 98"/>
              <a:gd name="T55" fmla="*/ 138 h 176"/>
              <a:gd name="T56" fmla="*/ 56 w 98"/>
              <a:gd name="T57" fmla="*/ 123 h 176"/>
              <a:gd name="T58" fmla="*/ 60 w 98"/>
              <a:gd name="T59" fmla="*/ 102 h 176"/>
              <a:gd name="T60" fmla="*/ 74 w 98"/>
              <a:gd name="T61" fmla="*/ 89 h 176"/>
              <a:gd name="T62" fmla="*/ 90 w 98"/>
              <a:gd name="T63" fmla="*/ 71 h 176"/>
              <a:gd name="T64" fmla="*/ 93 w 98"/>
              <a:gd name="T65" fmla="*/ 50 h 176"/>
              <a:gd name="T66" fmla="*/ 98 w 98"/>
              <a:gd name="T67" fmla="*/ 50 h 176"/>
              <a:gd name="T68" fmla="*/ 98 w 98"/>
              <a:gd name="T69" fmla="*/ 2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176">
                <a:moveTo>
                  <a:pt x="98" y="29"/>
                </a:moveTo>
                <a:cubicBezTo>
                  <a:pt x="77" y="29"/>
                  <a:pt x="77" y="29"/>
                  <a:pt x="77" y="29"/>
                </a:cubicBezTo>
                <a:cubicBezTo>
                  <a:pt x="77" y="50"/>
                  <a:pt x="77" y="50"/>
                  <a:pt x="77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8"/>
                  <a:pt x="81" y="63"/>
                  <a:pt x="79" y="67"/>
                </a:cubicBezTo>
                <a:cubicBezTo>
                  <a:pt x="77" y="72"/>
                  <a:pt x="74" y="75"/>
                  <a:pt x="68" y="80"/>
                </a:cubicBezTo>
                <a:cubicBezTo>
                  <a:pt x="63" y="83"/>
                  <a:pt x="59" y="86"/>
                  <a:pt x="56" y="90"/>
                </a:cubicBezTo>
                <a:cubicBezTo>
                  <a:pt x="56" y="22"/>
                  <a:pt x="56" y="22"/>
                  <a:pt x="56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50" y="0"/>
                  <a:pt x="50" y="0"/>
                  <a:pt x="50" y="0"/>
                </a:cubicBezTo>
                <a:cubicBezTo>
                  <a:pt x="37" y="22"/>
                  <a:pt x="37" y="22"/>
                  <a:pt x="37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1" y="109"/>
                  <a:pt x="37" y="106"/>
                  <a:pt x="32" y="103"/>
                </a:cubicBezTo>
                <a:cubicBezTo>
                  <a:pt x="26" y="98"/>
                  <a:pt x="23" y="95"/>
                  <a:pt x="21" y="90"/>
                </a:cubicBezTo>
                <a:cubicBezTo>
                  <a:pt x="19" y="85"/>
                  <a:pt x="18" y="79"/>
                  <a:pt x="18" y="70"/>
                </a:cubicBezTo>
                <a:cubicBezTo>
                  <a:pt x="22" y="68"/>
                  <a:pt x="25" y="64"/>
                  <a:pt x="25" y="59"/>
                </a:cubicBezTo>
                <a:cubicBezTo>
                  <a:pt x="25" y="52"/>
                  <a:pt x="19" y="46"/>
                  <a:pt x="13" y="46"/>
                </a:cubicBezTo>
                <a:cubicBezTo>
                  <a:pt x="6" y="46"/>
                  <a:pt x="0" y="52"/>
                  <a:pt x="0" y="59"/>
                </a:cubicBezTo>
                <a:cubicBezTo>
                  <a:pt x="0" y="64"/>
                  <a:pt x="3" y="68"/>
                  <a:pt x="7" y="70"/>
                </a:cubicBezTo>
                <a:cubicBezTo>
                  <a:pt x="7" y="80"/>
                  <a:pt x="8" y="87"/>
                  <a:pt x="11" y="94"/>
                </a:cubicBezTo>
                <a:cubicBezTo>
                  <a:pt x="13" y="101"/>
                  <a:pt x="19" y="107"/>
                  <a:pt x="26" y="112"/>
                </a:cubicBezTo>
                <a:cubicBezTo>
                  <a:pt x="33" y="116"/>
                  <a:pt x="37" y="120"/>
                  <a:pt x="40" y="125"/>
                </a:cubicBezTo>
                <a:cubicBezTo>
                  <a:pt x="42" y="128"/>
                  <a:pt x="43" y="132"/>
                  <a:pt x="44" y="138"/>
                </a:cubicBezTo>
                <a:cubicBezTo>
                  <a:pt x="36" y="140"/>
                  <a:pt x="30" y="147"/>
                  <a:pt x="30" y="156"/>
                </a:cubicBezTo>
                <a:cubicBezTo>
                  <a:pt x="30" y="167"/>
                  <a:pt x="39" y="176"/>
                  <a:pt x="49" y="176"/>
                </a:cubicBezTo>
                <a:cubicBezTo>
                  <a:pt x="60" y="176"/>
                  <a:pt x="69" y="167"/>
                  <a:pt x="69" y="156"/>
                </a:cubicBezTo>
                <a:cubicBezTo>
                  <a:pt x="69" y="148"/>
                  <a:pt x="63" y="141"/>
                  <a:pt x="56" y="138"/>
                </a:cubicBezTo>
                <a:cubicBezTo>
                  <a:pt x="56" y="123"/>
                  <a:pt x="56" y="123"/>
                  <a:pt x="56" y="123"/>
                </a:cubicBezTo>
                <a:cubicBezTo>
                  <a:pt x="56" y="114"/>
                  <a:pt x="57" y="107"/>
                  <a:pt x="60" y="102"/>
                </a:cubicBezTo>
                <a:cubicBezTo>
                  <a:pt x="63" y="97"/>
                  <a:pt x="67" y="94"/>
                  <a:pt x="74" y="89"/>
                </a:cubicBezTo>
                <a:cubicBezTo>
                  <a:pt x="81" y="84"/>
                  <a:pt x="87" y="79"/>
                  <a:pt x="90" y="71"/>
                </a:cubicBezTo>
                <a:cubicBezTo>
                  <a:pt x="92" y="65"/>
                  <a:pt x="93" y="58"/>
                  <a:pt x="93" y="50"/>
                </a:cubicBezTo>
                <a:cubicBezTo>
                  <a:pt x="98" y="50"/>
                  <a:pt x="98" y="50"/>
                  <a:pt x="98" y="50"/>
                </a:cubicBezTo>
                <a:lnTo>
                  <a:pt x="98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3" name="Freeform 30">
            <a:extLst>
              <a:ext uri="{FF2B5EF4-FFF2-40B4-BE49-F238E27FC236}">
                <a16:creationId xmlns:a16="http://schemas.microsoft.com/office/drawing/2014/main" id="{00C329A7-F866-41BF-A6EE-C7A87C0D0327}"/>
              </a:ext>
            </a:extLst>
          </p:cNvPr>
          <p:cNvSpPr>
            <a:spLocks/>
          </p:cNvSpPr>
          <p:nvPr/>
        </p:nvSpPr>
        <p:spPr bwMode="auto">
          <a:xfrm>
            <a:off x="8159750" y="1300163"/>
            <a:ext cx="592138" cy="566737"/>
          </a:xfrm>
          <a:custGeom>
            <a:avLst/>
            <a:gdLst>
              <a:gd name="T0" fmla="*/ 118 w 174"/>
              <a:gd name="T1" fmla="*/ 20 h 166"/>
              <a:gd name="T2" fmla="*/ 119 w 174"/>
              <a:gd name="T3" fmla="*/ 32 h 166"/>
              <a:gd name="T4" fmla="*/ 118 w 174"/>
              <a:gd name="T5" fmla="*/ 49 h 166"/>
              <a:gd name="T6" fmla="*/ 120 w 174"/>
              <a:gd name="T7" fmla="*/ 54 h 166"/>
              <a:gd name="T8" fmla="*/ 121 w 174"/>
              <a:gd name="T9" fmla="*/ 67 h 166"/>
              <a:gd name="T10" fmla="*/ 118 w 174"/>
              <a:gd name="T11" fmla="*/ 74 h 166"/>
              <a:gd name="T12" fmla="*/ 113 w 174"/>
              <a:gd name="T13" fmla="*/ 79 h 166"/>
              <a:gd name="T14" fmla="*/ 111 w 174"/>
              <a:gd name="T15" fmla="*/ 90 h 166"/>
              <a:gd name="T16" fmla="*/ 106 w 174"/>
              <a:gd name="T17" fmla="*/ 100 h 166"/>
              <a:gd name="T18" fmla="*/ 111 w 174"/>
              <a:gd name="T19" fmla="*/ 100 h 166"/>
              <a:gd name="T20" fmla="*/ 118 w 174"/>
              <a:gd name="T21" fmla="*/ 113 h 166"/>
              <a:gd name="T22" fmla="*/ 126 w 174"/>
              <a:gd name="T23" fmla="*/ 115 h 166"/>
              <a:gd name="T24" fmla="*/ 153 w 174"/>
              <a:gd name="T25" fmla="*/ 126 h 166"/>
              <a:gd name="T26" fmla="*/ 174 w 174"/>
              <a:gd name="T27" fmla="*/ 139 h 166"/>
              <a:gd name="T28" fmla="*/ 174 w 174"/>
              <a:gd name="T29" fmla="*/ 166 h 166"/>
              <a:gd name="T30" fmla="*/ 0 w 174"/>
              <a:gd name="T31" fmla="*/ 166 h 166"/>
              <a:gd name="T32" fmla="*/ 0 w 174"/>
              <a:gd name="T33" fmla="*/ 139 h 166"/>
              <a:gd name="T34" fmla="*/ 21 w 174"/>
              <a:gd name="T35" fmla="*/ 126 h 166"/>
              <a:gd name="T36" fmla="*/ 48 w 174"/>
              <a:gd name="T37" fmla="*/ 115 h 166"/>
              <a:gd name="T38" fmla="*/ 56 w 174"/>
              <a:gd name="T39" fmla="*/ 113 h 166"/>
              <a:gd name="T40" fmla="*/ 63 w 174"/>
              <a:gd name="T41" fmla="*/ 100 h 166"/>
              <a:gd name="T42" fmla="*/ 67 w 174"/>
              <a:gd name="T43" fmla="*/ 99 h 166"/>
              <a:gd name="T44" fmla="*/ 62 w 174"/>
              <a:gd name="T45" fmla="*/ 91 h 166"/>
              <a:gd name="T46" fmla="*/ 60 w 174"/>
              <a:gd name="T47" fmla="*/ 77 h 166"/>
              <a:gd name="T48" fmla="*/ 57 w 174"/>
              <a:gd name="T49" fmla="*/ 76 h 166"/>
              <a:gd name="T50" fmla="*/ 52 w 174"/>
              <a:gd name="T51" fmla="*/ 57 h 166"/>
              <a:gd name="T52" fmla="*/ 54 w 174"/>
              <a:gd name="T53" fmla="*/ 48 h 166"/>
              <a:gd name="T54" fmla="*/ 67 w 174"/>
              <a:gd name="T55" fmla="*/ 9 h 166"/>
              <a:gd name="T56" fmla="*/ 104 w 174"/>
              <a:gd name="T57" fmla="*/ 9 h 166"/>
              <a:gd name="T58" fmla="*/ 108 w 174"/>
              <a:gd name="T59" fmla="*/ 12 h 166"/>
              <a:gd name="T60" fmla="*/ 113 w 174"/>
              <a:gd name="T61" fmla="*/ 13 h 166"/>
              <a:gd name="T62" fmla="*/ 118 w 174"/>
              <a:gd name="T63" fmla="*/ 2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4" h="166">
                <a:moveTo>
                  <a:pt x="118" y="20"/>
                </a:moveTo>
                <a:cubicBezTo>
                  <a:pt x="119" y="26"/>
                  <a:pt x="119" y="26"/>
                  <a:pt x="119" y="32"/>
                </a:cubicBezTo>
                <a:cubicBezTo>
                  <a:pt x="119" y="35"/>
                  <a:pt x="118" y="45"/>
                  <a:pt x="118" y="49"/>
                </a:cubicBezTo>
                <a:cubicBezTo>
                  <a:pt x="119" y="52"/>
                  <a:pt x="119" y="52"/>
                  <a:pt x="120" y="54"/>
                </a:cubicBezTo>
                <a:cubicBezTo>
                  <a:pt x="122" y="58"/>
                  <a:pt x="122" y="63"/>
                  <a:pt x="121" y="67"/>
                </a:cubicBezTo>
                <a:cubicBezTo>
                  <a:pt x="120" y="69"/>
                  <a:pt x="120" y="73"/>
                  <a:pt x="118" y="74"/>
                </a:cubicBezTo>
                <a:cubicBezTo>
                  <a:pt x="117" y="76"/>
                  <a:pt x="114" y="76"/>
                  <a:pt x="113" y="79"/>
                </a:cubicBezTo>
                <a:cubicBezTo>
                  <a:pt x="111" y="82"/>
                  <a:pt x="112" y="86"/>
                  <a:pt x="111" y="90"/>
                </a:cubicBezTo>
                <a:cubicBezTo>
                  <a:pt x="110" y="94"/>
                  <a:pt x="106" y="94"/>
                  <a:pt x="106" y="100"/>
                </a:cubicBezTo>
                <a:cubicBezTo>
                  <a:pt x="108" y="100"/>
                  <a:pt x="109" y="100"/>
                  <a:pt x="111" y="100"/>
                </a:cubicBezTo>
                <a:cubicBezTo>
                  <a:pt x="113" y="104"/>
                  <a:pt x="115" y="110"/>
                  <a:pt x="118" y="113"/>
                </a:cubicBezTo>
                <a:cubicBezTo>
                  <a:pt x="121" y="113"/>
                  <a:pt x="123" y="114"/>
                  <a:pt x="126" y="115"/>
                </a:cubicBezTo>
                <a:cubicBezTo>
                  <a:pt x="135" y="118"/>
                  <a:pt x="144" y="122"/>
                  <a:pt x="153" y="126"/>
                </a:cubicBezTo>
                <a:cubicBezTo>
                  <a:pt x="161" y="130"/>
                  <a:pt x="171" y="131"/>
                  <a:pt x="174" y="139"/>
                </a:cubicBezTo>
                <a:cubicBezTo>
                  <a:pt x="174" y="145"/>
                  <a:pt x="174" y="158"/>
                  <a:pt x="174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58"/>
                  <a:pt x="0" y="145"/>
                  <a:pt x="0" y="139"/>
                </a:cubicBezTo>
                <a:cubicBezTo>
                  <a:pt x="3" y="131"/>
                  <a:pt x="13" y="130"/>
                  <a:pt x="21" y="126"/>
                </a:cubicBezTo>
                <a:cubicBezTo>
                  <a:pt x="30" y="122"/>
                  <a:pt x="39" y="118"/>
                  <a:pt x="48" y="115"/>
                </a:cubicBezTo>
                <a:cubicBezTo>
                  <a:pt x="51" y="114"/>
                  <a:pt x="53" y="113"/>
                  <a:pt x="56" y="113"/>
                </a:cubicBezTo>
                <a:cubicBezTo>
                  <a:pt x="59" y="110"/>
                  <a:pt x="61" y="104"/>
                  <a:pt x="63" y="100"/>
                </a:cubicBezTo>
                <a:cubicBezTo>
                  <a:pt x="67" y="99"/>
                  <a:pt x="67" y="99"/>
                  <a:pt x="67" y="99"/>
                </a:cubicBezTo>
                <a:cubicBezTo>
                  <a:pt x="66" y="95"/>
                  <a:pt x="63" y="95"/>
                  <a:pt x="62" y="91"/>
                </a:cubicBezTo>
                <a:cubicBezTo>
                  <a:pt x="61" y="87"/>
                  <a:pt x="61" y="82"/>
                  <a:pt x="60" y="77"/>
                </a:cubicBezTo>
                <a:cubicBezTo>
                  <a:pt x="61" y="77"/>
                  <a:pt x="57" y="76"/>
                  <a:pt x="57" y="76"/>
                </a:cubicBezTo>
                <a:cubicBezTo>
                  <a:pt x="52" y="73"/>
                  <a:pt x="52" y="61"/>
                  <a:pt x="52" y="57"/>
                </a:cubicBezTo>
                <a:cubicBezTo>
                  <a:pt x="51" y="54"/>
                  <a:pt x="55" y="53"/>
                  <a:pt x="54" y="48"/>
                </a:cubicBezTo>
                <a:cubicBezTo>
                  <a:pt x="49" y="24"/>
                  <a:pt x="56" y="13"/>
                  <a:pt x="67" y="9"/>
                </a:cubicBezTo>
                <a:cubicBezTo>
                  <a:pt x="75" y="6"/>
                  <a:pt x="90" y="0"/>
                  <a:pt x="104" y="9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6" y="14"/>
                  <a:pt x="118" y="20"/>
                  <a:pt x="118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4" name="Freeform 31">
            <a:extLst>
              <a:ext uri="{FF2B5EF4-FFF2-40B4-BE49-F238E27FC236}">
                <a16:creationId xmlns:a16="http://schemas.microsoft.com/office/drawing/2014/main" id="{97724BF6-1CED-4505-A0CB-C0C89F9274F3}"/>
              </a:ext>
            </a:extLst>
          </p:cNvPr>
          <p:cNvSpPr>
            <a:spLocks noEditPoints="1"/>
          </p:cNvSpPr>
          <p:nvPr/>
        </p:nvSpPr>
        <p:spPr bwMode="auto">
          <a:xfrm>
            <a:off x="9078913" y="1338263"/>
            <a:ext cx="715962" cy="490537"/>
          </a:xfrm>
          <a:custGeom>
            <a:avLst/>
            <a:gdLst>
              <a:gd name="T0" fmla="*/ 107 w 210"/>
              <a:gd name="T1" fmla="*/ 101 h 144"/>
              <a:gd name="T2" fmla="*/ 94 w 210"/>
              <a:gd name="T3" fmla="*/ 89 h 144"/>
              <a:gd name="T4" fmla="*/ 94 w 210"/>
              <a:gd name="T5" fmla="*/ 80 h 144"/>
              <a:gd name="T6" fmla="*/ 100 w 210"/>
              <a:gd name="T7" fmla="*/ 67 h 144"/>
              <a:gd name="T8" fmla="*/ 102 w 210"/>
              <a:gd name="T9" fmla="*/ 50 h 144"/>
              <a:gd name="T10" fmla="*/ 101 w 210"/>
              <a:gd name="T11" fmla="*/ 32 h 144"/>
              <a:gd name="T12" fmla="*/ 96 w 210"/>
              <a:gd name="T13" fmla="*/ 11 h 144"/>
              <a:gd name="T14" fmla="*/ 88 w 210"/>
              <a:gd name="T15" fmla="*/ 7 h 144"/>
              <a:gd name="T16" fmla="*/ 46 w 210"/>
              <a:gd name="T17" fmla="*/ 45 h 144"/>
              <a:gd name="T18" fmla="*/ 48 w 210"/>
              <a:gd name="T19" fmla="*/ 69 h 144"/>
              <a:gd name="T20" fmla="*/ 53 w 210"/>
              <a:gd name="T21" fmla="*/ 81 h 144"/>
              <a:gd name="T22" fmla="*/ 54 w 210"/>
              <a:gd name="T23" fmla="*/ 89 h 144"/>
              <a:gd name="T24" fmla="*/ 41 w 210"/>
              <a:gd name="T25" fmla="*/ 101 h 144"/>
              <a:gd name="T26" fmla="*/ 1 w 210"/>
              <a:gd name="T27" fmla="*/ 122 h 144"/>
              <a:gd name="T28" fmla="*/ 147 w 210"/>
              <a:gd name="T29" fmla="*/ 144 h 144"/>
              <a:gd name="T30" fmla="*/ 130 w 210"/>
              <a:gd name="T31" fmla="*/ 111 h 144"/>
              <a:gd name="T32" fmla="*/ 155 w 210"/>
              <a:gd name="T33" fmla="*/ 103 h 144"/>
              <a:gd name="T34" fmla="*/ 146 w 210"/>
              <a:gd name="T35" fmla="*/ 95 h 144"/>
              <a:gd name="T36" fmla="*/ 146 w 210"/>
              <a:gd name="T37" fmla="*/ 88 h 144"/>
              <a:gd name="T38" fmla="*/ 150 w 210"/>
              <a:gd name="T39" fmla="*/ 79 h 144"/>
              <a:gd name="T40" fmla="*/ 152 w 210"/>
              <a:gd name="T41" fmla="*/ 67 h 144"/>
              <a:gd name="T42" fmla="*/ 151 w 210"/>
              <a:gd name="T43" fmla="*/ 54 h 144"/>
              <a:gd name="T44" fmla="*/ 147 w 210"/>
              <a:gd name="T45" fmla="*/ 39 h 144"/>
              <a:gd name="T46" fmla="*/ 142 w 210"/>
              <a:gd name="T47" fmla="*/ 36 h 144"/>
              <a:gd name="T48" fmla="*/ 111 w 210"/>
              <a:gd name="T49" fmla="*/ 63 h 144"/>
              <a:gd name="T50" fmla="*/ 113 w 210"/>
              <a:gd name="T51" fmla="*/ 80 h 144"/>
              <a:gd name="T52" fmla="*/ 116 w 210"/>
              <a:gd name="T53" fmla="*/ 89 h 144"/>
              <a:gd name="T54" fmla="*/ 117 w 210"/>
              <a:gd name="T55" fmla="*/ 95 h 144"/>
              <a:gd name="T56" fmla="*/ 122 w 210"/>
              <a:gd name="T57" fmla="*/ 104 h 144"/>
              <a:gd name="T58" fmla="*/ 136 w 210"/>
              <a:gd name="T59" fmla="*/ 109 h 144"/>
              <a:gd name="T60" fmla="*/ 151 w 210"/>
              <a:gd name="T61" fmla="*/ 121 h 144"/>
              <a:gd name="T62" fmla="*/ 151 w 210"/>
              <a:gd name="T63" fmla="*/ 130 h 144"/>
              <a:gd name="T64" fmla="*/ 184 w 210"/>
              <a:gd name="T65" fmla="*/ 134 h 144"/>
              <a:gd name="T66" fmla="*/ 171 w 210"/>
              <a:gd name="T67" fmla="*/ 110 h 144"/>
              <a:gd name="T68" fmla="*/ 201 w 210"/>
              <a:gd name="T69" fmla="*/ 108 h 144"/>
              <a:gd name="T70" fmla="*/ 186 w 210"/>
              <a:gd name="T71" fmla="*/ 102 h 144"/>
              <a:gd name="T72" fmla="*/ 181 w 210"/>
              <a:gd name="T73" fmla="*/ 97 h 144"/>
              <a:gd name="T74" fmla="*/ 184 w 210"/>
              <a:gd name="T75" fmla="*/ 88 h 144"/>
              <a:gd name="T76" fmla="*/ 187 w 210"/>
              <a:gd name="T77" fmla="*/ 83 h 144"/>
              <a:gd name="T78" fmla="*/ 186 w 210"/>
              <a:gd name="T79" fmla="*/ 76 h 144"/>
              <a:gd name="T80" fmla="*/ 186 w 210"/>
              <a:gd name="T81" fmla="*/ 61 h 144"/>
              <a:gd name="T82" fmla="*/ 182 w 210"/>
              <a:gd name="T83" fmla="*/ 58 h 144"/>
              <a:gd name="T84" fmla="*/ 165 w 210"/>
              <a:gd name="T85" fmla="*/ 57 h 144"/>
              <a:gd name="T86" fmla="*/ 158 w 210"/>
              <a:gd name="T87" fmla="*/ 79 h 144"/>
              <a:gd name="T88" fmla="*/ 162 w 210"/>
              <a:gd name="T89" fmla="*/ 87 h 144"/>
              <a:gd name="T90" fmla="*/ 165 w 210"/>
              <a:gd name="T91" fmla="*/ 97 h 144"/>
              <a:gd name="T92" fmla="*/ 161 w 210"/>
              <a:gd name="T93" fmla="*/ 102 h 144"/>
              <a:gd name="T94" fmla="*/ 173 w 210"/>
              <a:gd name="T95" fmla="*/ 107 h 144"/>
              <a:gd name="T96" fmla="*/ 187 w 210"/>
              <a:gd name="T97" fmla="*/ 117 h 144"/>
              <a:gd name="T98" fmla="*/ 187 w 210"/>
              <a:gd name="T99" fmla="*/ 118 h 144"/>
              <a:gd name="T100" fmla="*/ 187 w 210"/>
              <a:gd name="T101" fmla="*/ 125 h 144"/>
              <a:gd name="T102" fmla="*/ 210 w 210"/>
              <a:gd name="T103" fmla="*/ 11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0" h="144">
                <a:moveTo>
                  <a:pt x="130" y="111"/>
                </a:moveTo>
                <a:cubicBezTo>
                  <a:pt x="122" y="108"/>
                  <a:pt x="114" y="104"/>
                  <a:pt x="107" y="101"/>
                </a:cubicBezTo>
                <a:cubicBezTo>
                  <a:pt x="105" y="100"/>
                  <a:pt x="102" y="100"/>
                  <a:pt x="100" y="99"/>
                </a:cubicBezTo>
                <a:cubicBezTo>
                  <a:pt x="98" y="98"/>
                  <a:pt x="95" y="92"/>
                  <a:pt x="94" y="89"/>
                </a:cubicBezTo>
                <a:cubicBezTo>
                  <a:pt x="93" y="89"/>
                  <a:pt x="91" y="89"/>
                  <a:pt x="90" y="88"/>
                </a:cubicBezTo>
                <a:cubicBezTo>
                  <a:pt x="90" y="84"/>
                  <a:pt x="93" y="84"/>
                  <a:pt x="94" y="80"/>
                </a:cubicBezTo>
                <a:cubicBezTo>
                  <a:pt x="95" y="77"/>
                  <a:pt x="94" y="73"/>
                  <a:pt x="96" y="71"/>
                </a:cubicBezTo>
                <a:cubicBezTo>
                  <a:pt x="97" y="69"/>
                  <a:pt x="99" y="69"/>
                  <a:pt x="100" y="67"/>
                </a:cubicBezTo>
                <a:cubicBezTo>
                  <a:pt x="101" y="66"/>
                  <a:pt x="102" y="63"/>
                  <a:pt x="102" y="61"/>
                </a:cubicBezTo>
                <a:cubicBezTo>
                  <a:pt x="103" y="58"/>
                  <a:pt x="103" y="53"/>
                  <a:pt x="102" y="50"/>
                </a:cubicBezTo>
                <a:cubicBezTo>
                  <a:pt x="101" y="48"/>
                  <a:pt x="100" y="48"/>
                  <a:pt x="100" y="46"/>
                </a:cubicBezTo>
                <a:cubicBezTo>
                  <a:pt x="100" y="43"/>
                  <a:pt x="101" y="34"/>
                  <a:pt x="101" y="32"/>
                </a:cubicBezTo>
                <a:cubicBezTo>
                  <a:pt x="101" y="26"/>
                  <a:pt x="101" y="22"/>
                  <a:pt x="100" y="17"/>
                </a:cubicBezTo>
                <a:cubicBezTo>
                  <a:pt x="100" y="17"/>
                  <a:pt x="98" y="12"/>
                  <a:pt x="96" y="11"/>
                </a:cubicBezTo>
                <a:cubicBezTo>
                  <a:pt x="91" y="10"/>
                  <a:pt x="91" y="10"/>
                  <a:pt x="91" y="10"/>
                </a:cubicBezTo>
                <a:cubicBezTo>
                  <a:pt x="88" y="7"/>
                  <a:pt x="88" y="7"/>
                  <a:pt x="88" y="7"/>
                </a:cubicBezTo>
                <a:cubicBezTo>
                  <a:pt x="77" y="0"/>
                  <a:pt x="64" y="5"/>
                  <a:pt x="57" y="8"/>
                </a:cubicBezTo>
                <a:cubicBezTo>
                  <a:pt x="48" y="11"/>
                  <a:pt x="41" y="25"/>
                  <a:pt x="46" y="45"/>
                </a:cubicBezTo>
                <a:cubicBezTo>
                  <a:pt x="46" y="49"/>
                  <a:pt x="44" y="50"/>
                  <a:pt x="44" y="52"/>
                </a:cubicBezTo>
                <a:cubicBezTo>
                  <a:pt x="44" y="56"/>
                  <a:pt x="44" y="66"/>
                  <a:pt x="48" y="69"/>
                </a:cubicBezTo>
                <a:cubicBezTo>
                  <a:pt x="49" y="69"/>
                  <a:pt x="51" y="70"/>
                  <a:pt x="51" y="69"/>
                </a:cubicBezTo>
                <a:cubicBezTo>
                  <a:pt x="52" y="73"/>
                  <a:pt x="52" y="77"/>
                  <a:pt x="53" y="81"/>
                </a:cubicBezTo>
                <a:cubicBezTo>
                  <a:pt x="54" y="84"/>
                  <a:pt x="56" y="84"/>
                  <a:pt x="57" y="88"/>
                </a:cubicBezTo>
                <a:cubicBezTo>
                  <a:pt x="54" y="89"/>
                  <a:pt x="54" y="89"/>
                  <a:pt x="54" y="89"/>
                </a:cubicBezTo>
                <a:cubicBezTo>
                  <a:pt x="52" y="92"/>
                  <a:pt x="50" y="98"/>
                  <a:pt x="47" y="99"/>
                </a:cubicBezTo>
                <a:cubicBezTo>
                  <a:pt x="45" y="100"/>
                  <a:pt x="43" y="100"/>
                  <a:pt x="41" y="101"/>
                </a:cubicBezTo>
                <a:cubicBezTo>
                  <a:pt x="34" y="104"/>
                  <a:pt x="25" y="108"/>
                  <a:pt x="18" y="111"/>
                </a:cubicBezTo>
                <a:cubicBezTo>
                  <a:pt x="11" y="114"/>
                  <a:pt x="3" y="115"/>
                  <a:pt x="1" y="122"/>
                </a:cubicBezTo>
                <a:cubicBezTo>
                  <a:pt x="1" y="127"/>
                  <a:pt x="0" y="138"/>
                  <a:pt x="0" y="144"/>
                </a:cubicBezTo>
                <a:cubicBezTo>
                  <a:pt x="147" y="144"/>
                  <a:pt x="147" y="144"/>
                  <a:pt x="147" y="144"/>
                </a:cubicBezTo>
                <a:cubicBezTo>
                  <a:pt x="147" y="138"/>
                  <a:pt x="147" y="127"/>
                  <a:pt x="147" y="122"/>
                </a:cubicBezTo>
                <a:cubicBezTo>
                  <a:pt x="145" y="115"/>
                  <a:pt x="137" y="114"/>
                  <a:pt x="130" y="111"/>
                </a:cubicBezTo>
                <a:close/>
                <a:moveTo>
                  <a:pt x="171" y="110"/>
                </a:moveTo>
                <a:cubicBezTo>
                  <a:pt x="166" y="108"/>
                  <a:pt x="160" y="105"/>
                  <a:pt x="155" y="103"/>
                </a:cubicBezTo>
                <a:cubicBezTo>
                  <a:pt x="153" y="103"/>
                  <a:pt x="152" y="102"/>
                  <a:pt x="150" y="102"/>
                </a:cubicBezTo>
                <a:cubicBezTo>
                  <a:pt x="149" y="101"/>
                  <a:pt x="147" y="97"/>
                  <a:pt x="146" y="95"/>
                </a:cubicBezTo>
                <a:cubicBezTo>
                  <a:pt x="145" y="94"/>
                  <a:pt x="144" y="94"/>
                  <a:pt x="143" y="94"/>
                </a:cubicBezTo>
                <a:cubicBezTo>
                  <a:pt x="143" y="91"/>
                  <a:pt x="145" y="91"/>
                  <a:pt x="146" y="88"/>
                </a:cubicBezTo>
                <a:cubicBezTo>
                  <a:pt x="147" y="86"/>
                  <a:pt x="146" y="84"/>
                  <a:pt x="147" y="82"/>
                </a:cubicBezTo>
                <a:cubicBezTo>
                  <a:pt x="148" y="80"/>
                  <a:pt x="150" y="80"/>
                  <a:pt x="150" y="79"/>
                </a:cubicBezTo>
                <a:cubicBezTo>
                  <a:pt x="151" y="78"/>
                  <a:pt x="152" y="76"/>
                  <a:pt x="152" y="75"/>
                </a:cubicBezTo>
                <a:cubicBezTo>
                  <a:pt x="152" y="72"/>
                  <a:pt x="153" y="69"/>
                  <a:pt x="152" y="67"/>
                </a:cubicBezTo>
                <a:cubicBezTo>
                  <a:pt x="151" y="65"/>
                  <a:pt x="150" y="65"/>
                  <a:pt x="150" y="64"/>
                </a:cubicBezTo>
                <a:cubicBezTo>
                  <a:pt x="150" y="62"/>
                  <a:pt x="151" y="55"/>
                  <a:pt x="151" y="54"/>
                </a:cubicBezTo>
                <a:cubicBezTo>
                  <a:pt x="151" y="50"/>
                  <a:pt x="151" y="47"/>
                  <a:pt x="150" y="43"/>
                </a:cubicBezTo>
                <a:cubicBezTo>
                  <a:pt x="150" y="43"/>
                  <a:pt x="149" y="40"/>
                  <a:pt x="147" y="39"/>
                </a:cubicBezTo>
                <a:cubicBezTo>
                  <a:pt x="144" y="38"/>
                  <a:pt x="144" y="38"/>
                  <a:pt x="144" y="38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33" y="31"/>
                  <a:pt x="124" y="35"/>
                  <a:pt x="120" y="37"/>
                </a:cubicBezTo>
                <a:cubicBezTo>
                  <a:pt x="113" y="39"/>
                  <a:pt x="108" y="49"/>
                  <a:pt x="111" y="63"/>
                </a:cubicBezTo>
                <a:cubicBezTo>
                  <a:pt x="112" y="66"/>
                  <a:pt x="110" y="67"/>
                  <a:pt x="110" y="68"/>
                </a:cubicBezTo>
                <a:cubicBezTo>
                  <a:pt x="110" y="71"/>
                  <a:pt x="111" y="78"/>
                  <a:pt x="113" y="80"/>
                </a:cubicBezTo>
                <a:cubicBezTo>
                  <a:pt x="114" y="80"/>
                  <a:pt x="116" y="81"/>
                  <a:pt x="116" y="81"/>
                </a:cubicBezTo>
                <a:cubicBezTo>
                  <a:pt x="116" y="84"/>
                  <a:pt x="116" y="86"/>
                  <a:pt x="116" y="89"/>
                </a:cubicBezTo>
                <a:cubicBezTo>
                  <a:pt x="117" y="91"/>
                  <a:pt x="119" y="91"/>
                  <a:pt x="119" y="94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6" y="96"/>
                  <a:pt x="115" y="99"/>
                  <a:pt x="114" y="100"/>
                </a:cubicBezTo>
                <a:cubicBezTo>
                  <a:pt x="117" y="101"/>
                  <a:pt x="119" y="103"/>
                  <a:pt x="122" y="104"/>
                </a:cubicBezTo>
                <a:cubicBezTo>
                  <a:pt x="125" y="105"/>
                  <a:pt x="128" y="106"/>
                  <a:pt x="131" y="108"/>
                </a:cubicBezTo>
                <a:cubicBezTo>
                  <a:pt x="133" y="108"/>
                  <a:pt x="134" y="109"/>
                  <a:pt x="136" y="109"/>
                </a:cubicBezTo>
                <a:cubicBezTo>
                  <a:pt x="141" y="111"/>
                  <a:pt x="148" y="114"/>
                  <a:pt x="150" y="121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1" y="122"/>
                  <a:pt x="151" y="122"/>
                  <a:pt x="151" y="122"/>
                </a:cubicBezTo>
                <a:cubicBezTo>
                  <a:pt x="151" y="124"/>
                  <a:pt x="151" y="127"/>
                  <a:pt x="151" y="130"/>
                </a:cubicBezTo>
                <a:cubicBezTo>
                  <a:pt x="151" y="131"/>
                  <a:pt x="151" y="133"/>
                  <a:pt x="151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30"/>
                  <a:pt x="184" y="121"/>
                  <a:pt x="184" y="118"/>
                </a:cubicBezTo>
                <a:cubicBezTo>
                  <a:pt x="182" y="113"/>
                  <a:pt x="176" y="112"/>
                  <a:pt x="171" y="110"/>
                </a:cubicBezTo>
                <a:close/>
                <a:moveTo>
                  <a:pt x="210" y="113"/>
                </a:moveTo>
                <a:cubicBezTo>
                  <a:pt x="208" y="110"/>
                  <a:pt x="204" y="109"/>
                  <a:pt x="201" y="108"/>
                </a:cubicBezTo>
                <a:cubicBezTo>
                  <a:pt x="197" y="106"/>
                  <a:pt x="193" y="105"/>
                  <a:pt x="190" y="103"/>
                </a:cubicBezTo>
                <a:cubicBezTo>
                  <a:pt x="188" y="103"/>
                  <a:pt x="187" y="103"/>
                  <a:pt x="186" y="102"/>
                </a:cubicBezTo>
                <a:cubicBezTo>
                  <a:pt x="185" y="101"/>
                  <a:pt x="184" y="99"/>
                  <a:pt x="183" y="97"/>
                </a:cubicBezTo>
                <a:cubicBezTo>
                  <a:pt x="183" y="97"/>
                  <a:pt x="182" y="97"/>
                  <a:pt x="181" y="97"/>
                </a:cubicBezTo>
                <a:cubicBezTo>
                  <a:pt x="181" y="95"/>
                  <a:pt x="183" y="95"/>
                  <a:pt x="183" y="93"/>
                </a:cubicBezTo>
                <a:cubicBezTo>
                  <a:pt x="184" y="91"/>
                  <a:pt x="183" y="89"/>
                  <a:pt x="184" y="88"/>
                </a:cubicBezTo>
                <a:cubicBezTo>
                  <a:pt x="185" y="87"/>
                  <a:pt x="186" y="87"/>
                  <a:pt x="186" y="86"/>
                </a:cubicBezTo>
                <a:cubicBezTo>
                  <a:pt x="187" y="86"/>
                  <a:pt x="187" y="84"/>
                  <a:pt x="187" y="83"/>
                </a:cubicBezTo>
                <a:cubicBezTo>
                  <a:pt x="188" y="82"/>
                  <a:pt x="188" y="79"/>
                  <a:pt x="187" y="78"/>
                </a:cubicBezTo>
                <a:cubicBezTo>
                  <a:pt x="187" y="77"/>
                  <a:pt x="186" y="77"/>
                  <a:pt x="186" y="76"/>
                </a:cubicBezTo>
                <a:cubicBezTo>
                  <a:pt x="186" y="74"/>
                  <a:pt x="187" y="70"/>
                  <a:pt x="187" y="69"/>
                </a:cubicBezTo>
                <a:cubicBezTo>
                  <a:pt x="187" y="66"/>
                  <a:pt x="187" y="64"/>
                  <a:pt x="186" y="61"/>
                </a:cubicBezTo>
                <a:cubicBezTo>
                  <a:pt x="186" y="61"/>
                  <a:pt x="185" y="59"/>
                  <a:pt x="184" y="58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0" y="57"/>
                  <a:pt x="180" y="57"/>
                  <a:pt x="180" y="57"/>
                </a:cubicBezTo>
                <a:cubicBezTo>
                  <a:pt x="175" y="53"/>
                  <a:pt x="168" y="55"/>
                  <a:pt x="165" y="57"/>
                </a:cubicBezTo>
                <a:cubicBezTo>
                  <a:pt x="160" y="58"/>
                  <a:pt x="157" y="65"/>
                  <a:pt x="159" y="75"/>
                </a:cubicBezTo>
                <a:cubicBezTo>
                  <a:pt x="160" y="77"/>
                  <a:pt x="158" y="78"/>
                  <a:pt x="158" y="79"/>
                </a:cubicBezTo>
                <a:cubicBezTo>
                  <a:pt x="158" y="81"/>
                  <a:pt x="159" y="86"/>
                  <a:pt x="160" y="87"/>
                </a:cubicBezTo>
                <a:cubicBezTo>
                  <a:pt x="161" y="87"/>
                  <a:pt x="162" y="87"/>
                  <a:pt x="162" y="87"/>
                </a:cubicBezTo>
                <a:cubicBezTo>
                  <a:pt x="162" y="89"/>
                  <a:pt x="162" y="91"/>
                  <a:pt x="163" y="93"/>
                </a:cubicBezTo>
                <a:cubicBezTo>
                  <a:pt x="163" y="95"/>
                  <a:pt x="164" y="95"/>
                  <a:pt x="165" y="97"/>
                </a:cubicBezTo>
                <a:cubicBezTo>
                  <a:pt x="163" y="97"/>
                  <a:pt x="163" y="97"/>
                  <a:pt x="163" y="97"/>
                </a:cubicBezTo>
                <a:cubicBezTo>
                  <a:pt x="163" y="98"/>
                  <a:pt x="162" y="101"/>
                  <a:pt x="161" y="102"/>
                </a:cubicBezTo>
                <a:cubicBezTo>
                  <a:pt x="162" y="103"/>
                  <a:pt x="164" y="103"/>
                  <a:pt x="166" y="104"/>
                </a:cubicBezTo>
                <a:cubicBezTo>
                  <a:pt x="168" y="105"/>
                  <a:pt x="171" y="106"/>
                  <a:pt x="173" y="107"/>
                </a:cubicBezTo>
                <a:cubicBezTo>
                  <a:pt x="174" y="107"/>
                  <a:pt x="175" y="108"/>
                  <a:pt x="176" y="108"/>
                </a:cubicBezTo>
                <a:cubicBezTo>
                  <a:pt x="180" y="110"/>
                  <a:pt x="185" y="111"/>
                  <a:pt x="187" y="117"/>
                </a:cubicBezTo>
                <a:cubicBezTo>
                  <a:pt x="187" y="117"/>
                  <a:pt x="187" y="117"/>
                  <a:pt x="187" y="117"/>
                </a:cubicBezTo>
                <a:cubicBezTo>
                  <a:pt x="187" y="118"/>
                  <a:pt x="187" y="118"/>
                  <a:pt x="187" y="118"/>
                </a:cubicBezTo>
                <a:cubicBezTo>
                  <a:pt x="187" y="119"/>
                  <a:pt x="187" y="121"/>
                  <a:pt x="187" y="124"/>
                </a:cubicBezTo>
                <a:cubicBezTo>
                  <a:pt x="187" y="124"/>
                  <a:pt x="187" y="124"/>
                  <a:pt x="187" y="125"/>
                </a:cubicBezTo>
                <a:cubicBezTo>
                  <a:pt x="210" y="125"/>
                  <a:pt x="210" y="125"/>
                  <a:pt x="210" y="125"/>
                </a:cubicBezTo>
                <a:cubicBezTo>
                  <a:pt x="210" y="121"/>
                  <a:pt x="210" y="116"/>
                  <a:pt x="210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5" name="Freeform 32">
            <a:extLst>
              <a:ext uri="{FF2B5EF4-FFF2-40B4-BE49-F238E27FC236}">
                <a16:creationId xmlns:a16="http://schemas.microsoft.com/office/drawing/2014/main" id="{CD319D8F-8A18-4742-B60C-23C598B51A43}"/>
              </a:ext>
            </a:extLst>
          </p:cNvPr>
          <p:cNvSpPr>
            <a:spLocks noEditPoints="1"/>
          </p:cNvSpPr>
          <p:nvPr/>
        </p:nvSpPr>
        <p:spPr bwMode="auto">
          <a:xfrm>
            <a:off x="10083800" y="1466850"/>
            <a:ext cx="722313" cy="361950"/>
          </a:xfrm>
          <a:custGeom>
            <a:avLst/>
            <a:gdLst>
              <a:gd name="T0" fmla="*/ 71 w 212"/>
              <a:gd name="T1" fmla="*/ 17 h 106"/>
              <a:gd name="T2" fmla="*/ 70 w 212"/>
              <a:gd name="T3" fmla="*/ 8 h 106"/>
              <a:gd name="T4" fmla="*/ 65 w 212"/>
              <a:gd name="T5" fmla="*/ 6 h 106"/>
              <a:gd name="T6" fmla="*/ 34 w 212"/>
              <a:gd name="T7" fmla="*/ 33 h 106"/>
              <a:gd name="T8" fmla="*/ 36 w 212"/>
              <a:gd name="T9" fmla="*/ 50 h 106"/>
              <a:gd name="T10" fmla="*/ 39 w 212"/>
              <a:gd name="T11" fmla="*/ 60 h 106"/>
              <a:gd name="T12" fmla="*/ 39 w 212"/>
              <a:gd name="T13" fmla="*/ 65 h 106"/>
              <a:gd name="T14" fmla="*/ 30 w 212"/>
              <a:gd name="T15" fmla="*/ 74 h 106"/>
              <a:gd name="T16" fmla="*/ 1 w 212"/>
              <a:gd name="T17" fmla="*/ 89 h 106"/>
              <a:gd name="T18" fmla="*/ 25 w 212"/>
              <a:gd name="T19" fmla="*/ 106 h 106"/>
              <a:gd name="T20" fmla="*/ 25 w 212"/>
              <a:gd name="T21" fmla="*/ 93 h 106"/>
              <a:gd name="T22" fmla="*/ 25 w 212"/>
              <a:gd name="T23" fmla="*/ 91 h 106"/>
              <a:gd name="T24" fmla="*/ 46 w 212"/>
              <a:gd name="T25" fmla="*/ 76 h 106"/>
              <a:gd name="T26" fmla="*/ 69 w 212"/>
              <a:gd name="T27" fmla="*/ 67 h 106"/>
              <a:gd name="T28" fmla="*/ 66 w 212"/>
              <a:gd name="T29" fmla="*/ 65 h 106"/>
              <a:gd name="T30" fmla="*/ 70 w 212"/>
              <a:gd name="T31" fmla="*/ 52 h 106"/>
              <a:gd name="T32" fmla="*/ 75 w 212"/>
              <a:gd name="T33" fmla="*/ 45 h 106"/>
              <a:gd name="T34" fmla="*/ 70 w 212"/>
              <a:gd name="T35" fmla="*/ 24 h 106"/>
              <a:gd name="T36" fmla="*/ 211 w 212"/>
              <a:gd name="T37" fmla="*/ 89 h 106"/>
              <a:gd name="T38" fmla="*/ 182 w 212"/>
              <a:gd name="T39" fmla="*/ 74 h 106"/>
              <a:gd name="T40" fmla="*/ 173 w 212"/>
              <a:gd name="T41" fmla="*/ 65 h 106"/>
              <a:gd name="T42" fmla="*/ 173 w 212"/>
              <a:gd name="T43" fmla="*/ 59 h 106"/>
              <a:gd name="T44" fmla="*/ 177 w 212"/>
              <a:gd name="T45" fmla="*/ 49 h 106"/>
              <a:gd name="T46" fmla="*/ 178 w 212"/>
              <a:gd name="T47" fmla="*/ 37 h 106"/>
              <a:gd name="T48" fmla="*/ 178 w 212"/>
              <a:gd name="T49" fmla="*/ 23 h 106"/>
              <a:gd name="T50" fmla="*/ 174 w 212"/>
              <a:gd name="T51" fmla="*/ 8 h 106"/>
              <a:gd name="T52" fmla="*/ 168 w 212"/>
              <a:gd name="T53" fmla="*/ 6 h 106"/>
              <a:gd name="T54" fmla="*/ 139 w 212"/>
              <a:gd name="T55" fmla="*/ 12 h 106"/>
              <a:gd name="T56" fmla="*/ 139 w 212"/>
              <a:gd name="T57" fmla="*/ 15 h 106"/>
              <a:gd name="T58" fmla="*/ 140 w 212"/>
              <a:gd name="T59" fmla="*/ 17 h 106"/>
              <a:gd name="T60" fmla="*/ 138 w 212"/>
              <a:gd name="T61" fmla="*/ 41 h 106"/>
              <a:gd name="T62" fmla="*/ 139 w 212"/>
              <a:gd name="T63" fmla="*/ 50 h 106"/>
              <a:gd name="T64" fmla="*/ 142 w 212"/>
              <a:gd name="T65" fmla="*/ 60 h 106"/>
              <a:gd name="T66" fmla="*/ 143 w 212"/>
              <a:gd name="T67" fmla="*/ 65 h 106"/>
              <a:gd name="T68" fmla="*/ 156 w 212"/>
              <a:gd name="T69" fmla="*/ 72 h 106"/>
              <a:gd name="T70" fmla="*/ 170 w 212"/>
              <a:gd name="T71" fmla="*/ 78 h 106"/>
              <a:gd name="T72" fmla="*/ 187 w 212"/>
              <a:gd name="T73" fmla="*/ 92 h 106"/>
              <a:gd name="T74" fmla="*/ 187 w 212"/>
              <a:gd name="T75" fmla="*/ 101 h 106"/>
              <a:gd name="T76" fmla="*/ 212 w 212"/>
              <a:gd name="T7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2" h="106">
                <a:moveTo>
                  <a:pt x="69" y="22"/>
                </a:moveTo>
                <a:cubicBezTo>
                  <a:pt x="69" y="20"/>
                  <a:pt x="70" y="18"/>
                  <a:pt x="71" y="17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3"/>
                  <a:pt x="70" y="11"/>
                  <a:pt x="70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5" y="6"/>
                  <a:pt x="65" y="6"/>
                  <a:pt x="65" y="6"/>
                </a:cubicBezTo>
                <a:cubicBezTo>
                  <a:pt x="56" y="0"/>
                  <a:pt x="47" y="4"/>
                  <a:pt x="42" y="6"/>
                </a:cubicBezTo>
                <a:cubicBezTo>
                  <a:pt x="35" y="8"/>
                  <a:pt x="30" y="18"/>
                  <a:pt x="34" y="33"/>
                </a:cubicBezTo>
                <a:cubicBezTo>
                  <a:pt x="34" y="36"/>
                  <a:pt x="32" y="37"/>
                  <a:pt x="32" y="38"/>
                </a:cubicBezTo>
                <a:cubicBezTo>
                  <a:pt x="33" y="41"/>
                  <a:pt x="33" y="49"/>
                  <a:pt x="36" y="50"/>
                </a:cubicBezTo>
                <a:cubicBezTo>
                  <a:pt x="36" y="51"/>
                  <a:pt x="38" y="51"/>
                  <a:pt x="38" y="51"/>
                </a:cubicBezTo>
                <a:cubicBezTo>
                  <a:pt x="38" y="54"/>
                  <a:pt x="38" y="57"/>
                  <a:pt x="39" y="60"/>
                </a:cubicBezTo>
                <a:cubicBezTo>
                  <a:pt x="39" y="62"/>
                  <a:pt x="41" y="62"/>
                  <a:pt x="42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38" y="67"/>
                  <a:pt x="37" y="72"/>
                  <a:pt x="35" y="73"/>
                </a:cubicBezTo>
                <a:cubicBezTo>
                  <a:pt x="33" y="73"/>
                  <a:pt x="32" y="74"/>
                  <a:pt x="30" y="74"/>
                </a:cubicBezTo>
                <a:cubicBezTo>
                  <a:pt x="25" y="76"/>
                  <a:pt x="19" y="79"/>
                  <a:pt x="13" y="81"/>
                </a:cubicBezTo>
                <a:cubicBezTo>
                  <a:pt x="8" y="83"/>
                  <a:pt x="2" y="84"/>
                  <a:pt x="1" y="89"/>
                </a:cubicBezTo>
                <a:cubicBezTo>
                  <a:pt x="1" y="93"/>
                  <a:pt x="0" y="101"/>
                  <a:pt x="0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4"/>
                  <a:pt x="25" y="103"/>
                  <a:pt x="25" y="101"/>
                </a:cubicBezTo>
                <a:cubicBezTo>
                  <a:pt x="25" y="98"/>
                  <a:pt x="25" y="95"/>
                  <a:pt x="25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8" y="83"/>
                  <a:pt x="36" y="80"/>
                  <a:pt x="42" y="78"/>
                </a:cubicBezTo>
                <a:cubicBezTo>
                  <a:pt x="44" y="77"/>
                  <a:pt x="45" y="77"/>
                  <a:pt x="46" y="76"/>
                </a:cubicBezTo>
                <a:cubicBezTo>
                  <a:pt x="49" y="75"/>
                  <a:pt x="53" y="74"/>
                  <a:pt x="56" y="72"/>
                </a:cubicBezTo>
                <a:cubicBezTo>
                  <a:pt x="60" y="70"/>
                  <a:pt x="65" y="68"/>
                  <a:pt x="69" y="67"/>
                </a:cubicBezTo>
                <a:cubicBezTo>
                  <a:pt x="69" y="66"/>
                  <a:pt x="69" y="66"/>
                  <a:pt x="69" y="65"/>
                </a:cubicBezTo>
                <a:cubicBezTo>
                  <a:pt x="68" y="65"/>
                  <a:pt x="67" y="65"/>
                  <a:pt x="66" y="65"/>
                </a:cubicBezTo>
                <a:cubicBezTo>
                  <a:pt x="66" y="62"/>
                  <a:pt x="68" y="61"/>
                  <a:pt x="69" y="59"/>
                </a:cubicBezTo>
                <a:cubicBezTo>
                  <a:pt x="70" y="57"/>
                  <a:pt x="69" y="54"/>
                  <a:pt x="70" y="52"/>
                </a:cubicBezTo>
                <a:cubicBezTo>
                  <a:pt x="71" y="51"/>
                  <a:pt x="73" y="50"/>
                  <a:pt x="73" y="49"/>
                </a:cubicBezTo>
                <a:cubicBezTo>
                  <a:pt x="74" y="48"/>
                  <a:pt x="75" y="46"/>
                  <a:pt x="75" y="45"/>
                </a:cubicBezTo>
                <a:cubicBezTo>
                  <a:pt x="75" y="44"/>
                  <a:pt x="75" y="43"/>
                  <a:pt x="75" y="43"/>
                </a:cubicBezTo>
                <a:cubicBezTo>
                  <a:pt x="71" y="38"/>
                  <a:pt x="70" y="30"/>
                  <a:pt x="70" y="24"/>
                </a:cubicBezTo>
                <a:cubicBezTo>
                  <a:pt x="70" y="23"/>
                  <a:pt x="70" y="23"/>
                  <a:pt x="69" y="22"/>
                </a:cubicBezTo>
                <a:close/>
                <a:moveTo>
                  <a:pt x="211" y="89"/>
                </a:moveTo>
                <a:cubicBezTo>
                  <a:pt x="210" y="84"/>
                  <a:pt x="204" y="83"/>
                  <a:pt x="199" y="81"/>
                </a:cubicBezTo>
                <a:cubicBezTo>
                  <a:pt x="193" y="79"/>
                  <a:pt x="187" y="76"/>
                  <a:pt x="182" y="74"/>
                </a:cubicBezTo>
                <a:cubicBezTo>
                  <a:pt x="180" y="74"/>
                  <a:pt x="179" y="73"/>
                  <a:pt x="177" y="73"/>
                </a:cubicBezTo>
                <a:cubicBezTo>
                  <a:pt x="175" y="72"/>
                  <a:pt x="174" y="67"/>
                  <a:pt x="173" y="65"/>
                </a:cubicBezTo>
                <a:cubicBezTo>
                  <a:pt x="172" y="65"/>
                  <a:pt x="171" y="65"/>
                  <a:pt x="170" y="65"/>
                </a:cubicBezTo>
                <a:cubicBezTo>
                  <a:pt x="170" y="62"/>
                  <a:pt x="172" y="61"/>
                  <a:pt x="173" y="59"/>
                </a:cubicBezTo>
                <a:cubicBezTo>
                  <a:pt x="173" y="57"/>
                  <a:pt x="173" y="54"/>
                  <a:pt x="174" y="52"/>
                </a:cubicBezTo>
                <a:cubicBezTo>
                  <a:pt x="175" y="51"/>
                  <a:pt x="176" y="50"/>
                  <a:pt x="177" y="49"/>
                </a:cubicBezTo>
                <a:cubicBezTo>
                  <a:pt x="178" y="48"/>
                  <a:pt x="178" y="46"/>
                  <a:pt x="179" y="45"/>
                </a:cubicBezTo>
                <a:cubicBezTo>
                  <a:pt x="179" y="43"/>
                  <a:pt x="180" y="39"/>
                  <a:pt x="178" y="37"/>
                </a:cubicBezTo>
                <a:cubicBezTo>
                  <a:pt x="178" y="35"/>
                  <a:pt x="177" y="35"/>
                  <a:pt x="177" y="34"/>
                </a:cubicBezTo>
                <a:cubicBezTo>
                  <a:pt x="177" y="31"/>
                  <a:pt x="178" y="25"/>
                  <a:pt x="178" y="23"/>
                </a:cubicBezTo>
                <a:cubicBezTo>
                  <a:pt x="178" y="20"/>
                  <a:pt x="178" y="16"/>
                  <a:pt x="177" y="13"/>
                </a:cubicBezTo>
                <a:cubicBezTo>
                  <a:pt x="177" y="13"/>
                  <a:pt x="176" y="9"/>
                  <a:pt x="174" y="8"/>
                </a:cubicBezTo>
                <a:cubicBezTo>
                  <a:pt x="171" y="8"/>
                  <a:pt x="171" y="8"/>
                  <a:pt x="171" y="8"/>
                </a:cubicBezTo>
                <a:cubicBezTo>
                  <a:pt x="168" y="6"/>
                  <a:pt x="168" y="6"/>
                  <a:pt x="168" y="6"/>
                </a:cubicBezTo>
                <a:cubicBezTo>
                  <a:pt x="160" y="0"/>
                  <a:pt x="151" y="4"/>
                  <a:pt x="146" y="6"/>
                </a:cubicBezTo>
                <a:cubicBezTo>
                  <a:pt x="143" y="7"/>
                  <a:pt x="141" y="9"/>
                  <a:pt x="139" y="12"/>
                </a:cubicBezTo>
                <a:cubicBezTo>
                  <a:pt x="139" y="13"/>
                  <a:pt x="139" y="14"/>
                  <a:pt x="139" y="14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40" y="16"/>
                  <a:pt x="140" y="16"/>
                  <a:pt x="140" y="17"/>
                </a:cubicBezTo>
                <a:cubicBezTo>
                  <a:pt x="143" y="22"/>
                  <a:pt x="142" y="28"/>
                  <a:pt x="141" y="32"/>
                </a:cubicBezTo>
                <a:cubicBezTo>
                  <a:pt x="141" y="34"/>
                  <a:pt x="140" y="38"/>
                  <a:pt x="138" y="41"/>
                </a:cubicBezTo>
                <a:cubicBezTo>
                  <a:pt x="137" y="41"/>
                  <a:pt x="137" y="42"/>
                  <a:pt x="136" y="42"/>
                </a:cubicBezTo>
                <a:cubicBezTo>
                  <a:pt x="137" y="46"/>
                  <a:pt x="137" y="49"/>
                  <a:pt x="139" y="50"/>
                </a:cubicBezTo>
                <a:cubicBezTo>
                  <a:pt x="140" y="51"/>
                  <a:pt x="142" y="51"/>
                  <a:pt x="142" y="51"/>
                </a:cubicBezTo>
                <a:cubicBezTo>
                  <a:pt x="142" y="54"/>
                  <a:pt x="142" y="57"/>
                  <a:pt x="142" y="60"/>
                </a:cubicBezTo>
                <a:cubicBezTo>
                  <a:pt x="143" y="62"/>
                  <a:pt x="145" y="62"/>
                  <a:pt x="145" y="65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3" y="66"/>
                  <a:pt x="143" y="66"/>
                  <a:pt x="143" y="67"/>
                </a:cubicBezTo>
                <a:cubicBezTo>
                  <a:pt x="147" y="68"/>
                  <a:pt x="152" y="70"/>
                  <a:pt x="156" y="72"/>
                </a:cubicBezTo>
                <a:cubicBezTo>
                  <a:pt x="160" y="74"/>
                  <a:pt x="163" y="75"/>
                  <a:pt x="166" y="76"/>
                </a:cubicBezTo>
                <a:cubicBezTo>
                  <a:pt x="167" y="77"/>
                  <a:pt x="168" y="77"/>
                  <a:pt x="170" y="78"/>
                </a:cubicBezTo>
                <a:cubicBezTo>
                  <a:pt x="176" y="80"/>
                  <a:pt x="184" y="83"/>
                  <a:pt x="187" y="91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7" y="93"/>
                  <a:pt x="187" y="93"/>
                  <a:pt x="187" y="93"/>
                </a:cubicBezTo>
                <a:cubicBezTo>
                  <a:pt x="187" y="95"/>
                  <a:pt x="187" y="98"/>
                  <a:pt x="187" y="101"/>
                </a:cubicBezTo>
                <a:cubicBezTo>
                  <a:pt x="187" y="103"/>
                  <a:pt x="187" y="104"/>
                  <a:pt x="187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1"/>
                  <a:pt x="211" y="93"/>
                  <a:pt x="211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6" name="Freeform 33">
            <a:extLst>
              <a:ext uri="{FF2B5EF4-FFF2-40B4-BE49-F238E27FC236}">
                <a16:creationId xmlns:a16="http://schemas.microsoft.com/office/drawing/2014/main" id="{1BFEBE62-5727-4DEB-A3C5-E1F4F2D1FDD4}"/>
              </a:ext>
            </a:extLst>
          </p:cNvPr>
          <p:cNvSpPr>
            <a:spLocks/>
          </p:cNvSpPr>
          <p:nvPr/>
        </p:nvSpPr>
        <p:spPr bwMode="auto">
          <a:xfrm>
            <a:off x="10190163" y="1362075"/>
            <a:ext cx="509587" cy="501650"/>
          </a:xfrm>
          <a:custGeom>
            <a:avLst/>
            <a:gdLst>
              <a:gd name="T0" fmla="*/ 102 w 150"/>
              <a:gd name="T1" fmla="*/ 17 h 147"/>
              <a:gd name="T2" fmla="*/ 103 w 150"/>
              <a:gd name="T3" fmla="*/ 32 h 147"/>
              <a:gd name="T4" fmla="*/ 102 w 150"/>
              <a:gd name="T5" fmla="*/ 46 h 147"/>
              <a:gd name="T6" fmla="*/ 104 w 150"/>
              <a:gd name="T7" fmla="*/ 50 h 147"/>
              <a:gd name="T8" fmla="*/ 104 w 150"/>
              <a:gd name="T9" fmla="*/ 62 h 147"/>
              <a:gd name="T10" fmla="*/ 102 w 150"/>
              <a:gd name="T11" fmla="*/ 68 h 147"/>
              <a:gd name="T12" fmla="*/ 97 w 150"/>
              <a:gd name="T13" fmla="*/ 72 h 147"/>
              <a:gd name="T14" fmla="*/ 96 w 150"/>
              <a:gd name="T15" fmla="*/ 82 h 147"/>
              <a:gd name="T16" fmla="*/ 92 w 150"/>
              <a:gd name="T17" fmla="*/ 90 h 147"/>
              <a:gd name="T18" fmla="*/ 96 w 150"/>
              <a:gd name="T19" fmla="*/ 90 h 147"/>
              <a:gd name="T20" fmla="*/ 102 w 150"/>
              <a:gd name="T21" fmla="*/ 101 h 147"/>
              <a:gd name="T22" fmla="*/ 109 w 150"/>
              <a:gd name="T23" fmla="*/ 103 h 147"/>
              <a:gd name="T24" fmla="*/ 132 w 150"/>
              <a:gd name="T25" fmla="*/ 113 h 147"/>
              <a:gd name="T26" fmla="*/ 150 w 150"/>
              <a:gd name="T27" fmla="*/ 124 h 147"/>
              <a:gd name="T28" fmla="*/ 150 w 150"/>
              <a:gd name="T29" fmla="*/ 147 h 147"/>
              <a:gd name="T30" fmla="*/ 0 w 150"/>
              <a:gd name="T31" fmla="*/ 147 h 147"/>
              <a:gd name="T32" fmla="*/ 0 w 150"/>
              <a:gd name="T33" fmla="*/ 124 h 147"/>
              <a:gd name="T34" fmla="*/ 18 w 150"/>
              <a:gd name="T35" fmla="*/ 113 h 147"/>
              <a:gd name="T36" fmla="*/ 41 w 150"/>
              <a:gd name="T37" fmla="*/ 103 h 147"/>
              <a:gd name="T38" fmla="*/ 48 w 150"/>
              <a:gd name="T39" fmla="*/ 101 h 147"/>
              <a:gd name="T40" fmla="*/ 54 w 150"/>
              <a:gd name="T41" fmla="*/ 90 h 147"/>
              <a:gd name="T42" fmla="*/ 57 w 150"/>
              <a:gd name="T43" fmla="*/ 90 h 147"/>
              <a:gd name="T44" fmla="*/ 53 w 150"/>
              <a:gd name="T45" fmla="*/ 83 h 147"/>
              <a:gd name="T46" fmla="*/ 52 w 150"/>
              <a:gd name="T47" fmla="*/ 70 h 147"/>
              <a:gd name="T48" fmla="*/ 49 w 150"/>
              <a:gd name="T49" fmla="*/ 70 h 147"/>
              <a:gd name="T50" fmla="*/ 44 w 150"/>
              <a:gd name="T51" fmla="*/ 53 h 147"/>
              <a:gd name="T52" fmla="*/ 46 w 150"/>
              <a:gd name="T53" fmla="*/ 46 h 147"/>
              <a:gd name="T54" fmla="*/ 58 w 150"/>
              <a:gd name="T55" fmla="*/ 7 h 147"/>
              <a:gd name="T56" fmla="*/ 90 w 150"/>
              <a:gd name="T57" fmla="*/ 7 h 147"/>
              <a:gd name="T58" fmla="*/ 93 w 150"/>
              <a:gd name="T59" fmla="*/ 10 h 147"/>
              <a:gd name="T60" fmla="*/ 98 w 150"/>
              <a:gd name="T61" fmla="*/ 10 h 147"/>
              <a:gd name="T62" fmla="*/ 102 w 150"/>
              <a:gd name="T63" fmla="*/ 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0" h="147">
                <a:moveTo>
                  <a:pt x="102" y="17"/>
                </a:moveTo>
                <a:cubicBezTo>
                  <a:pt x="103" y="22"/>
                  <a:pt x="103" y="26"/>
                  <a:pt x="103" y="32"/>
                </a:cubicBezTo>
                <a:cubicBezTo>
                  <a:pt x="103" y="34"/>
                  <a:pt x="102" y="43"/>
                  <a:pt x="102" y="46"/>
                </a:cubicBezTo>
                <a:cubicBezTo>
                  <a:pt x="102" y="48"/>
                  <a:pt x="103" y="48"/>
                  <a:pt x="104" y="50"/>
                </a:cubicBezTo>
                <a:cubicBezTo>
                  <a:pt x="105" y="54"/>
                  <a:pt x="105" y="59"/>
                  <a:pt x="104" y="62"/>
                </a:cubicBezTo>
                <a:cubicBezTo>
                  <a:pt x="104" y="64"/>
                  <a:pt x="103" y="66"/>
                  <a:pt x="102" y="68"/>
                </a:cubicBezTo>
                <a:cubicBezTo>
                  <a:pt x="101" y="70"/>
                  <a:pt x="98" y="70"/>
                  <a:pt x="97" y="72"/>
                </a:cubicBezTo>
                <a:cubicBezTo>
                  <a:pt x="96" y="75"/>
                  <a:pt x="97" y="78"/>
                  <a:pt x="96" y="82"/>
                </a:cubicBezTo>
                <a:cubicBezTo>
                  <a:pt x="95" y="85"/>
                  <a:pt x="92" y="85"/>
                  <a:pt x="92" y="90"/>
                </a:cubicBezTo>
                <a:cubicBezTo>
                  <a:pt x="93" y="90"/>
                  <a:pt x="94" y="90"/>
                  <a:pt x="96" y="90"/>
                </a:cubicBezTo>
                <a:cubicBezTo>
                  <a:pt x="97" y="93"/>
                  <a:pt x="100" y="99"/>
                  <a:pt x="102" y="101"/>
                </a:cubicBezTo>
                <a:cubicBezTo>
                  <a:pt x="104" y="102"/>
                  <a:pt x="107" y="102"/>
                  <a:pt x="109" y="103"/>
                </a:cubicBezTo>
                <a:cubicBezTo>
                  <a:pt x="116" y="106"/>
                  <a:pt x="125" y="110"/>
                  <a:pt x="132" y="113"/>
                </a:cubicBezTo>
                <a:cubicBezTo>
                  <a:pt x="139" y="116"/>
                  <a:pt x="148" y="117"/>
                  <a:pt x="150" y="124"/>
                </a:cubicBezTo>
                <a:cubicBezTo>
                  <a:pt x="150" y="129"/>
                  <a:pt x="150" y="141"/>
                  <a:pt x="15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1"/>
                  <a:pt x="0" y="129"/>
                  <a:pt x="0" y="124"/>
                </a:cubicBezTo>
                <a:cubicBezTo>
                  <a:pt x="3" y="117"/>
                  <a:pt x="11" y="116"/>
                  <a:pt x="18" y="113"/>
                </a:cubicBezTo>
                <a:cubicBezTo>
                  <a:pt x="25" y="110"/>
                  <a:pt x="34" y="106"/>
                  <a:pt x="41" y="103"/>
                </a:cubicBezTo>
                <a:cubicBezTo>
                  <a:pt x="44" y="102"/>
                  <a:pt x="46" y="102"/>
                  <a:pt x="48" y="101"/>
                </a:cubicBezTo>
                <a:cubicBezTo>
                  <a:pt x="50" y="99"/>
                  <a:pt x="53" y="93"/>
                  <a:pt x="54" y="90"/>
                </a:cubicBezTo>
                <a:cubicBezTo>
                  <a:pt x="57" y="90"/>
                  <a:pt x="57" y="90"/>
                  <a:pt x="57" y="90"/>
                </a:cubicBezTo>
                <a:cubicBezTo>
                  <a:pt x="57" y="86"/>
                  <a:pt x="54" y="85"/>
                  <a:pt x="53" y="83"/>
                </a:cubicBezTo>
                <a:cubicBezTo>
                  <a:pt x="53" y="79"/>
                  <a:pt x="53" y="74"/>
                  <a:pt x="52" y="70"/>
                </a:cubicBezTo>
                <a:cubicBezTo>
                  <a:pt x="52" y="71"/>
                  <a:pt x="49" y="70"/>
                  <a:pt x="49" y="70"/>
                </a:cubicBezTo>
                <a:cubicBezTo>
                  <a:pt x="45" y="67"/>
                  <a:pt x="45" y="57"/>
                  <a:pt x="44" y="53"/>
                </a:cubicBezTo>
                <a:cubicBezTo>
                  <a:pt x="44" y="51"/>
                  <a:pt x="47" y="49"/>
                  <a:pt x="46" y="46"/>
                </a:cubicBezTo>
                <a:cubicBezTo>
                  <a:pt x="42" y="25"/>
                  <a:pt x="48" y="11"/>
                  <a:pt x="58" y="7"/>
                </a:cubicBezTo>
                <a:cubicBezTo>
                  <a:pt x="65" y="5"/>
                  <a:pt x="78" y="0"/>
                  <a:pt x="90" y="7"/>
                </a:cubicBezTo>
                <a:cubicBezTo>
                  <a:pt x="93" y="10"/>
                  <a:pt x="93" y="10"/>
                  <a:pt x="93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100" y="12"/>
                  <a:pt x="102" y="17"/>
                  <a:pt x="102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7" name="Freeform 34">
            <a:extLst>
              <a:ext uri="{FF2B5EF4-FFF2-40B4-BE49-F238E27FC236}">
                <a16:creationId xmlns:a16="http://schemas.microsoft.com/office/drawing/2014/main" id="{90DDA5E5-07F9-4E66-B944-0CFC274B6207}"/>
              </a:ext>
            </a:extLst>
          </p:cNvPr>
          <p:cNvSpPr>
            <a:spLocks noEditPoints="1"/>
          </p:cNvSpPr>
          <p:nvPr/>
        </p:nvSpPr>
        <p:spPr bwMode="auto">
          <a:xfrm>
            <a:off x="11074400" y="1338263"/>
            <a:ext cx="593725" cy="585787"/>
          </a:xfrm>
          <a:custGeom>
            <a:avLst/>
            <a:gdLst>
              <a:gd name="T0" fmla="*/ 108 w 174"/>
              <a:gd name="T1" fmla="*/ 34 h 172"/>
              <a:gd name="T2" fmla="*/ 114 w 174"/>
              <a:gd name="T3" fmla="*/ 27 h 172"/>
              <a:gd name="T4" fmla="*/ 114 w 174"/>
              <a:gd name="T5" fmla="*/ 7 h 172"/>
              <a:gd name="T6" fmla="*/ 108 w 174"/>
              <a:gd name="T7" fmla="*/ 0 h 172"/>
              <a:gd name="T8" fmla="*/ 101 w 174"/>
              <a:gd name="T9" fmla="*/ 7 h 172"/>
              <a:gd name="T10" fmla="*/ 101 w 174"/>
              <a:gd name="T11" fmla="*/ 27 h 172"/>
              <a:gd name="T12" fmla="*/ 108 w 174"/>
              <a:gd name="T13" fmla="*/ 34 h 172"/>
              <a:gd name="T14" fmla="*/ 140 w 174"/>
              <a:gd name="T15" fmla="*/ 43 h 172"/>
              <a:gd name="T16" fmla="*/ 154 w 174"/>
              <a:gd name="T17" fmla="*/ 28 h 172"/>
              <a:gd name="T18" fmla="*/ 154 w 174"/>
              <a:gd name="T19" fmla="*/ 19 h 172"/>
              <a:gd name="T20" fmla="*/ 145 w 174"/>
              <a:gd name="T21" fmla="*/ 19 h 172"/>
              <a:gd name="T22" fmla="*/ 131 w 174"/>
              <a:gd name="T23" fmla="*/ 34 h 172"/>
              <a:gd name="T24" fmla="*/ 131 w 174"/>
              <a:gd name="T25" fmla="*/ 43 h 172"/>
              <a:gd name="T26" fmla="*/ 140 w 174"/>
              <a:gd name="T27" fmla="*/ 43 h 172"/>
              <a:gd name="T28" fmla="*/ 76 w 174"/>
              <a:gd name="T29" fmla="*/ 44 h 172"/>
              <a:gd name="T30" fmla="*/ 85 w 174"/>
              <a:gd name="T31" fmla="*/ 44 h 172"/>
              <a:gd name="T32" fmla="*/ 85 w 174"/>
              <a:gd name="T33" fmla="*/ 35 h 172"/>
              <a:gd name="T34" fmla="*/ 70 w 174"/>
              <a:gd name="T35" fmla="*/ 20 h 172"/>
              <a:gd name="T36" fmla="*/ 61 w 174"/>
              <a:gd name="T37" fmla="*/ 20 h 172"/>
              <a:gd name="T38" fmla="*/ 61 w 174"/>
              <a:gd name="T39" fmla="*/ 30 h 172"/>
              <a:gd name="T40" fmla="*/ 76 w 174"/>
              <a:gd name="T41" fmla="*/ 44 h 172"/>
              <a:gd name="T42" fmla="*/ 139 w 174"/>
              <a:gd name="T43" fmla="*/ 89 h 172"/>
              <a:gd name="T44" fmla="*/ 130 w 174"/>
              <a:gd name="T45" fmla="*/ 89 h 172"/>
              <a:gd name="T46" fmla="*/ 130 w 174"/>
              <a:gd name="T47" fmla="*/ 99 h 172"/>
              <a:gd name="T48" fmla="*/ 145 w 174"/>
              <a:gd name="T49" fmla="*/ 113 h 172"/>
              <a:gd name="T50" fmla="*/ 154 w 174"/>
              <a:gd name="T51" fmla="*/ 113 h 172"/>
              <a:gd name="T52" fmla="*/ 154 w 174"/>
              <a:gd name="T53" fmla="*/ 104 h 172"/>
              <a:gd name="T54" fmla="*/ 139 w 174"/>
              <a:gd name="T55" fmla="*/ 89 h 172"/>
              <a:gd name="T56" fmla="*/ 111 w 174"/>
              <a:gd name="T57" fmla="*/ 37 h 172"/>
              <a:gd name="T58" fmla="*/ 0 w 174"/>
              <a:gd name="T59" fmla="*/ 148 h 172"/>
              <a:gd name="T60" fmla="*/ 24 w 174"/>
              <a:gd name="T61" fmla="*/ 172 h 172"/>
              <a:gd name="T62" fmla="*/ 135 w 174"/>
              <a:gd name="T63" fmla="*/ 60 h 172"/>
              <a:gd name="T64" fmla="*/ 111 w 174"/>
              <a:gd name="T65" fmla="*/ 37 h 172"/>
              <a:gd name="T66" fmla="*/ 85 w 174"/>
              <a:gd name="T67" fmla="*/ 77 h 172"/>
              <a:gd name="T68" fmla="*/ 112 w 174"/>
              <a:gd name="T69" fmla="*/ 49 h 172"/>
              <a:gd name="T70" fmla="*/ 122 w 174"/>
              <a:gd name="T71" fmla="*/ 59 h 172"/>
              <a:gd name="T72" fmla="*/ 95 w 174"/>
              <a:gd name="T73" fmla="*/ 86 h 172"/>
              <a:gd name="T74" fmla="*/ 85 w 174"/>
              <a:gd name="T75" fmla="*/ 77 h 172"/>
              <a:gd name="T76" fmla="*/ 167 w 174"/>
              <a:gd name="T77" fmla="*/ 60 h 172"/>
              <a:gd name="T78" fmla="*/ 147 w 174"/>
              <a:gd name="T79" fmla="*/ 60 h 172"/>
              <a:gd name="T80" fmla="*/ 141 w 174"/>
              <a:gd name="T81" fmla="*/ 66 h 172"/>
              <a:gd name="T82" fmla="*/ 147 w 174"/>
              <a:gd name="T83" fmla="*/ 73 h 172"/>
              <a:gd name="T84" fmla="*/ 167 w 174"/>
              <a:gd name="T85" fmla="*/ 73 h 172"/>
              <a:gd name="T86" fmla="*/ 174 w 174"/>
              <a:gd name="T87" fmla="*/ 66 h 172"/>
              <a:gd name="T88" fmla="*/ 167 w 174"/>
              <a:gd name="T89" fmla="*/ 6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4" h="172">
                <a:moveTo>
                  <a:pt x="108" y="34"/>
                </a:moveTo>
                <a:cubicBezTo>
                  <a:pt x="111" y="34"/>
                  <a:pt x="114" y="31"/>
                  <a:pt x="114" y="2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4" y="3"/>
                  <a:pt x="111" y="0"/>
                  <a:pt x="108" y="0"/>
                </a:cubicBezTo>
                <a:cubicBezTo>
                  <a:pt x="104" y="0"/>
                  <a:pt x="101" y="3"/>
                  <a:pt x="101" y="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104" y="34"/>
                  <a:pt x="108" y="34"/>
                </a:cubicBezTo>
                <a:close/>
                <a:moveTo>
                  <a:pt x="140" y="43"/>
                </a:moveTo>
                <a:cubicBezTo>
                  <a:pt x="154" y="28"/>
                  <a:pt x="154" y="28"/>
                  <a:pt x="154" y="28"/>
                </a:cubicBezTo>
                <a:cubicBezTo>
                  <a:pt x="157" y="26"/>
                  <a:pt x="157" y="22"/>
                  <a:pt x="154" y="19"/>
                </a:cubicBezTo>
                <a:cubicBezTo>
                  <a:pt x="152" y="17"/>
                  <a:pt x="148" y="17"/>
                  <a:pt x="145" y="19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28" y="36"/>
                  <a:pt x="128" y="40"/>
                  <a:pt x="131" y="43"/>
                </a:cubicBezTo>
                <a:cubicBezTo>
                  <a:pt x="133" y="45"/>
                  <a:pt x="138" y="45"/>
                  <a:pt x="140" y="43"/>
                </a:cubicBezTo>
                <a:close/>
                <a:moveTo>
                  <a:pt x="76" y="44"/>
                </a:moveTo>
                <a:cubicBezTo>
                  <a:pt x="78" y="46"/>
                  <a:pt x="82" y="46"/>
                  <a:pt x="85" y="44"/>
                </a:cubicBezTo>
                <a:cubicBezTo>
                  <a:pt x="87" y="41"/>
                  <a:pt x="87" y="37"/>
                  <a:pt x="85" y="35"/>
                </a:cubicBezTo>
                <a:cubicBezTo>
                  <a:pt x="70" y="20"/>
                  <a:pt x="70" y="20"/>
                  <a:pt x="70" y="20"/>
                </a:cubicBezTo>
                <a:cubicBezTo>
                  <a:pt x="68" y="18"/>
                  <a:pt x="64" y="18"/>
                  <a:pt x="61" y="20"/>
                </a:cubicBezTo>
                <a:cubicBezTo>
                  <a:pt x="59" y="23"/>
                  <a:pt x="59" y="27"/>
                  <a:pt x="61" y="30"/>
                </a:cubicBezTo>
                <a:lnTo>
                  <a:pt x="76" y="44"/>
                </a:lnTo>
                <a:close/>
                <a:moveTo>
                  <a:pt x="139" y="89"/>
                </a:moveTo>
                <a:cubicBezTo>
                  <a:pt x="137" y="87"/>
                  <a:pt x="133" y="87"/>
                  <a:pt x="130" y="89"/>
                </a:cubicBezTo>
                <a:cubicBezTo>
                  <a:pt x="128" y="92"/>
                  <a:pt x="128" y="96"/>
                  <a:pt x="130" y="99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7" y="115"/>
                  <a:pt x="151" y="115"/>
                  <a:pt x="154" y="113"/>
                </a:cubicBezTo>
                <a:cubicBezTo>
                  <a:pt x="156" y="110"/>
                  <a:pt x="156" y="106"/>
                  <a:pt x="154" y="104"/>
                </a:cubicBezTo>
                <a:lnTo>
                  <a:pt x="139" y="89"/>
                </a:lnTo>
                <a:close/>
                <a:moveTo>
                  <a:pt x="111" y="37"/>
                </a:moveTo>
                <a:cubicBezTo>
                  <a:pt x="0" y="148"/>
                  <a:pt x="0" y="148"/>
                  <a:pt x="0" y="148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135" y="60"/>
                  <a:pt x="135" y="60"/>
                  <a:pt x="135" y="60"/>
                </a:cubicBezTo>
                <a:lnTo>
                  <a:pt x="111" y="37"/>
                </a:lnTo>
                <a:close/>
                <a:moveTo>
                  <a:pt x="85" y="77"/>
                </a:moveTo>
                <a:cubicBezTo>
                  <a:pt x="112" y="49"/>
                  <a:pt x="112" y="49"/>
                  <a:pt x="112" y="49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95" y="86"/>
                  <a:pt x="95" y="86"/>
                  <a:pt x="95" y="86"/>
                </a:cubicBezTo>
                <a:lnTo>
                  <a:pt x="85" y="77"/>
                </a:lnTo>
                <a:close/>
                <a:moveTo>
                  <a:pt x="167" y="60"/>
                </a:moveTo>
                <a:cubicBezTo>
                  <a:pt x="147" y="60"/>
                  <a:pt x="147" y="60"/>
                  <a:pt x="147" y="60"/>
                </a:cubicBezTo>
                <a:cubicBezTo>
                  <a:pt x="143" y="60"/>
                  <a:pt x="141" y="63"/>
                  <a:pt x="141" y="66"/>
                </a:cubicBezTo>
                <a:cubicBezTo>
                  <a:pt x="141" y="70"/>
                  <a:pt x="143" y="73"/>
                  <a:pt x="147" y="73"/>
                </a:cubicBezTo>
                <a:cubicBezTo>
                  <a:pt x="167" y="73"/>
                  <a:pt x="167" y="73"/>
                  <a:pt x="167" y="73"/>
                </a:cubicBezTo>
                <a:cubicBezTo>
                  <a:pt x="171" y="73"/>
                  <a:pt x="174" y="70"/>
                  <a:pt x="174" y="66"/>
                </a:cubicBezTo>
                <a:cubicBezTo>
                  <a:pt x="174" y="63"/>
                  <a:pt x="171" y="60"/>
                  <a:pt x="16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8" name="Freeform 35">
            <a:extLst>
              <a:ext uri="{FF2B5EF4-FFF2-40B4-BE49-F238E27FC236}">
                <a16:creationId xmlns:a16="http://schemas.microsoft.com/office/drawing/2014/main" id="{AD4F4C06-F8E2-41A8-86E5-384AC06BF637}"/>
              </a:ext>
            </a:extLst>
          </p:cNvPr>
          <p:cNvSpPr>
            <a:spLocks noEditPoints="1"/>
          </p:cNvSpPr>
          <p:nvPr/>
        </p:nvSpPr>
        <p:spPr bwMode="auto">
          <a:xfrm>
            <a:off x="442913" y="2262188"/>
            <a:ext cx="604837" cy="469900"/>
          </a:xfrm>
          <a:custGeom>
            <a:avLst/>
            <a:gdLst>
              <a:gd name="T0" fmla="*/ 51 w 178"/>
              <a:gd name="T1" fmla="*/ 100 h 138"/>
              <a:gd name="T2" fmla="*/ 63 w 178"/>
              <a:gd name="T3" fmla="*/ 112 h 138"/>
              <a:gd name="T4" fmla="*/ 89 w 178"/>
              <a:gd name="T5" fmla="*/ 101 h 138"/>
              <a:gd name="T6" fmla="*/ 115 w 178"/>
              <a:gd name="T7" fmla="*/ 112 h 138"/>
              <a:gd name="T8" fmla="*/ 127 w 178"/>
              <a:gd name="T9" fmla="*/ 100 h 138"/>
              <a:gd name="T10" fmla="*/ 89 w 178"/>
              <a:gd name="T11" fmla="*/ 84 h 138"/>
              <a:gd name="T12" fmla="*/ 51 w 178"/>
              <a:gd name="T13" fmla="*/ 100 h 138"/>
              <a:gd name="T14" fmla="*/ 89 w 178"/>
              <a:gd name="T15" fmla="*/ 120 h 138"/>
              <a:gd name="T16" fmla="*/ 76 w 178"/>
              <a:gd name="T17" fmla="*/ 125 h 138"/>
              <a:gd name="T18" fmla="*/ 89 w 178"/>
              <a:gd name="T19" fmla="*/ 138 h 138"/>
              <a:gd name="T20" fmla="*/ 102 w 178"/>
              <a:gd name="T21" fmla="*/ 125 h 138"/>
              <a:gd name="T22" fmla="*/ 89 w 178"/>
              <a:gd name="T23" fmla="*/ 120 h 138"/>
              <a:gd name="T24" fmla="*/ 177 w 178"/>
              <a:gd name="T25" fmla="*/ 49 h 138"/>
              <a:gd name="T26" fmla="*/ 1 w 178"/>
              <a:gd name="T27" fmla="*/ 49 h 138"/>
              <a:gd name="T28" fmla="*/ 0 w 178"/>
              <a:gd name="T29" fmla="*/ 49 h 138"/>
              <a:gd name="T30" fmla="*/ 13 w 178"/>
              <a:gd name="T31" fmla="*/ 62 h 138"/>
              <a:gd name="T32" fmla="*/ 89 w 178"/>
              <a:gd name="T33" fmla="*/ 29 h 138"/>
              <a:gd name="T34" fmla="*/ 165 w 178"/>
              <a:gd name="T35" fmla="*/ 62 h 138"/>
              <a:gd name="T36" fmla="*/ 178 w 178"/>
              <a:gd name="T37" fmla="*/ 49 h 138"/>
              <a:gd name="T38" fmla="*/ 177 w 178"/>
              <a:gd name="T39" fmla="*/ 49 h 138"/>
              <a:gd name="T40" fmla="*/ 89 w 178"/>
              <a:gd name="T41" fmla="*/ 48 h 138"/>
              <a:gd name="T42" fmla="*/ 26 w 178"/>
              <a:gd name="T43" fmla="*/ 74 h 138"/>
              <a:gd name="T44" fmla="*/ 26 w 178"/>
              <a:gd name="T45" fmla="*/ 75 h 138"/>
              <a:gd name="T46" fmla="*/ 38 w 178"/>
              <a:gd name="T47" fmla="*/ 87 h 138"/>
              <a:gd name="T48" fmla="*/ 89 w 178"/>
              <a:gd name="T49" fmla="*/ 66 h 138"/>
              <a:gd name="T50" fmla="*/ 140 w 178"/>
              <a:gd name="T51" fmla="*/ 87 h 138"/>
              <a:gd name="T52" fmla="*/ 152 w 178"/>
              <a:gd name="T53" fmla="*/ 75 h 138"/>
              <a:gd name="T54" fmla="*/ 152 w 178"/>
              <a:gd name="T55" fmla="*/ 74 h 138"/>
              <a:gd name="T56" fmla="*/ 89 w 178"/>
              <a:gd name="T57" fmla="*/ 4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8" h="138">
                <a:moveTo>
                  <a:pt x="51" y="100"/>
                </a:moveTo>
                <a:cubicBezTo>
                  <a:pt x="63" y="112"/>
                  <a:pt x="63" y="112"/>
                  <a:pt x="63" y="112"/>
                </a:cubicBezTo>
                <a:cubicBezTo>
                  <a:pt x="70" y="106"/>
                  <a:pt x="79" y="101"/>
                  <a:pt x="89" y="101"/>
                </a:cubicBezTo>
                <a:cubicBezTo>
                  <a:pt x="99" y="101"/>
                  <a:pt x="108" y="106"/>
                  <a:pt x="115" y="112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117" y="90"/>
                  <a:pt x="104" y="84"/>
                  <a:pt x="89" y="84"/>
                </a:cubicBezTo>
                <a:cubicBezTo>
                  <a:pt x="74" y="84"/>
                  <a:pt x="61" y="90"/>
                  <a:pt x="51" y="100"/>
                </a:cubicBezTo>
                <a:close/>
                <a:moveTo>
                  <a:pt x="89" y="120"/>
                </a:moveTo>
                <a:cubicBezTo>
                  <a:pt x="84" y="120"/>
                  <a:pt x="79" y="122"/>
                  <a:pt x="76" y="125"/>
                </a:cubicBezTo>
                <a:cubicBezTo>
                  <a:pt x="89" y="138"/>
                  <a:pt x="89" y="138"/>
                  <a:pt x="89" y="138"/>
                </a:cubicBezTo>
                <a:cubicBezTo>
                  <a:pt x="102" y="125"/>
                  <a:pt x="102" y="125"/>
                  <a:pt x="102" y="125"/>
                </a:cubicBezTo>
                <a:cubicBezTo>
                  <a:pt x="99" y="122"/>
                  <a:pt x="94" y="120"/>
                  <a:pt x="89" y="120"/>
                </a:cubicBezTo>
                <a:close/>
                <a:moveTo>
                  <a:pt x="177" y="49"/>
                </a:moveTo>
                <a:cubicBezTo>
                  <a:pt x="128" y="0"/>
                  <a:pt x="50" y="0"/>
                  <a:pt x="1" y="49"/>
                </a:cubicBezTo>
                <a:cubicBezTo>
                  <a:pt x="1" y="49"/>
                  <a:pt x="1" y="49"/>
                  <a:pt x="0" y="49"/>
                </a:cubicBezTo>
                <a:cubicBezTo>
                  <a:pt x="13" y="62"/>
                  <a:pt x="13" y="62"/>
                  <a:pt x="13" y="62"/>
                </a:cubicBezTo>
                <a:cubicBezTo>
                  <a:pt x="32" y="42"/>
                  <a:pt x="59" y="29"/>
                  <a:pt x="89" y="29"/>
                </a:cubicBezTo>
                <a:cubicBezTo>
                  <a:pt x="119" y="29"/>
                  <a:pt x="146" y="42"/>
                  <a:pt x="165" y="62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7" y="49"/>
                  <a:pt x="177" y="49"/>
                  <a:pt x="177" y="49"/>
                </a:cubicBezTo>
                <a:close/>
                <a:moveTo>
                  <a:pt x="89" y="48"/>
                </a:moveTo>
                <a:cubicBezTo>
                  <a:pt x="65" y="48"/>
                  <a:pt x="43" y="57"/>
                  <a:pt x="26" y="74"/>
                </a:cubicBezTo>
                <a:cubicBezTo>
                  <a:pt x="26" y="74"/>
                  <a:pt x="26" y="74"/>
                  <a:pt x="26" y="75"/>
                </a:cubicBezTo>
                <a:cubicBezTo>
                  <a:pt x="38" y="87"/>
                  <a:pt x="38" y="87"/>
                  <a:pt x="38" y="87"/>
                </a:cubicBezTo>
                <a:cubicBezTo>
                  <a:pt x="51" y="74"/>
                  <a:pt x="69" y="66"/>
                  <a:pt x="89" y="66"/>
                </a:cubicBezTo>
                <a:cubicBezTo>
                  <a:pt x="109" y="66"/>
                  <a:pt x="127" y="74"/>
                  <a:pt x="140" y="87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35" y="57"/>
                  <a:pt x="113" y="48"/>
                  <a:pt x="8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9" name="Freeform 36">
            <a:extLst>
              <a:ext uri="{FF2B5EF4-FFF2-40B4-BE49-F238E27FC236}">
                <a16:creationId xmlns:a16="http://schemas.microsoft.com/office/drawing/2014/main" id="{F04D46F4-E8F3-4395-85A5-443665DDE69B}"/>
              </a:ext>
            </a:extLst>
          </p:cNvPr>
          <p:cNvSpPr>
            <a:spLocks noEditPoints="1"/>
          </p:cNvSpPr>
          <p:nvPr/>
        </p:nvSpPr>
        <p:spPr bwMode="auto">
          <a:xfrm>
            <a:off x="1484313" y="2247900"/>
            <a:ext cx="538162" cy="487363"/>
          </a:xfrm>
          <a:custGeom>
            <a:avLst/>
            <a:gdLst>
              <a:gd name="T0" fmla="*/ 71 w 158"/>
              <a:gd name="T1" fmla="*/ 73 h 143"/>
              <a:gd name="T2" fmla="*/ 47 w 158"/>
              <a:gd name="T3" fmla="*/ 64 h 143"/>
              <a:gd name="T4" fmla="*/ 14 w 158"/>
              <a:gd name="T5" fmla="*/ 71 h 143"/>
              <a:gd name="T6" fmla="*/ 0 w 158"/>
              <a:gd name="T7" fmla="*/ 122 h 143"/>
              <a:gd name="T8" fmla="*/ 56 w 158"/>
              <a:gd name="T9" fmla="*/ 125 h 143"/>
              <a:gd name="T10" fmla="*/ 71 w 158"/>
              <a:gd name="T11" fmla="*/ 73 h 143"/>
              <a:gd name="T12" fmla="*/ 71 w 158"/>
              <a:gd name="T13" fmla="*/ 73 h 143"/>
              <a:gd name="T14" fmla="*/ 51 w 158"/>
              <a:gd name="T15" fmla="*/ 53 h 143"/>
              <a:gd name="T16" fmla="*/ 74 w 158"/>
              <a:gd name="T17" fmla="*/ 62 h 143"/>
              <a:gd name="T18" fmla="*/ 89 w 158"/>
              <a:gd name="T19" fmla="*/ 11 h 143"/>
              <a:gd name="T20" fmla="*/ 66 w 158"/>
              <a:gd name="T21" fmla="*/ 2 h 143"/>
              <a:gd name="T22" fmla="*/ 32 w 158"/>
              <a:gd name="T23" fmla="*/ 8 h 143"/>
              <a:gd name="T24" fmla="*/ 18 w 158"/>
              <a:gd name="T25" fmla="*/ 59 h 143"/>
              <a:gd name="T26" fmla="*/ 51 w 158"/>
              <a:gd name="T27" fmla="*/ 53 h 143"/>
              <a:gd name="T28" fmla="*/ 111 w 158"/>
              <a:gd name="T29" fmla="*/ 89 h 143"/>
              <a:gd name="T30" fmla="*/ 80 w 158"/>
              <a:gd name="T31" fmla="*/ 79 h 143"/>
              <a:gd name="T32" fmla="*/ 80 w 158"/>
              <a:gd name="T33" fmla="*/ 79 h 143"/>
              <a:gd name="T34" fmla="*/ 65 w 158"/>
              <a:gd name="T35" fmla="*/ 131 h 143"/>
              <a:gd name="T36" fmla="*/ 125 w 158"/>
              <a:gd name="T37" fmla="*/ 135 h 143"/>
              <a:gd name="T38" fmla="*/ 140 w 158"/>
              <a:gd name="T39" fmla="*/ 84 h 143"/>
              <a:gd name="T40" fmla="*/ 140 w 158"/>
              <a:gd name="T41" fmla="*/ 84 h 143"/>
              <a:gd name="T42" fmla="*/ 111 w 158"/>
              <a:gd name="T43" fmla="*/ 89 h 143"/>
              <a:gd name="T44" fmla="*/ 158 w 158"/>
              <a:gd name="T45" fmla="*/ 21 h 143"/>
              <a:gd name="T46" fmla="*/ 158 w 158"/>
              <a:gd name="T47" fmla="*/ 21 h 143"/>
              <a:gd name="T48" fmla="*/ 98 w 158"/>
              <a:gd name="T49" fmla="*/ 17 h 143"/>
              <a:gd name="T50" fmla="*/ 96 w 158"/>
              <a:gd name="T51" fmla="*/ 24 h 143"/>
              <a:gd name="T52" fmla="*/ 91 w 158"/>
              <a:gd name="T53" fmla="*/ 42 h 143"/>
              <a:gd name="T54" fmla="*/ 83 w 158"/>
              <a:gd name="T55" fmla="*/ 69 h 143"/>
              <a:gd name="T56" fmla="*/ 143 w 158"/>
              <a:gd name="T57" fmla="*/ 73 h 143"/>
              <a:gd name="T58" fmla="*/ 158 w 158"/>
              <a:gd name="T59" fmla="*/ 21 h 143"/>
              <a:gd name="T60" fmla="*/ 158 w 158"/>
              <a:gd name="T61" fmla="*/ 2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" h="143">
                <a:moveTo>
                  <a:pt x="71" y="73"/>
                </a:moveTo>
                <a:cubicBezTo>
                  <a:pt x="63" y="69"/>
                  <a:pt x="56" y="65"/>
                  <a:pt x="47" y="64"/>
                </a:cubicBezTo>
                <a:cubicBezTo>
                  <a:pt x="36" y="63"/>
                  <a:pt x="25" y="66"/>
                  <a:pt x="14" y="71"/>
                </a:cubicBezTo>
                <a:cubicBezTo>
                  <a:pt x="0" y="122"/>
                  <a:pt x="0" y="122"/>
                  <a:pt x="0" y="122"/>
                </a:cubicBezTo>
                <a:cubicBezTo>
                  <a:pt x="19" y="114"/>
                  <a:pt x="37" y="113"/>
                  <a:pt x="56" y="125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3"/>
                  <a:pt x="71" y="73"/>
                  <a:pt x="71" y="73"/>
                </a:cubicBezTo>
                <a:moveTo>
                  <a:pt x="51" y="53"/>
                </a:moveTo>
                <a:cubicBezTo>
                  <a:pt x="60" y="54"/>
                  <a:pt x="68" y="58"/>
                  <a:pt x="74" y="62"/>
                </a:cubicBezTo>
                <a:cubicBezTo>
                  <a:pt x="79" y="45"/>
                  <a:pt x="84" y="28"/>
                  <a:pt x="89" y="11"/>
                </a:cubicBezTo>
                <a:cubicBezTo>
                  <a:pt x="81" y="6"/>
                  <a:pt x="74" y="3"/>
                  <a:pt x="66" y="2"/>
                </a:cubicBezTo>
                <a:cubicBezTo>
                  <a:pt x="54" y="0"/>
                  <a:pt x="43" y="4"/>
                  <a:pt x="32" y="8"/>
                </a:cubicBezTo>
                <a:cubicBezTo>
                  <a:pt x="27" y="25"/>
                  <a:pt x="23" y="42"/>
                  <a:pt x="18" y="59"/>
                </a:cubicBezTo>
                <a:cubicBezTo>
                  <a:pt x="28" y="55"/>
                  <a:pt x="40" y="52"/>
                  <a:pt x="51" y="53"/>
                </a:cubicBezTo>
                <a:moveTo>
                  <a:pt x="111" y="89"/>
                </a:moveTo>
                <a:cubicBezTo>
                  <a:pt x="97" y="89"/>
                  <a:pt x="88" y="85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84" y="143"/>
                  <a:pt x="105" y="143"/>
                  <a:pt x="125" y="135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29" y="88"/>
                  <a:pt x="119" y="89"/>
                  <a:pt x="111" y="89"/>
                </a:cubicBezTo>
                <a:moveTo>
                  <a:pt x="158" y="21"/>
                </a:moveTo>
                <a:cubicBezTo>
                  <a:pt x="158" y="21"/>
                  <a:pt x="158" y="21"/>
                  <a:pt x="158" y="21"/>
                </a:cubicBezTo>
                <a:cubicBezTo>
                  <a:pt x="137" y="29"/>
                  <a:pt x="117" y="30"/>
                  <a:pt x="98" y="17"/>
                </a:cubicBezTo>
                <a:cubicBezTo>
                  <a:pt x="97" y="20"/>
                  <a:pt x="96" y="23"/>
                  <a:pt x="96" y="24"/>
                </a:cubicBezTo>
                <a:cubicBezTo>
                  <a:pt x="94" y="30"/>
                  <a:pt x="92" y="36"/>
                  <a:pt x="91" y="42"/>
                </a:cubicBezTo>
                <a:cubicBezTo>
                  <a:pt x="88" y="51"/>
                  <a:pt x="85" y="60"/>
                  <a:pt x="83" y="69"/>
                </a:cubicBezTo>
                <a:cubicBezTo>
                  <a:pt x="101" y="81"/>
                  <a:pt x="123" y="82"/>
                  <a:pt x="143" y="73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0" name="Freeform 37">
            <a:extLst>
              <a:ext uri="{FF2B5EF4-FFF2-40B4-BE49-F238E27FC236}">
                <a16:creationId xmlns:a16="http://schemas.microsoft.com/office/drawing/2014/main" id="{62C364EF-2642-4375-BF16-63466A3B9E8C}"/>
              </a:ext>
            </a:extLst>
          </p:cNvPr>
          <p:cNvSpPr>
            <a:spLocks/>
          </p:cNvSpPr>
          <p:nvPr/>
        </p:nvSpPr>
        <p:spPr bwMode="auto">
          <a:xfrm>
            <a:off x="2427288" y="2197100"/>
            <a:ext cx="585787" cy="585788"/>
          </a:xfrm>
          <a:custGeom>
            <a:avLst/>
            <a:gdLst>
              <a:gd name="T0" fmla="*/ 149 w 172"/>
              <a:gd name="T1" fmla="*/ 48 h 172"/>
              <a:gd name="T2" fmla="*/ 129 w 172"/>
              <a:gd name="T3" fmla="*/ 43 h 172"/>
              <a:gd name="T4" fmla="*/ 124 w 172"/>
              <a:gd name="T5" fmla="*/ 23 h 172"/>
              <a:gd name="T6" fmla="*/ 144 w 172"/>
              <a:gd name="T7" fmla="*/ 3 h 172"/>
              <a:gd name="T8" fmla="*/ 110 w 172"/>
              <a:gd name="T9" fmla="*/ 13 h 172"/>
              <a:gd name="T10" fmla="*/ 101 w 172"/>
              <a:gd name="T11" fmla="*/ 47 h 172"/>
              <a:gd name="T12" fmla="*/ 47 w 172"/>
              <a:gd name="T13" fmla="*/ 101 h 172"/>
              <a:gd name="T14" fmla="*/ 13 w 172"/>
              <a:gd name="T15" fmla="*/ 110 h 172"/>
              <a:gd name="T16" fmla="*/ 3 w 172"/>
              <a:gd name="T17" fmla="*/ 144 h 172"/>
              <a:gd name="T18" fmla="*/ 23 w 172"/>
              <a:gd name="T19" fmla="*/ 124 h 172"/>
              <a:gd name="T20" fmla="*/ 43 w 172"/>
              <a:gd name="T21" fmla="*/ 129 h 172"/>
              <a:gd name="T22" fmla="*/ 48 w 172"/>
              <a:gd name="T23" fmla="*/ 149 h 172"/>
              <a:gd name="T24" fmla="*/ 28 w 172"/>
              <a:gd name="T25" fmla="*/ 169 h 172"/>
              <a:gd name="T26" fmla="*/ 62 w 172"/>
              <a:gd name="T27" fmla="*/ 159 h 172"/>
              <a:gd name="T28" fmla="*/ 71 w 172"/>
              <a:gd name="T29" fmla="*/ 124 h 172"/>
              <a:gd name="T30" fmla="*/ 124 w 172"/>
              <a:gd name="T31" fmla="*/ 71 h 172"/>
              <a:gd name="T32" fmla="*/ 159 w 172"/>
              <a:gd name="T33" fmla="*/ 62 h 172"/>
              <a:gd name="T34" fmla="*/ 169 w 172"/>
              <a:gd name="T35" fmla="*/ 28 h 172"/>
              <a:gd name="T36" fmla="*/ 149 w 172"/>
              <a:gd name="T37" fmla="*/ 48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2" h="172">
                <a:moveTo>
                  <a:pt x="149" y="48"/>
                </a:moveTo>
                <a:cubicBezTo>
                  <a:pt x="129" y="43"/>
                  <a:pt x="129" y="43"/>
                  <a:pt x="129" y="4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44" y="3"/>
                  <a:pt x="144" y="3"/>
                  <a:pt x="144" y="3"/>
                </a:cubicBezTo>
                <a:cubicBezTo>
                  <a:pt x="132" y="0"/>
                  <a:pt x="119" y="3"/>
                  <a:pt x="110" y="13"/>
                </a:cubicBezTo>
                <a:cubicBezTo>
                  <a:pt x="100" y="22"/>
                  <a:pt x="97" y="35"/>
                  <a:pt x="101" y="47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35" y="97"/>
                  <a:pt x="22" y="100"/>
                  <a:pt x="13" y="110"/>
                </a:cubicBezTo>
                <a:cubicBezTo>
                  <a:pt x="3" y="119"/>
                  <a:pt x="0" y="132"/>
                  <a:pt x="3" y="14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48" y="149"/>
                  <a:pt x="48" y="149"/>
                  <a:pt x="48" y="149"/>
                </a:cubicBezTo>
                <a:cubicBezTo>
                  <a:pt x="28" y="169"/>
                  <a:pt x="28" y="169"/>
                  <a:pt x="28" y="169"/>
                </a:cubicBezTo>
                <a:cubicBezTo>
                  <a:pt x="40" y="172"/>
                  <a:pt x="53" y="169"/>
                  <a:pt x="62" y="159"/>
                </a:cubicBezTo>
                <a:cubicBezTo>
                  <a:pt x="72" y="150"/>
                  <a:pt x="75" y="136"/>
                  <a:pt x="71" y="124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36" y="75"/>
                  <a:pt x="150" y="72"/>
                  <a:pt x="159" y="62"/>
                </a:cubicBezTo>
                <a:cubicBezTo>
                  <a:pt x="169" y="53"/>
                  <a:pt x="172" y="40"/>
                  <a:pt x="169" y="28"/>
                </a:cubicBezTo>
                <a:lnTo>
                  <a:pt x="149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1" name="Freeform 38">
            <a:extLst>
              <a:ext uri="{FF2B5EF4-FFF2-40B4-BE49-F238E27FC236}">
                <a16:creationId xmlns:a16="http://schemas.microsoft.com/office/drawing/2014/main" id="{D93ED56A-287D-422E-AF6A-3C7DAB5C93C5}"/>
              </a:ext>
            </a:extLst>
          </p:cNvPr>
          <p:cNvSpPr>
            <a:spLocks noEditPoints="1"/>
          </p:cNvSpPr>
          <p:nvPr/>
        </p:nvSpPr>
        <p:spPr bwMode="auto">
          <a:xfrm>
            <a:off x="3411538" y="2173288"/>
            <a:ext cx="609600" cy="609600"/>
          </a:xfrm>
          <a:custGeom>
            <a:avLst/>
            <a:gdLst>
              <a:gd name="T0" fmla="*/ 176 w 179"/>
              <a:gd name="T1" fmla="*/ 150 h 179"/>
              <a:gd name="T2" fmla="*/ 175 w 179"/>
              <a:gd name="T3" fmla="*/ 149 h 179"/>
              <a:gd name="T4" fmla="*/ 175 w 179"/>
              <a:gd name="T5" fmla="*/ 149 h 179"/>
              <a:gd name="T6" fmla="*/ 132 w 179"/>
              <a:gd name="T7" fmla="*/ 106 h 179"/>
              <a:gd name="T8" fmla="*/ 141 w 179"/>
              <a:gd name="T9" fmla="*/ 71 h 179"/>
              <a:gd name="T10" fmla="*/ 71 w 179"/>
              <a:gd name="T11" fmla="*/ 0 h 179"/>
              <a:gd name="T12" fmla="*/ 70 w 179"/>
              <a:gd name="T13" fmla="*/ 0 h 179"/>
              <a:gd name="T14" fmla="*/ 0 w 179"/>
              <a:gd name="T15" fmla="*/ 70 h 179"/>
              <a:gd name="T16" fmla="*/ 70 w 179"/>
              <a:gd name="T17" fmla="*/ 141 h 179"/>
              <a:gd name="T18" fmla="*/ 71 w 179"/>
              <a:gd name="T19" fmla="*/ 141 h 179"/>
              <a:gd name="T20" fmla="*/ 106 w 179"/>
              <a:gd name="T21" fmla="*/ 132 h 179"/>
              <a:gd name="T22" fmla="*/ 149 w 179"/>
              <a:gd name="T23" fmla="*/ 175 h 179"/>
              <a:gd name="T24" fmla="*/ 149 w 179"/>
              <a:gd name="T25" fmla="*/ 175 h 179"/>
              <a:gd name="T26" fmla="*/ 150 w 179"/>
              <a:gd name="T27" fmla="*/ 176 h 179"/>
              <a:gd name="T28" fmla="*/ 162 w 179"/>
              <a:gd name="T29" fmla="*/ 176 h 179"/>
              <a:gd name="T30" fmla="*/ 176 w 179"/>
              <a:gd name="T31" fmla="*/ 162 h 179"/>
              <a:gd name="T32" fmla="*/ 176 w 179"/>
              <a:gd name="T33" fmla="*/ 150 h 179"/>
              <a:gd name="T34" fmla="*/ 108 w 179"/>
              <a:gd name="T35" fmla="*/ 108 h 179"/>
              <a:gd name="T36" fmla="*/ 71 w 179"/>
              <a:gd name="T37" fmla="*/ 123 h 179"/>
              <a:gd name="T38" fmla="*/ 70 w 179"/>
              <a:gd name="T39" fmla="*/ 123 h 179"/>
              <a:gd name="T40" fmla="*/ 18 w 179"/>
              <a:gd name="T41" fmla="*/ 70 h 179"/>
              <a:gd name="T42" fmla="*/ 33 w 179"/>
              <a:gd name="T43" fmla="*/ 33 h 179"/>
              <a:gd name="T44" fmla="*/ 70 w 179"/>
              <a:gd name="T45" fmla="*/ 18 h 179"/>
              <a:gd name="T46" fmla="*/ 71 w 179"/>
              <a:gd name="T47" fmla="*/ 18 h 179"/>
              <a:gd name="T48" fmla="*/ 108 w 179"/>
              <a:gd name="T49" fmla="*/ 34 h 179"/>
              <a:gd name="T50" fmla="*/ 123 w 179"/>
              <a:gd name="T51" fmla="*/ 71 h 179"/>
              <a:gd name="T52" fmla="*/ 108 w 179"/>
              <a:gd name="T53" fmla="*/ 108 h 179"/>
              <a:gd name="T54" fmla="*/ 82 w 179"/>
              <a:gd name="T55" fmla="*/ 33 h 179"/>
              <a:gd name="T56" fmla="*/ 61 w 179"/>
              <a:gd name="T57" fmla="*/ 33 h 179"/>
              <a:gd name="T58" fmla="*/ 61 w 179"/>
              <a:gd name="T59" fmla="*/ 58 h 179"/>
              <a:gd name="T60" fmla="*/ 36 w 179"/>
              <a:gd name="T61" fmla="*/ 58 h 179"/>
              <a:gd name="T62" fmla="*/ 36 w 179"/>
              <a:gd name="T63" fmla="*/ 80 h 179"/>
              <a:gd name="T64" fmla="*/ 61 w 179"/>
              <a:gd name="T65" fmla="*/ 80 h 179"/>
              <a:gd name="T66" fmla="*/ 61 w 179"/>
              <a:gd name="T67" fmla="*/ 104 h 179"/>
              <a:gd name="T68" fmla="*/ 82 w 179"/>
              <a:gd name="T69" fmla="*/ 104 h 179"/>
              <a:gd name="T70" fmla="*/ 82 w 179"/>
              <a:gd name="T71" fmla="*/ 80 h 179"/>
              <a:gd name="T72" fmla="*/ 107 w 179"/>
              <a:gd name="T73" fmla="*/ 80 h 179"/>
              <a:gd name="T74" fmla="*/ 107 w 179"/>
              <a:gd name="T75" fmla="*/ 58 h 179"/>
              <a:gd name="T76" fmla="*/ 82 w 179"/>
              <a:gd name="T77" fmla="*/ 58 h 179"/>
              <a:gd name="T78" fmla="*/ 82 w 179"/>
              <a:gd name="T79" fmla="*/ 3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9" h="179">
                <a:moveTo>
                  <a:pt x="176" y="150"/>
                </a:moveTo>
                <a:cubicBezTo>
                  <a:pt x="175" y="149"/>
                  <a:pt x="175" y="149"/>
                  <a:pt x="175" y="149"/>
                </a:cubicBezTo>
                <a:cubicBezTo>
                  <a:pt x="175" y="149"/>
                  <a:pt x="175" y="149"/>
                  <a:pt x="175" y="149"/>
                </a:cubicBezTo>
                <a:cubicBezTo>
                  <a:pt x="132" y="106"/>
                  <a:pt x="132" y="106"/>
                  <a:pt x="132" y="106"/>
                </a:cubicBezTo>
                <a:cubicBezTo>
                  <a:pt x="138" y="96"/>
                  <a:pt x="141" y="84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1" y="141"/>
                  <a:pt x="70" y="141"/>
                </a:cubicBezTo>
                <a:cubicBezTo>
                  <a:pt x="70" y="141"/>
                  <a:pt x="70" y="141"/>
                  <a:pt x="71" y="141"/>
                </a:cubicBezTo>
                <a:cubicBezTo>
                  <a:pt x="83" y="141"/>
                  <a:pt x="96" y="138"/>
                  <a:pt x="106" y="132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50" y="176"/>
                  <a:pt x="150" y="176"/>
                  <a:pt x="150" y="176"/>
                </a:cubicBezTo>
                <a:cubicBezTo>
                  <a:pt x="153" y="179"/>
                  <a:pt x="159" y="179"/>
                  <a:pt x="162" y="17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9" y="159"/>
                  <a:pt x="179" y="153"/>
                  <a:pt x="176" y="150"/>
                </a:cubicBezTo>
                <a:close/>
                <a:moveTo>
                  <a:pt x="108" y="108"/>
                </a:moveTo>
                <a:cubicBezTo>
                  <a:pt x="98" y="118"/>
                  <a:pt x="85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41" y="123"/>
                  <a:pt x="18" y="99"/>
                  <a:pt x="18" y="70"/>
                </a:cubicBezTo>
                <a:cubicBezTo>
                  <a:pt x="18" y="56"/>
                  <a:pt x="23" y="43"/>
                  <a:pt x="33" y="33"/>
                </a:cubicBezTo>
                <a:cubicBezTo>
                  <a:pt x="43" y="23"/>
                  <a:pt x="57" y="18"/>
                  <a:pt x="70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85" y="18"/>
                  <a:pt x="98" y="24"/>
                  <a:pt x="108" y="34"/>
                </a:cubicBezTo>
                <a:cubicBezTo>
                  <a:pt x="118" y="44"/>
                  <a:pt x="123" y="57"/>
                  <a:pt x="123" y="71"/>
                </a:cubicBezTo>
                <a:cubicBezTo>
                  <a:pt x="123" y="85"/>
                  <a:pt x="118" y="98"/>
                  <a:pt x="108" y="108"/>
                </a:cubicBezTo>
                <a:close/>
                <a:moveTo>
                  <a:pt x="82" y="33"/>
                </a:moveTo>
                <a:cubicBezTo>
                  <a:pt x="61" y="33"/>
                  <a:pt x="61" y="33"/>
                  <a:pt x="61" y="33"/>
                </a:cubicBezTo>
                <a:cubicBezTo>
                  <a:pt x="61" y="58"/>
                  <a:pt x="61" y="58"/>
                  <a:pt x="61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80"/>
                  <a:pt x="36" y="80"/>
                  <a:pt x="36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2" y="80"/>
                  <a:pt x="82" y="80"/>
                  <a:pt x="82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82" y="58"/>
                  <a:pt x="82" y="58"/>
                  <a:pt x="82" y="58"/>
                </a:cubicBezTo>
                <a:lnTo>
                  <a:pt x="82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2" name="Freeform 39">
            <a:extLst>
              <a:ext uri="{FF2B5EF4-FFF2-40B4-BE49-F238E27FC236}">
                <a16:creationId xmlns:a16="http://schemas.microsoft.com/office/drawing/2014/main" id="{5E572C30-044B-4688-8F77-6BBDF0C6CC65}"/>
              </a:ext>
            </a:extLst>
          </p:cNvPr>
          <p:cNvSpPr>
            <a:spLocks noEditPoints="1"/>
          </p:cNvSpPr>
          <p:nvPr/>
        </p:nvSpPr>
        <p:spPr bwMode="auto">
          <a:xfrm>
            <a:off x="4324350" y="2173288"/>
            <a:ext cx="609600" cy="609600"/>
          </a:xfrm>
          <a:custGeom>
            <a:avLst/>
            <a:gdLst>
              <a:gd name="T0" fmla="*/ 176 w 179"/>
              <a:gd name="T1" fmla="*/ 150 h 179"/>
              <a:gd name="T2" fmla="*/ 175 w 179"/>
              <a:gd name="T3" fmla="*/ 149 h 179"/>
              <a:gd name="T4" fmla="*/ 175 w 179"/>
              <a:gd name="T5" fmla="*/ 149 h 179"/>
              <a:gd name="T6" fmla="*/ 132 w 179"/>
              <a:gd name="T7" fmla="*/ 106 h 179"/>
              <a:gd name="T8" fmla="*/ 141 w 179"/>
              <a:gd name="T9" fmla="*/ 71 h 179"/>
              <a:gd name="T10" fmla="*/ 71 w 179"/>
              <a:gd name="T11" fmla="*/ 0 h 179"/>
              <a:gd name="T12" fmla="*/ 70 w 179"/>
              <a:gd name="T13" fmla="*/ 0 h 179"/>
              <a:gd name="T14" fmla="*/ 0 w 179"/>
              <a:gd name="T15" fmla="*/ 70 h 179"/>
              <a:gd name="T16" fmla="*/ 70 w 179"/>
              <a:gd name="T17" fmla="*/ 141 h 179"/>
              <a:gd name="T18" fmla="*/ 71 w 179"/>
              <a:gd name="T19" fmla="*/ 141 h 179"/>
              <a:gd name="T20" fmla="*/ 106 w 179"/>
              <a:gd name="T21" fmla="*/ 132 h 179"/>
              <a:gd name="T22" fmla="*/ 149 w 179"/>
              <a:gd name="T23" fmla="*/ 175 h 179"/>
              <a:gd name="T24" fmla="*/ 149 w 179"/>
              <a:gd name="T25" fmla="*/ 175 h 179"/>
              <a:gd name="T26" fmla="*/ 150 w 179"/>
              <a:gd name="T27" fmla="*/ 176 h 179"/>
              <a:gd name="T28" fmla="*/ 162 w 179"/>
              <a:gd name="T29" fmla="*/ 176 h 179"/>
              <a:gd name="T30" fmla="*/ 176 w 179"/>
              <a:gd name="T31" fmla="*/ 162 h 179"/>
              <a:gd name="T32" fmla="*/ 176 w 179"/>
              <a:gd name="T33" fmla="*/ 150 h 179"/>
              <a:gd name="T34" fmla="*/ 108 w 179"/>
              <a:gd name="T35" fmla="*/ 108 h 179"/>
              <a:gd name="T36" fmla="*/ 71 w 179"/>
              <a:gd name="T37" fmla="*/ 123 h 179"/>
              <a:gd name="T38" fmla="*/ 70 w 179"/>
              <a:gd name="T39" fmla="*/ 123 h 179"/>
              <a:gd name="T40" fmla="*/ 18 w 179"/>
              <a:gd name="T41" fmla="*/ 70 h 179"/>
              <a:gd name="T42" fmla="*/ 70 w 179"/>
              <a:gd name="T43" fmla="*/ 18 h 179"/>
              <a:gd name="T44" fmla="*/ 71 w 179"/>
              <a:gd name="T45" fmla="*/ 18 h 179"/>
              <a:gd name="T46" fmla="*/ 108 w 179"/>
              <a:gd name="T47" fmla="*/ 34 h 179"/>
              <a:gd name="T48" fmla="*/ 123 w 179"/>
              <a:gd name="T49" fmla="*/ 71 h 179"/>
              <a:gd name="T50" fmla="*/ 108 w 179"/>
              <a:gd name="T51" fmla="*/ 108 h 179"/>
              <a:gd name="T52" fmla="*/ 36 w 179"/>
              <a:gd name="T53" fmla="*/ 81 h 179"/>
              <a:gd name="T54" fmla="*/ 107 w 179"/>
              <a:gd name="T55" fmla="*/ 81 h 179"/>
              <a:gd name="T56" fmla="*/ 107 w 179"/>
              <a:gd name="T57" fmla="*/ 59 h 179"/>
              <a:gd name="T58" fmla="*/ 36 w 179"/>
              <a:gd name="T59" fmla="*/ 59 h 179"/>
              <a:gd name="T60" fmla="*/ 36 w 179"/>
              <a:gd name="T61" fmla="*/ 8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179">
                <a:moveTo>
                  <a:pt x="176" y="150"/>
                </a:moveTo>
                <a:cubicBezTo>
                  <a:pt x="175" y="149"/>
                  <a:pt x="175" y="149"/>
                  <a:pt x="175" y="149"/>
                </a:cubicBezTo>
                <a:cubicBezTo>
                  <a:pt x="175" y="149"/>
                  <a:pt x="175" y="149"/>
                  <a:pt x="175" y="149"/>
                </a:cubicBezTo>
                <a:cubicBezTo>
                  <a:pt x="132" y="106"/>
                  <a:pt x="132" y="106"/>
                  <a:pt x="132" y="106"/>
                </a:cubicBezTo>
                <a:cubicBezTo>
                  <a:pt x="138" y="96"/>
                  <a:pt x="141" y="84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1" y="141"/>
                  <a:pt x="70" y="141"/>
                </a:cubicBezTo>
                <a:cubicBezTo>
                  <a:pt x="70" y="141"/>
                  <a:pt x="70" y="141"/>
                  <a:pt x="71" y="141"/>
                </a:cubicBezTo>
                <a:cubicBezTo>
                  <a:pt x="83" y="141"/>
                  <a:pt x="96" y="138"/>
                  <a:pt x="106" y="132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50" y="176"/>
                  <a:pt x="150" y="176"/>
                  <a:pt x="150" y="176"/>
                </a:cubicBezTo>
                <a:cubicBezTo>
                  <a:pt x="153" y="179"/>
                  <a:pt x="159" y="179"/>
                  <a:pt x="162" y="17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9" y="159"/>
                  <a:pt x="179" y="153"/>
                  <a:pt x="176" y="150"/>
                </a:cubicBezTo>
                <a:close/>
                <a:moveTo>
                  <a:pt x="108" y="108"/>
                </a:moveTo>
                <a:cubicBezTo>
                  <a:pt x="98" y="118"/>
                  <a:pt x="85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41" y="123"/>
                  <a:pt x="18" y="99"/>
                  <a:pt x="18" y="70"/>
                </a:cubicBezTo>
                <a:cubicBezTo>
                  <a:pt x="18" y="41"/>
                  <a:pt x="42" y="18"/>
                  <a:pt x="70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85" y="18"/>
                  <a:pt x="98" y="24"/>
                  <a:pt x="108" y="34"/>
                </a:cubicBezTo>
                <a:cubicBezTo>
                  <a:pt x="118" y="44"/>
                  <a:pt x="123" y="57"/>
                  <a:pt x="123" y="71"/>
                </a:cubicBezTo>
                <a:cubicBezTo>
                  <a:pt x="123" y="85"/>
                  <a:pt x="118" y="98"/>
                  <a:pt x="108" y="108"/>
                </a:cubicBezTo>
                <a:close/>
                <a:moveTo>
                  <a:pt x="36" y="81"/>
                </a:moveTo>
                <a:cubicBezTo>
                  <a:pt x="107" y="81"/>
                  <a:pt x="107" y="81"/>
                  <a:pt x="107" y="81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36" y="59"/>
                  <a:pt x="36" y="59"/>
                  <a:pt x="36" y="59"/>
                </a:cubicBezTo>
                <a:lnTo>
                  <a:pt x="36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3" name="Freeform 40">
            <a:extLst>
              <a:ext uri="{FF2B5EF4-FFF2-40B4-BE49-F238E27FC236}">
                <a16:creationId xmlns:a16="http://schemas.microsoft.com/office/drawing/2014/main" id="{507A1D6B-53ED-49F9-80E7-912A11D6CD11}"/>
              </a:ext>
            </a:extLst>
          </p:cNvPr>
          <p:cNvSpPr>
            <a:spLocks/>
          </p:cNvSpPr>
          <p:nvPr/>
        </p:nvSpPr>
        <p:spPr bwMode="auto">
          <a:xfrm>
            <a:off x="5427663" y="2162175"/>
            <a:ext cx="344487" cy="652463"/>
          </a:xfrm>
          <a:custGeom>
            <a:avLst/>
            <a:gdLst>
              <a:gd name="T0" fmla="*/ 71 w 101"/>
              <a:gd name="T1" fmla="*/ 88 h 191"/>
              <a:gd name="T2" fmla="*/ 63 w 101"/>
              <a:gd name="T3" fmla="*/ 86 h 191"/>
              <a:gd name="T4" fmla="*/ 58 w 101"/>
              <a:gd name="T5" fmla="*/ 76 h 191"/>
              <a:gd name="T6" fmla="*/ 55 w 101"/>
              <a:gd name="T7" fmla="*/ 73 h 191"/>
              <a:gd name="T8" fmla="*/ 44 w 101"/>
              <a:gd name="T9" fmla="*/ 70 h 191"/>
              <a:gd name="T10" fmla="*/ 43 w 101"/>
              <a:gd name="T11" fmla="*/ 70 h 191"/>
              <a:gd name="T12" fmla="*/ 43 w 101"/>
              <a:gd name="T13" fmla="*/ 70 h 191"/>
              <a:gd name="T14" fmla="*/ 42 w 101"/>
              <a:gd name="T15" fmla="*/ 69 h 191"/>
              <a:gd name="T16" fmla="*/ 43 w 101"/>
              <a:gd name="T17" fmla="*/ 69 h 191"/>
              <a:gd name="T18" fmla="*/ 39 w 101"/>
              <a:gd name="T19" fmla="*/ 13 h 191"/>
              <a:gd name="T20" fmla="*/ 23 w 101"/>
              <a:gd name="T21" fmla="*/ 12 h 191"/>
              <a:gd name="T22" fmla="*/ 22 w 101"/>
              <a:gd name="T23" fmla="*/ 90 h 191"/>
              <a:gd name="T24" fmla="*/ 21 w 101"/>
              <a:gd name="T25" fmla="*/ 94 h 191"/>
              <a:gd name="T26" fmla="*/ 15 w 101"/>
              <a:gd name="T27" fmla="*/ 96 h 191"/>
              <a:gd name="T28" fmla="*/ 0 w 101"/>
              <a:gd name="T29" fmla="*/ 111 h 191"/>
              <a:gd name="T30" fmla="*/ 11 w 101"/>
              <a:gd name="T31" fmla="*/ 163 h 191"/>
              <a:gd name="T32" fmla="*/ 18 w 101"/>
              <a:gd name="T33" fmla="*/ 171 h 191"/>
              <a:gd name="T34" fmla="*/ 27 w 101"/>
              <a:gd name="T35" fmla="*/ 191 h 191"/>
              <a:gd name="T36" fmla="*/ 89 w 101"/>
              <a:gd name="T37" fmla="*/ 191 h 191"/>
              <a:gd name="T38" fmla="*/ 86 w 101"/>
              <a:gd name="T39" fmla="*/ 181 h 191"/>
              <a:gd name="T40" fmla="*/ 86 w 101"/>
              <a:gd name="T41" fmla="*/ 171 h 191"/>
              <a:gd name="T42" fmla="*/ 94 w 101"/>
              <a:gd name="T43" fmla="*/ 148 h 191"/>
              <a:gd name="T44" fmla="*/ 97 w 101"/>
              <a:gd name="T45" fmla="*/ 120 h 191"/>
              <a:gd name="T46" fmla="*/ 91 w 101"/>
              <a:gd name="T47" fmla="*/ 115 h 191"/>
              <a:gd name="T48" fmla="*/ 82 w 101"/>
              <a:gd name="T49" fmla="*/ 98 h 191"/>
              <a:gd name="T50" fmla="*/ 71 w 101"/>
              <a:gd name="T51" fmla="*/ 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1" h="191">
                <a:moveTo>
                  <a:pt x="71" y="88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2"/>
                  <a:pt x="61" y="78"/>
                  <a:pt x="58" y="76"/>
                </a:cubicBezTo>
                <a:cubicBezTo>
                  <a:pt x="57" y="75"/>
                  <a:pt x="56" y="74"/>
                  <a:pt x="55" y="73"/>
                </a:cubicBezTo>
                <a:cubicBezTo>
                  <a:pt x="52" y="71"/>
                  <a:pt x="48" y="70"/>
                  <a:pt x="44" y="70"/>
                </a:cubicBezTo>
                <a:cubicBezTo>
                  <a:pt x="44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0"/>
                  <a:pt x="23" y="1"/>
                  <a:pt x="23" y="12"/>
                </a:cubicBezTo>
                <a:cubicBezTo>
                  <a:pt x="23" y="16"/>
                  <a:pt x="22" y="80"/>
                  <a:pt x="22" y="90"/>
                </a:cubicBezTo>
                <a:cubicBezTo>
                  <a:pt x="22" y="92"/>
                  <a:pt x="23" y="93"/>
                  <a:pt x="21" y="94"/>
                </a:cubicBezTo>
                <a:cubicBezTo>
                  <a:pt x="19" y="95"/>
                  <a:pt x="17" y="96"/>
                  <a:pt x="15" y="96"/>
                </a:cubicBezTo>
                <a:cubicBezTo>
                  <a:pt x="8" y="100"/>
                  <a:pt x="1" y="102"/>
                  <a:pt x="0" y="11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13" y="166"/>
                  <a:pt x="16" y="168"/>
                  <a:pt x="18" y="171"/>
                </a:cubicBezTo>
                <a:cubicBezTo>
                  <a:pt x="22" y="177"/>
                  <a:pt x="26" y="184"/>
                  <a:pt x="27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88" y="187"/>
                  <a:pt x="87" y="184"/>
                  <a:pt x="86" y="181"/>
                </a:cubicBezTo>
                <a:cubicBezTo>
                  <a:pt x="85" y="177"/>
                  <a:pt x="84" y="175"/>
                  <a:pt x="86" y="171"/>
                </a:cubicBezTo>
                <a:cubicBezTo>
                  <a:pt x="90" y="164"/>
                  <a:pt x="92" y="156"/>
                  <a:pt x="94" y="148"/>
                </a:cubicBezTo>
                <a:cubicBezTo>
                  <a:pt x="96" y="140"/>
                  <a:pt x="101" y="128"/>
                  <a:pt x="97" y="120"/>
                </a:cubicBezTo>
                <a:cubicBezTo>
                  <a:pt x="95" y="118"/>
                  <a:pt x="93" y="117"/>
                  <a:pt x="91" y="115"/>
                </a:cubicBezTo>
                <a:cubicBezTo>
                  <a:pt x="86" y="111"/>
                  <a:pt x="86" y="103"/>
                  <a:pt x="82" y="98"/>
                </a:cubicBezTo>
                <a:cubicBezTo>
                  <a:pt x="79" y="94"/>
                  <a:pt x="75" y="90"/>
                  <a:pt x="71" y="8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4" name="Freeform 41">
            <a:extLst>
              <a:ext uri="{FF2B5EF4-FFF2-40B4-BE49-F238E27FC236}">
                <a16:creationId xmlns:a16="http://schemas.microsoft.com/office/drawing/2014/main" id="{D4D373BC-6409-4C0D-8B38-0E0F757052FE}"/>
              </a:ext>
            </a:extLst>
          </p:cNvPr>
          <p:cNvSpPr>
            <a:spLocks/>
          </p:cNvSpPr>
          <p:nvPr/>
        </p:nvSpPr>
        <p:spPr bwMode="auto">
          <a:xfrm>
            <a:off x="5492750" y="2138363"/>
            <a:ext cx="82550" cy="44450"/>
          </a:xfrm>
          <a:custGeom>
            <a:avLst/>
            <a:gdLst>
              <a:gd name="T0" fmla="*/ 24 w 24"/>
              <a:gd name="T1" fmla="*/ 13 h 13"/>
              <a:gd name="T2" fmla="*/ 24 w 24"/>
              <a:gd name="T3" fmla="*/ 11 h 13"/>
              <a:gd name="T4" fmla="*/ 20 w 24"/>
              <a:gd name="T5" fmla="*/ 3 h 13"/>
              <a:gd name="T6" fmla="*/ 12 w 24"/>
              <a:gd name="T7" fmla="*/ 0 h 13"/>
              <a:gd name="T8" fmla="*/ 3 w 24"/>
              <a:gd name="T9" fmla="*/ 3 h 13"/>
              <a:gd name="T10" fmla="*/ 0 w 24"/>
              <a:gd name="T11" fmla="*/ 11 h 13"/>
              <a:gd name="T12" fmla="*/ 0 w 24"/>
              <a:gd name="T13" fmla="*/ 13 h 13"/>
              <a:gd name="T14" fmla="*/ 3 w 24"/>
              <a:gd name="T15" fmla="*/ 7 h 13"/>
              <a:gd name="T16" fmla="*/ 12 w 24"/>
              <a:gd name="T17" fmla="*/ 4 h 13"/>
              <a:gd name="T18" fmla="*/ 20 w 24"/>
              <a:gd name="T19" fmla="*/ 7 h 13"/>
              <a:gd name="T20" fmla="*/ 24 w 24"/>
              <a:gd name="T2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13">
                <a:moveTo>
                  <a:pt x="24" y="13"/>
                </a:moveTo>
                <a:cubicBezTo>
                  <a:pt x="24" y="13"/>
                  <a:pt x="24" y="12"/>
                  <a:pt x="24" y="11"/>
                </a:cubicBezTo>
                <a:cubicBezTo>
                  <a:pt x="24" y="8"/>
                  <a:pt x="23" y="6"/>
                  <a:pt x="20" y="3"/>
                </a:cubicBezTo>
                <a:cubicBezTo>
                  <a:pt x="18" y="1"/>
                  <a:pt x="15" y="0"/>
                  <a:pt x="12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6"/>
                  <a:pt x="0" y="8"/>
                  <a:pt x="0" y="11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1"/>
                  <a:pt x="1" y="9"/>
                  <a:pt x="3" y="7"/>
                </a:cubicBezTo>
                <a:cubicBezTo>
                  <a:pt x="6" y="5"/>
                  <a:pt x="8" y="4"/>
                  <a:pt x="12" y="4"/>
                </a:cubicBezTo>
                <a:cubicBezTo>
                  <a:pt x="15" y="4"/>
                  <a:pt x="18" y="5"/>
                  <a:pt x="20" y="7"/>
                </a:cubicBezTo>
                <a:cubicBezTo>
                  <a:pt x="22" y="9"/>
                  <a:pt x="23" y="11"/>
                  <a:pt x="2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5" name="Freeform 42">
            <a:extLst>
              <a:ext uri="{FF2B5EF4-FFF2-40B4-BE49-F238E27FC236}">
                <a16:creationId xmlns:a16="http://schemas.microsoft.com/office/drawing/2014/main" id="{F70D90B6-2200-448B-8B57-16F2AA74A086}"/>
              </a:ext>
            </a:extLst>
          </p:cNvPr>
          <p:cNvSpPr>
            <a:spLocks/>
          </p:cNvSpPr>
          <p:nvPr/>
        </p:nvSpPr>
        <p:spPr bwMode="auto">
          <a:xfrm>
            <a:off x="6292850" y="2159000"/>
            <a:ext cx="430213" cy="635000"/>
          </a:xfrm>
          <a:custGeom>
            <a:avLst/>
            <a:gdLst>
              <a:gd name="T0" fmla="*/ 95 w 126"/>
              <a:gd name="T1" fmla="*/ 82 h 186"/>
              <a:gd name="T2" fmla="*/ 95 w 126"/>
              <a:gd name="T3" fmla="*/ 82 h 186"/>
              <a:gd name="T4" fmla="*/ 91 w 126"/>
              <a:gd name="T5" fmla="*/ 81 h 186"/>
              <a:gd name="T6" fmla="*/ 89 w 126"/>
              <a:gd name="T7" fmla="*/ 76 h 186"/>
              <a:gd name="T8" fmla="*/ 87 w 126"/>
              <a:gd name="T9" fmla="*/ 74 h 186"/>
              <a:gd name="T10" fmla="*/ 75 w 126"/>
              <a:gd name="T11" fmla="*/ 66 h 186"/>
              <a:gd name="T12" fmla="*/ 70 w 126"/>
              <a:gd name="T13" fmla="*/ 66 h 186"/>
              <a:gd name="T14" fmla="*/ 70 w 126"/>
              <a:gd name="T15" fmla="*/ 66 h 186"/>
              <a:gd name="T16" fmla="*/ 70 w 126"/>
              <a:gd name="T17" fmla="*/ 65 h 186"/>
              <a:gd name="T18" fmla="*/ 65 w 126"/>
              <a:gd name="T19" fmla="*/ 9 h 186"/>
              <a:gd name="T20" fmla="*/ 57 w 126"/>
              <a:gd name="T21" fmla="*/ 1 h 186"/>
              <a:gd name="T22" fmla="*/ 49 w 126"/>
              <a:gd name="T23" fmla="*/ 9 h 186"/>
              <a:gd name="T24" fmla="*/ 50 w 126"/>
              <a:gd name="T25" fmla="*/ 87 h 186"/>
              <a:gd name="T26" fmla="*/ 50 w 126"/>
              <a:gd name="T27" fmla="*/ 90 h 186"/>
              <a:gd name="T28" fmla="*/ 45 w 126"/>
              <a:gd name="T29" fmla="*/ 99 h 186"/>
              <a:gd name="T30" fmla="*/ 42 w 126"/>
              <a:gd name="T31" fmla="*/ 100 h 186"/>
              <a:gd name="T32" fmla="*/ 31 w 126"/>
              <a:gd name="T33" fmla="*/ 95 h 186"/>
              <a:gd name="T34" fmla="*/ 23 w 126"/>
              <a:gd name="T35" fmla="*/ 78 h 186"/>
              <a:gd name="T36" fmla="*/ 19 w 126"/>
              <a:gd name="T37" fmla="*/ 70 h 186"/>
              <a:gd name="T38" fmla="*/ 3 w 126"/>
              <a:gd name="T39" fmla="*/ 63 h 186"/>
              <a:gd name="T40" fmla="*/ 1 w 126"/>
              <a:gd name="T41" fmla="*/ 70 h 186"/>
              <a:gd name="T42" fmla="*/ 5 w 126"/>
              <a:gd name="T43" fmla="*/ 79 h 186"/>
              <a:gd name="T44" fmla="*/ 7 w 126"/>
              <a:gd name="T45" fmla="*/ 87 h 186"/>
              <a:gd name="T46" fmla="*/ 8 w 126"/>
              <a:gd name="T47" fmla="*/ 95 h 186"/>
              <a:gd name="T48" fmla="*/ 10 w 126"/>
              <a:gd name="T49" fmla="*/ 101 h 186"/>
              <a:gd name="T50" fmla="*/ 15 w 126"/>
              <a:gd name="T51" fmla="*/ 114 h 186"/>
              <a:gd name="T52" fmla="*/ 23 w 126"/>
              <a:gd name="T53" fmla="*/ 137 h 186"/>
              <a:gd name="T54" fmla="*/ 41 w 126"/>
              <a:gd name="T55" fmla="*/ 160 h 186"/>
              <a:gd name="T56" fmla="*/ 47 w 126"/>
              <a:gd name="T57" fmla="*/ 169 h 186"/>
              <a:gd name="T58" fmla="*/ 47 w 126"/>
              <a:gd name="T59" fmla="*/ 185 h 186"/>
              <a:gd name="T60" fmla="*/ 112 w 126"/>
              <a:gd name="T61" fmla="*/ 185 h 186"/>
              <a:gd name="T62" fmla="*/ 112 w 126"/>
              <a:gd name="T63" fmla="*/ 171 h 186"/>
              <a:gd name="T64" fmla="*/ 112 w 126"/>
              <a:gd name="T65" fmla="*/ 171 h 186"/>
              <a:gd name="T66" fmla="*/ 116 w 126"/>
              <a:gd name="T67" fmla="*/ 161 h 186"/>
              <a:gd name="T68" fmla="*/ 119 w 126"/>
              <a:gd name="T69" fmla="*/ 153 h 186"/>
              <a:gd name="T70" fmla="*/ 124 w 126"/>
              <a:gd name="T71" fmla="*/ 131 h 186"/>
              <a:gd name="T72" fmla="*/ 125 w 126"/>
              <a:gd name="T73" fmla="*/ 127 h 186"/>
              <a:gd name="T74" fmla="*/ 117 w 126"/>
              <a:gd name="T75" fmla="*/ 109 h 186"/>
              <a:gd name="T76" fmla="*/ 117 w 126"/>
              <a:gd name="T77" fmla="*/ 108 h 186"/>
              <a:gd name="T78" fmla="*/ 110 w 126"/>
              <a:gd name="T79" fmla="*/ 94 h 186"/>
              <a:gd name="T80" fmla="*/ 95 w 126"/>
              <a:gd name="T81" fmla="*/ 8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6" h="186">
                <a:moveTo>
                  <a:pt x="95" y="82"/>
                </a:moveTo>
                <a:cubicBezTo>
                  <a:pt x="95" y="82"/>
                  <a:pt x="95" y="82"/>
                  <a:pt x="95" y="82"/>
                </a:cubicBezTo>
                <a:cubicBezTo>
                  <a:pt x="91" y="81"/>
                  <a:pt x="91" y="81"/>
                  <a:pt x="91" y="81"/>
                </a:cubicBezTo>
                <a:cubicBezTo>
                  <a:pt x="89" y="76"/>
                  <a:pt x="89" y="76"/>
                  <a:pt x="89" y="76"/>
                </a:cubicBezTo>
                <a:cubicBezTo>
                  <a:pt x="88" y="75"/>
                  <a:pt x="88" y="74"/>
                  <a:pt x="87" y="74"/>
                </a:cubicBezTo>
                <a:cubicBezTo>
                  <a:pt x="84" y="69"/>
                  <a:pt x="80" y="67"/>
                  <a:pt x="75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5"/>
                  <a:pt x="70" y="65"/>
                  <a:pt x="70" y="65"/>
                </a:cubicBezTo>
                <a:cubicBezTo>
                  <a:pt x="65" y="9"/>
                  <a:pt x="65" y="9"/>
                  <a:pt x="65" y="9"/>
                </a:cubicBezTo>
                <a:cubicBezTo>
                  <a:pt x="64" y="1"/>
                  <a:pt x="61" y="1"/>
                  <a:pt x="57" y="1"/>
                </a:cubicBezTo>
                <a:cubicBezTo>
                  <a:pt x="57" y="1"/>
                  <a:pt x="49" y="0"/>
                  <a:pt x="49" y="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8"/>
                  <a:pt x="50" y="89"/>
                  <a:pt x="50" y="90"/>
                </a:cubicBezTo>
                <a:cubicBezTo>
                  <a:pt x="49" y="93"/>
                  <a:pt x="47" y="96"/>
                  <a:pt x="45" y="99"/>
                </a:cubicBezTo>
                <a:cubicBezTo>
                  <a:pt x="44" y="99"/>
                  <a:pt x="43" y="100"/>
                  <a:pt x="42" y="100"/>
                </a:cubicBezTo>
                <a:cubicBezTo>
                  <a:pt x="37" y="100"/>
                  <a:pt x="34" y="98"/>
                  <a:pt x="31" y="95"/>
                </a:cubicBezTo>
                <a:cubicBezTo>
                  <a:pt x="27" y="91"/>
                  <a:pt x="25" y="83"/>
                  <a:pt x="23" y="78"/>
                </a:cubicBezTo>
                <a:cubicBezTo>
                  <a:pt x="22" y="76"/>
                  <a:pt x="21" y="72"/>
                  <a:pt x="19" y="70"/>
                </a:cubicBezTo>
                <a:cubicBezTo>
                  <a:pt x="16" y="65"/>
                  <a:pt x="9" y="60"/>
                  <a:pt x="3" y="63"/>
                </a:cubicBezTo>
                <a:cubicBezTo>
                  <a:pt x="2" y="64"/>
                  <a:pt x="0" y="68"/>
                  <a:pt x="1" y="70"/>
                </a:cubicBezTo>
                <a:cubicBezTo>
                  <a:pt x="2" y="73"/>
                  <a:pt x="4" y="76"/>
                  <a:pt x="5" y="79"/>
                </a:cubicBezTo>
                <a:cubicBezTo>
                  <a:pt x="6" y="81"/>
                  <a:pt x="6" y="84"/>
                  <a:pt x="7" y="87"/>
                </a:cubicBezTo>
                <a:cubicBezTo>
                  <a:pt x="7" y="89"/>
                  <a:pt x="7" y="93"/>
                  <a:pt x="8" y="95"/>
                </a:cubicBezTo>
                <a:cubicBezTo>
                  <a:pt x="9" y="96"/>
                  <a:pt x="9" y="99"/>
                  <a:pt x="10" y="101"/>
                </a:cubicBezTo>
                <a:cubicBezTo>
                  <a:pt x="12" y="105"/>
                  <a:pt x="14" y="110"/>
                  <a:pt x="15" y="114"/>
                </a:cubicBezTo>
                <a:cubicBezTo>
                  <a:pt x="18" y="121"/>
                  <a:pt x="19" y="130"/>
                  <a:pt x="23" y="137"/>
                </a:cubicBezTo>
                <a:cubicBezTo>
                  <a:pt x="28" y="146"/>
                  <a:pt x="33" y="154"/>
                  <a:pt x="41" y="160"/>
                </a:cubicBezTo>
                <a:cubicBezTo>
                  <a:pt x="44" y="163"/>
                  <a:pt x="46" y="166"/>
                  <a:pt x="47" y="169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59" y="185"/>
                  <a:pt x="107" y="186"/>
                  <a:pt x="112" y="185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3" y="168"/>
                  <a:pt x="115" y="165"/>
                  <a:pt x="116" y="161"/>
                </a:cubicBezTo>
                <a:cubicBezTo>
                  <a:pt x="118" y="159"/>
                  <a:pt x="118" y="156"/>
                  <a:pt x="119" y="153"/>
                </a:cubicBezTo>
                <a:cubicBezTo>
                  <a:pt x="121" y="146"/>
                  <a:pt x="122" y="138"/>
                  <a:pt x="124" y="131"/>
                </a:cubicBezTo>
                <a:cubicBezTo>
                  <a:pt x="124" y="130"/>
                  <a:pt x="125" y="128"/>
                  <a:pt x="125" y="127"/>
                </a:cubicBezTo>
                <a:cubicBezTo>
                  <a:pt x="126" y="123"/>
                  <a:pt x="126" y="111"/>
                  <a:pt x="117" y="109"/>
                </a:cubicBezTo>
                <a:cubicBezTo>
                  <a:pt x="117" y="109"/>
                  <a:pt x="117" y="108"/>
                  <a:pt x="117" y="108"/>
                </a:cubicBezTo>
                <a:cubicBezTo>
                  <a:pt x="115" y="103"/>
                  <a:pt x="113" y="98"/>
                  <a:pt x="110" y="94"/>
                </a:cubicBezTo>
                <a:cubicBezTo>
                  <a:pt x="107" y="89"/>
                  <a:pt x="101" y="84"/>
                  <a:pt x="95" y="8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6" name="Freeform 43">
            <a:extLst>
              <a:ext uri="{FF2B5EF4-FFF2-40B4-BE49-F238E27FC236}">
                <a16:creationId xmlns:a16="http://schemas.microsoft.com/office/drawing/2014/main" id="{0BBA0C45-1ED8-49EA-B527-EC1B42D1A3EA}"/>
              </a:ext>
            </a:extLst>
          </p:cNvPr>
          <p:cNvSpPr>
            <a:spLocks/>
          </p:cNvSpPr>
          <p:nvPr/>
        </p:nvSpPr>
        <p:spPr bwMode="auto">
          <a:xfrm>
            <a:off x="6381750" y="2211388"/>
            <a:ext cx="71438" cy="71437"/>
          </a:xfrm>
          <a:custGeom>
            <a:avLst/>
            <a:gdLst>
              <a:gd name="T0" fmla="*/ 2 w 45"/>
              <a:gd name="T1" fmla="*/ 45 h 45"/>
              <a:gd name="T2" fmla="*/ 0 w 45"/>
              <a:gd name="T3" fmla="*/ 15 h 45"/>
              <a:gd name="T4" fmla="*/ 9 w 45"/>
              <a:gd name="T5" fmla="*/ 21 h 45"/>
              <a:gd name="T6" fmla="*/ 28 w 45"/>
              <a:gd name="T7" fmla="*/ 0 h 45"/>
              <a:gd name="T8" fmla="*/ 45 w 45"/>
              <a:gd name="T9" fmla="*/ 12 h 45"/>
              <a:gd name="T10" fmla="*/ 26 w 45"/>
              <a:gd name="T11" fmla="*/ 36 h 45"/>
              <a:gd name="T12" fmla="*/ 32 w 45"/>
              <a:gd name="T13" fmla="*/ 42 h 45"/>
              <a:gd name="T14" fmla="*/ 2 w 45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2" y="45"/>
                </a:moveTo>
                <a:lnTo>
                  <a:pt x="0" y="15"/>
                </a:lnTo>
                <a:lnTo>
                  <a:pt x="9" y="21"/>
                </a:lnTo>
                <a:lnTo>
                  <a:pt x="28" y="0"/>
                </a:lnTo>
                <a:lnTo>
                  <a:pt x="45" y="12"/>
                </a:lnTo>
                <a:lnTo>
                  <a:pt x="26" y="36"/>
                </a:lnTo>
                <a:lnTo>
                  <a:pt x="32" y="42"/>
                </a:lnTo>
                <a:lnTo>
                  <a:pt x="2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7" name="Freeform 44">
            <a:extLst>
              <a:ext uri="{FF2B5EF4-FFF2-40B4-BE49-F238E27FC236}">
                <a16:creationId xmlns:a16="http://schemas.microsoft.com/office/drawing/2014/main" id="{FC137585-880B-49C2-8D78-45B184AC221B}"/>
              </a:ext>
            </a:extLst>
          </p:cNvPr>
          <p:cNvSpPr>
            <a:spLocks/>
          </p:cNvSpPr>
          <p:nvPr/>
        </p:nvSpPr>
        <p:spPr bwMode="auto">
          <a:xfrm>
            <a:off x="6381750" y="2211388"/>
            <a:ext cx="71438" cy="71437"/>
          </a:xfrm>
          <a:custGeom>
            <a:avLst/>
            <a:gdLst>
              <a:gd name="T0" fmla="*/ 2 w 45"/>
              <a:gd name="T1" fmla="*/ 45 h 45"/>
              <a:gd name="T2" fmla="*/ 0 w 45"/>
              <a:gd name="T3" fmla="*/ 15 h 45"/>
              <a:gd name="T4" fmla="*/ 9 w 45"/>
              <a:gd name="T5" fmla="*/ 21 h 45"/>
              <a:gd name="T6" fmla="*/ 28 w 45"/>
              <a:gd name="T7" fmla="*/ 0 h 45"/>
              <a:gd name="T8" fmla="*/ 45 w 45"/>
              <a:gd name="T9" fmla="*/ 12 h 45"/>
              <a:gd name="T10" fmla="*/ 26 w 45"/>
              <a:gd name="T11" fmla="*/ 36 h 45"/>
              <a:gd name="T12" fmla="*/ 32 w 45"/>
              <a:gd name="T13" fmla="*/ 42 h 45"/>
              <a:gd name="T14" fmla="*/ 2 w 45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2" y="45"/>
                </a:moveTo>
                <a:lnTo>
                  <a:pt x="0" y="15"/>
                </a:lnTo>
                <a:lnTo>
                  <a:pt x="9" y="21"/>
                </a:lnTo>
                <a:lnTo>
                  <a:pt x="28" y="0"/>
                </a:lnTo>
                <a:lnTo>
                  <a:pt x="45" y="12"/>
                </a:lnTo>
                <a:lnTo>
                  <a:pt x="26" y="36"/>
                </a:lnTo>
                <a:lnTo>
                  <a:pt x="32" y="42"/>
                </a:lnTo>
                <a:lnTo>
                  <a:pt x="2" y="45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8" name="Freeform 45">
            <a:extLst>
              <a:ext uri="{FF2B5EF4-FFF2-40B4-BE49-F238E27FC236}">
                <a16:creationId xmlns:a16="http://schemas.microsoft.com/office/drawing/2014/main" id="{1A3C3231-87D7-434C-AA1E-5A4CD39116A5}"/>
              </a:ext>
            </a:extLst>
          </p:cNvPr>
          <p:cNvSpPr>
            <a:spLocks/>
          </p:cNvSpPr>
          <p:nvPr/>
        </p:nvSpPr>
        <p:spPr bwMode="auto">
          <a:xfrm>
            <a:off x="6316663" y="2286000"/>
            <a:ext cx="71437" cy="74613"/>
          </a:xfrm>
          <a:custGeom>
            <a:avLst/>
            <a:gdLst>
              <a:gd name="T0" fmla="*/ 41 w 45"/>
              <a:gd name="T1" fmla="*/ 0 h 47"/>
              <a:gd name="T2" fmla="*/ 45 w 45"/>
              <a:gd name="T3" fmla="*/ 30 h 47"/>
              <a:gd name="T4" fmla="*/ 37 w 45"/>
              <a:gd name="T5" fmla="*/ 23 h 47"/>
              <a:gd name="T6" fmla="*/ 18 w 45"/>
              <a:gd name="T7" fmla="*/ 47 h 47"/>
              <a:gd name="T8" fmla="*/ 0 w 45"/>
              <a:gd name="T9" fmla="*/ 32 h 47"/>
              <a:gd name="T10" fmla="*/ 20 w 45"/>
              <a:gd name="T11" fmla="*/ 10 h 47"/>
              <a:gd name="T12" fmla="*/ 11 w 45"/>
              <a:gd name="T13" fmla="*/ 4 h 47"/>
              <a:gd name="T14" fmla="*/ 41 w 45"/>
              <a:gd name="T1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7">
                <a:moveTo>
                  <a:pt x="41" y="0"/>
                </a:moveTo>
                <a:lnTo>
                  <a:pt x="45" y="30"/>
                </a:lnTo>
                <a:lnTo>
                  <a:pt x="37" y="23"/>
                </a:lnTo>
                <a:lnTo>
                  <a:pt x="18" y="47"/>
                </a:lnTo>
                <a:lnTo>
                  <a:pt x="0" y="32"/>
                </a:lnTo>
                <a:lnTo>
                  <a:pt x="20" y="10"/>
                </a:lnTo>
                <a:lnTo>
                  <a:pt x="11" y="4"/>
                </a:lnTo>
                <a:lnTo>
                  <a:pt x="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9" name="Freeform 46">
            <a:extLst>
              <a:ext uri="{FF2B5EF4-FFF2-40B4-BE49-F238E27FC236}">
                <a16:creationId xmlns:a16="http://schemas.microsoft.com/office/drawing/2014/main" id="{6FB0C803-B591-4E19-97DF-200441AF2BF1}"/>
              </a:ext>
            </a:extLst>
          </p:cNvPr>
          <p:cNvSpPr>
            <a:spLocks/>
          </p:cNvSpPr>
          <p:nvPr/>
        </p:nvSpPr>
        <p:spPr bwMode="auto">
          <a:xfrm>
            <a:off x="6316663" y="2286000"/>
            <a:ext cx="71437" cy="74613"/>
          </a:xfrm>
          <a:custGeom>
            <a:avLst/>
            <a:gdLst>
              <a:gd name="T0" fmla="*/ 41 w 45"/>
              <a:gd name="T1" fmla="*/ 0 h 47"/>
              <a:gd name="T2" fmla="*/ 45 w 45"/>
              <a:gd name="T3" fmla="*/ 30 h 47"/>
              <a:gd name="T4" fmla="*/ 37 w 45"/>
              <a:gd name="T5" fmla="*/ 23 h 47"/>
              <a:gd name="T6" fmla="*/ 18 w 45"/>
              <a:gd name="T7" fmla="*/ 47 h 47"/>
              <a:gd name="T8" fmla="*/ 0 w 45"/>
              <a:gd name="T9" fmla="*/ 32 h 47"/>
              <a:gd name="T10" fmla="*/ 20 w 45"/>
              <a:gd name="T11" fmla="*/ 10 h 47"/>
              <a:gd name="T12" fmla="*/ 11 w 45"/>
              <a:gd name="T13" fmla="*/ 4 h 47"/>
              <a:gd name="T14" fmla="*/ 41 w 45"/>
              <a:gd name="T1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7">
                <a:moveTo>
                  <a:pt x="41" y="0"/>
                </a:moveTo>
                <a:lnTo>
                  <a:pt x="45" y="30"/>
                </a:lnTo>
                <a:lnTo>
                  <a:pt x="37" y="23"/>
                </a:lnTo>
                <a:lnTo>
                  <a:pt x="18" y="47"/>
                </a:lnTo>
                <a:lnTo>
                  <a:pt x="0" y="32"/>
                </a:lnTo>
                <a:lnTo>
                  <a:pt x="20" y="10"/>
                </a:lnTo>
                <a:lnTo>
                  <a:pt x="11" y="4"/>
                </a:lnTo>
                <a:lnTo>
                  <a:pt x="41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0" name="Freeform 47">
            <a:extLst>
              <a:ext uri="{FF2B5EF4-FFF2-40B4-BE49-F238E27FC236}">
                <a16:creationId xmlns:a16="http://schemas.microsoft.com/office/drawing/2014/main" id="{EE3DA0FF-5710-4EA0-BB13-4174263D0DEF}"/>
              </a:ext>
            </a:extLst>
          </p:cNvPr>
          <p:cNvSpPr>
            <a:spLocks/>
          </p:cNvSpPr>
          <p:nvPr/>
        </p:nvSpPr>
        <p:spPr bwMode="auto">
          <a:xfrm>
            <a:off x="7142163" y="2289175"/>
            <a:ext cx="241300" cy="153988"/>
          </a:xfrm>
          <a:custGeom>
            <a:avLst/>
            <a:gdLst>
              <a:gd name="T0" fmla="*/ 71 w 71"/>
              <a:gd name="T1" fmla="*/ 43 h 45"/>
              <a:gd name="T2" fmla="*/ 70 w 71"/>
              <a:gd name="T3" fmla="*/ 45 h 45"/>
              <a:gd name="T4" fmla="*/ 1 w 71"/>
              <a:gd name="T5" fmla="*/ 45 h 45"/>
              <a:gd name="T6" fmla="*/ 0 w 71"/>
              <a:gd name="T7" fmla="*/ 43 h 45"/>
              <a:gd name="T8" fmla="*/ 0 w 71"/>
              <a:gd name="T9" fmla="*/ 1 h 45"/>
              <a:gd name="T10" fmla="*/ 1 w 71"/>
              <a:gd name="T11" fmla="*/ 0 h 45"/>
              <a:gd name="T12" fmla="*/ 70 w 71"/>
              <a:gd name="T13" fmla="*/ 0 h 45"/>
              <a:gd name="T14" fmla="*/ 71 w 71"/>
              <a:gd name="T15" fmla="*/ 1 h 45"/>
              <a:gd name="T16" fmla="*/ 71 w 71"/>
              <a:gd name="T17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45">
                <a:moveTo>
                  <a:pt x="71" y="43"/>
                </a:moveTo>
                <a:cubicBezTo>
                  <a:pt x="71" y="44"/>
                  <a:pt x="71" y="45"/>
                  <a:pt x="70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1" y="0"/>
                  <a:pt x="71" y="1"/>
                </a:cubicBezTo>
                <a:lnTo>
                  <a:pt x="71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1" name="Line 48">
            <a:extLst>
              <a:ext uri="{FF2B5EF4-FFF2-40B4-BE49-F238E27FC236}">
                <a16:creationId xmlns:a16="http://schemas.microsoft.com/office/drawing/2014/main" id="{8A70BFE5-F677-4EB9-B1C6-EA15C2836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5538" y="26066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2" name="Line 49">
            <a:extLst>
              <a:ext uri="{FF2B5EF4-FFF2-40B4-BE49-F238E27FC236}">
                <a16:creationId xmlns:a16="http://schemas.microsoft.com/office/drawing/2014/main" id="{30FBCDEE-37E3-41F3-8150-0A1725D6B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5538" y="26066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3" name="Freeform 50">
            <a:extLst>
              <a:ext uri="{FF2B5EF4-FFF2-40B4-BE49-F238E27FC236}">
                <a16:creationId xmlns:a16="http://schemas.microsoft.com/office/drawing/2014/main" id="{3AFEF0CB-C3BB-47AF-94D0-C58B76C007B6}"/>
              </a:ext>
            </a:extLst>
          </p:cNvPr>
          <p:cNvSpPr>
            <a:spLocks/>
          </p:cNvSpPr>
          <p:nvPr/>
        </p:nvSpPr>
        <p:spPr bwMode="auto">
          <a:xfrm>
            <a:off x="7318375" y="2214563"/>
            <a:ext cx="490538" cy="579437"/>
          </a:xfrm>
          <a:custGeom>
            <a:avLst/>
            <a:gdLst>
              <a:gd name="T0" fmla="*/ 48 w 144"/>
              <a:gd name="T1" fmla="*/ 117 h 170"/>
              <a:gd name="T2" fmla="*/ 55 w 144"/>
              <a:gd name="T3" fmla="*/ 130 h 170"/>
              <a:gd name="T4" fmla="*/ 61 w 144"/>
              <a:gd name="T5" fmla="*/ 136 h 170"/>
              <a:gd name="T6" fmla="*/ 70 w 144"/>
              <a:gd name="T7" fmla="*/ 144 h 170"/>
              <a:gd name="T8" fmla="*/ 77 w 144"/>
              <a:gd name="T9" fmla="*/ 151 h 170"/>
              <a:gd name="T10" fmla="*/ 82 w 144"/>
              <a:gd name="T11" fmla="*/ 166 h 170"/>
              <a:gd name="T12" fmla="*/ 82 w 144"/>
              <a:gd name="T13" fmla="*/ 169 h 170"/>
              <a:gd name="T14" fmla="*/ 89 w 144"/>
              <a:gd name="T15" fmla="*/ 170 h 170"/>
              <a:gd name="T16" fmla="*/ 100 w 144"/>
              <a:gd name="T17" fmla="*/ 170 h 170"/>
              <a:gd name="T18" fmla="*/ 144 w 144"/>
              <a:gd name="T19" fmla="*/ 170 h 170"/>
              <a:gd name="T20" fmla="*/ 141 w 144"/>
              <a:gd name="T21" fmla="*/ 164 h 170"/>
              <a:gd name="T22" fmla="*/ 137 w 144"/>
              <a:gd name="T23" fmla="*/ 156 h 170"/>
              <a:gd name="T24" fmla="*/ 135 w 144"/>
              <a:gd name="T25" fmla="*/ 151 h 170"/>
              <a:gd name="T26" fmla="*/ 132 w 144"/>
              <a:gd name="T27" fmla="*/ 143 h 170"/>
              <a:gd name="T28" fmla="*/ 131 w 144"/>
              <a:gd name="T29" fmla="*/ 137 h 170"/>
              <a:gd name="T30" fmla="*/ 130 w 144"/>
              <a:gd name="T31" fmla="*/ 124 h 170"/>
              <a:gd name="T32" fmla="*/ 129 w 144"/>
              <a:gd name="T33" fmla="*/ 99 h 170"/>
              <a:gd name="T34" fmla="*/ 124 w 144"/>
              <a:gd name="T35" fmla="*/ 74 h 170"/>
              <a:gd name="T36" fmla="*/ 125 w 144"/>
              <a:gd name="T37" fmla="*/ 54 h 170"/>
              <a:gd name="T38" fmla="*/ 118 w 144"/>
              <a:gd name="T39" fmla="*/ 45 h 170"/>
              <a:gd name="T40" fmla="*/ 115 w 144"/>
              <a:gd name="T41" fmla="*/ 43 h 170"/>
              <a:gd name="T42" fmla="*/ 110 w 144"/>
              <a:gd name="T43" fmla="*/ 40 h 170"/>
              <a:gd name="T44" fmla="*/ 98 w 144"/>
              <a:gd name="T45" fmla="*/ 31 h 170"/>
              <a:gd name="T46" fmla="*/ 85 w 144"/>
              <a:gd name="T47" fmla="*/ 18 h 170"/>
              <a:gd name="T48" fmla="*/ 81 w 144"/>
              <a:gd name="T49" fmla="*/ 12 h 170"/>
              <a:gd name="T50" fmla="*/ 63 w 144"/>
              <a:gd name="T51" fmla="*/ 3 h 170"/>
              <a:gd name="T52" fmla="*/ 53 w 144"/>
              <a:gd name="T53" fmla="*/ 3 h 170"/>
              <a:gd name="T54" fmla="*/ 33 w 144"/>
              <a:gd name="T55" fmla="*/ 0 h 170"/>
              <a:gd name="T56" fmla="*/ 25 w 144"/>
              <a:gd name="T57" fmla="*/ 3 h 170"/>
              <a:gd name="T58" fmla="*/ 14 w 144"/>
              <a:gd name="T59" fmla="*/ 7 h 170"/>
              <a:gd name="T60" fmla="*/ 13 w 144"/>
              <a:gd name="T61" fmla="*/ 18 h 170"/>
              <a:gd name="T62" fmla="*/ 26 w 144"/>
              <a:gd name="T63" fmla="*/ 21 h 170"/>
              <a:gd name="T64" fmla="*/ 34 w 144"/>
              <a:gd name="T65" fmla="*/ 24 h 170"/>
              <a:gd name="T66" fmla="*/ 38 w 144"/>
              <a:gd name="T67" fmla="*/ 28 h 170"/>
              <a:gd name="T68" fmla="*/ 50 w 144"/>
              <a:gd name="T69" fmla="*/ 41 h 170"/>
              <a:gd name="T70" fmla="*/ 58 w 144"/>
              <a:gd name="T71" fmla="*/ 49 h 170"/>
              <a:gd name="T72" fmla="*/ 65 w 144"/>
              <a:gd name="T73" fmla="*/ 65 h 170"/>
              <a:gd name="T74" fmla="*/ 55 w 144"/>
              <a:gd name="T75" fmla="*/ 87 h 170"/>
              <a:gd name="T76" fmla="*/ 40 w 144"/>
              <a:gd name="T77" fmla="*/ 83 h 170"/>
              <a:gd name="T78" fmla="*/ 26 w 144"/>
              <a:gd name="T79" fmla="*/ 74 h 170"/>
              <a:gd name="T80" fmla="*/ 4 w 144"/>
              <a:gd name="T81" fmla="*/ 71 h 170"/>
              <a:gd name="T82" fmla="*/ 3 w 144"/>
              <a:gd name="T83" fmla="*/ 80 h 170"/>
              <a:gd name="T84" fmla="*/ 11 w 144"/>
              <a:gd name="T85" fmla="*/ 86 h 170"/>
              <a:gd name="T86" fmla="*/ 27 w 144"/>
              <a:gd name="T87" fmla="*/ 101 h 170"/>
              <a:gd name="T88" fmla="*/ 37 w 144"/>
              <a:gd name="T89" fmla="*/ 107 h 170"/>
              <a:gd name="T90" fmla="*/ 46 w 144"/>
              <a:gd name="T91" fmla="*/ 11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70">
                <a:moveTo>
                  <a:pt x="48" y="117"/>
                </a:moveTo>
                <a:cubicBezTo>
                  <a:pt x="50" y="121"/>
                  <a:pt x="52" y="127"/>
                  <a:pt x="55" y="130"/>
                </a:cubicBezTo>
                <a:cubicBezTo>
                  <a:pt x="57" y="132"/>
                  <a:pt x="59" y="134"/>
                  <a:pt x="61" y="136"/>
                </a:cubicBezTo>
                <a:cubicBezTo>
                  <a:pt x="64" y="139"/>
                  <a:pt x="67" y="141"/>
                  <a:pt x="70" y="144"/>
                </a:cubicBezTo>
                <a:cubicBezTo>
                  <a:pt x="73" y="146"/>
                  <a:pt x="75" y="148"/>
                  <a:pt x="77" y="151"/>
                </a:cubicBezTo>
                <a:cubicBezTo>
                  <a:pt x="79" y="156"/>
                  <a:pt x="81" y="161"/>
                  <a:pt x="82" y="166"/>
                </a:cubicBezTo>
                <a:cubicBezTo>
                  <a:pt x="82" y="167"/>
                  <a:pt x="82" y="168"/>
                  <a:pt x="82" y="169"/>
                </a:cubicBezTo>
                <a:cubicBezTo>
                  <a:pt x="82" y="170"/>
                  <a:pt x="88" y="170"/>
                  <a:pt x="89" y="170"/>
                </a:cubicBezTo>
                <a:cubicBezTo>
                  <a:pt x="93" y="170"/>
                  <a:pt x="96" y="170"/>
                  <a:pt x="100" y="170"/>
                </a:cubicBezTo>
                <a:cubicBezTo>
                  <a:pt x="114" y="170"/>
                  <a:pt x="129" y="170"/>
                  <a:pt x="144" y="170"/>
                </a:cubicBezTo>
                <a:cubicBezTo>
                  <a:pt x="143" y="168"/>
                  <a:pt x="142" y="166"/>
                  <a:pt x="141" y="164"/>
                </a:cubicBezTo>
                <a:cubicBezTo>
                  <a:pt x="139" y="162"/>
                  <a:pt x="138" y="159"/>
                  <a:pt x="137" y="156"/>
                </a:cubicBezTo>
                <a:cubicBezTo>
                  <a:pt x="136" y="155"/>
                  <a:pt x="135" y="153"/>
                  <a:pt x="135" y="151"/>
                </a:cubicBezTo>
                <a:cubicBezTo>
                  <a:pt x="134" y="148"/>
                  <a:pt x="134" y="146"/>
                  <a:pt x="132" y="143"/>
                </a:cubicBezTo>
                <a:cubicBezTo>
                  <a:pt x="131" y="142"/>
                  <a:pt x="132" y="139"/>
                  <a:pt x="131" y="137"/>
                </a:cubicBezTo>
                <a:cubicBezTo>
                  <a:pt x="129" y="133"/>
                  <a:pt x="130" y="128"/>
                  <a:pt x="130" y="124"/>
                </a:cubicBezTo>
                <a:cubicBezTo>
                  <a:pt x="130" y="116"/>
                  <a:pt x="130" y="108"/>
                  <a:pt x="129" y="99"/>
                </a:cubicBezTo>
                <a:cubicBezTo>
                  <a:pt x="128" y="91"/>
                  <a:pt x="124" y="82"/>
                  <a:pt x="124" y="74"/>
                </a:cubicBezTo>
                <a:cubicBezTo>
                  <a:pt x="125" y="67"/>
                  <a:pt x="126" y="60"/>
                  <a:pt x="125" y="54"/>
                </a:cubicBezTo>
                <a:cubicBezTo>
                  <a:pt x="124" y="51"/>
                  <a:pt x="121" y="48"/>
                  <a:pt x="118" y="45"/>
                </a:cubicBezTo>
                <a:cubicBezTo>
                  <a:pt x="117" y="44"/>
                  <a:pt x="116" y="44"/>
                  <a:pt x="115" y="43"/>
                </a:cubicBezTo>
                <a:cubicBezTo>
                  <a:pt x="114" y="42"/>
                  <a:pt x="111" y="40"/>
                  <a:pt x="110" y="40"/>
                </a:cubicBezTo>
                <a:cubicBezTo>
                  <a:pt x="106" y="38"/>
                  <a:pt x="98" y="31"/>
                  <a:pt x="98" y="31"/>
                </a:cubicBezTo>
                <a:cubicBezTo>
                  <a:pt x="93" y="27"/>
                  <a:pt x="90" y="22"/>
                  <a:pt x="85" y="18"/>
                </a:cubicBezTo>
                <a:cubicBezTo>
                  <a:pt x="84" y="17"/>
                  <a:pt x="82" y="14"/>
                  <a:pt x="81" y="12"/>
                </a:cubicBezTo>
                <a:cubicBezTo>
                  <a:pt x="76" y="7"/>
                  <a:pt x="70" y="3"/>
                  <a:pt x="63" y="3"/>
                </a:cubicBezTo>
                <a:cubicBezTo>
                  <a:pt x="59" y="3"/>
                  <a:pt x="56" y="3"/>
                  <a:pt x="53" y="3"/>
                </a:cubicBezTo>
                <a:cubicBezTo>
                  <a:pt x="46" y="2"/>
                  <a:pt x="39" y="0"/>
                  <a:pt x="33" y="0"/>
                </a:cubicBezTo>
                <a:cubicBezTo>
                  <a:pt x="30" y="0"/>
                  <a:pt x="28" y="1"/>
                  <a:pt x="25" y="3"/>
                </a:cubicBezTo>
                <a:cubicBezTo>
                  <a:pt x="22" y="5"/>
                  <a:pt x="17" y="6"/>
                  <a:pt x="14" y="7"/>
                </a:cubicBezTo>
                <a:cubicBezTo>
                  <a:pt x="9" y="9"/>
                  <a:pt x="9" y="15"/>
                  <a:pt x="13" y="18"/>
                </a:cubicBezTo>
                <a:cubicBezTo>
                  <a:pt x="16" y="21"/>
                  <a:pt x="22" y="21"/>
                  <a:pt x="26" y="21"/>
                </a:cubicBezTo>
                <a:cubicBezTo>
                  <a:pt x="29" y="22"/>
                  <a:pt x="31" y="22"/>
                  <a:pt x="34" y="24"/>
                </a:cubicBezTo>
                <a:cubicBezTo>
                  <a:pt x="35" y="25"/>
                  <a:pt x="36" y="27"/>
                  <a:pt x="38" y="28"/>
                </a:cubicBezTo>
                <a:cubicBezTo>
                  <a:pt x="43" y="31"/>
                  <a:pt x="46" y="37"/>
                  <a:pt x="50" y="41"/>
                </a:cubicBezTo>
                <a:cubicBezTo>
                  <a:pt x="52" y="44"/>
                  <a:pt x="55" y="46"/>
                  <a:pt x="58" y="49"/>
                </a:cubicBezTo>
                <a:cubicBezTo>
                  <a:pt x="62" y="53"/>
                  <a:pt x="64" y="59"/>
                  <a:pt x="65" y="65"/>
                </a:cubicBezTo>
                <a:cubicBezTo>
                  <a:pt x="66" y="73"/>
                  <a:pt x="65" y="83"/>
                  <a:pt x="55" y="87"/>
                </a:cubicBezTo>
                <a:cubicBezTo>
                  <a:pt x="50" y="88"/>
                  <a:pt x="44" y="87"/>
                  <a:pt x="40" y="83"/>
                </a:cubicBezTo>
                <a:cubicBezTo>
                  <a:pt x="36" y="80"/>
                  <a:pt x="31" y="78"/>
                  <a:pt x="26" y="74"/>
                </a:cubicBezTo>
                <a:cubicBezTo>
                  <a:pt x="20" y="70"/>
                  <a:pt x="11" y="64"/>
                  <a:pt x="4" y="71"/>
                </a:cubicBezTo>
                <a:cubicBezTo>
                  <a:pt x="2" y="73"/>
                  <a:pt x="0" y="78"/>
                  <a:pt x="3" y="80"/>
                </a:cubicBezTo>
                <a:cubicBezTo>
                  <a:pt x="6" y="82"/>
                  <a:pt x="9" y="84"/>
                  <a:pt x="11" y="86"/>
                </a:cubicBezTo>
                <a:cubicBezTo>
                  <a:pt x="17" y="90"/>
                  <a:pt x="21" y="97"/>
                  <a:pt x="27" y="101"/>
                </a:cubicBezTo>
                <a:cubicBezTo>
                  <a:pt x="31" y="103"/>
                  <a:pt x="34" y="105"/>
                  <a:pt x="37" y="107"/>
                </a:cubicBezTo>
                <a:cubicBezTo>
                  <a:pt x="40" y="110"/>
                  <a:pt x="43" y="112"/>
                  <a:pt x="46" y="1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4" name="Freeform 51">
            <a:extLst>
              <a:ext uri="{FF2B5EF4-FFF2-40B4-BE49-F238E27FC236}">
                <a16:creationId xmlns:a16="http://schemas.microsoft.com/office/drawing/2014/main" id="{DC28E0B2-7EC1-4B90-9239-0AC9A2576EDC}"/>
              </a:ext>
            </a:extLst>
          </p:cNvPr>
          <p:cNvSpPr>
            <a:spLocks/>
          </p:cNvSpPr>
          <p:nvPr/>
        </p:nvSpPr>
        <p:spPr bwMode="auto">
          <a:xfrm>
            <a:off x="8228013" y="2159000"/>
            <a:ext cx="428625" cy="635000"/>
          </a:xfrm>
          <a:custGeom>
            <a:avLst/>
            <a:gdLst>
              <a:gd name="T0" fmla="*/ 95 w 126"/>
              <a:gd name="T1" fmla="*/ 82 h 186"/>
              <a:gd name="T2" fmla="*/ 95 w 126"/>
              <a:gd name="T3" fmla="*/ 82 h 186"/>
              <a:gd name="T4" fmla="*/ 91 w 126"/>
              <a:gd name="T5" fmla="*/ 81 h 186"/>
              <a:gd name="T6" fmla="*/ 89 w 126"/>
              <a:gd name="T7" fmla="*/ 76 h 186"/>
              <a:gd name="T8" fmla="*/ 87 w 126"/>
              <a:gd name="T9" fmla="*/ 74 h 186"/>
              <a:gd name="T10" fmla="*/ 75 w 126"/>
              <a:gd name="T11" fmla="*/ 66 h 186"/>
              <a:gd name="T12" fmla="*/ 70 w 126"/>
              <a:gd name="T13" fmla="*/ 66 h 186"/>
              <a:gd name="T14" fmla="*/ 70 w 126"/>
              <a:gd name="T15" fmla="*/ 66 h 186"/>
              <a:gd name="T16" fmla="*/ 70 w 126"/>
              <a:gd name="T17" fmla="*/ 65 h 186"/>
              <a:gd name="T18" fmla="*/ 65 w 126"/>
              <a:gd name="T19" fmla="*/ 9 h 186"/>
              <a:gd name="T20" fmla="*/ 57 w 126"/>
              <a:gd name="T21" fmla="*/ 1 h 186"/>
              <a:gd name="T22" fmla="*/ 49 w 126"/>
              <a:gd name="T23" fmla="*/ 9 h 186"/>
              <a:gd name="T24" fmla="*/ 50 w 126"/>
              <a:gd name="T25" fmla="*/ 87 h 186"/>
              <a:gd name="T26" fmla="*/ 50 w 126"/>
              <a:gd name="T27" fmla="*/ 90 h 186"/>
              <a:gd name="T28" fmla="*/ 45 w 126"/>
              <a:gd name="T29" fmla="*/ 99 h 186"/>
              <a:gd name="T30" fmla="*/ 42 w 126"/>
              <a:gd name="T31" fmla="*/ 100 h 186"/>
              <a:gd name="T32" fmla="*/ 31 w 126"/>
              <a:gd name="T33" fmla="*/ 95 h 186"/>
              <a:gd name="T34" fmla="*/ 23 w 126"/>
              <a:gd name="T35" fmla="*/ 78 h 186"/>
              <a:gd name="T36" fmla="*/ 19 w 126"/>
              <a:gd name="T37" fmla="*/ 70 h 186"/>
              <a:gd name="T38" fmla="*/ 3 w 126"/>
              <a:gd name="T39" fmla="*/ 63 h 186"/>
              <a:gd name="T40" fmla="*/ 1 w 126"/>
              <a:gd name="T41" fmla="*/ 70 h 186"/>
              <a:gd name="T42" fmla="*/ 5 w 126"/>
              <a:gd name="T43" fmla="*/ 79 h 186"/>
              <a:gd name="T44" fmla="*/ 7 w 126"/>
              <a:gd name="T45" fmla="*/ 87 h 186"/>
              <a:gd name="T46" fmla="*/ 8 w 126"/>
              <a:gd name="T47" fmla="*/ 95 h 186"/>
              <a:gd name="T48" fmla="*/ 10 w 126"/>
              <a:gd name="T49" fmla="*/ 101 h 186"/>
              <a:gd name="T50" fmla="*/ 15 w 126"/>
              <a:gd name="T51" fmla="*/ 114 h 186"/>
              <a:gd name="T52" fmla="*/ 23 w 126"/>
              <a:gd name="T53" fmla="*/ 137 h 186"/>
              <a:gd name="T54" fmla="*/ 41 w 126"/>
              <a:gd name="T55" fmla="*/ 160 h 186"/>
              <a:gd name="T56" fmla="*/ 47 w 126"/>
              <a:gd name="T57" fmla="*/ 169 h 186"/>
              <a:gd name="T58" fmla="*/ 47 w 126"/>
              <a:gd name="T59" fmla="*/ 185 h 186"/>
              <a:gd name="T60" fmla="*/ 112 w 126"/>
              <a:gd name="T61" fmla="*/ 185 h 186"/>
              <a:gd name="T62" fmla="*/ 112 w 126"/>
              <a:gd name="T63" fmla="*/ 171 h 186"/>
              <a:gd name="T64" fmla="*/ 112 w 126"/>
              <a:gd name="T65" fmla="*/ 171 h 186"/>
              <a:gd name="T66" fmla="*/ 116 w 126"/>
              <a:gd name="T67" fmla="*/ 161 h 186"/>
              <a:gd name="T68" fmla="*/ 119 w 126"/>
              <a:gd name="T69" fmla="*/ 153 h 186"/>
              <a:gd name="T70" fmla="*/ 124 w 126"/>
              <a:gd name="T71" fmla="*/ 131 h 186"/>
              <a:gd name="T72" fmla="*/ 125 w 126"/>
              <a:gd name="T73" fmla="*/ 127 h 186"/>
              <a:gd name="T74" fmla="*/ 117 w 126"/>
              <a:gd name="T75" fmla="*/ 109 h 186"/>
              <a:gd name="T76" fmla="*/ 117 w 126"/>
              <a:gd name="T77" fmla="*/ 108 h 186"/>
              <a:gd name="T78" fmla="*/ 110 w 126"/>
              <a:gd name="T79" fmla="*/ 94 h 186"/>
              <a:gd name="T80" fmla="*/ 95 w 126"/>
              <a:gd name="T81" fmla="*/ 8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6" h="186">
                <a:moveTo>
                  <a:pt x="95" y="82"/>
                </a:moveTo>
                <a:cubicBezTo>
                  <a:pt x="95" y="82"/>
                  <a:pt x="95" y="82"/>
                  <a:pt x="95" y="82"/>
                </a:cubicBezTo>
                <a:cubicBezTo>
                  <a:pt x="91" y="81"/>
                  <a:pt x="91" y="81"/>
                  <a:pt x="91" y="81"/>
                </a:cubicBezTo>
                <a:cubicBezTo>
                  <a:pt x="89" y="76"/>
                  <a:pt x="89" y="76"/>
                  <a:pt x="89" y="76"/>
                </a:cubicBezTo>
                <a:cubicBezTo>
                  <a:pt x="88" y="75"/>
                  <a:pt x="88" y="74"/>
                  <a:pt x="87" y="74"/>
                </a:cubicBezTo>
                <a:cubicBezTo>
                  <a:pt x="84" y="69"/>
                  <a:pt x="80" y="67"/>
                  <a:pt x="75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5"/>
                  <a:pt x="70" y="65"/>
                  <a:pt x="70" y="65"/>
                </a:cubicBezTo>
                <a:cubicBezTo>
                  <a:pt x="65" y="9"/>
                  <a:pt x="65" y="9"/>
                  <a:pt x="65" y="9"/>
                </a:cubicBezTo>
                <a:cubicBezTo>
                  <a:pt x="64" y="1"/>
                  <a:pt x="61" y="1"/>
                  <a:pt x="57" y="1"/>
                </a:cubicBezTo>
                <a:cubicBezTo>
                  <a:pt x="57" y="1"/>
                  <a:pt x="49" y="0"/>
                  <a:pt x="49" y="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8"/>
                  <a:pt x="50" y="89"/>
                  <a:pt x="50" y="90"/>
                </a:cubicBezTo>
                <a:cubicBezTo>
                  <a:pt x="49" y="93"/>
                  <a:pt x="47" y="96"/>
                  <a:pt x="45" y="99"/>
                </a:cubicBezTo>
                <a:cubicBezTo>
                  <a:pt x="44" y="99"/>
                  <a:pt x="43" y="100"/>
                  <a:pt x="42" y="100"/>
                </a:cubicBezTo>
                <a:cubicBezTo>
                  <a:pt x="38" y="100"/>
                  <a:pt x="34" y="98"/>
                  <a:pt x="31" y="95"/>
                </a:cubicBezTo>
                <a:cubicBezTo>
                  <a:pt x="27" y="91"/>
                  <a:pt x="25" y="83"/>
                  <a:pt x="23" y="78"/>
                </a:cubicBezTo>
                <a:cubicBezTo>
                  <a:pt x="22" y="76"/>
                  <a:pt x="21" y="72"/>
                  <a:pt x="19" y="70"/>
                </a:cubicBezTo>
                <a:cubicBezTo>
                  <a:pt x="16" y="65"/>
                  <a:pt x="9" y="60"/>
                  <a:pt x="3" y="63"/>
                </a:cubicBezTo>
                <a:cubicBezTo>
                  <a:pt x="2" y="64"/>
                  <a:pt x="0" y="68"/>
                  <a:pt x="1" y="70"/>
                </a:cubicBezTo>
                <a:cubicBezTo>
                  <a:pt x="2" y="73"/>
                  <a:pt x="4" y="76"/>
                  <a:pt x="5" y="79"/>
                </a:cubicBezTo>
                <a:cubicBezTo>
                  <a:pt x="6" y="81"/>
                  <a:pt x="6" y="84"/>
                  <a:pt x="7" y="87"/>
                </a:cubicBezTo>
                <a:cubicBezTo>
                  <a:pt x="7" y="89"/>
                  <a:pt x="7" y="93"/>
                  <a:pt x="8" y="95"/>
                </a:cubicBezTo>
                <a:cubicBezTo>
                  <a:pt x="9" y="96"/>
                  <a:pt x="9" y="99"/>
                  <a:pt x="10" y="101"/>
                </a:cubicBezTo>
                <a:cubicBezTo>
                  <a:pt x="12" y="105"/>
                  <a:pt x="14" y="110"/>
                  <a:pt x="15" y="114"/>
                </a:cubicBezTo>
                <a:cubicBezTo>
                  <a:pt x="18" y="121"/>
                  <a:pt x="19" y="130"/>
                  <a:pt x="23" y="137"/>
                </a:cubicBezTo>
                <a:cubicBezTo>
                  <a:pt x="28" y="146"/>
                  <a:pt x="33" y="154"/>
                  <a:pt x="41" y="160"/>
                </a:cubicBezTo>
                <a:cubicBezTo>
                  <a:pt x="44" y="163"/>
                  <a:pt x="46" y="166"/>
                  <a:pt x="47" y="169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59" y="185"/>
                  <a:pt x="107" y="186"/>
                  <a:pt x="112" y="185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3" y="168"/>
                  <a:pt x="115" y="165"/>
                  <a:pt x="116" y="161"/>
                </a:cubicBezTo>
                <a:cubicBezTo>
                  <a:pt x="118" y="159"/>
                  <a:pt x="118" y="156"/>
                  <a:pt x="119" y="153"/>
                </a:cubicBezTo>
                <a:cubicBezTo>
                  <a:pt x="121" y="146"/>
                  <a:pt x="122" y="138"/>
                  <a:pt x="124" y="131"/>
                </a:cubicBezTo>
                <a:cubicBezTo>
                  <a:pt x="124" y="130"/>
                  <a:pt x="125" y="128"/>
                  <a:pt x="125" y="127"/>
                </a:cubicBezTo>
                <a:cubicBezTo>
                  <a:pt x="126" y="123"/>
                  <a:pt x="126" y="111"/>
                  <a:pt x="117" y="109"/>
                </a:cubicBezTo>
                <a:cubicBezTo>
                  <a:pt x="117" y="109"/>
                  <a:pt x="117" y="108"/>
                  <a:pt x="117" y="108"/>
                </a:cubicBezTo>
                <a:cubicBezTo>
                  <a:pt x="115" y="103"/>
                  <a:pt x="113" y="98"/>
                  <a:pt x="110" y="94"/>
                </a:cubicBezTo>
                <a:cubicBezTo>
                  <a:pt x="107" y="89"/>
                  <a:pt x="101" y="84"/>
                  <a:pt x="95" y="8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5" name="Freeform 52">
            <a:extLst>
              <a:ext uri="{FF2B5EF4-FFF2-40B4-BE49-F238E27FC236}">
                <a16:creationId xmlns:a16="http://schemas.microsoft.com/office/drawing/2014/main" id="{4C9166CC-8852-442F-83B6-B39F962A8A3C}"/>
              </a:ext>
            </a:extLst>
          </p:cNvPr>
          <p:cNvSpPr>
            <a:spLocks/>
          </p:cNvSpPr>
          <p:nvPr/>
        </p:nvSpPr>
        <p:spPr bwMode="auto">
          <a:xfrm>
            <a:off x="9269413" y="2128838"/>
            <a:ext cx="198437" cy="193675"/>
          </a:xfrm>
          <a:custGeom>
            <a:avLst/>
            <a:gdLst>
              <a:gd name="T0" fmla="*/ 50 w 58"/>
              <a:gd name="T1" fmla="*/ 8 h 57"/>
              <a:gd name="T2" fmla="*/ 29 w 58"/>
              <a:gd name="T3" fmla="*/ 0 h 57"/>
              <a:gd name="T4" fmla="*/ 9 w 58"/>
              <a:gd name="T5" fmla="*/ 8 h 57"/>
              <a:gd name="T6" fmla="*/ 0 w 58"/>
              <a:gd name="T7" fmla="*/ 29 h 57"/>
              <a:gd name="T8" fmla="*/ 9 w 58"/>
              <a:gd name="T9" fmla="*/ 49 h 57"/>
              <a:gd name="T10" fmla="*/ 24 w 58"/>
              <a:gd name="T11" fmla="*/ 57 h 57"/>
              <a:gd name="T12" fmla="*/ 23 w 58"/>
              <a:gd name="T13" fmla="*/ 50 h 57"/>
              <a:gd name="T14" fmla="*/ 13 w 58"/>
              <a:gd name="T15" fmla="*/ 44 h 57"/>
              <a:gd name="T16" fmla="*/ 7 w 58"/>
              <a:gd name="T17" fmla="*/ 29 h 57"/>
              <a:gd name="T18" fmla="*/ 13 w 58"/>
              <a:gd name="T19" fmla="*/ 13 h 57"/>
              <a:gd name="T20" fmla="*/ 13 w 58"/>
              <a:gd name="T21" fmla="*/ 13 h 57"/>
              <a:gd name="T22" fmla="*/ 29 w 58"/>
              <a:gd name="T23" fmla="*/ 6 h 57"/>
              <a:gd name="T24" fmla="*/ 45 w 58"/>
              <a:gd name="T25" fmla="*/ 13 h 57"/>
              <a:gd name="T26" fmla="*/ 51 w 58"/>
              <a:gd name="T27" fmla="*/ 29 h 57"/>
              <a:gd name="T28" fmla="*/ 45 w 58"/>
              <a:gd name="T29" fmla="*/ 44 h 57"/>
              <a:gd name="T30" fmla="*/ 47 w 58"/>
              <a:gd name="T31" fmla="*/ 51 h 57"/>
              <a:gd name="T32" fmla="*/ 50 w 58"/>
              <a:gd name="T33" fmla="*/ 49 h 57"/>
              <a:gd name="T34" fmla="*/ 50 w 58"/>
              <a:gd name="T35" fmla="*/ 49 h 57"/>
              <a:gd name="T36" fmla="*/ 58 w 58"/>
              <a:gd name="T37" fmla="*/ 29 h 57"/>
              <a:gd name="T38" fmla="*/ 50 w 58"/>
              <a:gd name="T39" fmla="*/ 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57">
                <a:moveTo>
                  <a:pt x="50" y="8"/>
                </a:moveTo>
                <a:cubicBezTo>
                  <a:pt x="44" y="2"/>
                  <a:pt x="37" y="0"/>
                  <a:pt x="29" y="0"/>
                </a:cubicBezTo>
                <a:cubicBezTo>
                  <a:pt x="21" y="0"/>
                  <a:pt x="14" y="2"/>
                  <a:pt x="9" y="8"/>
                </a:cubicBezTo>
                <a:cubicBezTo>
                  <a:pt x="3" y="14"/>
                  <a:pt x="0" y="21"/>
                  <a:pt x="0" y="29"/>
                </a:cubicBezTo>
                <a:cubicBezTo>
                  <a:pt x="0" y="37"/>
                  <a:pt x="3" y="43"/>
                  <a:pt x="9" y="49"/>
                </a:cubicBezTo>
                <a:cubicBezTo>
                  <a:pt x="13" y="53"/>
                  <a:pt x="18" y="56"/>
                  <a:pt x="24" y="57"/>
                </a:cubicBezTo>
                <a:cubicBezTo>
                  <a:pt x="24" y="55"/>
                  <a:pt x="23" y="52"/>
                  <a:pt x="23" y="50"/>
                </a:cubicBezTo>
                <a:cubicBezTo>
                  <a:pt x="19" y="49"/>
                  <a:pt x="16" y="47"/>
                  <a:pt x="13" y="44"/>
                </a:cubicBezTo>
                <a:cubicBezTo>
                  <a:pt x="9" y="40"/>
                  <a:pt x="7" y="35"/>
                  <a:pt x="7" y="29"/>
                </a:cubicBezTo>
                <a:cubicBezTo>
                  <a:pt x="7" y="22"/>
                  <a:pt x="9" y="17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8" y="8"/>
                  <a:pt x="23" y="6"/>
                  <a:pt x="29" y="6"/>
                </a:cubicBezTo>
                <a:cubicBezTo>
                  <a:pt x="35" y="6"/>
                  <a:pt x="40" y="8"/>
                  <a:pt x="45" y="13"/>
                </a:cubicBezTo>
                <a:cubicBezTo>
                  <a:pt x="49" y="17"/>
                  <a:pt x="51" y="22"/>
                  <a:pt x="51" y="29"/>
                </a:cubicBezTo>
                <a:cubicBezTo>
                  <a:pt x="51" y="35"/>
                  <a:pt x="49" y="40"/>
                  <a:pt x="45" y="44"/>
                </a:cubicBezTo>
                <a:cubicBezTo>
                  <a:pt x="46" y="47"/>
                  <a:pt x="46" y="49"/>
                  <a:pt x="47" y="51"/>
                </a:cubicBezTo>
                <a:cubicBezTo>
                  <a:pt x="48" y="51"/>
                  <a:pt x="49" y="50"/>
                  <a:pt x="50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55" y="43"/>
                  <a:pt x="58" y="37"/>
                  <a:pt x="58" y="29"/>
                </a:cubicBezTo>
                <a:cubicBezTo>
                  <a:pt x="58" y="21"/>
                  <a:pt x="55" y="14"/>
                  <a:pt x="5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6" name="Freeform 53">
            <a:extLst>
              <a:ext uri="{FF2B5EF4-FFF2-40B4-BE49-F238E27FC236}">
                <a16:creationId xmlns:a16="http://schemas.microsoft.com/office/drawing/2014/main" id="{8DED9EC1-CB6D-431A-97F2-0A153F403766}"/>
              </a:ext>
            </a:extLst>
          </p:cNvPr>
          <p:cNvSpPr>
            <a:spLocks/>
          </p:cNvSpPr>
          <p:nvPr/>
        </p:nvSpPr>
        <p:spPr bwMode="auto">
          <a:xfrm>
            <a:off x="9209088" y="2170113"/>
            <a:ext cx="455612" cy="627062"/>
          </a:xfrm>
          <a:custGeom>
            <a:avLst/>
            <a:gdLst>
              <a:gd name="T0" fmla="*/ 96 w 134"/>
              <a:gd name="T1" fmla="*/ 75 h 184"/>
              <a:gd name="T2" fmla="*/ 96 w 134"/>
              <a:gd name="T3" fmla="*/ 74 h 184"/>
              <a:gd name="T4" fmla="*/ 92 w 134"/>
              <a:gd name="T5" fmla="*/ 74 h 184"/>
              <a:gd name="T6" fmla="*/ 89 w 134"/>
              <a:gd name="T7" fmla="*/ 69 h 184"/>
              <a:gd name="T8" fmla="*/ 87 w 134"/>
              <a:gd name="T9" fmla="*/ 67 h 184"/>
              <a:gd name="T10" fmla="*/ 73 w 134"/>
              <a:gd name="T11" fmla="*/ 62 h 184"/>
              <a:gd name="T12" fmla="*/ 69 w 134"/>
              <a:gd name="T13" fmla="*/ 63 h 184"/>
              <a:gd name="T14" fmla="*/ 68 w 134"/>
              <a:gd name="T15" fmla="*/ 63 h 184"/>
              <a:gd name="T16" fmla="*/ 68 w 134"/>
              <a:gd name="T17" fmla="*/ 63 h 184"/>
              <a:gd name="T18" fmla="*/ 54 w 134"/>
              <a:gd name="T19" fmla="*/ 7 h 184"/>
              <a:gd name="T20" fmla="*/ 44 w 134"/>
              <a:gd name="T21" fmla="*/ 1 h 184"/>
              <a:gd name="T22" fmla="*/ 38 w 134"/>
              <a:gd name="T23" fmla="*/ 10 h 184"/>
              <a:gd name="T24" fmla="*/ 53 w 134"/>
              <a:gd name="T25" fmla="*/ 88 h 184"/>
              <a:gd name="T26" fmla="*/ 53 w 134"/>
              <a:gd name="T27" fmla="*/ 90 h 184"/>
              <a:gd name="T28" fmla="*/ 49 w 134"/>
              <a:gd name="T29" fmla="*/ 100 h 184"/>
              <a:gd name="T30" fmla="*/ 47 w 134"/>
              <a:gd name="T31" fmla="*/ 101 h 184"/>
              <a:gd name="T32" fmla="*/ 35 w 134"/>
              <a:gd name="T33" fmla="*/ 98 h 184"/>
              <a:gd name="T34" fmla="*/ 25 w 134"/>
              <a:gd name="T35" fmla="*/ 83 h 184"/>
              <a:gd name="T36" fmla="*/ 19 w 134"/>
              <a:gd name="T37" fmla="*/ 75 h 184"/>
              <a:gd name="T38" fmla="*/ 3 w 134"/>
              <a:gd name="T39" fmla="*/ 72 h 184"/>
              <a:gd name="T40" fmla="*/ 1 w 134"/>
              <a:gd name="T41" fmla="*/ 79 h 184"/>
              <a:gd name="T42" fmla="*/ 7 w 134"/>
              <a:gd name="T43" fmla="*/ 87 h 184"/>
              <a:gd name="T44" fmla="*/ 10 w 134"/>
              <a:gd name="T45" fmla="*/ 95 h 184"/>
              <a:gd name="T46" fmla="*/ 12 w 134"/>
              <a:gd name="T47" fmla="*/ 102 h 184"/>
              <a:gd name="T48" fmla="*/ 16 w 134"/>
              <a:gd name="T49" fmla="*/ 108 h 184"/>
              <a:gd name="T50" fmla="*/ 23 w 134"/>
              <a:gd name="T51" fmla="*/ 120 h 184"/>
              <a:gd name="T52" fmla="*/ 35 w 134"/>
              <a:gd name="T53" fmla="*/ 141 h 184"/>
              <a:gd name="T54" fmla="*/ 56 w 134"/>
              <a:gd name="T55" fmla="*/ 161 h 184"/>
              <a:gd name="T56" fmla="*/ 64 w 134"/>
              <a:gd name="T57" fmla="*/ 168 h 184"/>
              <a:gd name="T58" fmla="*/ 67 w 134"/>
              <a:gd name="T59" fmla="*/ 184 h 184"/>
              <a:gd name="T60" fmla="*/ 131 w 134"/>
              <a:gd name="T61" fmla="*/ 173 h 184"/>
              <a:gd name="T62" fmla="*/ 128 w 134"/>
              <a:gd name="T63" fmla="*/ 160 h 184"/>
              <a:gd name="T64" fmla="*/ 128 w 134"/>
              <a:gd name="T65" fmla="*/ 159 h 184"/>
              <a:gd name="T66" fmla="*/ 131 w 134"/>
              <a:gd name="T67" fmla="*/ 149 h 184"/>
              <a:gd name="T68" fmla="*/ 132 w 134"/>
              <a:gd name="T69" fmla="*/ 140 h 184"/>
              <a:gd name="T70" fmla="*/ 133 w 134"/>
              <a:gd name="T71" fmla="*/ 118 h 184"/>
              <a:gd name="T72" fmla="*/ 134 w 134"/>
              <a:gd name="T73" fmla="*/ 114 h 184"/>
              <a:gd name="T74" fmla="*/ 122 w 134"/>
              <a:gd name="T75" fmla="*/ 97 h 184"/>
              <a:gd name="T76" fmla="*/ 122 w 134"/>
              <a:gd name="T77" fmla="*/ 97 h 184"/>
              <a:gd name="T78" fmla="*/ 113 w 134"/>
              <a:gd name="T79" fmla="*/ 83 h 184"/>
              <a:gd name="T80" fmla="*/ 96 w 134"/>
              <a:gd name="T81" fmla="*/ 7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184">
                <a:moveTo>
                  <a:pt x="96" y="75"/>
                </a:moveTo>
                <a:cubicBezTo>
                  <a:pt x="96" y="74"/>
                  <a:pt x="96" y="74"/>
                  <a:pt x="96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89" y="69"/>
                  <a:pt x="89" y="69"/>
                  <a:pt x="89" y="69"/>
                </a:cubicBezTo>
                <a:cubicBezTo>
                  <a:pt x="88" y="69"/>
                  <a:pt x="88" y="68"/>
                  <a:pt x="87" y="67"/>
                </a:cubicBezTo>
                <a:cubicBezTo>
                  <a:pt x="83" y="64"/>
                  <a:pt x="78" y="62"/>
                  <a:pt x="73" y="62"/>
                </a:cubicBezTo>
                <a:cubicBezTo>
                  <a:pt x="69" y="63"/>
                  <a:pt x="69" y="63"/>
                  <a:pt x="69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54" y="7"/>
                  <a:pt x="54" y="7"/>
                  <a:pt x="54" y="7"/>
                </a:cubicBezTo>
                <a:cubicBezTo>
                  <a:pt x="52" y="0"/>
                  <a:pt x="48" y="0"/>
                  <a:pt x="44" y="1"/>
                </a:cubicBezTo>
                <a:cubicBezTo>
                  <a:pt x="44" y="1"/>
                  <a:pt x="37" y="2"/>
                  <a:pt x="38" y="10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88"/>
                  <a:pt x="53" y="89"/>
                  <a:pt x="53" y="90"/>
                </a:cubicBezTo>
                <a:cubicBezTo>
                  <a:pt x="53" y="94"/>
                  <a:pt x="52" y="97"/>
                  <a:pt x="49" y="100"/>
                </a:cubicBezTo>
                <a:cubicBezTo>
                  <a:pt x="49" y="100"/>
                  <a:pt x="48" y="101"/>
                  <a:pt x="47" y="101"/>
                </a:cubicBezTo>
                <a:cubicBezTo>
                  <a:pt x="42" y="102"/>
                  <a:pt x="39" y="101"/>
                  <a:pt x="35" y="98"/>
                </a:cubicBezTo>
                <a:cubicBezTo>
                  <a:pt x="31" y="95"/>
                  <a:pt x="28" y="88"/>
                  <a:pt x="25" y="83"/>
                </a:cubicBezTo>
                <a:cubicBezTo>
                  <a:pt x="23" y="81"/>
                  <a:pt x="21" y="78"/>
                  <a:pt x="19" y="75"/>
                </a:cubicBezTo>
                <a:cubicBezTo>
                  <a:pt x="16" y="71"/>
                  <a:pt x="7" y="68"/>
                  <a:pt x="3" y="72"/>
                </a:cubicBezTo>
                <a:cubicBezTo>
                  <a:pt x="1" y="73"/>
                  <a:pt x="0" y="77"/>
                  <a:pt x="1" y="79"/>
                </a:cubicBezTo>
                <a:cubicBezTo>
                  <a:pt x="3" y="81"/>
                  <a:pt x="6" y="84"/>
                  <a:pt x="7" y="87"/>
                </a:cubicBezTo>
                <a:cubicBezTo>
                  <a:pt x="8" y="89"/>
                  <a:pt x="9" y="92"/>
                  <a:pt x="10" y="95"/>
                </a:cubicBezTo>
                <a:cubicBezTo>
                  <a:pt x="11" y="97"/>
                  <a:pt x="11" y="101"/>
                  <a:pt x="12" y="102"/>
                </a:cubicBezTo>
                <a:cubicBezTo>
                  <a:pt x="14" y="103"/>
                  <a:pt x="15" y="106"/>
                  <a:pt x="16" y="108"/>
                </a:cubicBezTo>
                <a:cubicBezTo>
                  <a:pt x="18" y="111"/>
                  <a:pt x="21" y="116"/>
                  <a:pt x="23" y="120"/>
                </a:cubicBezTo>
                <a:cubicBezTo>
                  <a:pt x="27" y="126"/>
                  <a:pt x="29" y="135"/>
                  <a:pt x="35" y="141"/>
                </a:cubicBezTo>
                <a:cubicBezTo>
                  <a:pt x="41" y="149"/>
                  <a:pt x="47" y="156"/>
                  <a:pt x="56" y="161"/>
                </a:cubicBezTo>
                <a:cubicBezTo>
                  <a:pt x="60" y="163"/>
                  <a:pt x="62" y="165"/>
                  <a:pt x="64" y="168"/>
                </a:cubicBezTo>
                <a:cubicBezTo>
                  <a:pt x="67" y="184"/>
                  <a:pt x="67" y="184"/>
                  <a:pt x="67" y="184"/>
                </a:cubicBezTo>
                <a:cubicBezTo>
                  <a:pt x="79" y="182"/>
                  <a:pt x="126" y="174"/>
                  <a:pt x="131" y="173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129" y="156"/>
                  <a:pt x="130" y="152"/>
                  <a:pt x="131" y="149"/>
                </a:cubicBezTo>
                <a:cubicBezTo>
                  <a:pt x="132" y="146"/>
                  <a:pt x="132" y="143"/>
                  <a:pt x="132" y="140"/>
                </a:cubicBezTo>
                <a:cubicBezTo>
                  <a:pt x="132" y="133"/>
                  <a:pt x="133" y="125"/>
                  <a:pt x="133" y="118"/>
                </a:cubicBezTo>
                <a:cubicBezTo>
                  <a:pt x="133" y="116"/>
                  <a:pt x="133" y="115"/>
                  <a:pt x="134" y="114"/>
                </a:cubicBezTo>
                <a:cubicBezTo>
                  <a:pt x="134" y="109"/>
                  <a:pt x="132" y="97"/>
                  <a:pt x="122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0" y="92"/>
                  <a:pt x="117" y="87"/>
                  <a:pt x="113" y="83"/>
                </a:cubicBezTo>
                <a:cubicBezTo>
                  <a:pt x="109" y="79"/>
                  <a:pt x="103" y="75"/>
                  <a:pt x="96" y="7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7" name="Freeform 54">
            <a:extLst>
              <a:ext uri="{FF2B5EF4-FFF2-40B4-BE49-F238E27FC236}">
                <a16:creationId xmlns:a16="http://schemas.microsoft.com/office/drawing/2014/main" id="{7C9F5373-0C27-4F32-B927-75F7FBF5435C}"/>
              </a:ext>
            </a:extLst>
          </p:cNvPr>
          <p:cNvSpPr>
            <a:spLocks/>
          </p:cNvSpPr>
          <p:nvPr/>
        </p:nvSpPr>
        <p:spPr bwMode="auto">
          <a:xfrm>
            <a:off x="10298113" y="2155825"/>
            <a:ext cx="266700" cy="654050"/>
          </a:xfrm>
          <a:custGeom>
            <a:avLst/>
            <a:gdLst>
              <a:gd name="T0" fmla="*/ 45 w 78"/>
              <a:gd name="T1" fmla="*/ 11 h 192"/>
              <a:gd name="T2" fmla="*/ 34 w 78"/>
              <a:gd name="T3" fmla="*/ 73 h 192"/>
              <a:gd name="T4" fmla="*/ 30 w 78"/>
              <a:gd name="T5" fmla="*/ 74 h 192"/>
              <a:gd name="T6" fmla="*/ 22 w 78"/>
              <a:gd name="T7" fmla="*/ 17 h 192"/>
              <a:gd name="T8" fmla="*/ 6 w 78"/>
              <a:gd name="T9" fmla="*/ 18 h 192"/>
              <a:gd name="T10" fmla="*/ 10 w 78"/>
              <a:gd name="T11" fmla="*/ 83 h 192"/>
              <a:gd name="T12" fmla="*/ 8 w 78"/>
              <a:gd name="T13" fmla="*/ 95 h 192"/>
              <a:gd name="T14" fmla="*/ 0 w 78"/>
              <a:gd name="T15" fmla="*/ 107 h 192"/>
              <a:gd name="T16" fmla="*/ 0 w 78"/>
              <a:gd name="T17" fmla="*/ 116 h 192"/>
              <a:gd name="T18" fmla="*/ 3 w 78"/>
              <a:gd name="T19" fmla="*/ 143 h 192"/>
              <a:gd name="T20" fmla="*/ 12 w 78"/>
              <a:gd name="T21" fmla="*/ 168 h 192"/>
              <a:gd name="T22" fmla="*/ 14 w 78"/>
              <a:gd name="T23" fmla="*/ 192 h 192"/>
              <a:gd name="T24" fmla="*/ 73 w 78"/>
              <a:gd name="T25" fmla="*/ 192 h 192"/>
              <a:gd name="T26" fmla="*/ 69 w 78"/>
              <a:gd name="T27" fmla="*/ 173 h 192"/>
              <a:gd name="T28" fmla="*/ 78 w 78"/>
              <a:gd name="T29" fmla="*/ 148 h 192"/>
              <a:gd name="T30" fmla="*/ 78 w 78"/>
              <a:gd name="T31" fmla="*/ 102 h 192"/>
              <a:gd name="T32" fmla="*/ 68 w 78"/>
              <a:gd name="T33" fmla="*/ 91 h 192"/>
              <a:gd name="T34" fmla="*/ 56 w 78"/>
              <a:gd name="T35" fmla="*/ 76 h 192"/>
              <a:gd name="T36" fmla="*/ 55 w 78"/>
              <a:gd name="T37" fmla="*/ 76 h 192"/>
              <a:gd name="T38" fmla="*/ 60 w 78"/>
              <a:gd name="T39" fmla="*/ 15 h 192"/>
              <a:gd name="T40" fmla="*/ 45 w 78"/>
              <a:gd name="T41" fmla="*/ 1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8" h="192">
                <a:moveTo>
                  <a:pt x="45" y="11"/>
                </a:moveTo>
                <a:cubicBezTo>
                  <a:pt x="42" y="32"/>
                  <a:pt x="37" y="52"/>
                  <a:pt x="34" y="73"/>
                </a:cubicBezTo>
                <a:cubicBezTo>
                  <a:pt x="33" y="80"/>
                  <a:pt x="31" y="80"/>
                  <a:pt x="30" y="74"/>
                </a:cubicBezTo>
                <a:cubicBezTo>
                  <a:pt x="30" y="68"/>
                  <a:pt x="24" y="32"/>
                  <a:pt x="22" y="17"/>
                </a:cubicBezTo>
                <a:cubicBezTo>
                  <a:pt x="20" y="6"/>
                  <a:pt x="6" y="7"/>
                  <a:pt x="6" y="18"/>
                </a:cubicBezTo>
                <a:cubicBezTo>
                  <a:pt x="7" y="31"/>
                  <a:pt x="10" y="77"/>
                  <a:pt x="10" y="83"/>
                </a:cubicBezTo>
                <a:cubicBezTo>
                  <a:pt x="9" y="87"/>
                  <a:pt x="9" y="91"/>
                  <a:pt x="8" y="95"/>
                </a:cubicBezTo>
                <a:cubicBezTo>
                  <a:pt x="3" y="97"/>
                  <a:pt x="1" y="102"/>
                  <a:pt x="0" y="107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25"/>
                  <a:pt x="2" y="134"/>
                  <a:pt x="3" y="143"/>
                </a:cubicBezTo>
                <a:cubicBezTo>
                  <a:pt x="4" y="153"/>
                  <a:pt x="8" y="160"/>
                  <a:pt x="12" y="168"/>
                </a:cubicBezTo>
                <a:cubicBezTo>
                  <a:pt x="16" y="173"/>
                  <a:pt x="15" y="185"/>
                  <a:pt x="14" y="192"/>
                </a:cubicBezTo>
                <a:cubicBezTo>
                  <a:pt x="73" y="192"/>
                  <a:pt x="73" y="192"/>
                  <a:pt x="73" y="192"/>
                </a:cubicBezTo>
                <a:cubicBezTo>
                  <a:pt x="72" y="186"/>
                  <a:pt x="69" y="179"/>
                  <a:pt x="69" y="173"/>
                </a:cubicBezTo>
                <a:cubicBezTo>
                  <a:pt x="73" y="166"/>
                  <a:pt x="76" y="158"/>
                  <a:pt x="78" y="148"/>
                </a:cubicBezTo>
                <a:cubicBezTo>
                  <a:pt x="78" y="133"/>
                  <a:pt x="78" y="118"/>
                  <a:pt x="78" y="102"/>
                </a:cubicBezTo>
                <a:cubicBezTo>
                  <a:pt x="76" y="97"/>
                  <a:pt x="73" y="93"/>
                  <a:pt x="68" y="91"/>
                </a:cubicBezTo>
                <a:cubicBezTo>
                  <a:pt x="66" y="84"/>
                  <a:pt x="63" y="78"/>
                  <a:pt x="56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3" y="67"/>
                  <a:pt x="59" y="25"/>
                  <a:pt x="60" y="15"/>
                </a:cubicBezTo>
                <a:cubicBezTo>
                  <a:pt x="62" y="0"/>
                  <a:pt x="46" y="2"/>
                  <a:pt x="4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8" name="Freeform 55">
            <a:extLst>
              <a:ext uri="{FF2B5EF4-FFF2-40B4-BE49-F238E27FC236}">
                <a16:creationId xmlns:a16="http://schemas.microsoft.com/office/drawing/2014/main" id="{194FAC92-E695-4179-AAC0-5A8649B78C5D}"/>
              </a:ext>
            </a:extLst>
          </p:cNvPr>
          <p:cNvSpPr>
            <a:spLocks/>
          </p:cNvSpPr>
          <p:nvPr/>
        </p:nvSpPr>
        <p:spPr bwMode="auto">
          <a:xfrm>
            <a:off x="11150600" y="2143125"/>
            <a:ext cx="449263" cy="654050"/>
          </a:xfrm>
          <a:custGeom>
            <a:avLst/>
            <a:gdLst>
              <a:gd name="T0" fmla="*/ 93 w 132"/>
              <a:gd name="T1" fmla="*/ 19 h 192"/>
              <a:gd name="T2" fmla="*/ 84 w 132"/>
              <a:gd name="T3" fmla="*/ 75 h 192"/>
              <a:gd name="T4" fmla="*/ 84 w 132"/>
              <a:gd name="T5" fmla="*/ 77 h 192"/>
              <a:gd name="T6" fmla="*/ 81 w 132"/>
              <a:gd name="T7" fmla="*/ 80 h 192"/>
              <a:gd name="T8" fmla="*/ 80 w 132"/>
              <a:gd name="T9" fmla="*/ 77 h 192"/>
              <a:gd name="T10" fmla="*/ 79 w 132"/>
              <a:gd name="T11" fmla="*/ 14 h 192"/>
              <a:gd name="T12" fmla="*/ 62 w 132"/>
              <a:gd name="T13" fmla="*/ 12 h 192"/>
              <a:gd name="T14" fmla="*/ 61 w 132"/>
              <a:gd name="T15" fmla="*/ 76 h 192"/>
              <a:gd name="T16" fmla="*/ 58 w 132"/>
              <a:gd name="T17" fmla="*/ 75 h 192"/>
              <a:gd name="T18" fmla="*/ 50 w 132"/>
              <a:gd name="T19" fmla="*/ 27 h 192"/>
              <a:gd name="T20" fmla="*/ 35 w 132"/>
              <a:gd name="T21" fmla="*/ 29 h 192"/>
              <a:gd name="T22" fmla="*/ 40 w 132"/>
              <a:gd name="T23" fmla="*/ 79 h 192"/>
              <a:gd name="T24" fmla="*/ 35 w 132"/>
              <a:gd name="T25" fmla="*/ 100 h 192"/>
              <a:gd name="T26" fmla="*/ 35 w 132"/>
              <a:gd name="T27" fmla="*/ 101 h 192"/>
              <a:gd name="T28" fmla="*/ 31 w 132"/>
              <a:gd name="T29" fmla="*/ 97 h 192"/>
              <a:gd name="T30" fmla="*/ 31 w 132"/>
              <a:gd name="T31" fmla="*/ 97 h 192"/>
              <a:gd name="T32" fmla="*/ 30 w 132"/>
              <a:gd name="T33" fmla="*/ 97 h 192"/>
              <a:gd name="T34" fmla="*/ 30 w 132"/>
              <a:gd name="T35" fmla="*/ 97 h 192"/>
              <a:gd name="T36" fmla="*/ 25 w 132"/>
              <a:gd name="T37" fmla="*/ 84 h 192"/>
              <a:gd name="T38" fmla="*/ 17 w 132"/>
              <a:gd name="T39" fmla="*/ 68 h 192"/>
              <a:gd name="T40" fmla="*/ 4 w 132"/>
              <a:gd name="T41" fmla="*/ 65 h 192"/>
              <a:gd name="T42" fmla="*/ 2 w 132"/>
              <a:gd name="T43" fmla="*/ 66 h 192"/>
              <a:gd name="T44" fmla="*/ 0 w 132"/>
              <a:gd name="T45" fmla="*/ 70 h 192"/>
              <a:gd name="T46" fmla="*/ 3 w 132"/>
              <a:gd name="T47" fmla="*/ 78 h 192"/>
              <a:gd name="T48" fmla="*/ 7 w 132"/>
              <a:gd name="T49" fmla="*/ 96 h 192"/>
              <a:gd name="T50" fmla="*/ 9 w 132"/>
              <a:gd name="T51" fmla="*/ 101 h 192"/>
              <a:gd name="T52" fmla="*/ 12 w 132"/>
              <a:gd name="T53" fmla="*/ 110 h 192"/>
              <a:gd name="T54" fmla="*/ 15 w 132"/>
              <a:gd name="T55" fmla="*/ 118 h 192"/>
              <a:gd name="T56" fmla="*/ 15 w 132"/>
              <a:gd name="T57" fmla="*/ 118 h 192"/>
              <a:gd name="T58" fmla="*/ 15 w 132"/>
              <a:gd name="T59" fmla="*/ 119 h 192"/>
              <a:gd name="T60" fmla="*/ 15 w 132"/>
              <a:gd name="T61" fmla="*/ 119 h 192"/>
              <a:gd name="T62" fmla="*/ 17 w 132"/>
              <a:gd name="T63" fmla="*/ 123 h 192"/>
              <a:gd name="T64" fmla="*/ 17 w 132"/>
              <a:gd name="T65" fmla="*/ 123 h 192"/>
              <a:gd name="T66" fmla="*/ 17 w 132"/>
              <a:gd name="T67" fmla="*/ 124 h 192"/>
              <a:gd name="T68" fmla="*/ 17 w 132"/>
              <a:gd name="T69" fmla="*/ 124 h 192"/>
              <a:gd name="T70" fmla="*/ 18 w 132"/>
              <a:gd name="T71" fmla="*/ 128 h 192"/>
              <a:gd name="T72" fmla="*/ 29 w 132"/>
              <a:gd name="T73" fmla="*/ 153 h 192"/>
              <a:gd name="T74" fmla="*/ 47 w 132"/>
              <a:gd name="T75" fmla="*/ 178 h 192"/>
              <a:gd name="T76" fmla="*/ 47 w 132"/>
              <a:gd name="T77" fmla="*/ 192 h 192"/>
              <a:gd name="T78" fmla="*/ 100 w 132"/>
              <a:gd name="T79" fmla="*/ 192 h 192"/>
              <a:gd name="T80" fmla="*/ 100 w 132"/>
              <a:gd name="T81" fmla="*/ 179 h 192"/>
              <a:gd name="T82" fmla="*/ 106 w 132"/>
              <a:gd name="T83" fmla="*/ 168 h 192"/>
              <a:gd name="T84" fmla="*/ 119 w 132"/>
              <a:gd name="T85" fmla="*/ 114 h 192"/>
              <a:gd name="T86" fmla="*/ 130 w 132"/>
              <a:gd name="T87" fmla="*/ 43 h 192"/>
              <a:gd name="T88" fmla="*/ 115 w 132"/>
              <a:gd name="T89" fmla="*/ 40 h 192"/>
              <a:gd name="T90" fmla="*/ 105 w 132"/>
              <a:gd name="T91" fmla="*/ 85 h 192"/>
              <a:gd name="T92" fmla="*/ 104 w 132"/>
              <a:gd name="T93" fmla="*/ 87 h 192"/>
              <a:gd name="T94" fmla="*/ 104 w 132"/>
              <a:gd name="T95" fmla="*/ 87 h 192"/>
              <a:gd name="T96" fmla="*/ 103 w 132"/>
              <a:gd name="T97" fmla="*/ 87 h 192"/>
              <a:gd name="T98" fmla="*/ 101 w 132"/>
              <a:gd name="T99" fmla="*/ 82 h 192"/>
              <a:gd name="T100" fmla="*/ 107 w 132"/>
              <a:gd name="T101" fmla="*/ 22 h 192"/>
              <a:gd name="T102" fmla="*/ 93 w 132"/>
              <a:gd name="T103" fmla="*/ 19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" h="192">
                <a:moveTo>
                  <a:pt x="93" y="19"/>
                </a:moveTo>
                <a:cubicBezTo>
                  <a:pt x="92" y="25"/>
                  <a:pt x="84" y="75"/>
                  <a:pt x="84" y="75"/>
                </a:cubicBezTo>
                <a:cubicBezTo>
                  <a:pt x="84" y="75"/>
                  <a:pt x="84" y="76"/>
                  <a:pt x="84" y="77"/>
                </a:cubicBezTo>
                <a:cubicBezTo>
                  <a:pt x="84" y="78"/>
                  <a:pt x="83" y="80"/>
                  <a:pt x="81" y="80"/>
                </a:cubicBezTo>
                <a:cubicBezTo>
                  <a:pt x="80" y="79"/>
                  <a:pt x="80" y="78"/>
                  <a:pt x="80" y="77"/>
                </a:cubicBezTo>
                <a:cubicBezTo>
                  <a:pt x="80" y="68"/>
                  <a:pt x="79" y="16"/>
                  <a:pt x="79" y="14"/>
                </a:cubicBezTo>
                <a:cubicBezTo>
                  <a:pt x="80" y="1"/>
                  <a:pt x="64" y="0"/>
                  <a:pt x="62" y="12"/>
                </a:cubicBezTo>
                <a:cubicBezTo>
                  <a:pt x="62" y="12"/>
                  <a:pt x="61" y="68"/>
                  <a:pt x="61" y="76"/>
                </a:cubicBezTo>
                <a:cubicBezTo>
                  <a:pt x="61" y="80"/>
                  <a:pt x="58" y="78"/>
                  <a:pt x="58" y="75"/>
                </a:cubicBezTo>
                <a:cubicBezTo>
                  <a:pt x="50" y="27"/>
                  <a:pt x="50" y="27"/>
                  <a:pt x="50" y="27"/>
                </a:cubicBezTo>
                <a:cubicBezTo>
                  <a:pt x="49" y="17"/>
                  <a:pt x="34" y="16"/>
                  <a:pt x="35" y="29"/>
                </a:cubicBezTo>
                <a:cubicBezTo>
                  <a:pt x="40" y="79"/>
                  <a:pt x="40" y="79"/>
                  <a:pt x="40" y="79"/>
                </a:cubicBezTo>
                <a:cubicBezTo>
                  <a:pt x="42" y="94"/>
                  <a:pt x="36" y="100"/>
                  <a:pt x="35" y="100"/>
                </a:cubicBezTo>
                <a:cubicBezTo>
                  <a:pt x="35" y="100"/>
                  <a:pt x="35" y="100"/>
                  <a:pt x="35" y="101"/>
                </a:cubicBezTo>
                <a:cubicBezTo>
                  <a:pt x="33" y="100"/>
                  <a:pt x="31" y="99"/>
                  <a:pt x="31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29" y="92"/>
                  <a:pt x="27" y="88"/>
                  <a:pt x="25" y="84"/>
                </a:cubicBezTo>
                <a:cubicBezTo>
                  <a:pt x="23" y="79"/>
                  <a:pt x="21" y="72"/>
                  <a:pt x="17" y="68"/>
                </a:cubicBezTo>
                <a:cubicBezTo>
                  <a:pt x="13" y="65"/>
                  <a:pt x="8" y="63"/>
                  <a:pt x="4" y="65"/>
                </a:cubicBezTo>
                <a:cubicBezTo>
                  <a:pt x="3" y="65"/>
                  <a:pt x="2" y="66"/>
                  <a:pt x="2" y="66"/>
                </a:cubicBezTo>
                <a:cubicBezTo>
                  <a:pt x="1" y="67"/>
                  <a:pt x="1" y="70"/>
                  <a:pt x="0" y="70"/>
                </a:cubicBezTo>
                <a:cubicBezTo>
                  <a:pt x="0" y="70"/>
                  <a:pt x="3" y="77"/>
                  <a:pt x="3" y="78"/>
                </a:cubicBezTo>
                <a:cubicBezTo>
                  <a:pt x="6" y="84"/>
                  <a:pt x="6" y="90"/>
                  <a:pt x="7" y="96"/>
                </a:cubicBezTo>
                <a:cubicBezTo>
                  <a:pt x="7" y="98"/>
                  <a:pt x="8" y="99"/>
                  <a:pt x="9" y="101"/>
                </a:cubicBezTo>
                <a:cubicBezTo>
                  <a:pt x="10" y="104"/>
                  <a:pt x="11" y="108"/>
                  <a:pt x="12" y="110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6" y="120"/>
                  <a:pt x="16" y="122"/>
                  <a:pt x="17" y="123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5"/>
                  <a:pt x="18" y="127"/>
                  <a:pt x="18" y="128"/>
                </a:cubicBezTo>
                <a:cubicBezTo>
                  <a:pt x="20" y="137"/>
                  <a:pt x="23" y="146"/>
                  <a:pt x="29" y="153"/>
                </a:cubicBezTo>
                <a:cubicBezTo>
                  <a:pt x="33" y="162"/>
                  <a:pt x="47" y="167"/>
                  <a:pt x="47" y="178"/>
                </a:cubicBezTo>
                <a:cubicBezTo>
                  <a:pt x="47" y="192"/>
                  <a:pt x="47" y="192"/>
                  <a:pt x="47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102" y="174"/>
                  <a:pt x="104" y="172"/>
                  <a:pt x="106" y="168"/>
                </a:cubicBezTo>
                <a:cubicBezTo>
                  <a:pt x="118" y="154"/>
                  <a:pt x="119" y="130"/>
                  <a:pt x="119" y="114"/>
                </a:cubicBezTo>
                <a:cubicBezTo>
                  <a:pt x="120" y="100"/>
                  <a:pt x="128" y="51"/>
                  <a:pt x="130" y="43"/>
                </a:cubicBezTo>
                <a:cubicBezTo>
                  <a:pt x="132" y="32"/>
                  <a:pt x="118" y="28"/>
                  <a:pt x="115" y="40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3" y="87"/>
                  <a:pt x="103" y="87"/>
                </a:cubicBezTo>
                <a:cubicBezTo>
                  <a:pt x="102" y="85"/>
                  <a:pt x="101" y="83"/>
                  <a:pt x="101" y="82"/>
                </a:cubicBezTo>
                <a:cubicBezTo>
                  <a:pt x="101" y="82"/>
                  <a:pt x="106" y="31"/>
                  <a:pt x="107" y="22"/>
                </a:cubicBezTo>
                <a:cubicBezTo>
                  <a:pt x="108" y="11"/>
                  <a:pt x="94" y="9"/>
                  <a:pt x="93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9" name="Freeform 56">
            <a:extLst>
              <a:ext uri="{FF2B5EF4-FFF2-40B4-BE49-F238E27FC236}">
                <a16:creationId xmlns:a16="http://schemas.microsoft.com/office/drawing/2014/main" id="{3C27CCB3-8DE3-477A-910D-25DAF3A36D8E}"/>
              </a:ext>
            </a:extLst>
          </p:cNvPr>
          <p:cNvSpPr>
            <a:spLocks noEditPoints="1"/>
          </p:cNvSpPr>
          <p:nvPr/>
        </p:nvSpPr>
        <p:spPr bwMode="auto">
          <a:xfrm>
            <a:off x="746125" y="3124200"/>
            <a:ext cx="339725" cy="320675"/>
          </a:xfrm>
          <a:custGeom>
            <a:avLst/>
            <a:gdLst>
              <a:gd name="T0" fmla="*/ 43 w 100"/>
              <a:gd name="T1" fmla="*/ 35 h 94"/>
              <a:gd name="T2" fmla="*/ 26 w 100"/>
              <a:gd name="T3" fmla="*/ 44 h 94"/>
              <a:gd name="T4" fmla="*/ 43 w 100"/>
              <a:gd name="T5" fmla="*/ 58 h 94"/>
              <a:gd name="T6" fmla="*/ 49 w 100"/>
              <a:gd name="T7" fmla="*/ 57 h 94"/>
              <a:gd name="T8" fmla="*/ 63 w 100"/>
              <a:gd name="T9" fmla="*/ 61 h 94"/>
              <a:gd name="T10" fmla="*/ 64 w 100"/>
              <a:gd name="T11" fmla="*/ 55 h 94"/>
              <a:gd name="T12" fmla="*/ 43 w 100"/>
              <a:gd name="T13" fmla="*/ 35 h 94"/>
              <a:gd name="T14" fmla="*/ 83 w 100"/>
              <a:gd name="T15" fmla="*/ 38 h 94"/>
              <a:gd name="T16" fmla="*/ 83 w 100"/>
              <a:gd name="T17" fmla="*/ 16 h 94"/>
              <a:gd name="T18" fmla="*/ 59 w 100"/>
              <a:gd name="T19" fmla="*/ 16 h 94"/>
              <a:gd name="T20" fmla="*/ 43 w 100"/>
              <a:gd name="T21" fmla="*/ 0 h 94"/>
              <a:gd name="T22" fmla="*/ 26 w 100"/>
              <a:gd name="T23" fmla="*/ 16 h 94"/>
              <a:gd name="T24" fmla="*/ 3 w 100"/>
              <a:gd name="T25" fmla="*/ 16 h 94"/>
              <a:gd name="T26" fmla="*/ 3 w 100"/>
              <a:gd name="T27" fmla="*/ 40 h 94"/>
              <a:gd name="T28" fmla="*/ 0 w 100"/>
              <a:gd name="T29" fmla="*/ 42 h 94"/>
              <a:gd name="T30" fmla="*/ 14 w 100"/>
              <a:gd name="T31" fmla="*/ 41 h 94"/>
              <a:gd name="T32" fmla="*/ 43 w 100"/>
              <a:gd name="T33" fmla="*/ 23 h 94"/>
              <a:gd name="T34" fmla="*/ 76 w 100"/>
              <a:gd name="T35" fmla="*/ 55 h 94"/>
              <a:gd name="T36" fmla="*/ 73 w 100"/>
              <a:gd name="T37" fmla="*/ 69 h 94"/>
              <a:gd name="T38" fmla="*/ 78 w 100"/>
              <a:gd name="T39" fmla="*/ 85 h 94"/>
              <a:gd name="T40" fmla="*/ 76 w 100"/>
              <a:gd name="T41" fmla="*/ 94 h 94"/>
              <a:gd name="T42" fmla="*/ 84 w 100"/>
              <a:gd name="T43" fmla="*/ 94 h 94"/>
              <a:gd name="T44" fmla="*/ 84 w 100"/>
              <a:gd name="T45" fmla="*/ 71 h 94"/>
              <a:gd name="T46" fmla="*/ 100 w 100"/>
              <a:gd name="T47" fmla="*/ 55 h 94"/>
              <a:gd name="T48" fmla="*/ 83 w 100"/>
              <a:gd name="T49" fmla="*/ 3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0" h="94">
                <a:moveTo>
                  <a:pt x="43" y="35"/>
                </a:moveTo>
                <a:cubicBezTo>
                  <a:pt x="36" y="35"/>
                  <a:pt x="30" y="39"/>
                  <a:pt x="26" y="44"/>
                </a:cubicBezTo>
                <a:cubicBezTo>
                  <a:pt x="33" y="47"/>
                  <a:pt x="40" y="52"/>
                  <a:pt x="43" y="58"/>
                </a:cubicBezTo>
                <a:cubicBezTo>
                  <a:pt x="45" y="58"/>
                  <a:pt x="47" y="57"/>
                  <a:pt x="49" y="57"/>
                </a:cubicBezTo>
                <a:cubicBezTo>
                  <a:pt x="54" y="57"/>
                  <a:pt x="59" y="59"/>
                  <a:pt x="63" y="61"/>
                </a:cubicBezTo>
                <a:cubicBezTo>
                  <a:pt x="63" y="59"/>
                  <a:pt x="64" y="57"/>
                  <a:pt x="64" y="55"/>
                </a:cubicBezTo>
                <a:cubicBezTo>
                  <a:pt x="64" y="44"/>
                  <a:pt x="55" y="35"/>
                  <a:pt x="43" y="35"/>
                </a:cubicBezTo>
                <a:close/>
                <a:moveTo>
                  <a:pt x="83" y="38"/>
                </a:moveTo>
                <a:cubicBezTo>
                  <a:pt x="83" y="16"/>
                  <a:pt x="83" y="16"/>
                  <a:pt x="83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43" y="0"/>
                  <a:pt x="43" y="0"/>
                  <a:pt x="43" y="0"/>
                </a:cubicBezTo>
                <a:cubicBezTo>
                  <a:pt x="26" y="16"/>
                  <a:pt x="26" y="16"/>
                  <a:pt x="26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40"/>
                  <a:pt x="3" y="40"/>
                  <a:pt x="3" y="40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1"/>
                  <a:pt x="10" y="41"/>
                  <a:pt x="14" y="41"/>
                </a:cubicBezTo>
                <a:cubicBezTo>
                  <a:pt x="19" y="30"/>
                  <a:pt x="30" y="23"/>
                  <a:pt x="43" y="23"/>
                </a:cubicBezTo>
                <a:cubicBezTo>
                  <a:pt x="61" y="23"/>
                  <a:pt x="76" y="37"/>
                  <a:pt x="76" y="55"/>
                </a:cubicBezTo>
                <a:cubicBezTo>
                  <a:pt x="76" y="60"/>
                  <a:pt x="75" y="65"/>
                  <a:pt x="73" y="69"/>
                </a:cubicBezTo>
                <a:cubicBezTo>
                  <a:pt x="76" y="74"/>
                  <a:pt x="78" y="79"/>
                  <a:pt x="78" y="85"/>
                </a:cubicBezTo>
                <a:cubicBezTo>
                  <a:pt x="78" y="88"/>
                  <a:pt x="77" y="91"/>
                  <a:pt x="76" y="94"/>
                </a:cubicBezTo>
                <a:cubicBezTo>
                  <a:pt x="84" y="94"/>
                  <a:pt x="84" y="94"/>
                  <a:pt x="84" y="94"/>
                </a:cubicBezTo>
                <a:cubicBezTo>
                  <a:pt x="84" y="71"/>
                  <a:pt x="84" y="71"/>
                  <a:pt x="84" y="71"/>
                </a:cubicBezTo>
                <a:cubicBezTo>
                  <a:pt x="100" y="55"/>
                  <a:pt x="100" y="55"/>
                  <a:pt x="100" y="55"/>
                </a:cubicBezTo>
                <a:lnTo>
                  <a:pt x="8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0" name="Freeform 57">
            <a:extLst>
              <a:ext uri="{FF2B5EF4-FFF2-40B4-BE49-F238E27FC236}">
                <a16:creationId xmlns:a16="http://schemas.microsoft.com/office/drawing/2014/main" id="{4F483C05-C26E-4762-8862-3CFE4D8F562B}"/>
              </a:ext>
            </a:extLst>
          </p:cNvPr>
          <p:cNvSpPr>
            <a:spLocks/>
          </p:cNvSpPr>
          <p:nvPr/>
        </p:nvSpPr>
        <p:spPr bwMode="auto">
          <a:xfrm>
            <a:off x="431800" y="3281363"/>
            <a:ext cx="534988" cy="320675"/>
          </a:xfrm>
          <a:custGeom>
            <a:avLst/>
            <a:gdLst>
              <a:gd name="T0" fmla="*/ 130 w 157"/>
              <a:gd name="T1" fmla="*/ 22 h 94"/>
              <a:gd name="T2" fmla="*/ 124 w 157"/>
              <a:gd name="T3" fmla="*/ 23 h 94"/>
              <a:gd name="T4" fmla="*/ 101 w 157"/>
              <a:gd name="T5" fmla="*/ 8 h 94"/>
              <a:gd name="T6" fmla="*/ 87 w 157"/>
              <a:gd name="T7" fmla="*/ 12 h 94"/>
              <a:gd name="T8" fmla="*/ 64 w 157"/>
              <a:gd name="T9" fmla="*/ 0 h 94"/>
              <a:gd name="T10" fmla="*/ 38 w 157"/>
              <a:gd name="T11" fmla="*/ 24 h 94"/>
              <a:gd name="T12" fmla="*/ 27 w 157"/>
              <a:gd name="T13" fmla="*/ 22 h 94"/>
              <a:gd name="T14" fmla="*/ 0 w 157"/>
              <a:gd name="T15" fmla="*/ 48 h 94"/>
              <a:gd name="T16" fmla="*/ 27 w 157"/>
              <a:gd name="T17" fmla="*/ 74 h 94"/>
              <a:gd name="T18" fmla="*/ 29 w 157"/>
              <a:gd name="T19" fmla="*/ 74 h 94"/>
              <a:gd name="T20" fmla="*/ 54 w 157"/>
              <a:gd name="T21" fmla="*/ 90 h 94"/>
              <a:gd name="T22" fmla="*/ 75 w 157"/>
              <a:gd name="T23" fmla="*/ 80 h 94"/>
              <a:gd name="T24" fmla="*/ 98 w 157"/>
              <a:gd name="T25" fmla="*/ 94 h 94"/>
              <a:gd name="T26" fmla="*/ 125 w 157"/>
              <a:gd name="T27" fmla="*/ 74 h 94"/>
              <a:gd name="T28" fmla="*/ 130 w 157"/>
              <a:gd name="T29" fmla="*/ 74 h 94"/>
              <a:gd name="T30" fmla="*/ 157 w 157"/>
              <a:gd name="T31" fmla="*/ 48 h 94"/>
              <a:gd name="T32" fmla="*/ 130 w 157"/>
              <a:gd name="T33" fmla="*/ 2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94">
                <a:moveTo>
                  <a:pt x="130" y="22"/>
                </a:moveTo>
                <a:cubicBezTo>
                  <a:pt x="128" y="22"/>
                  <a:pt x="126" y="22"/>
                  <a:pt x="124" y="23"/>
                </a:cubicBezTo>
                <a:cubicBezTo>
                  <a:pt x="120" y="14"/>
                  <a:pt x="111" y="8"/>
                  <a:pt x="101" y="8"/>
                </a:cubicBezTo>
                <a:cubicBezTo>
                  <a:pt x="96" y="8"/>
                  <a:pt x="91" y="10"/>
                  <a:pt x="87" y="12"/>
                </a:cubicBezTo>
                <a:cubicBezTo>
                  <a:pt x="82" y="5"/>
                  <a:pt x="74" y="0"/>
                  <a:pt x="64" y="0"/>
                </a:cubicBezTo>
                <a:cubicBezTo>
                  <a:pt x="50" y="0"/>
                  <a:pt x="39" y="11"/>
                  <a:pt x="38" y="24"/>
                </a:cubicBezTo>
                <a:cubicBezTo>
                  <a:pt x="34" y="23"/>
                  <a:pt x="31" y="22"/>
                  <a:pt x="27" y="22"/>
                </a:cubicBezTo>
                <a:cubicBezTo>
                  <a:pt x="12" y="22"/>
                  <a:pt x="0" y="33"/>
                  <a:pt x="0" y="48"/>
                </a:cubicBezTo>
                <a:cubicBezTo>
                  <a:pt x="0" y="62"/>
                  <a:pt x="12" y="74"/>
                  <a:pt x="27" y="74"/>
                </a:cubicBezTo>
                <a:cubicBezTo>
                  <a:pt x="27" y="74"/>
                  <a:pt x="28" y="74"/>
                  <a:pt x="29" y="74"/>
                </a:cubicBezTo>
                <a:cubicBezTo>
                  <a:pt x="33" y="83"/>
                  <a:pt x="42" y="90"/>
                  <a:pt x="54" y="90"/>
                </a:cubicBezTo>
                <a:cubicBezTo>
                  <a:pt x="62" y="90"/>
                  <a:pt x="70" y="86"/>
                  <a:pt x="75" y="80"/>
                </a:cubicBezTo>
                <a:cubicBezTo>
                  <a:pt x="79" y="89"/>
                  <a:pt x="88" y="94"/>
                  <a:pt x="98" y="94"/>
                </a:cubicBezTo>
                <a:cubicBezTo>
                  <a:pt x="111" y="94"/>
                  <a:pt x="122" y="85"/>
                  <a:pt x="125" y="74"/>
                </a:cubicBezTo>
                <a:cubicBezTo>
                  <a:pt x="126" y="74"/>
                  <a:pt x="128" y="74"/>
                  <a:pt x="130" y="74"/>
                </a:cubicBezTo>
                <a:cubicBezTo>
                  <a:pt x="145" y="74"/>
                  <a:pt x="157" y="63"/>
                  <a:pt x="157" y="48"/>
                </a:cubicBezTo>
                <a:cubicBezTo>
                  <a:pt x="157" y="34"/>
                  <a:pt x="145" y="22"/>
                  <a:pt x="130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1" name="Freeform 58">
            <a:extLst>
              <a:ext uri="{FF2B5EF4-FFF2-40B4-BE49-F238E27FC236}">
                <a16:creationId xmlns:a16="http://schemas.microsoft.com/office/drawing/2014/main" id="{CB77D871-C75B-438E-8DC1-24B6079A6A9A}"/>
              </a:ext>
            </a:extLst>
          </p:cNvPr>
          <p:cNvSpPr>
            <a:spLocks/>
          </p:cNvSpPr>
          <p:nvPr/>
        </p:nvSpPr>
        <p:spPr bwMode="auto">
          <a:xfrm>
            <a:off x="1484313" y="3103563"/>
            <a:ext cx="538162" cy="320675"/>
          </a:xfrm>
          <a:custGeom>
            <a:avLst/>
            <a:gdLst>
              <a:gd name="T0" fmla="*/ 131 w 158"/>
              <a:gd name="T1" fmla="*/ 22 h 94"/>
              <a:gd name="T2" fmla="*/ 125 w 158"/>
              <a:gd name="T3" fmla="*/ 22 h 94"/>
              <a:gd name="T4" fmla="*/ 101 w 158"/>
              <a:gd name="T5" fmla="*/ 8 h 94"/>
              <a:gd name="T6" fmla="*/ 87 w 158"/>
              <a:gd name="T7" fmla="*/ 12 h 94"/>
              <a:gd name="T8" fmla="*/ 65 w 158"/>
              <a:gd name="T9" fmla="*/ 0 h 94"/>
              <a:gd name="T10" fmla="*/ 38 w 158"/>
              <a:gd name="T11" fmla="*/ 24 h 94"/>
              <a:gd name="T12" fmla="*/ 27 w 158"/>
              <a:gd name="T13" fmla="*/ 21 h 94"/>
              <a:gd name="T14" fmla="*/ 0 w 158"/>
              <a:gd name="T15" fmla="*/ 47 h 94"/>
              <a:gd name="T16" fmla="*/ 27 w 158"/>
              <a:gd name="T17" fmla="*/ 74 h 94"/>
              <a:gd name="T18" fmla="*/ 29 w 158"/>
              <a:gd name="T19" fmla="*/ 73 h 94"/>
              <a:gd name="T20" fmla="*/ 54 w 158"/>
              <a:gd name="T21" fmla="*/ 90 h 94"/>
              <a:gd name="T22" fmla="*/ 75 w 158"/>
              <a:gd name="T23" fmla="*/ 80 h 94"/>
              <a:gd name="T24" fmla="*/ 99 w 158"/>
              <a:gd name="T25" fmla="*/ 94 h 94"/>
              <a:gd name="T26" fmla="*/ 125 w 158"/>
              <a:gd name="T27" fmla="*/ 73 h 94"/>
              <a:gd name="T28" fmla="*/ 131 w 158"/>
              <a:gd name="T29" fmla="*/ 74 h 94"/>
              <a:gd name="T30" fmla="*/ 158 w 158"/>
              <a:gd name="T31" fmla="*/ 48 h 94"/>
              <a:gd name="T32" fmla="*/ 131 w 158"/>
              <a:gd name="T33" fmla="*/ 2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8" h="94">
                <a:moveTo>
                  <a:pt x="131" y="22"/>
                </a:moveTo>
                <a:cubicBezTo>
                  <a:pt x="129" y="22"/>
                  <a:pt x="127" y="22"/>
                  <a:pt x="125" y="22"/>
                </a:cubicBezTo>
                <a:cubicBezTo>
                  <a:pt x="120" y="14"/>
                  <a:pt x="112" y="8"/>
                  <a:pt x="101" y="8"/>
                </a:cubicBezTo>
                <a:cubicBezTo>
                  <a:pt x="96" y="8"/>
                  <a:pt x="91" y="10"/>
                  <a:pt x="87" y="12"/>
                </a:cubicBezTo>
                <a:cubicBezTo>
                  <a:pt x="83" y="5"/>
                  <a:pt x="74" y="0"/>
                  <a:pt x="65" y="0"/>
                </a:cubicBezTo>
                <a:cubicBezTo>
                  <a:pt x="51" y="0"/>
                  <a:pt x="39" y="10"/>
                  <a:pt x="38" y="24"/>
                </a:cubicBezTo>
                <a:cubicBezTo>
                  <a:pt x="35" y="22"/>
                  <a:pt x="31" y="21"/>
                  <a:pt x="27" y="21"/>
                </a:cubicBezTo>
                <a:cubicBezTo>
                  <a:pt x="12" y="21"/>
                  <a:pt x="0" y="33"/>
                  <a:pt x="0" y="47"/>
                </a:cubicBezTo>
                <a:cubicBezTo>
                  <a:pt x="0" y="62"/>
                  <a:pt x="12" y="74"/>
                  <a:pt x="27" y="74"/>
                </a:cubicBezTo>
                <a:cubicBezTo>
                  <a:pt x="28" y="74"/>
                  <a:pt x="29" y="73"/>
                  <a:pt x="29" y="73"/>
                </a:cubicBezTo>
                <a:cubicBezTo>
                  <a:pt x="33" y="83"/>
                  <a:pt x="43" y="90"/>
                  <a:pt x="54" y="90"/>
                </a:cubicBezTo>
                <a:cubicBezTo>
                  <a:pt x="63" y="90"/>
                  <a:pt x="70" y="86"/>
                  <a:pt x="75" y="80"/>
                </a:cubicBezTo>
                <a:cubicBezTo>
                  <a:pt x="79" y="88"/>
                  <a:pt x="88" y="94"/>
                  <a:pt x="99" y="94"/>
                </a:cubicBezTo>
                <a:cubicBezTo>
                  <a:pt x="112" y="94"/>
                  <a:pt x="123" y="85"/>
                  <a:pt x="125" y="73"/>
                </a:cubicBezTo>
                <a:cubicBezTo>
                  <a:pt x="127" y="74"/>
                  <a:pt x="129" y="74"/>
                  <a:pt x="131" y="74"/>
                </a:cubicBezTo>
                <a:cubicBezTo>
                  <a:pt x="146" y="74"/>
                  <a:pt x="158" y="62"/>
                  <a:pt x="158" y="48"/>
                </a:cubicBezTo>
                <a:cubicBezTo>
                  <a:pt x="158" y="33"/>
                  <a:pt x="146" y="22"/>
                  <a:pt x="131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2" name="Freeform 59">
            <a:extLst>
              <a:ext uri="{FF2B5EF4-FFF2-40B4-BE49-F238E27FC236}">
                <a16:creationId xmlns:a16="http://schemas.microsoft.com/office/drawing/2014/main" id="{10150AC2-8423-47CC-AA04-ED0B06D91533}"/>
              </a:ext>
            </a:extLst>
          </p:cNvPr>
          <p:cNvSpPr>
            <a:spLocks/>
          </p:cNvSpPr>
          <p:nvPr/>
        </p:nvSpPr>
        <p:spPr bwMode="auto">
          <a:xfrm>
            <a:off x="1490663" y="3444875"/>
            <a:ext cx="127000" cy="180975"/>
          </a:xfrm>
          <a:custGeom>
            <a:avLst/>
            <a:gdLst>
              <a:gd name="T0" fmla="*/ 11 w 37"/>
              <a:gd name="T1" fmla="*/ 50 h 53"/>
              <a:gd name="T2" fmla="*/ 3 w 37"/>
              <a:gd name="T3" fmla="*/ 52 h 53"/>
              <a:gd name="T4" fmla="*/ 3 w 37"/>
              <a:gd name="T5" fmla="*/ 52 h 53"/>
              <a:gd name="T6" fmla="*/ 1 w 37"/>
              <a:gd name="T7" fmla="*/ 44 h 53"/>
              <a:gd name="T8" fmla="*/ 27 w 37"/>
              <a:gd name="T9" fmla="*/ 3 h 53"/>
              <a:gd name="T10" fmla="*/ 34 w 37"/>
              <a:gd name="T11" fmla="*/ 1 h 53"/>
              <a:gd name="T12" fmla="*/ 34 w 37"/>
              <a:gd name="T13" fmla="*/ 1 h 53"/>
              <a:gd name="T14" fmla="*/ 36 w 37"/>
              <a:gd name="T15" fmla="*/ 8 h 53"/>
              <a:gd name="T16" fmla="*/ 11 w 37"/>
              <a:gd name="T17" fmla="*/ 5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53">
                <a:moveTo>
                  <a:pt x="11" y="50"/>
                </a:moveTo>
                <a:cubicBezTo>
                  <a:pt x="9" y="52"/>
                  <a:pt x="6" y="53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0"/>
                  <a:pt x="0" y="47"/>
                  <a:pt x="1" y="44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1"/>
                  <a:pt x="32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7" y="3"/>
                  <a:pt x="37" y="6"/>
                  <a:pt x="36" y="8"/>
                </a:cubicBezTo>
                <a:lnTo>
                  <a:pt x="11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3" name="Freeform 60">
            <a:extLst>
              <a:ext uri="{FF2B5EF4-FFF2-40B4-BE49-F238E27FC236}">
                <a16:creationId xmlns:a16="http://schemas.microsoft.com/office/drawing/2014/main" id="{A071D3F8-AE9C-4AEB-BCD6-135F51543036}"/>
              </a:ext>
            </a:extLst>
          </p:cNvPr>
          <p:cNvSpPr>
            <a:spLocks/>
          </p:cNvSpPr>
          <p:nvPr/>
        </p:nvSpPr>
        <p:spPr bwMode="auto">
          <a:xfrm>
            <a:off x="1603375" y="3444875"/>
            <a:ext cx="127000" cy="180975"/>
          </a:xfrm>
          <a:custGeom>
            <a:avLst/>
            <a:gdLst>
              <a:gd name="T0" fmla="*/ 10 w 37"/>
              <a:gd name="T1" fmla="*/ 50 h 53"/>
              <a:gd name="T2" fmla="*/ 3 w 37"/>
              <a:gd name="T3" fmla="*/ 52 h 53"/>
              <a:gd name="T4" fmla="*/ 3 w 37"/>
              <a:gd name="T5" fmla="*/ 52 h 53"/>
              <a:gd name="T6" fmla="*/ 1 w 37"/>
              <a:gd name="T7" fmla="*/ 44 h 53"/>
              <a:gd name="T8" fmla="*/ 27 w 37"/>
              <a:gd name="T9" fmla="*/ 3 h 53"/>
              <a:gd name="T10" fmla="*/ 34 w 37"/>
              <a:gd name="T11" fmla="*/ 1 h 53"/>
              <a:gd name="T12" fmla="*/ 34 w 37"/>
              <a:gd name="T13" fmla="*/ 1 h 53"/>
              <a:gd name="T14" fmla="*/ 36 w 37"/>
              <a:gd name="T15" fmla="*/ 8 h 53"/>
              <a:gd name="T16" fmla="*/ 10 w 37"/>
              <a:gd name="T17" fmla="*/ 5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53">
                <a:moveTo>
                  <a:pt x="10" y="50"/>
                </a:moveTo>
                <a:cubicBezTo>
                  <a:pt x="9" y="52"/>
                  <a:pt x="6" y="53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0"/>
                  <a:pt x="0" y="47"/>
                  <a:pt x="1" y="44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1"/>
                  <a:pt x="32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7" y="3"/>
                  <a:pt x="37" y="6"/>
                  <a:pt x="36" y="8"/>
                </a:cubicBezTo>
                <a:lnTo>
                  <a:pt x="10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4" name="Freeform 61">
            <a:extLst>
              <a:ext uri="{FF2B5EF4-FFF2-40B4-BE49-F238E27FC236}">
                <a16:creationId xmlns:a16="http://schemas.microsoft.com/office/drawing/2014/main" id="{E926A600-3567-4057-A7E9-6A0C84A29E90}"/>
              </a:ext>
            </a:extLst>
          </p:cNvPr>
          <p:cNvSpPr>
            <a:spLocks/>
          </p:cNvSpPr>
          <p:nvPr/>
        </p:nvSpPr>
        <p:spPr bwMode="auto">
          <a:xfrm>
            <a:off x="1716088" y="3444875"/>
            <a:ext cx="125412" cy="180975"/>
          </a:xfrm>
          <a:custGeom>
            <a:avLst/>
            <a:gdLst>
              <a:gd name="T0" fmla="*/ 10 w 37"/>
              <a:gd name="T1" fmla="*/ 50 h 53"/>
              <a:gd name="T2" fmla="*/ 3 w 37"/>
              <a:gd name="T3" fmla="*/ 52 h 53"/>
              <a:gd name="T4" fmla="*/ 3 w 37"/>
              <a:gd name="T5" fmla="*/ 52 h 53"/>
              <a:gd name="T6" fmla="*/ 1 w 37"/>
              <a:gd name="T7" fmla="*/ 44 h 53"/>
              <a:gd name="T8" fmla="*/ 27 w 37"/>
              <a:gd name="T9" fmla="*/ 3 h 53"/>
              <a:gd name="T10" fmla="*/ 34 w 37"/>
              <a:gd name="T11" fmla="*/ 1 h 53"/>
              <a:gd name="T12" fmla="*/ 34 w 37"/>
              <a:gd name="T13" fmla="*/ 1 h 53"/>
              <a:gd name="T14" fmla="*/ 36 w 37"/>
              <a:gd name="T15" fmla="*/ 8 h 53"/>
              <a:gd name="T16" fmla="*/ 10 w 37"/>
              <a:gd name="T17" fmla="*/ 5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53">
                <a:moveTo>
                  <a:pt x="10" y="50"/>
                </a:moveTo>
                <a:cubicBezTo>
                  <a:pt x="9" y="52"/>
                  <a:pt x="6" y="53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0"/>
                  <a:pt x="0" y="47"/>
                  <a:pt x="1" y="44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1"/>
                  <a:pt x="31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6" y="3"/>
                  <a:pt x="37" y="6"/>
                  <a:pt x="36" y="8"/>
                </a:cubicBezTo>
                <a:lnTo>
                  <a:pt x="10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5" name="Freeform 62">
            <a:extLst>
              <a:ext uri="{FF2B5EF4-FFF2-40B4-BE49-F238E27FC236}">
                <a16:creationId xmlns:a16="http://schemas.microsoft.com/office/drawing/2014/main" id="{B77F790B-882A-4002-971E-CD7385152E3F}"/>
              </a:ext>
            </a:extLst>
          </p:cNvPr>
          <p:cNvSpPr>
            <a:spLocks noEditPoints="1"/>
          </p:cNvSpPr>
          <p:nvPr/>
        </p:nvSpPr>
        <p:spPr bwMode="auto">
          <a:xfrm>
            <a:off x="2438400" y="3073400"/>
            <a:ext cx="592138" cy="579438"/>
          </a:xfrm>
          <a:custGeom>
            <a:avLst/>
            <a:gdLst>
              <a:gd name="T0" fmla="*/ 148 w 174"/>
              <a:gd name="T1" fmla="*/ 59 h 170"/>
              <a:gd name="T2" fmla="*/ 148 w 174"/>
              <a:gd name="T3" fmla="*/ 24 h 170"/>
              <a:gd name="T4" fmla="*/ 111 w 174"/>
              <a:gd name="T5" fmla="*/ 24 h 170"/>
              <a:gd name="T6" fmla="*/ 86 w 174"/>
              <a:gd name="T7" fmla="*/ 0 h 170"/>
              <a:gd name="T8" fmla="*/ 60 w 174"/>
              <a:gd name="T9" fmla="*/ 25 h 170"/>
              <a:gd name="T10" fmla="*/ 25 w 174"/>
              <a:gd name="T11" fmla="*/ 25 h 170"/>
              <a:gd name="T12" fmla="*/ 25 w 174"/>
              <a:gd name="T13" fmla="*/ 61 h 170"/>
              <a:gd name="T14" fmla="*/ 0 w 174"/>
              <a:gd name="T15" fmla="*/ 86 h 170"/>
              <a:gd name="T16" fmla="*/ 26 w 174"/>
              <a:gd name="T17" fmla="*/ 111 h 170"/>
              <a:gd name="T18" fmla="*/ 26 w 174"/>
              <a:gd name="T19" fmla="*/ 146 h 170"/>
              <a:gd name="T20" fmla="*/ 63 w 174"/>
              <a:gd name="T21" fmla="*/ 146 h 170"/>
              <a:gd name="T22" fmla="*/ 88 w 174"/>
              <a:gd name="T23" fmla="*/ 170 h 170"/>
              <a:gd name="T24" fmla="*/ 114 w 174"/>
              <a:gd name="T25" fmla="*/ 145 h 170"/>
              <a:gd name="T26" fmla="*/ 149 w 174"/>
              <a:gd name="T27" fmla="*/ 145 h 170"/>
              <a:gd name="T28" fmla="*/ 149 w 174"/>
              <a:gd name="T29" fmla="*/ 109 h 170"/>
              <a:gd name="T30" fmla="*/ 174 w 174"/>
              <a:gd name="T31" fmla="*/ 84 h 170"/>
              <a:gd name="T32" fmla="*/ 148 w 174"/>
              <a:gd name="T33" fmla="*/ 59 h 170"/>
              <a:gd name="T34" fmla="*/ 87 w 174"/>
              <a:gd name="T35" fmla="*/ 134 h 170"/>
              <a:gd name="T36" fmla="*/ 37 w 174"/>
              <a:gd name="T37" fmla="*/ 85 h 170"/>
              <a:gd name="T38" fmla="*/ 87 w 174"/>
              <a:gd name="T39" fmla="*/ 36 h 170"/>
              <a:gd name="T40" fmla="*/ 137 w 174"/>
              <a:gd name="T41" fmla="*/ 85 h 170"/>
              <a:gd name="T42" fmla="*/ 87 w 174"/>
              <a:gd name="T43" fmla="*/ 13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4" h="170">
                <a:moveTo>
                  <a:pt x="148" y="59"/>
                </a:moveTo>
                <a:cubicBezTo>
                  <a:pt x="148" y="24"/>
                  <a:pt x="148" y="24"/>
                  <a:pt x="148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86" y="0"/>
                  <a:pt x="86" y="0"/>
                  <a:pt x="86" y="0"/>
                </a:cubicBezTo>
                <a:cubicBezTo>
                  <a:pt x="60" y="25"/>
                  <a:pt x="60" y="25"/>
                  <a:pt x="60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61"/>
                  <a:pt x="25" y="61"/>
                  <a:pt x="25" y="61"/>
                </a:cubicBezTo>
                <a:cubicBezTo>
                  <a:pt x="0" y="86"/>
                  <a:pt x="0" y="86"/>
                  <a:pt x="0" y="86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63" y="146"/>
                  <a:pt x="63" y="146"/>
                  <a:pt x="63" y="146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114" y="145"/>
                  <a:pt x="114" y="145"/>
                  <a:pt x="114" y="145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49" y="109"/>
                  <a:pt x="149" y="109"/>
                  <a:pt x="149" y="109"/>
                </a:cubicBezTo>
                <a:cubicBezTo>
                  <a:pt x="174" y="84"/>
                  <a:pt x="174" y="84"/>
                  <a:pt x="174" y="84"/>
                </a:cubicBezTo>
                <a:lnTo>
                  <a:pt x="148" y="59"/>
                </a:lnTo>
                <a:close/>
                <a:moveTo>
                  <a:pt x="87" y="134"/>
                </a:moveTo>
                <a:cubicBezTo>
                  <a:pt x="59" y="134"/>
                  <a:pt x="37" y="112"/>
                  <a:pt x="37" y="85"/>
                </a:cubicBezTo>
                <a:cubicBezTo>
                  <a:pt x="37" y="58"/>
                  <a:pt x="59" y="36"/>
                  <a:pt x="87" y="36"/>
                </a:cubicBezTo>
                <a:cubicBezTo>
                  <a:pt x="115" y="36"/>
                  <a:pt x="137" y="58"/>
                  <a:pt x="137" y="85"/>
                </a:cubicBezTo>
                <a:cubicBezTo>
                  <a:pt x="137" y="112"/>
                  <a:pt x="115" y="134"/>
                  <a:pt x="87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6" name="Oval 63">
            <a:extLst>
              <a:ext uri="{FF2B5EF4-FFF2-40B4-BE49-F238E27FC236}">
                <a16:creationId xmlns:a16="http://schemas.microsoft.com/office/drawing/2014/main" id="{A4F3DF89-83B7-4749-85F9-6CB915E2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3257550"/>
            <a:ext cx="211138" cy="2111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877" name="Oval 64">
            <a:extLst>
              <a:ext uri="{FF2B5EF4-FFF2-40B4-BE49-F238E27FC236}">
                <a16:creationId xmlns:a16="http://schemas.microsoft.com/office/drawing/2014/main" id="{52553B5B-CC8D-41F6-863F-EAC946B7D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3302000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878" name="Freeform 65">
            <a:extLst>
              <a:ext uri="{FF2B5EF4-FFF2-40B4-BE49-F238E27FC236}">
                <a16:creationId xmlns:a16="http://schemas.microsoft.com/office/drawing/2014/main" id="{E5371CC6-B0D1-4406-841D-0A13AC7924F7}"/>
              </a:ext>
            </a:extLst>
          </p:cNvPr>
          <p:cNvSpPr>
            <a:spLocks noEditPoints="1"/>
          </p:cNvSpPr>
          <p:nvPr/>
        </p:nvSpPr>
        <p:spPr bwMode="auto">
          <a:xfrm>
            <a:off x="3449638" y="3124200"/>
            <a:ext cx="503237" cy="477838"/>
          </a:xfrm>
          <a:custGeom>
            <a:avLst/>
            <a:gdLst>
              <a:gd name="T0" fmla="*/ 104 w 148"/>
              <a:gd name="T1" fmla="*/ 0 h 140"/>
              <a:gd name="T2" fmla="*/ 88 w 148"/>
              <a:gd name="T3" fmla="*/ 35 h 140"/>
              <a:gd name="T4" fmla="*/ 110 w 148"/>
              <a:gd name="T5" fmla="*/ 67 h 140"/>
              <a:gd name="T6" fmla="*/ 110 w 148"/>
              <a:gd name="T7" fmla="*/ 72 h 140"/>
              <a:gd name="T8" fmla="*/ 148 w 148"/>
              <a:gd name="T9" fmla="*/ 76 h 140"/>
              <a:gd name="T10" fmla="*/ 148 w 148"/>
              <a:gd name="T11" fmla="*/ 67 h 140"/>
              <a:gd name="T12" fmla="*/ 104 w 148"/>
              <a:gd name="T13" fmla="*/ 0 h 140"/>
              <a:gd name="T14" fmla="*/ 74 w 148"/>
              <a:gd name="T15" fmla="*/ 102 h 140"/>
              <a:gd name="T16" fmla="*/ 53 w 148"/>
              <a:gd name="T17" fmla="*/ 96 h 140"/>
              <a:gd name="T18" fmla="*/ 30 w 148"/>
              <a:gd name="T19" fmla="*/ 126 h 140"/>
              <a:gd name="T20" fmla="*/ 74 w 148"/>
              <a:gd name="T21" fmla="*/ 140 h 140"/>
              <a:gd name="T22" fmla="*/ 119 w 148"/>
              <a:gd name="T23" fmla="*/ 125 h 140"/>
              <a:gd name="T24" fmla="*/ 95 w 148"/>
              <a:gd name="T25" fmla="*/ 95 h 140"/>
              <a:gd name="T26" fmla="*/ 74 w 148"/>
              <a:gd name="T27" fmla="*/ 102 h 140"/>
              <a:gd name="T28" fmla="*/ 38 w 148"/>
              <a:gd name="T29" fmla="*/ 67 h 140"/>
              <a:gd name="T30" fmla="*/ 60 w 148"/>
              <a:gd name="T31" fmla="*/ 35 h 140"/>
              <a:gd name="T32" fmla="*/ 44 w 148"/>
              <a:gd name="T33" fmla="*/ 0 h 140"/>
              <a:gd name="T34" fmla="*/ 0 w 148"/>
              <a:gd name="T35" fmla="*/ 67 h 140"/>
              <a:gd name="T36" fmla="*/ 0 w 148"/>
              <a:gd name="T37" fmla="*/ 77 h 140"/>
              <a:gd name="T38" fmla="*/ 39 w 148"/>
              <a:gd name="T39" fmla="*/ 72 h 140"/>
              <a:gd name="T40" fmla="*/ 38 w 148"/>
              <a:gd name="T41" fmla="*/ 6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8" h="140">
                <a:moveTo>
                  <a:pt x="104" y="0"/>
                </a:moveTo>
                <a:cubicBezTo>
                  <a:pt x="88" y="35"/>
                  <a:pt x="88" y="35"/>
                  <a:pt x="88" y="35"/>
                </a:cubicBezTo>
                <a:cubicBezTo>
                  <a:pt x="101" y="40"/>
                  <a:pt x="110" y="53"/>
                  <a:pt x="110" y="67"/>
                </a:cubicBezTo>
                <a:cubicBezTo>
                  <a:pt x="110" y="69"/>
                  <a:pt x="110" y="70"/>
                  <a:pt x="110" y="72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8" y="73"/>
                  <a:pt x="148" y="70"/>
                  <a:pt x="148" y="67"/>
                </a:cubicBezTo>
                <a:cubicBezTo>
                  <a:pt x="148" y="37"/>
                  <a:pt x="130" y="11"/>
                  <a:pt x="104" y="0"/>
                </a:cubicBezTo>
                <a:close/>
                <a:moveTo>
                  <a:pt x="74" y="102"/>
                </a:moveTo>
                <a:cubicBezTo>
                  <a:pt x="66" y="102"/>
                  <a:pt x="59" y="100"/>
                  <a:pt x="53" y="9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43" y="135"/>
                  <a:pt x="58" y="140"/>
                  <a:pt x="74" y="140"/>
                </a:cubicBezTo>
                <a:cubicBezTo>
                  <a:pt x="91" y="140"/>
                  <a:pt x="106" y="134"/>
                  <a:pt x="119" y="125"/>
                </a:cubicBezTo>
                <a:cubicBezTo>
                  <a:pt x="95" y="95"/>
                  <a:pt x="95" y="95"/>
                  <a:pt x="95" y="95"/>
                </a:cubicBezTo>
                <a:cubicBezTo>
                  <a:pt x="89" y="99"/>
                  <a:pt x="82" y="102"/>
                  <a:pt x="74" y="102"/>
                </a:cubicBezTo>
                <a:close/>
                <a:moveTo>
                  <a:pt x="38" y="67"/>
                </a:moveTo>
                <a:cubicBezTo>
                  <a:pt x="38" y="53"/>
                  <a:pt x="47" y="40"/>
                  <a:pt x="60" y="35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12"/>
                  <a:pt x="0" y="37"/>
                  <a:pt x="0" y="67"/>
                </a:cubicBezTo>
                <a:cubicBezTo>
                  <a:pt x="0" y="70"/>
                  <a:pt x="0" y="73"/>
                  <a:pt x="0" y="77"/>
                </a:cubicBezTo>
                <a:cubicBezTo>
                  <a:pt x="39" y="72"/>
                  <a:pt x="39" y="72"/>
                  <a:pt x="39" y="72"/>
                </a:cubicBezTo>
                <a:cubicBezTo>
                  <a:pt x="38" y="70"/>
                  <a:pt x="38" y="69"/>
                  <a:pt x="38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9" name="Freeform 66">
            <a:extLst>
              <a:ext uri="{FF2B5EF4-FFF2-40B4-BE49-F238E27FC236}">
                <a16:creationId xmlns:a16="http://schemas.microsoft.com/office/drawing/2014/main" id="{6B81C744-BF2D-4C90-BD98-DDA5C2D84A30}"/>
              </a:ext>
            </a:extLst>
          </p:cNvPr>
          <p:cNvSpPr>
            <a:spLocks noEditPoints="1"/>
          </p:cNvSpPr>
          <p:nvPr/>
        </p:nvSpPr>
        <p:spPr bwMode="auto">
          <a:xfrm>
            <a:off x="4383088" y="3076575"/>
            <a:ext cx="523875" cy="565150"/>
          </a:xfrm>
          <a:custGeom>
            <a:avLst/>
            <a:gdLst>
              <a:gd name="T0" fmla="*/ 79 w 154"/>
              <a:gd name="T1" fmla="*/ 117 h 166"/>
              <a:gd name="T2" fmla="*/ 64 w 154"/>
              <a:gd name="T3" fmla="*/ 126 h 166"/>
              <a:gd name="T4" fmla="*/ 59 w 154"/>
              <a:gd name="T5" fmla="*/ 127 h 166"/>
              <a:gd name="T6" fmla="*/ 53 w 154"/>
              <a:gd name="T7" fmla="*/ 166 h 166"/>
              <a:gd name="T8" fmla="*/ 105 w 154"/>
              <a:gd name="T9" fmla="*/ 166 h 166"/>
              <a:gd name="T10" fmla="*/ 96 w 154"/>
              <a:gd name="T11" fmla="*/ 129 h 166"/>
              <a:gd name="T12" fmla="*/ 79 w 154"/>
              <a:gd name="T13" fmla="*/ 117 h 166"/>
              <a:gd name="T14" fmla="*/ 148 w 154"/>
              <a:gd name="T15" fmla="*/ 50 h 166"/>
              <a:gd name="T16" fmla="*/ 124 w 154"/>
              <a:gd name="T17" fmla="*/ 29 h 166"/>
              <a:gd name="T18" fmla="*/ 124 w 154"/>
              <a:gd name="T19" fmla="*/ 19 h 166"/>
              <a:gd name="T20" fmla="*/ 96 w 154"/>
              <a:gd name="T21" fmla="*/ 5 h 166"/>
              <a:gd name="T22" fmla="*/ 85 w 154"/>
              <a:gd name="T23" fmla="*/ 15 h 166"/>
              <a:gd name="T24" fmla="*/ 48 w 154"/>
              <a:gd name="T25" fmla="*/ 4 h 166"/>
              <a:gd name="T26" fmla="*/ 25 w 154"/>
              <a:gd name="T27" fmla="*/ 41 h 166"/>
              <a:gd name="T28" fmla="*/ 17 w 154"/>
              <a:gd name="T29" fmla="*/ 42 h 166"/>
              <a:gd name="T30" fmla="*/ 4 w 154"/>
              <a:gd name="T31" fmla="*/ 69 h 166"/>
              <a:gd name="T32" fmla="*/ 18 w 154"/>
              <a:gd name="T33" fmla="*/ 82 h 166"/>
              <a:gd name="T34" fmla="*/ 15 w 154"/>
              <a:gd name="T35" fmla="*/ 96 h 166"/>
              <a:gd name="T36" fmla="*/ 31 w 154"/>
              <a:gd name="T37" fmla="*/ 104 h 166"/>
              <a:gd name="T38" fmla="*/ 34 w 154"/>
              <a:gd name="T39" fmla="*/ 103 h 166"/>
              <a:gd name="T40" fmla="*/ 67 w 154"/>
              <a:gd name="T41" fmla="*/ 118 h 166"/>
              <a:gd name="T42" fmla="*/ 80 w 154"/>
              <a:gd name="T43" fmla="*/ 108 h 166"/>
              <a:gd name="T44" fmla="*/ 107 w 154"/>
              <a:gd name="T45" fmla="*/ 120 h 166"/>
              <a:gd name="T46" fmla="*/ 120 w 154"/>
              <a:gd name="T47" fmla="*/ 93 h 166"/>
              <a:gd name="T48" fmla="*/ 120 w 154"/>
              <a:gd name="T49" fmla="*/ 93 h 166"/>
              <a:gd name="T50" fmla="*/ 127 w 154"/>
              <a:gd name="T51" fmla="*/ 92 h 166"/>
              <a:gd name="T52" fmla="*/ 148 w 154"/>
              <a:gd name="T53" fmla="*/ 5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4" h="166">
                <a:moveTo>
                  <a:pt x="79" y="117"/>
                </a:moveTo>
                <a:cubicBezTo>
                  <a:pt x="76" y="122"/>
                  <a:pt x="70" y="124"/>
                  <a:pt x="64" y="126"/>
                </a:cubicBezTo>
                <a:cubicBezTo>
                  <a:pt x="63" y="126"/>
                  <a:pt x="61" y="127"/>
                  <a:pt x="59" y="127"/>
                </a:cubicBezTo>
                <a:cubicBezTo>
                  <a:pt x="53" y="166"/>
                  <a:pt x="53" y="166"/>
                  <a:pt x="53" y="166"/>
                </a:cubicBezTo>
                <a:cubicBezTo>
                  <a:pt x="105" y="166"/>
                  <a:pt x="105" y="166"/>
                  <a:pt x="105" y="166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88" y="129"/>
                  <a:pt x="82" y="125"/>
                  <a:pt x="79" y="117"/>
                </a:cubicBezTo>
                <a:close/>
                <a:moveTo>
                  <a:pt x="148" y="50"/>
                </a:moveTo>
                <a:cubicBezTo>
                  <a:pt x="144" y="39"/>
                  <a:pt x="135" y="32"/>
                  <a:pt x="124" y="29"/>
                </a:cubicBezTo>
                <a:cubicBezTo>
                  <a:pt x="125" y="26"/>
                  <a:pt x="125" y="22"/>
                  <a:pt x="124" y="19"/>
                </a:cubicBezTo>
                <a:cubicBezTo>
                  <a:pt x="120" y="8"/>
                  <a:pt x="107" y="2"/>
                  <a:pt x="96" y="5"/>
                </a:cubicBezTo>
                <a:cubicBezTo>
                  <a:pt x="91" y="7"/>
                  <a:pt x="87" y="10"/>
                  <a:pt x="85" y="15"/>
                </a:cubicBezTo>
                <a:cubicBezTo>
                  <a:pt x="76" y="4"/>
                  <a:pt x="61" y="0"/>
                  <a:pt x="48" y="4"/>
                </a:cubicBezTo>
                <a:cubicBezTo>
                  <a:pt x="32" y="9"/>
                  <a:pt x="23" y="25"/>
                  <a:pt x="25" y="41"/>
                </a:cubicBezTo>
                <a:cubicBezTo>
                  <a:pt x="23" y="41"/>
                  <a:pt x="20" y="41"/>
                  <a:pt x="17" y="42"/>
                </a:cubicBezTo>
                <a:cubicBezTo>
                  <a:pt x="6" y="46"/>
                  <a:pt x="0" y="58"/>
                  <a:pt x="4" y="69"/>
                </a:cubicBezTo>
                <a:cubicBezTo>
                  <a:pt x="6" y="76"/>
                  <a:pt x="12" y="80"/>
                  <a:pt x="18" y="82"/>
                </a:cubicBezTo>
                <a:cubicBezTo>
                  <a:pt x="14" y="86"/>
                  <a:pt x="13" y="91"/>
                  <a:pt x="15" y="96"/>
                </a:cubicBezTo>
                <a:cubicBezTo>
                  <a:pt x="17" y="103"/>
                  <a:pt x="25" y="106"/>
                  <a:pt x="31" y="104"/>
                </a:cubicBezTo>
                <a:cubicBezTo>
                  <a:pt x="32" y="104"/>
                  <a:pt x="33" y="104"/>
                  <a:pt x="34" y="103"/>
                </a:cubicBezTo>
                <a:cubicBezTo>
                  <a:pt x="39" y="116"/>
                  <a:pt x="53" y="122"/>
                  <a:pt x="67" y="118"/>
                </a:cubicBezTo>
                <a:cubicBezTo>
                  <a:pt x="72" y="116"/>
                  <a:pt x="76" y="113"/>
                  <a:pt x="80" y="108"/>
                </a:cubicBezTo>
                <a:cubicBezTo>
                  <a:pt x="84" y="119"/>
                  <a:pt x="96" y="124"/>
                  <a:pt x="107" y="120"/>
                </a:cubicBezTo>
                <a:cubicBezTo>
                  <a:pt x="118" y="117"/>
                  <a:pt x="124" y="105"/>
                  <a:pt x="120" y="93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22" y="93"/>
                  <a:pt x="124" y="92"/>
                  <a:pt x="127" y="92"/>
                </a:cubicBezTo>
                <a:cubicBezTo>
                  <a:pt x="144" y="86"/>
                  <a:pt x="154" y="67"/>
                  <a:pt x="148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0" name="Freeform 67">
            <a:extLst>
              <a:ext uri="{FF2B5EF4-FFF2-40B4-BE49-F238E27FC236}">
                <a16:creationId xmlns:a16="http://schemas.microsoft.com/office/drawing/2014/main" id="{B682DA6C-5C8C-4F9B-B6D8-7DD5EFE17BA5}"/>
              </a:ext>
            </a:extLst>
          </p:cNvPr>
          <p:cNvSpPr>
            <a:spLocks/>
          </p:cNvSpPr>
          <p:nvPr/>
        </p:nvSpPr>
        <p:spPr bwMode="auto">
          <a:xfrm>
            <a:off x="5162550" y="3394075"/>
            <a:ext cx="371475" cy="279400"/>
          </a:xfrm>
          <a:custGeom>
            <a:avLst/>
            <a:gdLst>
              <a:gd name="T0" fmla="*/ 0 w 109"/>
              <a:gd name="T1" fmla="*/ 20 h 82"/>
              <a:gd name="T2" fmla="*/ 109 w 109"/>
              <a:gd name="T3" fmla="*/ 54 h 82"/>
              <a:gd name="T4" fmla="*/ 0 w 109"/>
              <a:gd name="T5" fmla="*/ 2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" h="82">
                <a:moveTo>
                  <a:pt x="0" y="20"/>
                </a:moveTo>
                <a:cubicBezTo>
                  <a:pt x="0" y="20"/>
                  <a:pt x="38" y="82"/>
                  <a:pt x="109" y="54"/>
                </a:cubicBezTo>
                <a:cubicBezTo>
                  <a:pt x="109" y="54"/>
                  <a:pt x="74" y="0"/>
                  <a:pt x="0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1" name="Freeform 68">
            <a:extLst>
              <a:ext uri="{FF2B5EF4-FFF2-40B4-BE49-F238E27FC236}">
                <a16:creationId xmlns:a16="http://schemas.microsoft.com/office/drawing/2014/main" id="{BEF17EB6-3B81-449E-A53A-8F406B442F4D}"/>
              </a:ext>
            </a:extLst>
          </p:cNvPr>
          <p:cNvSpPr>
            <a:spLocks/>
          </p:cNvSpPr>
          <p:nvPr/>
        </p:nvSpPr>
        <p:spPr bwMode="auto">
          <a:xfrm>
            <a:off x="5326063" y="3270250"/>
            <a:ext cx="207962" cy="171450"/>
          </a:xfrm>
          <a:custGeom>
            <a:avLst/>
            <a:gdLst>
              <a:gd name="T0" fmla="*/ 0 w 61"/>
              <a:gd name="T1" fmla="*/ 0 h 50"/>
              <a:gd name="T2" fmla="*/ 61 w 61"/>
              <a:gd name="T3" fmla="*/ 50 h 50"/>
              <a:gd name="T4" fmla="*/ 0 w 61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50">
                <a:moveTo>
                  <a:pt x="0" y="0"/>
                </a:moveTo>
                <a:cubicBezTo>
                  <a:pt x="0" y="0"/>
                  <a:pt x="7" y="50"/>
                  <a:pt x="61" y="50"/>
                </a:cubicBezTo>
                <a:cubicBezTo>
                  <a:pt x="61" y="50"/>
                  <a:pt x="53" y="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2" name="Freeform 69">
            <a:extLst>
              <a:ext uri="{FF2B5EF4-FFF2-40B4-BE49-F238E27FC236}">
                <a16:creationId xmlns:a16="http://schemas.microsoft.com/office/drawing/2014/main" id="{4A16167A-8309-4790-B428-336CC38C697D}"/>
              </a:ext>
            </a:extLst>
          </p:cNvPr>
          <p:cNvSpPr>
            <a:spLocks/>
          </p:cNvSpPr>
          <p:nvPr/>
        </p:nvSpPr>
        <p:spPr bwMode="auto">
          <a:xfrm>
            <a:off x="5557838" y="3270250"/>
            <a:ext cx="207962" cy="171450"/>
          </a:xfrm>
          <a:custGeom>
            <a:avLst/>
            <a:gdLst>
              <a:gd name="T0" fmla="*/ 61 w 61"/>
              <a:gd name="T1" fmla="*/ 0 h 50"/>
              <a:gd name="T2" fmla="*/ 0 w 61"/>
              <a:gd name="T3" fmla="*/ 50 h 50"/>
              <a:gd name="T4" fmla="*/ 61 w 61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50">
                <a:moveTo>
                  <a:pt x="61" y="0"/>
                </a:moveTo>
                <a:cubicBezTo>
                  <a:pt x="61" y="0"/>
                  <a:pt x="54" y="50"/>
                  <a:pt x="0" y="50"/>
                </a:cubicBezTo>
                <a:cubicBezTo>
                  <a:pt x="0" y="50"/>
                  <a:pt x="8" y="7"/>
                  <a:pt x="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3" name="Freeform 70">
            <a:extLst>
              <a:ext uri="{FF2B5EF4-FFF2-40B4-BE49-F238E27FC236}">
                <a16:creationId xmlns:a16="http://schemas.microsoft.com/office/drawing/2014/main" id="{DE779344-EF03-46EF-A922-B178E08C1E04}"/>
              </a:ext>
            </a:extLst>
          </p:cNvPr>
          <p:cNvSpPr>
            <a:spLocks/>
          </p:cNvSpPr>
          <p:nvPr/>
        </p:nvSpPr>
        <p:spPr bwMode="auto">
          <a:xfrm>
            <a:off x="5575300" y="3394075"/>
            <a:ext cx="371475" cy="279400"/>
          </a:xfrm>
          <a:custGeom>
            <a:avLst/>
            <a:gdLst>
              <a:gd name="T0" fmla="*/ 109 w 109"/>
              <a:gd name="T1" fmla="*/ 20 h 82"/>
              <a:gd name="T2" fmla="*/ 0 w 109"/>
              <a:gd name="T3" fmla="*/ 54 h 82"/>
              <a:gd name="T4" fmla="*/ 109 w 109"/>
              <a:gd name="T5" fmla="*/ 2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" h="82">
                <a:moveTo>
                  <a:pt x="109" y="20"/>
                </a:moveTo>
                <a:cubicBezTo>
                  <a:pt x="109" y="20"/>
                  <a:pt x="71" y="82"/>
                  <a:pt x="0" y="54"/>
                </a:cubicBezTo>
                <a:cubicBezTo>
                  <a:pt x="0" y="54"/>
                  <a:pt x="35" y="0"/>
                  <a:pt x="109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4" name="Freeform 71">
            <a:extLst>
              <a:ext uri="{FF2B5EF4-FFF2-40B4-BE49-F238E27FC236}">
                <a16:creationId xmlns:a16="http://schemas.microsoft.com/office/drawing/2014/main" id="{E57918D0-3FDB-4FCB-97DA-FE9164B4B5FF}"/>
              </a:ext>
            </a:extLst>
          </p:cNvPr>
          <p:cNvSpPr>
            <a:spLocks/>
          </p:cNvSpPr>
          <p:nvPr/>
        </p:nvSpPr>
        <p:spPr bwMode="auto">
          <a:xfrm>
            <a:off x="5445125" y="3041650"/>
            <a:ext cx="201613" cy="276225"/>
          </a:xfrm>
          <a:custGeom>
            <a:avLst/>
            <a:gdLst>
              <a:gd name="T0" fmla="*/ 27 w 59"/>
              <a:gd name="T1" fmla="*/ 81 h 81"/>
              <a:gd name="T2" fmla="*/ 28 w 59"/>
              <a:gd name="T3" fmla="*/ 0 h 81"/>
              <a:gd name="T4" fmla="*/ 27 w 59"/>
              <a:gd name="T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" h="81">
                <a:moveTo>
                  <a:pt x="27" y="81"/>
                </a:moveTo>
                <a:cubicBezTo>
                  <a:pt x="27" y="81"/>
                  <a:pt x="0" y="60"/>
                  <a:pt x="28" y="0"/>
                </a:cubicBezTo>
                <a:cubicBezTo>
                  <a:pt x="28" y="0"/>
                  <a:pt x="59" y="53"/>
                  <a:pt x="2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5" name="Freeform 72">
            <a:extLst>
              <a:ext uri="{FF2B5EF4-FFF2-40B4-BE49-F238E27FC236}">
                <a16:creationId xmlns:a16="http://schemas.microsoft.com/office/drawing/2014/main" id="{65A348F9-53B1-4D11-8EAD-A5E0C337EB24}"/>
              </a:ext>
            </a:extLst>
          </p:cNvPr>
          <p:cNvSpPr>
            <a:spLocks noEditPoints="1"/>
          </p:cNvSpPr>
          <p:nvPr/>
        </p:nvSpPr>
        <p:spPr bwMode="auto">
          <a:xfrm>
            <a:off x="6321425" y="3049588"/>
            <a:ext cx="482600" cy="627062"/>
          </a:xfrm>
          <a:custGeom>
            <a:avLst/>
            <a:gdLst>
              <a:gd name="T0" fmla="*/ 62 w 142"/>
              <a:gd name="T1" fmla="*/ 126 h 184"/>
              <a:gd name="T2" fmla="*/ 142 w 142"/>
              <a:gd name="T3" fmla="*/ 78 h 184"/>
              <a:gd name="T4" fmla="*/ 62 w 142"/>
              <a:gd name="T5" fmla="*/ 126 h 184"/>
              <a:gd name="T6" fmla="*/ 68 w 142"/>
              <a:gd name="T7" fmla="*/ 167 h 184"/>
              <a:gd name="T8" fmla="*/ 65 w 142"/>
              <a:gd name="T9" fmla="*/ 81 h 184"/>
              <a:gd name="T10" fmla="*/ 56 w 142"/>
              <a:gd name="T11" fmla="*/ 0 h 184"/>
              <a:gd name="T12" fmla="*/ 58 w 142"/>
              <a:gd name="T13" fmla="*/ 75 h 184"/>
              <a:gd name="T14" fmla="*/ 0 w 142"/>
              <a:gd name="T15" fmla="*/ 12 h 184"/>
              <a:gd name="T16" fmla="*/ 50 w 142"/>
              <a:gd name="T17" fmla="*/ 87 h 184"/>
              <a:gd name="T18" fmla="*/ 44 w 142"/>
              <a:gd name="T19" fmla="*/ 167 h 184"/>
              <a:gd name="T20" fmla="*/ 15 w 142"/>
              <a:gd name="T21" fmla="*/ 184 h 184"/>
              <a:gd name="T22" fmla="*/ 99 w 142"/>
              <a:gd name="T23" fmla="*/ 184 h 184"/>
              <a:gd name="T24" fmla="*/ 68 w 142"/>
              <a:gd name="T25" fmla="*/ 16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2" h="184">
                <a:moveTo>
                  <a:pt x="62" y="126"/>
                </a:moveTo>
                <a:cubicBezTo>
                  <a:pt x="62" y="126"/>
                  <a:pt x="104" y="159"/>
                  <a:pt x="142" y="78"/>
                </a:cubicBezTo>
                <a:cubicBezTo>
                  <a:pt x="142" y="78"/>
                  <a:pt x="63" y="63"/>
                  <a:pt x="62" y="126"/>
                </a:cubicBezTo>
                <a:close/>
                <a:moveTo>
                  <a:pt x="68" y="167"/>
                </a:moveTo>
                <a:cubicBezTo>
                  <a:pt x="56" y="150"/>
                  <a:pt x="45" y="121"/>
                  <a:pt x="65" y="81"/>
                </a:cubicBezTo>
                <a:cubicBezTo>
                  <a:pt x="101" y="12"/>
                  <a:pt x="56" y="0"/>
                  <a:pt x="56" y="0"/>
                </a:cubicBezTo>
                <a:cubicBezTo>
                  <a:pt x="56" y="0"/>
                  <a:pt x="94" y="17"/>
                  <a:pt x="58" y="75"/>
                </a:cubicBezTo>
                <a:cubicBezTo>
                  <a:pt x="69" y="26"/>
                  <a:pt x="0" y="12"/>
                  <a:pt x="0" y="12"/>
                </a:cubicBezTo>
                <a:cubicBezTo>
                  <a:pt x="2" y="86"/>
                  <a:pt x="38" y="88"/>
                  <a:pt x="50" y="87"/>
                </a:cubicBezTo>
                <a:cubicBezTo>
                  <a:pt x="28" y="122"/>
                  <a:pt x="34" y="150"/>
                  <a:pt x="44" y="167"/>
                </a:cubicBezTo>
                <a:cubicBezTo>
                  <a:pt x="28" y="170"/>
                  <a:pt x="16" y="176"/>
                  <a:pt x="15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98" y="176"/>
                  <a:pt x="85" y="169"/>
                  <a:pt x="68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6" name="Freeform 73">
            <a:extLst>
              <a:ext uri="{FF2B5EF4-FFF2-40B4-BE49-F238E27FC236}">
                <a16:creationId xmlns:a16="http://schemas.microsoft.com/office/drawing/2014/main" id="{30B8CB98-F1FD-48C9-B096-C7893C6A5348}"/>
              </a:ext>
            </a:extLst>
          </p:cNvPr>
          <p:cNvSpPr>
            <a:spLocks/>
          </p:cNvSpPr>
          <p:nvPr/>
        </p:nvSpPr>
        <p:spPr bwMode="auto">
          <a:xfrm>
            <a:off x="7291388" y="3106738"/>
            <a:ext cx="330200" cy="538162"/>
          </a:xfrm>
          <a:custGeom>
            <a:avLst/>
            <a:gdLst>
              <a:gd name="T0" fmla="*/ 35 w 97"/>
              <a:gd name="T1" fmla="*/ 0 h 158"/>
              <a:gd name="T2" fmla="*/ 35 w 97"/>
              <a:gd name="T3" fmla="*/ 2 h 158"/>
              <a:gd name="T4" fmla="*/ 31 w 97"/>
              <a:gd name="T5" fmla="*/ 49 h 158"/>
              <a:gd name="T6" fmla="*/ 9 w 97"/>
              <a:gd name="T7" fmla="*/ 86 h 158"/>
              <a:gd name="T8" fmla="*/ 9 w 97"/>
              <a:gd name="T9" fmla="*/ 86 h 158"/>
              <a:gd name="T10" fmla="*/ 1 w 97"/>
              <a:gd name="T11" fmla="*/ 115 h 158"/>
              <a:gd name="T12" fmla="*/ 51 w 97"/>
              <a:gd name="T13" fmla="*/ 155 h 158"/>
              <a:gd name="T14" fmla="*/ 95 w 97"/>
              <a:gd name="T15" fmla="*/ 100 h 158"/>
              <a:gd name="T16" fmla="*/ 35 w 97"/>
              <a:gd name="T1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158">
                <a:moveTo>
                  <a:pt x="35" y="0"/>
                </a:moveTo>
                <a:cubicBezTo>
                  <a:pt x="35" y="1"/>
                  <a:pt x="35" y="2"/>
                  <a:pt x="35" y="2"/>
                </a:cubicBezTo>
                <a:cubicBezTo>
                  <a:pt x="37" y="9"/>
                  <a:pt x="40" y="24"/>
                  <a:pt x="31" y="49"/>
                </a:cubicBezTo>
                <a:cubicBezTo>
                  <a:pt x="27" y="60"/>
                  <a:pt x="17" y="73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3" y="95"/>
                  <a:pt x="0" y="105"/>
                  <a:pt x="1" y="115"/>
                </a:cubicBezTo>
                <a:cubicBezTo>
                  <a:pt x="4" y="140"/>
                  <a:pt x="26" y="158"/>
                  <a:pt x="51" y="155"/>
                </a:cubicBezTo>
                <a:cubicBezTo>
                  <a:pt x="76" y="153"/>
                  <a:pt x="97" y="131"/>
                  <a:pt x="95" y="100"/>
                </a:cubicBezTo>
                <a:cubicBezTo>
                  <a:pt x="92" y="36"/>
                  <a:pt x="35" y="0"/>
                  <a:pt x="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7" name="Freeform 74">
            <a:extLst>
              <a:ext uri="{FF2B5EF4-FFF2-40B4-BE49-F238E27FC236}">
                <a16:creationId xmlns:a16="http://schemas.microsoft.com/office/drawing/2014/main" id="{D8394E8D-419E-46FC-A958-FCB91A67D631}"/>
              </a:ext>
            </a:extLst>
          </p:cNvPr>
          <p:cNvSpPr>
            <a:spLocks/>
          </p:cNvSpPr>
          <p:nvPr/>
        </p:nvSpPr>
        <p:spPr bwMode="auto">
          <a:xfrm>
            <a:off x="7553325" y="3059113"/>
            <a:ext cx="190500" cy="358775"/>
          </a:xfrm>
          <a:custGeom>
            <a:avLst/>
            <a:gdLst>
              <a:gd name="T0" fmla="*/ 51 w 56"/>
              <a:gd name="T1" fmla="*/ 58 h 105"/>
              <a:gd name="T2" fmla="*/ 51 w 56"/>
              <a:gd name="T3" fmla="*/ 58 h 105"/>
              <a:gd name="T4" fmla="*/ 36 w 56"/>
              <a:gd name="T5" fmla="*/ 33 h 105"/>
              <a:gd name="T6" fmla="*/ 33 w 56"/>
              <a:gd name="T7" fmla="*/ 2 h 105"/>
              <a:gd name="T8" fmla="*/ 33 w 56"/>
              <a:gd name="T9" fmla="*/ 0 h 105"/>
              <a:gd name="T10" fmla="*/ 0 w 56"/>
              <a:gd name="T11" fmla="*/ 39 h 105"/>
              <a:gd name="T12" fmla="*/ 28 w 56"/>
              <a:gd name="T13" fmla="*/ 105 h 105"/>
              <a:gd name="T14" fmla="*/ 56 w 56"/>
              <a:gd name="T15" fmla="*/ 78 h 105"/>
              <a:gd name="T16" fmla="*/ 51 w 56"/>
              <a:gd name="T17" fmla="*/ 5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105">
                <a:moveTo>
                  <a:pt x="51" y="58"/>
                </a:moveTo>
                <a:cubicBezTo>
                  <a:pt x="51" y="58"/>
                  <a:pt x="51" y="58"/>
                  <a:pt x="51" y="58"/>
                </a:cubicBezTo>
                <a:cubicBezTo>
                  <a:pt x="45" y="50"/>
                  <a:pt x="39" y="40"/>
                  <a:pt x="36" y="33"/>
                </a:cubicBezTo>
                <a:cubicBezTo>
                  <a:pt x="30" y="17"/>
                  <a:pt x="32" y="6"/>
                  <a:pt x="33" y="2"/>
                </a:cubicBezTo>
                <a:cubicBezTo>
                  <a:pt x="33" y="1"/>
                  <a:pt x="33" y="1"/>
                  <a:pt x="33" y="0"/>
                </a:cubicBezTo>
                <a:cubicBezTo>
                  <a:pt x="33" y="0"/>
                  <a:pt x="11" y="14"/>
                  <a:pt x="0" y="39"/>
                </a:cubicBezTo>
                <a:cubicBezTo>
                  <a:pt x="13" y="55"/>
                  <a:pt x="25" y="77"/>
                  <a:pt x="28" y="105"/>
                </a:cubicBezTo>
                <a:cubicBezTo>
                  <a:pt x="42" y="104"/>
                  <a:pt x="54" y="93"/>
                  <a:pt x="56" y="78"/>
                </a:cubicBezTo>
                <a:cubicBezTo>
                  <a:pt x="56" y="71"/>
                  <a:pt x="55" y="64"/>
                  <a:pt x="51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8" name="Freeform 75">
            <a:extLst>
              <a:ext uri="{FF2B5EF4-FFF2-40B4-BE49-F238E27FC236}">
                <a16:creationId xmlns:a16="http://schemas.microsoft.com/office/drawing/2014/main" id="{7A363D69-5876-4761-B9AC-EEC89212E364}"/>
              </a:ext>
            </a:extLst>
          </p:cNvPr>
          <p:cNvSpPr>
            <a:spLocks/>
          </p:cNvSpPr>
          <p:nvPr/>
        </p:nvSpPr>
        <p:spPr bwMode="auto">
          <a:xfrm>
            <a:off x="7169150" y="3141663"/>
            <a:ext cx="173038" cy="374650"/>
          </a:xfrm>
          <a:custGeom>
            <a:avLst/>
            <a:gdLst>
              <a:gd name="T0" fmla="*/ 25 w 51"/>
              <a:gd name="T1" fmla="*/ 105 h 110"/>
              <a:gd name="T2" fmla="*/ 32 w 51"/>
              <a:gd name="T3" fmla="*/ 76 h 110"/>
              <a:gd name="T4" fmla="*/ 32 w 51"/>
              <a:gd name="T5" fmla="*/ 76 h 110"/>
              <a:gd name="T6" fmla="*/ 51 w 51"/>
              <a:gd name="T7" fmla="*/ 44 h 110"/>
              <a:gd name="T8" fmla="*/ 45 w 51"/>
              <a:gd name="T9" fmla="*/ 34 h 110"/>
              <a:gd name="T10" fmla="*/ 38 w 51"/>
              <a:gd name="T11" fmla="*/ 1 h 110"/>
              <a:gd name="T12" fmla="*/ 38 w 51"/>
              <a:gd name="T13" fmla="*/ 0 h 110"/>
              <a:gd name="T14" fmla="*/ 3 w 51"/>
              <a:gd name="T15" fmla="*/ 77 h 110"/>
              <a:gd name="T16" fmla="*/ 26 w 51"/>
              <a:gd name="T17" fmla="*/ 110 h 110"/>
              <a:gd name="T18" fmla="*/ 25 w 51"/>
              <a:gd name="T19" fmla="*/ 10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110">
                <a:moveTo>
                  <a:pt x="25" y="105"/>
                </a:moveTo>
                <a:cubicBezTo>
                  <a:pt x="24" y="94"/>
                  <a:pt x="26" y="84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9" y="65"/>
                  <a:pt x="47" y="54"/>
                  <a:pt x="51" y="44"/>
                </a:cubicBezTo>
                <a:cubicBezTo>
                  <a:pt x="49" y="40"/>
                  <a:pt x="47" y="37"/>
                  <a:pt x="45" y="34"/>
                </a:cubicBezTo>
                <a:cubicBezTo>
                  <a:pt x="36" y="17"/>
                  <a:pt x="37" y="6"/>
                  <a:pt x="38" y="1"/>
                </a:cubicBezTo>
                <a:cubicBezTo>
                  <a:pt x="38" y="1"/>
                  <a:pt x="38" y="0"/>
                  <a:pt x="38" y="0"/>
                </a:cubicBezTo>
                <a:cubicBezTo>
                  <a:pt x="38" y="0"/>
                  <a:pt x="0" y="30"/>
                  <a:pt x="3" y="77"/>
                </a:cubicBezTo>
                <a:cubicBezTo>
                  <a:pt x="4" y="93"/>
                  <a:pt x="14" y="105"/>
                  <a:pt x="26" y="110"/>
                </a:cubicBezTo>
                <a:cubicBezTo>
                  <a:pt x="25" y="108"/>
                  <a:pt x="25" y="107"/>
                  <a:pt x="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9" name="Freeform 76">
            <a:extLst>
              <a:ext uri="{FF2B5EF4-FFF2-40B4-BE49-F238E27FC236}">
                <a16:creationId xmlns:a16="http://schemas.microsoft.com/office/drawing/2014/main" id="{110E7EB2-32BE-401D-A668-26DEEB8C549F}"/>
              </a:ext>
            </a:extLst>
          </p:cNvPr>
          <p:cNvSpPr>
            <a:spLocks noEditPoints="1"/>
          </p:cNvSpPr>
          <p:nvPr/>
        </p:nvSpPr>
        <p:spPr bwMode="auto">
          <a:xfrm>
            <a:off x="8112125" y="3028950"/>
            <a:ext cx="684213" cy="668338"/>
          </a:xfrm>
          <a:custGeom>
            <a:avLst/>
            <a:gdLst>
              <a:gd name="T0" fmla="*/ 132 w 201"/>
              <a:gd name="T1" fmla="*/ 17 h 196"/>
              <a:gd name="T2" fmla="*/ 49 w 201"/>
              <a:gd name="T3" fmla="*/ 29 h 196"/>
              <a:gd name="T4" fmla="*/ 55 w 201"/>
              <a:gd name="T5" fmla="*/ 32 h 196"/>
              <a:gd name="T6" fmla="*/ 77 w 201"/>
              <a:gd name="T7" fmla="*/ 32 h 196"/>
              <a:gd name="T8" fmla="*/ 81 w 201"/>
              <a:gd name="T9" fmla="*/ 42 h 196"/>
              <a:gd name="T10" fmla="*/ 82 w 201"/>
              <a:gd name="T11" fmla="*/ 63 h 196"/>
              <a:gd name="T12" fmla="*/ 86 w 201"/>
              <a:gd name="T13" fmla="*/ 78 h 196"/>
              <a:gd name="T14" fmla="*/ 87 w 201"/>
              <a:gd name="T15" fmla="*/ 67 h 196"/>
              <a:gd name="T16" fmla="*/ 91 w 201"/>
              <a:gd name="T17" fmla="*/ 84 h 196"/>
              <a:gd name="T18" fmla="*/ 109 w 201"/>
              <a:gd name="T19" fmla="*/ 101 h 196"/>
              <a:gd name="T20" fmla="*/ 115 w 201"/>
              <a:gd name="T21" fmla="*/ 117 h 196"/>
              <a:gd name="T22" fmla="*/ 114 w 201"/>
              <a:gd name="T23" fmla="*/ 144 h 196"/>
              <a:gd name="T24" fmla="*/ 99 w 201"/>
              <a:gd name="T25" fmla="*/ 174 h 196"/>
              <a:gd name="T26" fmla="*/ 97 w 201"/>
              <a:gd name="T27" fmla="*/ 184 h 196"/>
              <a:gd name="T28" fmla="*/ 119 w 201"/>
              <a:gd name="T29" fmla="*/ 54 h 196"/>
              <a:gd name="T30" fmla="*/ 102 w 201"/>
              <a:gd name="T31" fmla="*/ 179 h 196"/>
              <a:gd name="T32" fmla="*/ 124 w 201"/>
              <a:gd name="T33" fmla="*/ 164 h 196"/>
              <a:gd name="T34" fmla="*/ 157 w 201"/>
              <a:gd name="T35" fmla="*/ 136 h 196"/>
              <a:gd name="T36" fmla="*/ 137 w 201"/>
              <a:gd name="T37" fmla="*/ 112 h 196"/>
              <a:gd name="T38" fmla="*/ 114 w 201"/>
              <a:gd name="T39" fmla="*/ 97 h 196"/>
              <a:gd name="T40" fmla="*/ 113 w 201"/>
              <a:gd name="T41" fmla="*/ 77 h 196"/>
              <a:gd name="T42" fmla="*/ 140 w 201"/>
              <a:gd name="T43" fmla="*/ 66 h 196"/>
              <a:gd name="T44" fmla="*/ 145 w 201"/>
              <a:gd name="T45" fmla="*/ 62 h 196"/>
              <a:gd name="T46" fmla="*/ 147 w 201"/>
              <a:gd name="T47" fmla="*/ 48 h 196"/>
              <a:gd name="T48" fmla="*/ 133 w 201"/>
              <a:gd name="T49" fmla="*/ 50 h 196"/>
              <a:gd name="T50" fmla="*/ 129 w 201"/>
              <a:gd name="T51" fmla="*/ 33 h 196"/>
              <a:gd name="T52" fmla="*/ 133 w 201"/>
              <a:gd name="T53" fmla="*/ 31 h 196"/>
              <a:gd name="T54" fmla="*/ 137 w 201"/>
              <a:gd name="T55" fmla="*/ 38 h 196"/>
              <a:gd name="T56" fmla="*/ 149 w 201"/>
              <a:gd name="T57" fmla="*/ 44 h 196"/>
              <a:gd name="T58" fmla="*/ 148 w 201"/>
              <a:gd name="T59" fmla="*/ 37 h 196"/>
              <a:gd name="T60" fmla="*/ 136 w 201"/>
              <a:gd name="T61" fmla="*/ 28 h 196"/>
              <a:gd name="T62" fmla="*/ 129 w 201"/>
              <a:gd name="T63" fmla="*/ 31 h 196"/>
              <a:gd name="T64" fmla="*/ 121 w 201"/>
              <a:gd name="T65" fmla="*/ 21 h 196"/>
              <a:gd name="T66" fmla="*/ 112 w 201"/>
              <a:gd name="T67" fmla="*/ 25 h 196"/>
              <a:gd name="T68" fmla="*/ 87 w 201"/>
              <a:gd name="T69" fmla="*/ 20 h 196"/>
              <a:gd name="T70" fmla="*/ 124 w 201"/>
              <a:gd name="T71" fmla="*/ 15 h 196"/>
              <a:gd name="T72" fmla="*/ 129 w 201"/>
              <a:gd name="T73" fmla="*/ 20 h 196"/>
              <a:gd name="T74" fmla="*/ 129 w 201"/>
              <a:gd name="T75" fmla="*/ 22 h 196"/>
              <a:gd name="T76" fmla="*/ 138 w 201"/>
              <a:gd name="T77" fmla="*/ 25 h 196"/>
              <a:gd name="T78" fmla="*/ 147 w 201"/>
              <a:gd name="T79" fmla="*/ 27 h 196"/>
              <a:gd name="T80" fmla="*/ 159 w 201"/>
              <a:gd name="T81" fmla="*/ 43 h 196"/>
              <a:gd name="T82" fmla="*/ 165 w 201"/>
              <a:gd name="T83" fmla="*/ 57 h 196"/>
              <a:gd name="T84" fmla="*/ 180 w 201"/>
              <a:gd name="T85" fmla="*/ 60 h 196"/>
              <a:gd name="T86" fmla="*/ 182 w 201"/>
              <a:gd name="T87" fmla="*/ 66 h 196"/>
              <a:gd name="T88" fmla="*/ 125 w 201"/>
              <a:gd name="T89" fmla="*/ 64 h 196"/>
              <a:gd name="T90" fmla="*/ 111 w 201"/>
              <a:gd name="T91" fmla="*/ 14 h 196"/>
              <a:gd name="T92" fmla="*/ 109 w 201"/>
              <a:gd name="T93" fmla="*/ 16 h 196"/>
              <a:gd name="T94" fmla="*/ 106 w 201"/>
              <a:gd name="T95" fmla="*/ 17 h 196"/>
              <a:gd name="T96" fmla="*/ 101 w 201"/>
              <a:gd name="T97" fmla="*/ 15 h 196"/>
              <a:gd name="T98" fmla="*/ 43 w 201"/>
              <a:gd name="T99" fmla="*/ 35 h 196"/>
              <a:gd name="T100" fmla="*/ 122 w 201"/>
              <a:gd name="T101" fmla="*/ 15 h 196"/>
              <a:gd name="T102" fmla="*/ 116 w 201"/>
              <a:gd name="T103" fmla="*/ 14 h 196"/>
              <a:gd name="T104" fmla="*/ 145 w 201"/>
              <a:gd name="T105" fmla="*/ 46 h 196"/>
              <a:gd name="T106" fmla="*/ 157 w 201"/>
              <a:gd name="T107" fmla="*/ 66 h 196"/>
              <a:gd name="T108" fmla="*/ 128 w 201"/>
              <a:gd name="T109" fmla="*/ 96 h 196"/>
              <a:gd name="T110" fmla="*/ 124 w 201"/>
              <a:gd name="T111" fmla="*/ 93 h 196"/>
              <a:gd name="T112" fmla="*/ 116 w 201"/>
              <a:gd name="T113" fmla="*/ 17 h 196"/>
              <a:gd name="T114" fmla="*/ 125 w 201"/>
              <a:gd name="T115" fmla="*/ 21 h 196"/>
              <a:gd name="T116" fmla="*/ 114 w 201"/>
              <a:gd name="T117" fmla="*/ 19 h 196"/>
              <a:gd name="T118" fmla="*/ 104 w 201"/>
              <a:gd name="T119" fmla="*/ 18 h 196"/>
              <a:gd name="T120" fmla="*/ 101 w 201"/>
              <a:gd name="T121" fmla="*/ 18 h 196"/>
              <a:gd name="T122" fmla="*/ 116 w 201"/>
              <a:gd name="T123" fmla="*/ 25 h 196"/>
              <a:gd name="T124" fmla="*/ 116 w 201"/>
              <a:gd name="T125" fmla="*/ 25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" h="196">
                <a:moveTo>
                  <a:pt x="190" y="124"/>
                </a:moveTo>
                <a:cubicBezTo>
                  <a:pt x="201" y="86"/>
                  <a:pt x="187" y="47"/>
                  <a:pt x="156" y="25"/>
                </a:cubicBezTo>
                <a:cubicBezTo>
                  <a:pt x="148" y="19"/>
                  <a:pt x="138" y="14"/>
                  <a:pt x="127" y="11"/>
                </a:cubicBezTo>
                <a:cubicBezTo>
                  <a:pt x="89" y="0"/>
                  <a:pt x="49" y="14"/>
                  <a:pt x="26" y="44"/>
                </a:cubicBezTo>
                <a:cubicBezTo>
                  <a:pt x="20" y="52"/>
                  <a:pt x="15" y="62"/>
                  <a:pt x="12" y="72"/>
                </a:cubicBezTo>
                <a:cubicBezTo>
                  <a:pt x="0" y="110"/>
                  <a:pt x="15" y="149"/>
                  <a:pt x="46" y="171"/>
                </a:cubicBezTo>
                <a:cubicBezTo>
                  <a:pt x="54" y="177"/>
                  <a:pt x="64" y="182"/>
                  <a:pt x="75" y="185"/>
                </a:cubicBezTo>
                <a:cubicBezTo>
                  <a:pt x="113" y="196"/>
                  <a:pt x="153" y="182"/>
                  <a:pt x="176" y="152"/>
                </a:cubicBezTo>
                <a:cubicBezTo>
                  <a:pt x="182" y="144"/>
                  <a:pt x="187" y="134"/>
                  <a:pt x="190" y="124"/>
                </a:cubicBezTo>
                <a:close/>
                <a:moveTo>
                  <a:pt x="177" y="56"/>
                </a:moveTo>
                <a:cubicBezTo>
                  <a:pt x="177" y="57"/>
                  <a:pt x="178" y="57"/>
                  <a:pt x="178" y="57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79" y="59"/>
                  <a:pt x="179" y="59"/>
                  <a:pt x="179" y="59"/>
                </a:cubicBezTo>
                <a:cubicBezTo>
                  <a:pt x="179" y="59"/>
                  <a:pt x="180" y="59"/>
                  <a:pt x="180" y="59"/>
                </a:cubicBezTo>
                <a:cubicBezTo>
                  <a:pt x="179" y="59"/>
                  <a:pt x="179" y="59"/>
                  <a:pt x="179" y="59"/>
                </a:cubicBezTo>
                <a:cubicBezTo>
                  <a:pt x="179" y="58"/>
                  <a:pt x="179" y="58"/>
                  <a:pt x="178" y="58"/>
                </a:cubicBezTo>
                <a:cubicBezTo>
                  <a:pt x="178" y="57"/>
                  <a:pt x="178" y="57"/>
                  <a:pt x="177" y="57"/>
                </a:cubicBezTo>
                <a:cubicBezTo>
                  <a:pt x="177" y="57"/>
                  <a:pt x="177" y="57"/>
                  <a:pt x="177" y="56"/>
                </a:cubicBezTo>
                <a:cubicBezTo>
                  <a:pt x="177" y="56"/>
                  <a:pt x="177" y="56"/>
                  <a:pt x="177" y="56"/>
                </a:cubicBezTo>
                <a:close/>
                <a:moveTo>
                  <a:pt x="132" y="17"/>
                </a:moveTo>
                <a:cubicBezTo>
                  <a:pt x="132" y="17"/>
                  <a:pt x="132" y="18"/>
                  <a:pt x="132" y="18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2" y="17"/>
                  <a:pt x="132" y="17"/>
                  <a:pt x="132" y="17"/>
                </a:cubicBezTo>
                <a:close/>
                <a:moveTo>
                  <a:pt x="55" y="24"/>
                </a:moveTo>
                <a:cubicBezTo>
                  <a:pt x="55" y="24"/>
                  <a:pt x="55" y="24"/>
                  <a:pt x="55" y="24"/>
                </a:cubicBezTo>
                <a:cubicBezTo>
                  <a:pt x="55" y="24"/>
                  <a:pt x="57" y="24"/>
                  <a:pt x="57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4" y="25"/>
                </a:cubicBezTo>
                <a:cubicBezTo>
                  <a:pt x="55" y="25"/>
                  <a:pt x="55" y="25"/>
                  <a:pt x="55" y="24"/>
                </a:cubicBezTo>
                <a:close/>
                <a:moveTo>
                  <a:pt x="76" y="181"/>
                </a:moveTo>
                <a:cubicBezTo>
                  <a:pt x="66" y="178"/>
                  <a:pt x="57" y="173"/>
                  <a:pt x="49" y="167"/>
                </a:cubicBezTo>
                <a:cubicBezTo>
                  <a:pt x="20" y="146"/>
                  <a:pt x="6" y="109"/>
                  <a:pt x="16" y="74"/>
                </a:cubicBezTo>
                <a:cubicBezTo>
                  <a:pt x="19" y="64"/>
                  <a:pt x="24" y="55"/>
                  <a:pt x="30" y="47"/>
                </a:cubicBezTo>
                <a:cubicBezTo>
                  <a:pt x="36" y="39"/>
                  <a:pt x="43" y="32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2" y="27"/>
                  <a:pt x="54" y="26"/>
                  <a:pt x="54" y="26"/>
                </a:cubicBezTo>
                <a:cubicBezTo>
                  <a:pt x="54" y="27"/>
                  <a:pt x="56" y="26"/>
                  <a:pt x="56" y="26"/>
                </a:cubicBezTo>
                <a:cubicBezTo>
                  <a:pt x="56" y="27"/>
                  <a:pt x="55" y="27"/>
                  <a:pt x="55" y="27"/>
                </a:cubicBezTo>
                <a:cubicBezTo>
                  <a:pt x="55" y="27"/>
                  <a:pt x="55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53" y="27"/>
                  <a:pt x="52" y="27"/>
                  <a:pt x="52" y="27"/>
                </a:cubicBezTo>
                <a:cubicBezTo>
                  <a:pt x="52" y="27"/>
                  <a:pt x="52" y="27"/>
                  <a:pt x="52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49" y="29"/>
                </a:cubicBezTo>
                <a:cubicBezTo>
                  <a:pt x="49" y="29"/>
                  <a:pt x="50" y="29"/>
                  <a:pt x="50" y="30"/>
                </a:cubicBezTo>
                <a:cubicBezTo>
                  <a:pt x="49" y="30"/>
                  <a:pt x="50" y="30"/>
                  <a:pt x="50" y="30"/>
                </a:cubicBezTo>
                <a:cubicBezTo>
                  <a:pt x="50" y="30"/>
                  <a:pt x="50" y="31"/>
                  <a:pt x="51" y="30"/>
                </a:cubicBezTo>
                <a:cubicBezTo>
                  <a:pt x="51" y="30"/>
                  <a:pt x="51" y="31"/>
                  <a:pt x="51" y="31"/>
                </a:cubicBezTo>
                <a:cubicBezTo>
                  <a:pt x="51" y="31"/>
                  <a:pt x="52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5" y="31"/>
                  <a:pt x="55" y="31"/>
                  <a:pt x="54" y="32"/>
                </a:cubicBezTo>
                <a:cubicBezTo>
                  <a:pt x="53" y="32"/>
                  <a:pt x="52" y="33"/>
                  <a:pt x="52" y="33"/>
                </a:cubicBezTo>
                <a:cubicBezTo>
                  <a:pt x="52" y="33"/>
                  <a:pt x="51" y="33"/>
                  <a:pt x="51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8" y="34"/>
                  <a:pt x="47" y="34"/>
                </a:cubicBezTo>
                <a:cubicBezTo>
                  <a:pt x="47" y="34"/>
                  <a:pt x="46" y="35"/>
                  <a:pt x="46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35"/>
                  <a:pt x="47" y="35"/>
                  <a:pt x="47" y="35"/>
                </a:cubicBezTo>
                <a:cubicBezTo>
                  <a:pt x="47" y="35"/>
                  <a:pt x="47" y="35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49" y="34"/>
                  <a:pt x="49" y="34"/>
                  <a:pt x="50" y="34"/>
                </a:cubicBezTo>
                <a:cubicBezTo>
                  <a:pt x="50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3"/>
                </a:cubicBezTo>
                <a:cubicBezTo>
                  <a:pt x="51" y="33"/>
                  <a:pt x="52" y="33"/>
                  <a:pt x="53" y="33"/>
                </a:cubicBezTo>
                <a:cubicBezTo>
                  <a:pt x="54" y="32"/>
                  <a:pt x="55" y="33"/>
                  <a:pt x="55" y="32"/>
                </a:cubicBezTo>
                <a:cubicBezTo>
                  <a:pt x="56" y="32"/>
                  <a:pt x="56" y="32"/>
                  <a:pt x="57" y="32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60" y="31"/>
                  <a:pt x="59" y="30"/>
                  <a:pt x="59" y="30"/>
                </a:cubicBezTo>
                <a:cubicBezTo>
                  <a:pt x="59" y="30"/>
                  <a:pt x="59" y="30"/>
                  <a:pt x="60" y="30"/>
                </a:cubicBezTo>
                <a:cubicBezTo>
                  <a:pt x="60" y="29"/>
                  <a:pt x="60" y="30"/>
                  <a:pt x="61" y="29"/>
                </a:cubicBezTo>
                <a:cubicBezTo>
                  <a:pt x="62" y="28"/>
                  <a:pt x="62" y="30"/>
                  <a:pt x="61" y="30"/>
                </a:cubicBezTo>
                <a:cubicBezTo>
                  <a:pt x="61" y="30"/>
                  <a:pt x="62" y="30"/>
                  <a:pt x="62" y="30"/>
                </a:cubicBezTo>
                <a:cubicBezTo>
                  <a:pt x="62" y="30"/>
                  <a:pt x="63" y="30"/>
                  <a:pt x="63" y="30"/>
                </a:cubicBezTo>
                <a:cubicBezTo>
                  <a:pt x="64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8"/>
                  <a:pt x="66" y="28"/>
                  <a:pt x="67" y="28"/>
                </a:cubicBezTo>
                <a:cubicBezTo>
                  <a:pt x="67" y="28"/>
                  <a:pt x="67" y="29"/>
                  <a:pt x="67" y="29"/>
                </a:cubicBezTo>
                <a:cubicBezTo>
                  <a:pt x="67" y="29"/>
                  <a:pt x="66" y="29"/>
                  <a:pt x="66" y="29"/>
                </a:cubicBezTo>
                <a:cubicBezTo>
                  <a:pt x="66" y="29"/>
                  <a:pt x="67" y="29"/>
                  <a:pt x="68" y="29"/>
                </a:cubicBezTo>
                <a:cubicBezTo>
                  <a:pt x="69" y="30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0"/>
                  <a:pt x="73" y="30"/>
                  <a:pt x="73" y="30"/>
                </a:cubicBezTo>
                <a:cubicBezTo>
                  <a:pt x="73" y="31"/>
                  <a:pt x="74" y="31"/>
                  <a:pt x="74" y="31"/>
                </a:cubicBezTo>
                <a:cubicBezTo>
                  <a:pt x="74" y="31"/>
                  <a:pt x="75" y="32"/>
                  <a:pt x="75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6" y="33"/>
                  <a:pt x="76" y="33"/>
                  <a:pt x="76" y="34"/>
                </a:cubicBezTo>
                <a:cubicBezTo>
                  <a:pt x="76" y="33"/>
                  <a:pt x="76" y="33"/>
                  <a:pt x="77" y="33"/>
                </a:cubicBezTo>
                <a:cubicBezTo>
                  <a:pt x="77" y="33"/>
                  <a:pt x="76" y="33"/>
                  <a:pt x="77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7" y="32"/>
                  <a:pt x="77" y="32"/>
                </a:cubicBezTo>
                <a:cubicBezTo>
                  <a:pt x="77" y="33"/>
                  <a:pt x="77" y="33"/>
                  <a:pt x="77" y="33"/>
                </a:cubicBezTo>
                <a:cubicBezTo>
                  <a:pt x="78" y="33"/>
                  <a:pt x="78" y="32"/>
                  <a:pt x="78" y="32"/>
                </a:cubicBezTo>
                <a:cubicBezTo>
                  <a:pt x="78" y="32"/>
                  <a:pt x="78" y="33"/>
                  <a:pt x="78" y="33"/>
                </a:cubicBezTo>
                <a:cubicBezTo>
                  <a:pt x="78" y="33"/>
                  <a:pt x="77" y="33"/>
                  <a:pt x="77" y="33"/>
                </a:cubicBezTo>
                <a:cubicBezTo>
                  <a:pt x="77" y="33"/>
                  <a:pt x="76" y="34"/>
                  <a:pt x="77" y="34"/>
                </a:cubicBezTo>
                <a:cubicBezTo>
                  <a:pt x="77" y="34"/>
                  <a:pt x="77" y="34"/>
                  <a:pt x="77" y="35"/>
                </a:cubicBezTo>
                <a:cubicBezTo>
                  <a:pt x="76" y="35"/>
                  <a:pt x="77" y="35"/>
                  <a:pt x="77" y="35"/>
                </a:cubicBezTo>
                <a:cubicBezTo>
                  <a:pt x="77" y="35"/>
                  <a:pt x="78" y="35"/>
                  <a:pt x="78" y="36"/>
                </a:cubicBezTo>
                <a:cubicBezTo>
                  <a:pt x="78" y="36"/>
                  <a:pt x="78" y="35"/>
                  <a:pt x="78" y="35"/>
                </a:cubicBezTo>
                <a:cubicBezTo>
                  <a:pt x="78" y="35"/>
                  <a:pt x="79" y="35"/>
                  <a:pt x="78" y="35"/>
                </a:cubicBezTo>
                <a:cubicBezTo>
                  <a:pt x="78" y="36"/>
                  <a:pt x="79" y="36"/>
                  <a:pt x="79" y="36"/>
                </a:cubicBezTo>
                <a:cubicBezTo>
                  <a:pt x="79" y="36"/>
                  <a:pt x="79" y="36"/>
                  <a:pt x="79" y="37"/>
                </a:cubicBezTo>
                <a:cubicBezTo>
                  <a:pt x="79" y="37"/>
                  <a:pt x="79" y="37"/>
                  <a:pt x="79" y="38"/>
                </a:cubicBezTo>
                <a:cubicBezTo>
                  <a:pt x="79" y="38"/>
                  <a:pt x="79" y="38"/>
                  <a:pt x="80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8"/>
                  <a:pt x="80" y="39"/>
                  <a:pt x="80" y="39"/>
                </a:cubicBezTo>
                <a:cubicBezTo>
                  <a:pt x="80" y="39"/>
                  <a:pt x="80" y="40"/>
                  <a:pt x="81" y="40"/>
                </a:cubicBezTo>
                <a:cubicBezTo>
                  <a:pt x="81" y="40"/>
                  <a:pt x="80" y="40"/>
                  <a:pt x="81" y="41"/>
                </a:cubicBezTo>
                <a:cubicBezTo>
                  <a:pt x="81" y="41"/>
                  <a:pt x="81" y="41"/>
                  <a:pt x="80" y="40"/>
                </a:cubicBezTo>
                <a:cubicBezTo>
                  <a:pt x="80" y="40"/>
                  <a:pt x="80" y="40"/>
                  <a:pt x="79" y="41"/>
                </a:cubicBezTo>
                <a:cubicBezTo>
                  <a:pt x="79" y="41"/>
                  <a:pt x="80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4"/>
                </a:cubicBezTo>
                <a:cubicBezTo>
                  <a:pt x="82" y="44"/>
                  <a:pt x="83" y="44"/>
                  <a:pt x="83" y="44"/>
                </a:cubicBezTo>
                <a:cubicBezTo>
                  <a:pt x="83" y="44"/>
                  <a:pt x="83" y="44"/>
                  <a:pt x="82" y="44"/>
                </a:cubicBezTo>
                <a:cubicBezTo>
                  <a:pt x="82" y="44"/>
                  <a:pt x="82" y="45"/>
                  <a:pt x="82" y="45"/>
                </a:cubicBezTo>
                <a:cubicBezTo>
                  <a:pt x="82" y="45"/>
                  <a:pt x="82" y="45"/>
                  <a:pt x="82" y="46"/>
                </a:cubicBezTo>
                <a:cubicBezTo>
                  <a:pt x="82" y="46"/>
                  <a:pt x="81" y="48"/>
                  <a:pt x="81" y="49"/>
                </a:cubicBezTo>
                <a:cubicBezTo>
                  <a:pt x="81" y="49"/>
                  <a:pt x="80" y="50"/>
                  <a:pt x="80" y="50"/>
                </a:cubicBezTo>
                <a:cubicBezTo>
                  <a:pt x="80" y="51"/>
                  <a:pt x="80" y="51"/>
                  <a:pt x="80" y="51"/>
                </a:cubicBezTo>
                <a:cubicBezTo>
                  <a:pt x="80" y="51"/>
                  <a:pt x="80" y="52"/>
                  <a:pt x="79" y="53"/>
                </a:cubicBezTo>
                <a:cubicBezTo>
                  <a:pt x="78" y="53"/>
                  <a:pt x="78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7"/>
                  <a:pt x="79" y="57"/>
                  <a:pt x="79" y="58"/>
                </a:cubicBezTo>
                <a:cubicBezTo>
                  <a:pt x="79" y="58"/>
                  <a:pt x="79" y="58"/>
                  <a:pt x="80" y="58"/>
                </a:cubicBezTo>
                <a:cubicBezTo>
                  <a:pt x="80" y="58"/>
                  <a:pt x="80" y="59"/>
                  <a:pt x="79" y="59"/>
                </a:cubicBezTo>
                <a:cubicBezTo>
                  <a:pt x="79" y="59"/>
                  <a:pt x="80" y="59"/>
                  <a:pt x="80" y="59"/>
                </a:cubicBezTo>
                <a:cubicBezTo>
                  <a:pt x="80" y="59"/>
                  <a:pt x="80" y="60"/>
                  <a:pt x="80" y="61"/>
                </a:cubicBezTo>
                <a:cubicBezTo>
                  <a:pt x="81" y="61"/>
                  <a:pt x="81" y="61"/>
                  <a:pt x="81" y="62"/>
                </a:cubicBezTo>
                <a:cubicBezTo>
                  <a:pt x="81" y="62"/>
                  <a:pt x="81" y="62"/>
                  <a:pt x="81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4"/>
                  <a:pt x="83" y="64"/>
                  <a:pt x="83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5"/>
                  <a:pt x="83" y="66"/>
                  <a:pt x="83" y="66"/>
                </a:cubicBezTo>
                <a:cubicBezTo>
                  <a:pt x="83" y="66"/>
                  <a:pt x="83" y="67"/>
                  <a:pt x="83" y="67"/>
                </a:cubicBezTo>
                <a:cubicBezTo>
                  <a:pt x="83" y="67"/>
                  <a:pt x="83" y="68"/>
                  <a:pt x="83" y="68"/>
                </a:cubicBezTo>
                <a:cubicBezTo>
                  <a:pt x="83" y="68"/>
                  <a:pt x="84" y="68"/>
                  <a:pt x="84" y="69"/>
                </a:cubicBezTo>
                <a:cubicBezTo>
                  <a:pt x="84" y="69"/>
                  <a:pt x="83" y="69"/>
                  <a:pt x="84" y="69"/>
                </a:cubicBezTo>
                <a:cubicBezTo>
                  <a:pt x="84" y="69"/>
                  <a:pt x="84" y="70"/>
                  <a:pt x="84" y="70"/>
                </a:cubicBezTo>
                <a:cubicBezTo>
                  <a:pt x="84" y="71"/>
                  <a:pt x="85" y="71"/>
                  <a:pt x="85" y="71"/>
                </a:cubicBezTo>
                <a:cubicBezTo>
                  <a:pt x="85" y="71"/>
                  <a:pt x="84" y="71"/>
                  <a:pt x="84" y="71"/>
                </a:cubicBezTo>
                <a:cubicBezTo>
                  <a:pt x="84" y="71"/>
                  <a:pt x="83" y="70"/>
                  <a:pt x="84" y="70"/>
                </a:cubicBezTo>
                <a:cubicBezTo>
                  <a:pt x="84" y="70"/>
                  <a:pt x="83" y="71"/>
                  <a:pt x="83" y="72"/>
                </a:cubicBezTo>
                <a:cubicBezTo>
                  <a:pt x="84" y="72"/>
                  <a:pt x="84" y="73"/>
                  <a:pt x="84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5" y="73"/>
                  <a:pt x="85" y="73"/>
                  <a:pt x="85" y="74"/>
                </a:cubicBezTo>
                <a:cubicBezTo>
                  <a:pt x="85" y="74"/>
                  <a:pt x="86" y="74"/>
                  <a:pt x="86" y="74"/>
                </a:cubicBezTo>
                <a:cubicBezTo>
                  <a:pt x="86" y="74"/>
                  <a:pt x="86" y="75"/>
                  <a:pt x="86" y="75"/>
                </a:cubicBezTo>
                <a:cubicBezTo>
                  <a:pt x="86" y="76"/>
                  <a:pt x="85" y="76"/>
                  <a:pt x="85" y="76"/>
                </a:cubicBezTo>
                <a:cubicBezTo>
                  <a:pt x="85" y="76"/>
                  <a:pt x="85" y="76"/>
                  <a:pt x="86" y="76"/>
                </a:cubicBezTo>
                <a:cubicBezTo>
                  <a:pt x="86" y="76"/>
                  <a:pt x="85" y="77"/>
                  <a:pt x="86" y="77"/>
                </a:cubicBezTo>
                <a:cubicBezTo>
                  <a:pt x="86" y="77"/>
                  <a:pt x="86" y="77"/>
                  <a:pt x="86" y="78"/>
                </a:cubicBezTo>
                <a:cubicBezTo>
                  <a:pt x="86" y="78"/>
                  <a:pt x="86" y="78"/>
                  <a:pt x="87" y="78"/>
                </a:cubicBezTo>
                <a:cubicBezTo>
                  <a:pt x="87" y="78"/>
                  <a:pt x="87" y="79"/>
                  <a:pt x="87" y="79"/>
                </a:cubicBezTo>
                <a:cubicBezTo>
                  <a:pt x="87" y="79"/>
                  <a:pt x="87" y="80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7"/>
                  <a:pt x="87" y="77"/>
                  <a:pt x="87" y="77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6"/>
                  <a:pt x="87" y="75"/>
                  <a:pt x="87" y="75"/>
                </a:cubicBezTo>
                <a:cubicBezTo>
                  <a:pt x="87" y="75"/>
                  <a:pt x="87" y="75"/>
                  <a:pt x="87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6" y="73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1"/>
                  <a:pt x="86" y="71"/>
                </a:cubicBezTo>
                <a:cubicBezTo>
                  <a:pt x="86" y="71"/>
                  <a:pt x="86" y="70"/>
                  <a:pt x="86" y="70"/>
                </a:cubicBezTo>
                <a:cubicBezTo>
                  <a:pt x="86" y="70"/>
                  <a:pt x="86" y="70"/>
                  <a:pt x="86" y="69"/>
                </a:cubicBezTo>
                <a:cubicBezTo>
                  <a:pt x="86" y="69"/>
                  <a:pt x="86" y="69"/>
                  <a:pt x="86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6"/>
                </a:cubicBezTo>
                <a:cubicBezTo>
                  <a:pt x="86" y="67"/>
                  <a:pt x="86" y="67"/>
                  <a:pt x="86" y="67"/>
                </a:cubicBezTo>
                <a:cubicBezTo>
                  <a:pt x="86" y="67"/>
                  <a:pt x="86" y="67"/>
                  <a:pt x="87" y="67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9" y="73"/>
                  <a:pt x="89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9" y="74"/>
                  <a:pt x="89" y="74"/>
                  <a:pt x="89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89" y="76"/>
                  <a:pt x="90" y="76"/>
                </a:cubicBezTo>
                <a:cubicBezTo>
                  <a:pt x="90" y="77"/>
                  <a:pt x="90" y="77"/>
                  <a:pt x="90" y="78"/>
                </a:cubicBezTo>
                <a:cubicBezTo>
                  <a:pt x="90" y="78"/>
                  <a:pt x="91" y="78"/>
                  <a:pt x="91" y="79"/>
                </a:cubicBezTo>
                <a:cubicBezTo>
                  <a:pt x="91" y="79"/>
                  <a:pt x="91" y="79"/>
                  <a:pt x="91" y="80"/>
                </a:cubicBezTo>
                <a:cubicBezTo>
                  <a:pt x="92" y="81"/>
                  <a:pt x="92" y="81"/>
                  <a:pt x="92" y="82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82"/>
                  <a:pt x="92" y="83"/>
                  <a:pt x="92" y="83"/>
                </a:cubicBezTo>
                <a:cubicBezTo>
                  <a:pt x="92" y="83"/>
                  <a:pt x="91" y="83"/>
                  <a:pt x="91" y="84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85"/>
                  <a:pt x="91" y="85"/>
                  <a:pt x="92" y="86"/>
                </a:cubicBezTo>
                <a:cubicBezTo>
                  <a:pt x="92" y="86"/>
                  <a:pt x="92" y="86"/>
                  <a:pt x="93" y="87"/>
                </a:cubicBezTo>
                <a:cubicBezTo>
                  <a:pt x="93" y="88"/>
                  <a:pt x="94" y="88"/>
                  <a:pt x="94" y="88"/>
                </a:cubicBezTo>
                <a:cubicBezTo>
                  <a:pt x="95" y="89"/>
                  <a:pt x="95" y="89"/>
                  <a:pt x="95" y="90"/>
                </a:cubicBezTo>
                <a:cubicBezTo>
                  <a:pt x="95" y="90"/>
                  <a:pt x="95" y="90"/>
                  <a:pt x="96" y="90"/>
                </a:cubicBezTo>
                <a:cubicBezTo>
                  <a:pt x="96" y="90"/>
                  <a:pt x="97" y="92"/>
                  <a:pt x="98" y="92"/>
                </a:cubicBezTo>
                <a:cubicBezTo>
                  <a:pt x="98" y="92"/>
                  <a:pt x="99" y="93"/>
                  <a:pt x="99" y="93"/>
                </a:cubicBezTo>
                <a:cubicBezTo>
                  <a:pt x="99" y="93"/>
                  <a:pt x="100" y="93"/>
                  <a:pt x="100" y="93"/>
                </a:cubicBezTo>
                <a:cubicBezTo>
                  <a:pt x="100" y="93"/>
                  <a:pt x="101" y="94"/>
                  <a:pt x="101" y="93"/>
                </a:cubicBezTo>
                <a:cubicBezTo>
                  <a:pt x="102" y="92"/>
                  <a:pt x="103" y="93"/>
                  <a:pt x="103" y="93"/>
                </a:cubicBezTo>
                <a:cubicBezTo>
                  <a:pt x="103" y="94"/>
                  <a:pt x="104" y="94"/>
                  <a:pt x="104" y="94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4" y="95"/>
                  <a:pt x="104" y="96"/>
                  <a:pt x="104" y="96"/>
                </a:cubicBezTo>
                <a:cubicBezTo>
                  <a:pt x="104" y="96"/>
                  <a:pt x="104" y="97"/>
                  <a:pt x="105" y="97"/>
                </a:cubicBezTo>
                <a:cubicBezTo>
                  <a:pt x="105" y="97"/>
                  <a:pt x="105" y="97"/>
                  <a:pt x="105" y="97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7" y="98"/>
                  <a:pt x="107" y="98"/>
                  <a:pt x="107" y="99"/>
                </a:cubicBezTo>
                <a:cubicBezTo>
                  <a:pt x="107" y="99"/>
                  <a:pt x="107" y="99"/>
                  <a:pt x="107" y="99"/>
                </a:cubicBezTo>
                <a:cubicBezTo>
                  <a:pt x="107" y="99"/>
                  <a:pt x="107" y="99"/>
                  <a:pt x="108" y="99"/>
                </a:cubicBezTo>
                <a:cubicBezTo>
                  <a:pt x="108" y="99"/>
                  <a:pt x="108" y="99"/>
                  <a:pt x="109" y="100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0" y="103"/>
                  <a:pt x="110" y="103"/>
                  <a:pt x="111" y="103"/>
                </a:cubicBezTo>
                <a:cubicBezTo>
                  <a:pt x="110" y="103"/>
                  <a:pt x="110" y="103"/>
                  <a:pt x="110" y="104"/>
                </a:cubicBezTo>
                <a:cubicBezTo>
                  <a:pt x="110" y="104"/>
                  <a:pt x="110" y="104"/>
                  <a:pt x="110" y="105"/>
                </a:cubicBezTo>
                <a:cubicBezTo>
                  <a:pt x="110" y="105"/>
                  <a:pt x="111" y="105"/>
                  <a:pt x="111" y="105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2" y="106"/>
                  <a:pt x="112" y="106"/>
                  <a:pt x="112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7"/>
                  <a:pt x="113" y="108"/>
                </a:cubicBezTo>
                <a:cubicBezTo>
                  <a:pt x="113" y="108"/>
                  <a:pt x="114" y="108"/>
                  <a:pt x="114" y="108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9"/>
                  <a:pt x="114" y="110"/>
                </a:cubicBezTo>
                <a:cubicBezTo>
                  <a:pt x="114" y="110"/>
                  <a:pt x="115" y="110"/>
                  <a:pt x="116" y="110"/>
                </a:cubicBezTo>
                <a:cubicBezTo>
                  <a:pt x="116" y="109"/>
                  <a:pt x="115" y="109"/>
                  <a:pt x="115" y="109"/>
                </a:cubicBezTo>
                <a:cubicBezTo>
                  <a:pt x="115" y="109"/>
                  <a:pt x="116" y="109"/>
                  <a:pt x="117" y="108"/>
                </a:cubicBezTo>
                <a:cubicBezTo>
                  <a:pt x="117" y="108"/>
                  <a:pt x="118" y="108"/>
                  <a:pt x="118" y="109"/>
                </a:cubicBezTo>
                <a:cubicBezTo>
                  <a:pt x="118" y="109"/>
                  <a:pt x="118" y="110"/>
                  <a:pt x="118" y="110"/>
                </a:cubicBezTo>
                <a:cubicBezTo>
                  <a:pt x="118" y="110"/>
                  <a:pt x="118" y="110"/>
                  <a:pt x="118" y="111"/>
                </a:cubicBezTo>
                <a:cubicBezTo>
                  <a:pt x="118" y="111"/>
                  <a:pt x="118" y="111"/>
                  <a:pt x="118" y="111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13"/>
                  <a:pt x="118" y="113"/>
                  <a:pt x="118" y="113"/>
                </a:cubicBezTo>
                <a:cubicBezTo>
                  <a:pt x="117" y="114"/>
                  <a:pt x="117" y="114"/>
                  <a:pt x="117" y="115"/>
                </a:cubicBezTo>
                <a:cubicBezTo>
                  <a:pt x="117" y="115"/>
                  <a:pt x="117" y="116"/>
                  <a:pt x="116" y="116"/>
                </a:cubicBezTo>
                <a:cubicBezTo>
                  <a:pt x="115" y="117"/>
                  <a:pt x="116" y="117"/>
                  <a:pt x="115" y="117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3" y="118"/>
                  <a:pt x="113" y="118"/>
                  <a:pt x="113" y="119"/>
                </a:cubicBezTo>
                <a:cubicBezTo>
                  <a:pt x="113" y="119"/>
                  <a:pt x="112" y="119"/>
                  <a:pt x="112" y="119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12" y="120"/>
                  <a:pt x="111" y="120"/>
                  <a:pt x="111" y="121"/>
                </a:cubicBezTo>
                <a:cubicBezTo>
                  <a:pt x="111" y="122"/>
                  <a:pt x="110" y="122"/>
                  <a:pt x="110" y="123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1" y="123"/>
                  <a:pt x="111" y="123"/>
                  <a:pt x="111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1" y="124"/>
                  <a:pt x="110" y="124"/>
                  <a:pt x="110" y="124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9" y="126"/>
                  <a:pt x="109" y="126"/>
                  <a:pt x="109" y="127"/>
                </a:cubicBezTo>
                <a:cubicBezTo>
                  <a:pt x="109" y="127"/>
                  <a:pt x="108" y="126"/>
                  <a:pt x="109" y="127"/>
                </a:cubicBezTo>
                <a:cubicBezTo>
                  <a:pt x="109" y="128"/>
                  <a:pt x="110" y="128"/>
                  <a:pt x="110" y="128"/>
                </a:cubicBezTo>
                <a:cubicBezTo>
                  <a:pt x="110" y="129"/>
                  <a:pt x="110" y="129"/>
                  <a:pt x="110" y="130"/>
                </a:cubicBezTo>
                <a:cubicBezTo>
                  <a:pt x="110" y="130"/>
                  <a:pt x="110" y="130"/>
                  <a:pt x="110" y="130"/>
                </a:cubicBezTo>
                <a:cubicBezTo>
                  <a:pt x="110" y="132"/>
                  <a:pt x="110" y="132"/>
                  <a:pt x="110" y="133"/>
                </a:cubicBezTo>
                <a:cubicBezTo>
                  <a:pt x="110" y="134"/>
                  <a:pt x="110" y="135"/>
                  <a:pt x="111" y="136"/>
                </a:cubicBezTo>
                <a:cubicBezTo>
                  <a:pt x="111" y="137"/>
                  <a:pt x="111" y="137"/>
                  <a:pt x="111" y="138"/>
                </a:cubicBezTo>
                <a:cubicBezTo>
                  <a:pt x="111" y="138"/>
                  <a:pt x="111" y="138"/>
                  <a:pt x="110" y="138"/>
                </a:cubicBezTo>
                <a:cubicBezTo>
                  <a:pt x="110" y="138"/>
                  <a:pt x="111" y="139"/>
                  <a:pt x="111" y="139"/>
                </a:cubicBezTo>
                <a:cubicBezTo>
                  <a:pt x="111" y="139"/>
                  <a:pt x="111" y="140"/>
                  <a:pt x="111" y="140"/>
                </a:cubicBezTo>
                <a:cubicBezTo>
                  <a:pt x="112" y="141"/>
                  <a:pt x="112" y="141"/>
                  <a:pt x="112" y="141"/>
                </a:cubicBezTo>
                <a:cubicBezTo>
                  <a:pt x="113" y="142"/>
                  <a:pt x="113" y="142"/>
                  <a:pt x="113" y="143"/>
                </a:cubicBezTo>
                <a:cubicBezTo>
                  <a:pt x="114" y="143"/>
                  <a:pt x="114" y="143"/>
                  <a:pt x="114" y="144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4" y="144"/>
                  <a:pt x="115" y="145"/>
                  <a:pt x="115" y="145"/>
                </a:cubicBezTo>
                <a:cubicBezTo>
                  <a:pt x="114" y="146"/>
                  <a:pt x="114" y="147"/>
                  <a:pt x="114" y="148"/>
                </a:cubicBezTo>
                <a:cubicBezTo>
                  <a:pt x="114" y="148"/>
                  <a:pt x="114" y="149"/>
                  <a:pt x="113" y="150"/>
                </a:cubicBezTo>
                <a:cubicBezTo>
                  <a:pt x="112" y="151"/>
                  <a:pt x="112" y="153"/>
                  <a:pt x="111" y="153"/>
                </a:cubicBezTo>
                <a:cubicBezTo>
                  <a:pt x="111" y="153"/>
                  <a:pt x="110" y="155"/>
                  <a:pt x="110" y="155"/>
                </a:cubicBezTo>
                <a:cubicBezTo>
                  <a:pt x="110" y="155"/>
                  <a:pt x="110" y="154"/>
                  <a:pt x="110" y="155"/>
                </a:cubicBezTo>
                <a:cubicBezTo>
                  <a:pt x="109" y="157"/>
                  <a:pt x="108" y="157"/>
                  <a:pt x="109" y="157"/>
                </a:cubicBezTo>
                <a:cubicBezTo>
                  <a:pt x="109" y="158"/>
                  <a:pt x="108" y="158"/>
                  <a:pt x="108" y="158"/>
                </a:cubicBezTo>
                <a:cubicBezTo>
                  <a:pt x="108" y="158"/>
                  <a:pt x="107" y="159"/>
                  <a:pt x="107" y="160"/>
                </a:cubicBezTo>
                <a:cubicBezTo>
                  <a:pt x="107" y="160"/>
                  <a:pt x="106" y="162"/>
                  <a:pt x="106" y="162"/>
                </a:cubicBezTo>
                <a:cubicBezTo>
                  <a:pt x="106" y="162"/>
                  <a:pt x="106" y="163"/>
                  <a:pt x="105" y="163"/>
                </a:cubicBezTo>
                <a:cubicBezTo>
                  <a:pt x="104" y="164"/>
                  <a:pt x="104" y="165"/>
                  <a:pt x="104" y="165"/>
                </a:cubicBezTo>
                <a:cubicBezTo>
                  <a:pt x="103" y="165"/>
                  <a:pt x="103" y="165"/>
                  <a:pt x="102" y="166"/>
                </a:cubicBezTo>
                <a:cubicBezTo>
                  <a:pt x="102" y="166"/>
                  <a:pt x="103" y="166"/>
                  <a:pt x="103" y="166"/>
                </a:cubicBezTo>
                <a:cubicBezTo>
                  <a:pt x="102" y="167"/>
                  <a:pt x="102" y="167"/>
                  <a:pt x="102" y="167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1" y="169"/>
                  <a:pt x="101" y="170"/>
                  <a:pt x="101" y="170"/>
                </a:cubicBezTo>
                <a:cubicBezTo>
                  <a:pt x="100" y="170"/>
                  <a:pt x="100" y="171"/>
                  <a:pt x="99" y="171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100" y="172"/>
                  <a:pt x="101" y="171"/>
                  <a:pt x="101" y="171"/>
                </a:cubicBezTo>
                <a:cubicBezTo>
                  <a:pt x="101" y="171"/>
                  <a:pt x="101" y="170"/>
                  <a:pt x="101" y="171"/>
                </a:cubicBezTo>
                <a:cubicBezTo>
                  <a:pt x="102" y="171"/>
                  <a:pt x="101" y="171"/>
                  <a:pt x="101" y="171"/>
                </a:cubicBezTo>
                <a:cubicBezTo>
                  <a:pt x="101" y="171"/>
                  <a:pt x="101" y="172"/>
                  <a:pt x="100" y="172"/>
                </a:cubicBezTo>
                <a:cubicBezTo>
                  <a:pt x="100" y="173"/>
                  <a:pt x="99" y="174"/>
                  <a:pt x="99" y="174"/>
                </a:cubicBezTo>
                <a:cubicBezTo>
                  <a:pt x="99" y="174"/>
                  <a:pt x="100" y="173"/>
                  <a:pt x="99" y="173"/>
                </a:cubicBezTo>
                <a:cubicBezTo>
                  <a:pt x="99" y="173"/>
                  <a:pt x="99" y="173"/>
                  <a:pt x="98" y="173"/>
                </a:cubicBezTo>
                <a:cubicBezTo>
                  <a:pt x="98" y="174"/>
                  <a:pt x="98" y="174"/>
                  <a:pt x="98" y="174"/>
                </a:cubicBezTo>
                <a:cubicBezTo>
                  <a:pt x="97" y="174"/>
                  <a:pt x="97" y="175"/>
                  <a:pt x="97" y="175"/>
                </a:cubicBezTo>
                <a:cubicBezTo>
                  <a:pt x="97" y="175"/>
                  <a:pt x="97" y="175"/>
                  <a:pt x="96" y="175"/>
                </a:cubicBezTo>
                <a:cubicBezTo>
                  <a:pt x="97" y="175"/>
                  <a:pt x="97" y="175"/>
                  <a:pt x="98" y="176"/>
                </a:cubicBezTo>
                <a:cubicBezTo>
                  <a:pt x="97" y="176"/>
                  <a:pt x="97" y="177"/>
                  <a:pt x="97" y="177"/>
                </a:cubicBezTo>
                <a:cubicBezTo>
                  <a:pt x="95" y="177"/>
                  <a:pt x="95" y="178"/>
                  <a:pt x="95" y="178"/>
                </a:cubicBezTo>
                <a:cubicBezTo>
                  <a:pt x="95" y="178"/>
                  <a:pt x="95" y="179"/>
                  <a:pt x="95" y="179"/>
                </a:cubicBezTo>
                <a:cubicBezTo>
                  <a:pt x="94" y="180"/>
                  <a:pt x="95" y="179"/>
                  <a:pt x="95" y="179"/>
                </a:cubicBezTo>
                <a:cubicBezTo>
                  <a:pt x="95" y="180"/>
                  <a:pt x="95" y="180"/>
                  <a:pt x="94" y="180"/>
                </a:cubicBezTo>
                <a:cubicBezTo>
                  <a:pt x="94" y="180"/>
                  <a:pt x="94" y="180"/>
                  <a:pt x="95" y="180"/>
                </a:cubicBezTo>
                <a:cubicBezTo>
                  <a:pt x="94" y="180"/>
                  <a:pt x="94" y="180"/>
                  <a:pt x="94" y="181"/>
                </a:cubicBezTo>
                <a:cubicBezTo>
                  <a:pt x="94" y="181"/>
                  <a:pt x="95" y="181"/>
                  <a:pt x="94" y="181"/>
                </a:cubicBezTo>
                <a:cubicBezTo>
                  <a:pt x="94" y="182"/>
                  <a:pt x="95" y="182"/>
                  <a:pt x="95" y="182"/>
                </a:cubicBezTo>
                <a:cubicBezTo>
                  <a:pt x="95" y="182"/>
                  <a:pt x="95" y="182"/>
                  <a:pt x="94" y="182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95" y="182"/>
                  <a:pt x="95" y="183"/>
                  <a:pt x="95" y="183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6" y="184"/>
                  <a:pt x="97" y="184"/>
                  <a:pt x="97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0" y="184"/>
                  <a:pt x="83" y="183"/>
                  <a:pt x="76" y="181"/>
                </a:cubicBezTo>
                <a:close/>
                <a:moveTo>
                  <a:pt x="122" y="60"/>
                </a:moveTo>
                <a:cubicBezTo>
                  <a:pt x="122" y="62"/>
                  <a:pt x="121" y="62"/>
                  <a:pt x="121" y="62"/>
                </a:cubicBezTo>
                <a:cubicBezTo>
                  <a:pt x="121" y="62"/>
                  <a:pt x="120" y="62"/>
                  <a:pt x="120" y="62"/>
                </a:cubicBezTo>
                <a:cubicBezTo>
                  <a:pt x="120" y="61"/>
                  <a:pt x="120" y="61"/>
                  <a:pt x="120" y="61"/>
                </a:cubicBezTo>
                <a:cubicBezTo>
                  <a:pt x="121" y="60"/>
                  <a:pt x="121" y="60"/>
                  <a:pt x="121" y="59"/>
                </a:cubicBezTo>
                <a:cubicBezTo>
                  <a:pt x="121" y="59"/>
                  <a:pt x="121" y="58"/>
                  <a:pt x="122" y="58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8"/>
                  <a:pt x="121" y="57"/>
                  <a:pt x="122" y="57"/>
                </a:cubicBezTo>
                <a:cubicBezTo>
                  <a:pt x="122" y="57"/>
                  <a:pt x="122" y="57"/>
                  <a:pt x="123" y="57"/>
                </a:cubicBezTo>
                <a:cubicBezTo>
                  <a:pt x="123" y="57"/>
                  <a:pt x="124" y="57"/>
                  <a:pt x="124" y="57"/>
                </a:cubicBezTo>
                <a:cubicBezTo>
                  <a:pt x="124" y="58"/>
                  <a:pt x="124" y="58"/>
                  <a:pt x="123" y="58"/>
                </a:cubicBezTo>
                <a:cubicBezTo>
                  <a:pt x="123" y="58"/>
                  <a:pt x="122" y="59"/>
                  <a:pt x="122" y="60"/>
                </a:cubicBezTo>
                <a:close/>
                <a:moveTo>
                  <a:pt x="125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2" y="56"/>
                  <a:pt x="122" y="56"/>
                  <a:pt x="122" y="56"/>
                </a:cubicBezTo>
                <a:cubicBezTo>
                  <a:pt x="122" y="56"/>
                  <a:pt x="122" y="55"/>
                  <a:pt x="122" y="55"/>
                </a:cubicBezTo>
                <a:cubicBezTo>
                  <a:pt x="122" y="55"/>
                  <a:pt x="122" y="55"/>
                  <a:pt x="121" y="55"/>
                </a:cubicBezTo>
                <a:cubicBezTo>
                  <a:pt x="121" y="55"/>
                  <a:pt x="122" y="55"/>
                  <a:pt x="122" y="55"/>
                </a:cubicBezTo>
                <a:cubicBezTo>
                  <a:pt x="121" y="55"/>
                  <a:pt x="121" y="54"/>
                  <a:pt x="121" y="54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19" y="55"/>
                  <a:pt x="119" y="55"/>
                  <a:pt x="118" y="55"/>
                </a:cubicBezTo>
                <a:cubicBezTo>
                  <a:pt x="119" y="55"/>
                  <a:pt x="119" y="55"/>
                  <a:pt x="119" y="54"/>
                </a:cubicBezTo>
                <a:cubicBezTo>
                  <a:pt x="118" y="54"/>
                  <a:pt x="118" y="54"/>
                  <a:pt x="117" y="54"/>
                </a:cubicBezTo>
                <a:cubicBezTo>
                  <a:pt x="118" y="54"/>
                  <a:pt x="118" y="54"/>
                  <a:pt x="119" y="53"/>
                </a:cubicBezTo>
                <a:cubicBezTo>
                  <a:pt x="119" y="53"/>
                  <a:pt x="120" y="53"/>
                  <a:pt x="120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2" y="53"/>
                  <a:pt x="122" y="53"/>
                  <a:pt x="123" y="53"/>
                </a:cubicBezTo>
                <a:cubicBezTo>
                  <a:pt x="123" y="53"/>
                  <a:pt x="123" y="53"/>
                  <a:pt x="124" y="54"/>
                </a:cubicBezTo>
                <a:cubicBezTo>
                  <a:pt x="124" y="54"/>
                  <a:pt x="124" y="54"/>
                  <a:pt x="124" y="55"/>
                </a:cubicBezTo>
                <a:cubicBezTo>
                  <a:pt x="124" y="55"/>
                  <a:pt x="124" y="55"/>
                  <a:pt x="125" y="55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25" y="57"/>
                  <a:pt x="125" y="57"/>
                  <a:pt x="125" y="56"/>
                </a:cubicBezTo>
                <a:close/>
                <a:moveTo>
                  <a:pt x="99" y="184"/>
                </a:moveTo>
                <a:cubicBezTo>
                  <a:pt x="100" y="184"/>
                  <a:pt x="100" y="184"/>
                  <a:pt x="100" y="184"/>
                </a:cubicBezTo>
                <a:cubicBezTo>
                  <a:pt x="101" y="184"/>
                  <a:pt x="102" y="184"/>
                  <a:pt x="102" y="184"/>
                </a:cubicBezTo>
                <a:cubicBezTo>
                  <a:pt x="101" y="184"/>
                  <a:pt x="101" y="183"/>
                  <a:pt x="101" y="183"/>
                </a:cubicBezTo>
                <a:cubicBezTo>
                  <a:pt x="100" y="183"/>
                  <a:pt x="100" y="183"/>
                  <a:pt x="100" y="183"/>
                </a:cubicBezTo>
                <a:cubicBezTo>
                  <a:pt x="100" y="182"/>
                  <a:pt x="100" y="182"/>
                  <a:pt x="100" y="182"/>
                </a:cubicBezTo>
                <a:cubicBezTo>
                  <a:pt x="100" y="182"/>
                  <a:pt x="100" y="182"/>
                  <a:pt x="100" y="182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1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0" y="180"/>
                  <a:pt x="101" y="180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9"/>
                  <a:pt x="102" y="179"/>
                  <a:pt x="103" y="178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5" y="177"/>
                  <a:pt x="105" y="177"/>
                  <a:pt x="105" y="176"/>
                </a:cubicBezTo>
                <a:cubicBezTo>
                  <a:pt x="105" y="176"/>
                  <a:pt x="105" y="176"/>
                  <a:pt x="104" y="176"/>
                </a:cubicBezTo>
                <a:cubicBezTo>
                  <a:pt x="104" y="176"/>
                  <a:pt x="104" y="176"/>
                  <a:pt x="104" y="175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5" y="175"/>
                  <a:pt x="106" y="174"/>
                  <a:pt x="106" y="174"/>
                </a:cubicBezTo>
                <a:cubicBezTo>
                  <a:pt x="106" y="174"/>
                  <a:pt x="107" y="174"/>
                  <a:pt x="108" y="173"/>
                </a:cubicBezTo>
                <a:cubicBezTo>
                  <a:pt x="108" y="173"/>
                  <a:pt x="109" y="172"/>
                  <a:pt x="109" y="172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110" y="172"/>
                  <a:pt x="109" y="172"/>
                  <a:pt x="109" y="172"/>
                </a:cubicBezTo>
                <a:cubicBezTo>
                  <a:pt x="109" y="172"/>
                  <a:pt x="109" y="172"/>
                  <a:pt x="109" y="172"/>
                </a:cubicBezTo>
                <a:cubicBezTo>
                  <a:pt x="109" y="171"/>
                  <a:pt x="109" y="171"/>
                  <a:pt x="109" y="170"/>
                </a:cubicBezTo>
                <a:cubicBezTo>
                  <a:pt x="109" y="170"/>
                  <a:pt x="111" y="171"/>
                  <a:pt x="112" y="171"/>
                </a:cubicBezTo>
                <a:cubicBezTo>
                  <a:pt x="113" y="170"/>
                  <a:pt x="113" y="169"/>
                  <a:pt x="113" y="169"/>
                </a:cubicBezTo>
                <a:cubicBezTo>
                  <a:pt x="114" y="169"/>
                  <a:pt x="114" y="169"/>
                  <a:pt x="114" y="169"/>
                </a:cubicBezTo>
                <a:cubicBezTo>
                  <a:pt x="115" y="169"/>
                  <a:pt x="116" y="168"/>
                  <a:pt x="116" y="168"/>
                </a:cubicBezTo>
                <a:cubicBezTo>
                  <a:pt x="116" y="168"/>
                  <a:pt x="117" y="169"/>
                  <a:pt x="118" y="168"/>
                </a:cubicBezTo>
                <a:cubicBezTo>
                  <a:pt x="119" y="167"/>
                  <a:pt x="120" y="167"/>
                  <a:pt x="120" y="167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20" y="166"/>
                  <a:pt x="121" y="165"/>
                  <a:pt x="122" y="165"/>
                </a:cubicBezTo>
                <a:cubicBezTo>
                  <a:pt x="123" y="165"/>
                  <a:pt x="123" y="165"/>
                  <a:pt x="124" y="164"/>
                </a:cubicBezTo>
                <a:cubicBezTo>
                  <a:pt x="124" y="164"/>
                  <a:pt x="125" y="164"/>
                  <a:pt x="125" y="164"/>
                </a:cubicBezTo>
                <a:cubicBezTo>
                  <a:pt x="125" y="164"/>
                  <a:pt x="126" y="162"/>
                  <a:pt x="126" y="162"/>
                </a:cubicBezTo>
                <a:cubicBezTo>
                  <a:pt x="127" y="162"/>
                  <a:pt x="128" y="162"/>
                  <a:pt x="128" y="162"/>
                </a:cubicBezTo>
                <a:cubicBezTo>
                  <a:pt x="128" y="162"/>
                  <a:pt x="129" y="161"/>
                  <a:pt x="130" y="161"/>
                </a:cubicBezTo>
                <a:cubicBezTo>
                  <a:pt x="130" y="160"/>
                  <a:pt x="131" y="159"/>
                  <a:pt x="131" y="159"/>
                </a:cubicBezTo>
                <a:cubicBezTo>
                  <a:pt x="131" y="159"/>
                  <a:pt x="133" y="158"/>
                  <a:pt x="133" y="158"/>
                </a:cubicBezTo>
                <a:cubicBezTo>
                  <a:pt x="133" y="157"/>
                  <a:pt x="134" y="156"/>
                  <a:pt x="134" y="156"/>
                </a:cubicBezTo>
                <a:cubicBezTo>
                  <a:pt x="134" y="156"/>
                  <a:pt x="135" y="156"/>
                  <a:pt x="136" y="155"/>
                </a:cubicBezTo>
                <a:cubicBezTo>
                  <a:pt x="136" y="155"/>
                  <a:pt x="138" y="154"/>
                  <a:pt x="138" y="154"/>
                </a:cubicBezTo>
                <a:cubicBezTo>
                  <a:pt x="139" y="154"/>
                  <a:pt x="139" y="154"/>
                  <a:pt x="139" y="154"/>
                </a:cubicBezTo>
                <a:cubicBezTo>
                  <a:pt x="140" y="154"/>
                  <a:pt x="141" y="154"/>
                  <a:pt x="142" y="154"/>
                </a:cubicBezTo>
                <a:cubicBezTo>
                  <a:pt x="142" y="154"/>
                  <a:pt x="142" y="154"/>
                  <a:pt x="142" y="153"/>
                </a:cubicBezTo>
                <a:cubicBezTo>
                  <a:pt x="143" y="153"/>
                  <a:pt x="143" y="154"/>
                  <a:pt x="143" y="153"/>
                </a:cubicBezTo>
                <a:cubicBezTo>
                  <a:pt x="144" y="153"/>
                  <a:pt x="144" y="152"/>
                  <a:pt x="145" y="152"/>
                </a:cubicBezTo>
                <a:cubicBezTo>
                  <a:pt x="145" y="151"/>
                  <a:pt x="146" y="150"/>
                  <a:pt x="146" y="150"/>
                </a:cubicBezTo>
                <a:cubicBezTo>
                  <a:pt x="146" y="150"/>
                  <a:pt x="147" y="149"/>
                  <a:pt x="148" y="149"/>
                </a:cubicBezTo>
                <a:cubicBezTo>
                  <a:pt x="149" y="149"/>
                  <a:pt x="148" y="148"/>
                  <a:pt x="148" y="148"/>
                </a:cubicBezTo>
                <a:cubicBezTo>
                  <a:pt x="148" y="148"/>
                  <a:pt x="149" y="147"/>
                  <a:pt x="149" y="146"/>
                </a:cubicBezTo>
                <a:cubicBezTo>
                  <a:pt x="149" y="146"/>
                  <a:pt x="151" y="144"/>
                  <a:pt x="151" y="144"/>
                </a:cubicBezTo>
                <a:cubicBezTo>
                  <a:pt x="152" y="144"/>
                  <a:pt x="154" y="142"/>
                  <a:pt x="154" y="142"/>
                </a:cubicBezTo>
                <a:cubicBezTo>
                  <a:pt x="154" y="142"/>
                  <a:pt x="154" y="141"/>
                  <a:pt x="155" y="141"/>
                </a:cubicBezTo>
                <a:cubicBezTo>
                  <a:pt x="157" y="141"/>
                  <a:pt x="157" y="139"/>
                  <a:pt x="157" y="139"/>
                </a:cubicBezTo>
                <a:cubicBezTo>
                  <a:pt x="158" y="138"/>
                  <a:pt x="157" y="138"/>
                  <a:pt x="158" y="137"/>
                </a:cubicBezTo>
                <a:cubicBezTo>
                  <a:pt x="158" y="136"/>
                  <a:pt x="158" y="136"/>
                  <a:pt x="158" y="136"/>
                </a:cubicBezTo>
                <a:cubicBezTo>
                  <a:pt x="158" y="136"/>
                  <a:pt x="157" y="136"/>
                  <a:pt x="157" y="136"/>
                </a:cubicBezTo>
                <a:cubicBezTo>
                  <a:pt x="156" y="136"/>
                  <a:pt x="155" y="134"/>
                  <a:pt x="155" y="134"/>
                </a:cubicBezTo>
                <a:cubicBezTo>
                  <a:pt x="155" y="134"/>
                  <a:pt x="155" y="133"/>
                  <a:pt x="155" y="133"/>
                </a:cubicBezTo>
                <a:cubicBezTo>
                  <a:pt x="155" y="133"/>
                  <a:pt x="155" y="133"/>
                  <a:pt x="155" y="132"/>
                </a:cubicBezTo>
                <a:cubicBezTo>
                  <a:pt x="154" y="132"/>
                  <a:pt x="153" y="132"/>
                  <a:pt x="152" y="132"/>
                </a:cubicBezTo>
                <a:cubicBezTo>
                  <a:pt x="152" y="132"/>
                  <a:pt x="152" y="132"/>
                  <a:pt x="151" y="132"/>
                </a:cubicBezTo>
                <a:cubicBezTo>
                  <a:pt x="151" y="131"/>
                  <a:pt x="151" y="132"/>
                  <a:pt x="151" y="132"/>
                </a:cubicBezTo>
                <a:cubicBezTo>
                  <a:pt x="151" y="132"/>
                  <a:pt x="150" y="131"/>
                  <a:pt x="150" y="130"/>
                </a:cubicBezTo>
                <a:cubicBezTo>
                  <a:pt x="150" y="129"/>
                  <a:pt x="148" y="128"/>
                  <a:pt x="148" y="128"/>
                </a:cubicBezTo>
                <a:cubicBezTo>
                  <a:pt x="147" y="128"/>
                  <a:pt x="147" y="125"/>
                  <a:pt x="147" y="125"/>
                </a:cubicBezTo>
                <a:cubicBezTo>
                  <a:pt x="147" y="125"/>
                  <a:pt x="146" y="125"/>
                  <a:pt x="146" y="124"/>
                </a:cubicBezTo>
                <a:cubicBezTo>
                  <a:pt x="146" y="124"/>
                  <a:pt x="146" y="122"/>
                  <a:pt x="146" y="122"/>
                </a:cubicBezTo>
                <a:cubicBezTo>
                  <a:pt x="146" y="122"/>
                  <a:pt x="145" y="122"/>
                  <a:pt x="145" y="121"/>
                </a:cubicBezTo>
                <a:cubicBezTo>
                  <a:pt x="145" y="120"/>
                  <a:pt x="144" y="119"/>
                  <a:pt x="144" y="119"/>
                </a:cubicBezTo>
                <a:cubicBezTo>
                  <a:pt x="144" y="119"/>
                  <a:pt x="144" y="119"/>
                  <a:pt x="143" y="119"/>
                </a:cubicBezTo>
                <a:cubicBezTo>
                  <a:pt x="142" y="118"/>
                  <a:pt x="141" y="119"/>
                  <a:pt x="141" y="119"/>
                </a:cubicBezTo>
                <a:cubicBezTo>
                  <a:pt x="141" y="119"/>
                  <a:pt x="140" y="118"/>
                  <a:pt x="140" y="117"/>
                </a:cubicBezTo>
                <a:cubicBezTo>
                  <a:pt x="140" y="117"/>
                  <a:pt x="140" y="116"/>
                  <a:pt x="140" y="116"/>
                </a:cubicBezTo>
                <a:cubicBezTo>
                  <a:pt x="139" y="116"/>
                  <a:pt x="139" y="115"/>
                  <a:pt x="139" y="115"/>
                </a:cubicBezTo>
                <a:cubicBezTo>
                  <a:pt x="139" y="114"/>
                  <a:pt x="138" y="114"/>
                  <a:pt x="138" y="113"/>
                </a:cubicBezTo>
                <a:cubicBezTo>
                  <a:pt x="138" y="113"/>
                  <a:pt x="138" y="113"/>
                  <a:pt x="137" y="112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8" y="111"/>
                  <a:pt x="138" y="111"/>
                  <a:pt x="137" y="111"/>
                </a:cubicBezTo>
                <a:cubicBezTo>
                  <a:pt x="137" y="111"/>
                  <a:pt x="137" y="112"/>
                  <a:pt x="137" y="112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7" y="111"/>
                  <a:pt x="137" y="111"/>
                  <a:pt x="137" y="111"/>
                </a:cubicBezTo>
                <a:cubicBezTo>
                  <a:pt x="136" y="111"/>
                  <a:pt x="136" y="111"/>
                  <a:pt x="135" y="110"/>
                </a:cubicBezTo>
                <a:cubicBezTo>
                  <a:pt x="135" y="110"/>
                  <a:pt x="135" y="110"/>
                  <a:pt x="135" y="110"/>
                </a:cubicBezTo>
                <a:cubicBezTo>
                  <a:pt x="135" y="110"/>
                  <a:pt x="134" y="111"/>
                  <a:pt x="133" y="111"/>
                </a:cubicBezTo>
                <a:cubicBezTo>
                  <a:pt x="132" y="111"/>
                  <a:pt x="133" y="109"/>
                  <a:pt x="132" y="110"/>
                </a:cubicBezTo>
                <a:cubicBezTo>
                  <a:pt x="132" y="110"/>
                  <a:pt x="130" y="109"/>
                  <a:pt x="130" y="109"/>
                </a:cubicBezTo>
                <a:cubicBezTo>
                  <a:pt x="131" y="108"/>
                  <a:pt x="129" y="108"/>
                  <a:pt x="129" y="108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8" y="107"/>
                  <a:pt x="128" y="107"/>
                  <a:pt x="128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8"/>
                  <a:pt x="127" y="107"/>
                  <a:pt x="128" y="106"/>
                </a:cubicBezTo>
                <a:cubicBezTo>
                  <a:pt x="128" y="106"/>
                  <a:pt x="127" y="105"/>
                  <a:pt x="126" y="106"/>
                </a:cubicBezTo>
                <a:cubicBezTo>
                  <a:pt x="124" y="108"/>
                  <a:pt x="124" y="106"/>
                  <a:pt x="123" y="107"/>
                </a:cubicBezTo>
                <a:cubicBezTo>
                  <a:pt x="121" y="107"/>
                  <a:pt x="121" y="109"/>
                  <a:pt x="121" y="109"/>
                </a:cubicBezTo>
                <a:cubicBezTo>
                  <a:pt x="120" y="108"/>
                  <a:pt x="119" y="109"/>
                  <a:pt x="119" y="109"/>
                </a:cubicBezTo>
                <a:cubicBezTo>
                  <a:pt x="119" y="109"/>
                  <a:pt x="118" y="107"/>
                  <a:pt x="117" y="107"/>
                </a:cubicBezTo>
                <a:cubicBezTo>
                  <a:pt x="116" y="107"/>
                  <a:pt x="116" y="108"/>
                  <a:pt x="114" y="107"/>
                </a:cubicBezTo>
                <a:cubicBezTo>
                  <a:pt x="113" y="107"/>
                  <a:pt x="113" y="104"/>
                  <a:pt x="113" y="104"/>
                </a:cubicBezTo>
                <a:cubicBezTo>
                  <a:pt x="113" y="103"/>
                  <a:pt x="113" y="103"/>
                  <a:pt x="113" y="103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4" y="101"/>
                  <a:pt x="114" y="101"/>
                  <a:pt x="114" y="100"/>
                </a:cubicBezTo>
                <a:cubicBezTo>
                  <a:pt x="114" y="100"/>
                  <a:pt x="115" y="100"/>
                  <a:pt x="115" y="100"/>
                </a:cubicBezTo>
                <a:cubicBezTo>
                  <a:pt x="115" y="99"/>
                  <a:pt x="115" y="99"/>
                  <a:pt x="115" y="98"/>
                </a:cubicBezTo>
                <a:cubicBezTo>
                  <a:pt x="115" y="98"/>
                  <a:pt x="115" y="98"/>
                  <a:pt x="114" y="98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7"/>
                  <a:pt x="113" y="97"/>
                  <a:pt x="112" y="96"/>
                </a:cubicBezTo>
                <a:cubicBezTo>
                  <a:pt x="112" y="96"/>
                  <a:pt x="110" y="96"/>
                  <a:pt x="109" y="96"/>
                </a:cubicBezTo>
                <a:cubicBezTo>
                  <a:pt x="109" y="96"/>
                  <a:pt x="109" y="95"/>
                  <a:pt x="110" y="95"/>
                </a:cubicBezTo>
                <a:cubicBezTo>
                  <a:pt x="111" y="95"/>
                  <a:pt x="111" y="93"/>
                  <a:pt x="111" y="93"/>
                </a:cubicBezTo>
                <a:cubicBezTo>
                  <a:pt x="111" y="92"/>
                  <a:pt x="111" y="92"/>
                  <a:pt x="112" y="92"/>
                </a:cubicBezTo>
                <a:cubicBezTo>
                  <a:pt x="112" y="92"/>
                  <a:pt x="112" y="90"/>
                  <a:pt x="112" y="90"/>
                </a:cubicBezTo>
                <a:cubicBezTo>
                  <a:pt x="113" y="90"/>
                  <a:pt x="113" y="89"/>
                  <a:pt x="113" y="89"/>
                </a:cubicBezTo>
                <a:cubicBezTo>
                  <a:pt x="113" y="89"/>
                  <a:pt x="113" y="89"/>
                  <a:pt x="113" y="88"/>
                </a:cubicBezTo>
                <a:cubicBezTo>
                  <a:pt x="112" y="88"/>
                  <a:pt x="112" y="88"/>
                  <a:pt x="111" y="88"/>
                </a:cubicBezTo>
                <a:cubicBezTo>
                  <a:pt x="111" y="88"/>
                  <a:pt x="110" y="88"/>
                  <a:pt x="110" y="88"/>
                </a:cubicBezTo>
                <a:cubicBezTo>
                  <a:pt x="110" y="88"/>
                  <a:pt x="110" y="88"/>
                  <a:pt x="109" y="88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08" y="88"/>
                  <a:pt x="108" y="89"/>
                  <a:pt x="108" y="89"/>
                </a:cubicBezTo>
                <a:cubicBezTo>
                  <a:pt x="108" y="89"/>
                  <a:pt x="108" y="90"/>
                  <a:pt x="107" y="90"/>
                </a:cubicBezTo>
                <a:cubicBezTo>
                  <a:pt x="106" y="90"/>
                  <a:pt x="105" y="91"/>
                  <a:pt x="105" y="91"/>
                </a:cubicBezTo>
                <a:cubicBezTo>
                  <a:pt x="105" y="91"/>
                  <a:pt x="104" y="90"/>
                  <a:pt x="104" y="90"/>
                </a:cubicBezTo>
                <a:cubicBezTo>
                  <a:pt x="104" y="90"/>
                  <a:pt x="103" y="89"/>
                  <a:pt x="102" y="89"/>
                </a:cubicBezTo>
                <a:cubicBezTo>
                  <a:pt x="102" y="89"/>
                  <a:pt x="102" y="87"/>
                  <a:pt x="102" y="87"/>
                </a:cubicBezTo>
                <a:cubicBezTo>
                  <a:pt x="101" y="86"/>
                  <a:pt x="101" y="85"/>
                  <a:pt x="101" y="85"/>
                </a:cubicBezTo>
                <a:cubicBezTo>
                  <a:pt x="101" y="85"/>
                  <a:pt x="100" y="84"/>
                  <a:pt x="102" y="83"/>
                </a:cubicBezTo>
                <a:cubicBezTo>
                  <a:pt x="103" y="81"/>
                  <a:pt x="102" y="81"/>
                  <a:pt x="103" y="80"/>
                </a:cubicBezTo>
                <a:cubicBezTo>
                  <a:pt x="104" y="79"/>
                  <a:pt x="102" y="77"/>
                  <a:pt x="104" y="77"/>
                </a:cubicBezTo>
                <a:cubicBezTo>
                  <a:pt x="106" y="76"/>
                  <a:pt x="108" y="75"/>
                  <a:pt x="108" y="75"/>
                </a:cubicBezTo>
                <a:cubicBezTo>
                  <a:pt x="108" y="75"/>
                  <a:pt x="109" y="75"/>
                  <a:pt x="110" y="76"/>
                </a:cubicBezTo>
                <a:cubicBezTo>
                  <a:pt x="111" y="77"/>
                  <a:pt x="113" y="78"/>
                  <a:pt x="113" y="77"/>
                </a:cubicBezTo>
                <a:cubicBezTo>
                  <a:pt x="113" y="77"/>
                  <a:pt x="113" y="78"/>
                  <a:pt x="114" y="78"/>
                </a:cubicBezTo>
                <a:cubicBezTo>
                  <a:pt x="114" y="78"/>
                  <a:pt x="114" y="76"/>
                  <a:pt x="114" y="76"/>
                </a:cubicBezTo>
                <a:cubicBezTo>
                  <a:pt x="114" y="76"/>
                  <a:pt x="115" y="77"/>
                  <a:pt x="117" y="77"/>
                </a:cubicBezTo>
                <a:cubicBezTo>
                  <a:pt x="118" y="77"/>
                  <a:pt x="118" y="78"/>
                  <a:pt x="118" y="78"/>
                </a:cubicBezTo>
                <a:cubicBezTo>
                  <a:pt x="118" y="78"/>
                  <a:pt x="119" y="79"/>
                  <a:pt x="120" y="79"/>
                </a:cubicBezTo>
                <a:cubicBezTo>
                  <a:pt x="120" y="78"/>
                  <a:pt x="121" y="80"/>
                  <a:pt x="120" y="81"/>
                </a:cubicBezTo>
                <a:cubicBezTo>
                  <a:pt x="120" y="82"/>
                  <a:pt x="121" y="82"/>
                  <a:pt x="121" y="83"/>
                </a:cubicBezTo>
                <a:cubicBezTo>
                  <a:pt x="121" y="84"/>
                  <a:pt x="121" y="84"/>
                  <a:pt x="121" y="85"/>
                </a:cubicBezTo>
                <a:cubicBezTo>
                  <a:pt x="121" y="87"/>
                  <a:pt x="122" y="87"/>
                  <a:pt x="123" y="85"/>
                </a:cubicBezTo>
                <a:cubicBezTo>
                  <a:pt x="123" y="83"/>
                  <a:pt x="124" y="83"/>
                  <a:pt x="123" y="82"/>
                </a:cubicBezTo>
                <a:cubicBezTo>
                  <a:pt x="123" y="82"/>
                  <a:pt x="124" y="81"/>
                  <a:pt x="123" y="80"/>
                </a:cubicBezTo>
                <a:cubicBezTo>
                  <a:pt x="123" y="79"/>
                  <a:pt x="123" y="77"/>
                  <a:pt x="124" y="77"/>
                </a:cubicBezTo>
                <a:cubicBezTo>
                  <a:pt x="125" y="77"/>
                  <a:pt x="126" y="76"/>
                  <a:pt x="127" y="76"/>
                </a:cubicBezTo>
                <a:cubicBezTo>
                  <a:pt x="127" y="76"/>
                  <a:pt x="127" y="75"/>
                  <a:pt x="129" y="75"/>
                </a:cubicBezTo>
                <a:cubicBezTo>
                  <a:pt x="130" y="75"/>
                  <a:pt x="132" y="74"/>
                  <a:pt x="131" y="73"/>
                </a:cubicBezTo>
                <a:cubicBezTo>
                  <a:pt x="131" y="72"/>
                  <a:pt x="132" y="71"/>
                  <a:pt x="132" y="71"/>
                </a:cubicBezTo>
                <a:cubicBezTo>
                  <a:pt x="132" y="71"/>
                  <a:pt x="133" y="71"/>
                  <a:pt x="133" y="70"/>
                </a:cubicBezTo>
                <a:cubicBezTo>
                  <a:pt x="133" y="70"/>
                  <a:pt x="134" y="70"/>
                  <a:pt x="134" y="68"/>
                </a:cubicBezTo>
                <a:cubicBezTo>
                  <a:pt x="134" y="68"/>
                  <a:pt x="136" y="69"/>
                  <a:pt x="137" y="68"/>
                </a:cubicBezTo>
                <a:cubicBezTo>
                  <a:pt x="137" y="68"/>
                  <a:pt x="138" y="68"/>
                  <a:pt x="138" y="69"/>
                </a:cubicBezTo>
                <a:cubicBezTo>
                  <a:pt x="138" y="69"/>
                  <a:pt x="139" y="69"/>
                  <a:pt x="139" y="68"/>
                </a:cubicBezTo>
                <a:cubicBezTo>
                  <a:pt x="139" y="68"/>
                  <a:pt x="139" y="68"/>
                  <a:pt x="138" y="68"/>
                </a:cubicBezTo>
                <a:cubicBezTo>
                  <a:pt x="138" y="68"/>
                  <a:pt x="138" y="68"/>
                  <a:pt x="138" y="67"/>
                </a:cubicBezTo>
                <a:cubicBezTo>
                  <a:pt x="138" y="67"/>
                  <a:pt x="138" y="67"/>
                  <a:pt x="139" y="66"/>
                </a:cubicBezTo>
                <a:cubicBezTo>
                  <a:pt x="139" y="66"/>
                  <a:pt x="140" y="66"/>
                  <a:pt x="140" y="66"/>
                </a:cubicBezTo>
                <a:cubicBezTo>
                  <a:pt x="140" y="66"/>
                  <a:pt x="141" y="66"/>
                  <a:pt x="141" y="66"/>
                </a:cubicBezTo>
                <a:cubicBezTo>
                  <a:pt x="141" y="66"/>
                  <a:pt x="142" y="66"/>
                  <a:pt x="142" y="66"/>
                </a:cubicBezTo>
                <a:cubicBezTo>
                  <a:pt x="143" y="66"/>
                  <a:pt x="143" y="65"/>
                  <a:pt x="143" y="65"/>
                </a:cubicBezTo>
                <a:cubicBezTo>
                  <a:pt x="144" y="66"/>
                  <a:pt x="144" y="65"/>
                  <a:pt x="145" y="66"/>
                </a:cubicBezTo>
                <a:cubicBezTo>
                  <a:pt x="145" y="66"/>
                  <a:pt x="144" y="66"/>
                  <a:pt x="144" y="66"/>
                </a:cubicBezTo>
                <a:cubicBezTo>
                  <a:pt x="143" y="67"/>
                  <a:pt x="143" y="67"/>
                  <a:pt x="144" y="68"/>
                </a:cubicBezTo>
                <a:cubicBezTo>
                  <a:pt x="144" y="68"/>
                  <a:pt x="145" y="68"/>
                  <a:pt x="145" y="67"/>
                </a:cubicBezTo>
                <a:cubicBezTo>
                  <a:pt x="146" y="67"/>
                  <a:pt x="146" y="68"/>
                  <a:pt x="147" y="67"/>
                </a:cubicBezTo>
                <a:cubicBezTo>
                  <a:pt x="147" y="67"/>
                  <a:pt x="148" y="68"/>
                  <a:pt x="148" y="67"/>
                </a:cubicBezTo>
                <a:cubicBezTo>
                  <a:pt x="148" y="67"/>
                  <a:pt x="149" y="68"/>
                  <a:pt x="149" y="67"/>
                </a:cubicBezTo>
                <a:cubicBezTo>
                  <a:pt x="149" y="67"/>
                  <a:pt x="150" y="68"/>
                  <a:pt x="150" y="67"/>
                </a:cubicBezTo>
                <a:cubicBezTo>
                  <a:pt x="150" y="67"/>
                  <a:pt x="150" y="66"/>
                  <a:pt x="150" y="66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49" y="65"/>
                  <a:pt x="149" y="66"/>
                  <a:pt x="149" y="66"/>
                </a:cubicBezTo>
                <a:cubicBezTo>
                  <a:pt x="149" y="66"/>
                  <a:pt x="148" y="66"/>
                  <a:pt x="148" y="67"/>
                </a:cubicBezTo>
                <a:cubicBezTo>
                  <a:pt x="148" y="67"/>
                  <a:pt x="148" y="66"/>
                  <a:pt x="147" y="66"/>
                </a:cubicBezTo>
                <a:cubicBezTo>
                  <a:pt x="147" y="66"/>
                  <a:pt x="148" y="66"/>
                  <a:pt x="148" y="66"/>
                </a:cubicBezTo>
                <a:cubicBezTo>
                  <a:pt x="148" y="65"/>
                  <a:pt x="147" y="65"/>
                  <a:pt x="147" y="65"/>
                </a:cubicBezTo>
                <a:cubicBezTo>
                  <a:pt x="147" y="65"/>
                  <a:pt x="147" y="65"/>
                  <a:pt x="146" y="65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6" y="64"/>
                  <a:pt x="146" y="65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5" y="63"/>
                  <a:pt x="146" y="63"/>
                </a:cubicBezTo>
                <a:cubicBezTo>
                  <a:pt x="146" y="63"/>
                  <a:pt x="145" y="63"/>
                  <a:pt x="145" y="62"/>
                </a:cubicBezTo>
                <a:cubicBezTo>
                  <a:pt x="145" y="62"/>
                  <a:pt x="145" y="63"/>
                  <a:pt x="146" y="62"/>
                </a:cubicBezTo>
                <a:cubicBezTo>
                  <a:pt x="146" y="62"/>
                  <a:pt x="146" y="63"/>
                  <a:pt x="146" y="62"/>
                </a:cubicBezTo>
                <a:cubicBezTo>
                  <a:pt x="147" y="61"/>
                  <a:pt x="145" y="61"/>
                  <a:pt x="145" y="61"/>
                </a:cubicBezTo>
                <a:cubicBezTo>
                  <a:pt x="145" y="61"/>
                  <a:pt x="145" y="61"/>
                  <a:pt x="144" y="60"/>
                </a:cubicBezTo>
                <a:cubicBezTo>
                  <a:pt x="144" y="60"/>
                  <a:pt x="142" y="60"/>
                  <a:pt x="141" y="61"/>
                </a:cubicBezTo>
                <a:cubicBezTo>
                  <a:pt x="141" y="61"/>
                  <a:pt x="142" y="59"/>
                  <a:pt x="143" y="60"/>
                </a:cubicBezTo>
                <a:cubicBezTo>
                  <a:pt x="143" y="60"/>
                  <a:pt x="144" y="59"/>
                  <a:pt x="145" y="59"/>
                </a:cubicBezTo>
                <a:cubicBezTo>
                  <a:pt x="145" y="59"/>
                  <a:pt x="148" y="60"/>
                  <a:pt x="149" y="61"/>
                </a:cubicBezTo>
                <a:cubicBezTo>
                  <a:pt x="150" y="62"/>
                  <a:pt x="151" y="62"/>
                  <a:pt x="151" y="62"/>
                </a:cubicBezTo>
                <a:cubicBezTo>
                  <a:pt x="151" y="62"/>
                  <a:pt x="153" y="61"/>
                  <a:pt x="154" y="62"/>
                </a:cubicBezTo>
                <a:cubicBezTo>
                  <a:pt x="154" y="62"/>
                  <a:pt x="155" y="61"/>
                  <a:pt x="155" y="61"/>
                </a:cubicBezTo>
                <a:cubicBezTo>
                  <a:pt x="155" y="61"/>
                  <a:pt x="155" y="60"/>
                  <a:pt x="155" y="60"/>
                </a:cubicBezTo>
                <a:cubicBezTo>
                  <a:pt x="155" y="59"/>
                  <a:pt x="155" y="59"/>
                  <a:pt x="154" y="59"/>
                </a:cubicBezTo>
                <a:cubicBezTo>
                  <a:pt x="154" y="59"/>
                  <a:pt x="154" y="58"/>
                  <a:pt x="154" y="58"/>
                </a:cubicBezTo>
                <a:cubicBezTo>
                  <a:pt x="154" y="58"/>
                  <a:pt x="154" y="58"/>
                  <a:pt x="154" y="58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53" y="57"/>
                  <a:pt x="153" y="57"/>
                  <a:pt x="153" y="5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1" y="55"/>
                  <a:pt x="151" y="55"/>
                  <a:pt x="151" y="55"/>
                </a:cubicBezTo>
                <a:cubicBezTo>
                  <a:pt x="151" y="55"/>
                  <a:pt x="151" y="55"/>
                  <a:pt x="151" y="55"/>
                </a:cubicBezTo>
                <a:cubicBezTo>
                  <a:pt x="151" y="55"/>
                  <a:pt x="151" y="54"/>
                  <a:pt x="151" y="53"/>
                </a:cubicBezTo>
                <a:cubicBezTo>
                  <a:pt x="151" y="52"/>
                  <a:pt x="150" y="52"/>
                  <a:pt x="150" y="52"/>
                </a:cubicBezTo>
                <a:cubicBezTo>
                  <a:pt x="150" y="52"/>
                  <a:pt x="150" y="50"/>
                  <a:pt x="149" y="50"/>
                </a:cubicBezTo>
                <a:cubicBezTo>
                  <a:pt x="149" y="49"/>
                  <a:pt x="148" y="47"/>
                  <a:pt x="148" y="47"/>
                </a:cubicBezTo>
                <a:cubicBezTo>
                  <a:pt x="148" y="47"/>
                  <a:pt x="148" y="48"/>
                  <a:pt x="147" y="48"/>
                </a:cubicBezTo>
                <a:cubicBezTo>
                  <a:pt x="147" y="48"/>
                  <a:pt x="147" y="48"/>
                  <a:pt x="147" y="49"/>
                </a:cubicBezTo>
                <a:cubicBezTo>
                  <a:pt x="147" y="49"/>
                  <a:pt x="146" y="49"/>
                  <a:pt x="146" y="49"/>
                </a:cubicBezTo>
                <a:cubicBezTo>
                  <a:pt x="145" y="49"/>
                  <a:pt x="145" y="48"/>
                  <a:pt x="144" y="48"/>
                </a:cubicBezTo>
                <a:cubicBezTo>
                  <a:pt x="144" y="48"/>
                  <a:pt x="143" y="47"/>
                  <a:pt x="144" y="46"/>
                </a:cubicBezTo>
                <a:cubicBezTo>
                  <a:pt x="144" y="46"/>
                  <a:pt x="144" y="46"/>
                  <a:pt x="144" y="45"/>
                </a:cubicBezTo>
                <a:cubicBezTo>
                  <a:pt x="144" y="45"/>
                  <a:pt x="143" y="45"/>
                  <a:pt x="143" y="45"/>
                </a:cubicBezTo>
                <a:cubicBezTo>
                  <a:pt x="143" y="45"/>
                  <a:pt x="143" y="45"/>
                  <a:pt x="142" y="44"/>
                </a:cubicBezTo>
                <a:cubicBezTo>
                  <a:pt x="142" y="44"/>
                  <a:pt x="142" y="44"/>
                  <a:pt x="142" y="43"/>
                </a:cubicBezTo>
                <a:cubicBezTo>
                  <a:pt x="141" y="43"/>
                  <a:pt x="141" y="42"/>
                  <a:pt x="141" y="42"/>
                </a:cubicBezTo>
                <a:cubicBezTo>
                  <a:pt x="141" y="42"/>
                  <a:pt x="140" y="41"/>
                  <a:pt x="140" y="41"/>
                </a:cubicBezTo>
                <a:cubicBezTo>
                  <a:pt x="139" y="41"/>
                  <a:pt x="139" y="41"/>
                  <a:pt x="138" y="41"/>
                </a:cubicBezTo>
                <a:cubicBezTo>
                  <a:pt x="138" y="41"/>
                  <a:pt x="138" y="40"/>
                  <a:pt x="137" y="40"/>
                </a:cubicBezTo>
                <a:cubicBezTo>
                  <a:pt x="136" y="40"/>
                  <a:pt x="135" y="39"/>
                  <a:pt x="136" y="41"/>
                </a:cubicBezTo>
                <a:cubicBezTo>
                  <a:pt x="136" y="42"/>
                  <a:pt x="135" y="42"/>
                  <a:pt x="135" y="42"/>
                </a:cubicBezTo>
                <a:cubicBezTo>
                  <a:pt x="135" y="42"/>
                  <a:pt x="136" y="42"/>
                  <a:pt x="136" y="43"/>
                </a:cubicBezTo>
                <a:cubicBezTo>
                  <a:pt x="136" y="43"/>
                  <a:pt x="136" y="43"/>
                  <a:pt x="135" y="43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4" y="44"/>
                </a:cubicBezTo>
                <a:cubicBezTo>
                  <a:pt x="135" y="45"/>
                  <a:pt x="135" y="45"/>
                  <a:pt x="136" y="45"/>
                </a:cubicBezTo>
                <a:cubicBezTo>
                  <a:pt x="136" y="45"/>
                  <a:pt x="136" y="46"/>
                  <a:pt x="136" y="47"/>
                </a:cubicBezTo>
                <a:cubicBezTo>
                  <a:pt x="136" y="48"/>
                  <a:pt x="134" y="49"/>
                  <a:pt x="134" y="49"/>
                </a:cubicBezTo>
                <a:cubicBezTo>
                  <a:pt x="134" y="48"/>
                  <a:pt x="133" y="48"/>
                  <a:pt x="132" y="48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33" y="49"/>
                  <a:pt x="133" y="50"/>
                  <a:pt x="133" y="50"/>
                </a:cubicBezTo>
                <a:cubicBezTo>
                  <a:pt x="133" y="50"/>
                  <a:pt x="133" y="51"/>
                  <a:pt x="133" y="51"/>
                </a:cubicBezTo>
                <a:cubicBezTo>
                  <a:pt x="133" y="51"/>
                  <a:pt x="133" y="52"/>
                  <a:pt x="132" y="52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132" y="52"/>
                  <a:pt x="131" y="52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51"/>
                  <a:pt x="130" y="51"/>
                  <a:pt x="130" y="51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31" y="51"/>
                  <a:pt x="131" y="50"/>
                  <a:pt x="131" y="50"/>
                </a:cubicBezTo>
                <a:cubicBezTo>
                  <a:pt x="131" y="50"/>
                  <a:pt x="130" y="50"/>
                  <a:pt x="130" y="4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30" y="49"/>
                  <a:pt x="130" y="48"/>
                  <a:pt x="130" y="48"/>
                </a:cubicBezTo>
                <a:cubicBezTo>
                  <a:pt x="131" y="47"/>
                  <a:pt x="129" y="46"/>
                  <a:pt x="129" y="46"/>
                </a:cubicBezTo>
                <a:cubicBezTo>
                  <a:pt x="129" y="46"/>
                  <a:pt x="127" y="46"/>
                  <a:pt x="127" y="45"/>
                </a:cubicBezTo>
                <a:cubicBezTo>
                  <a:pt x="126" y="45"/>
                  <a:pt x="125" y="45"/>
                  <a:pt x="124" y="43"/>
                </a:cubicBezTo>
                <a:cubicBezTo>
                  <a:pt x="124" y="42"/>
                  <a:pt x="123" y="42"/>
                  <a:pt x="123" y="42"/>
                </a:cubicBezTo>
                <a:cubicBezTo>
                  <a:pt x="123" y="42"/>
                  <a:pt x="122" y="42"/>
                  <a:pt x="121" y="41"/>
                </a:cubicBezTo>
                <a:cubicBezTo>
                  <a:pt x="120" y="41"/>
                  <a:pt x="120" y="39"/>
                  <a:pt x="120" y="39"/>
                </a:cubicBezTo>
                <a:cubicBezTo>
                  <a:pt x="119" y="39"/>
                  <a:pt x="119" y="39"/>
                  <a:pt x="118" y="39"/>
                </a:cubicBezTo>
                <a:cubicBezTo>
                  <a:pt x="118" y="39"/>
                  <a:pt x="118" y="37"/>
                  <a:pt x="120" y="36"/>
                </a:cubicBezTo>
                <a:cubicBezTo>
                  <a:pt x="121" y="36"/>
                  <a:pt x="123" y="35"/>
                  <a:pt x="124" y="35"/>
                </a:cubicBezTo>
                <a:cubicBezTo>
                  <a:pt x="124" y="35"/>
                  <a:pt x="124" y="35"/>
                  <a:pt x="124" y="34"/>
                </a:cubicBezTo>
                <a:cubicBezTo>
                  <a:pt x="124" y="34"/>
                  <a:pt x="125" y="35"/>
                  <a:pt x="125" y="34"/>
                </a:cubicBezTo>
                <a:cubicBezTo>
                  <a:pt x="125" y="34"/>
                  <a:pt x="126" y="35"/>
                  <a:pt x="127" y="34"/>
                </a:cubicBezTo>
                <a:cubicBezTo>
                  <a:pt x="127" y="34"/>
                  <a:pt x="128" y="34"/>
                  <a:pt x="128" y="33"/>
                </a:cubicBezTo>
                <a:cubicBezTo>
                  <a:pt x="128" y="33"/>
                  <a:pt x="129" y="33"/>
                  <a:pt x="129" y="33"/>
                </a:cubicBezTo>
                <a:cubicBezTo>
                  <a:pt x="130" y="32"/>
                  <a:pt x="129" y="32"/>
                  <a:pt x="129" y="32"/>
                </a:cubicBezTo>
                <a:cubicBezTo>
                  <a:pt x="129" y="32"/>
                  <a:pt x="130" y="32"/>
                  <a:pt x="130" y="33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30" y="34"/>
                  <a:pt x="130" y="33"/>
                  <a:pt x="129" y="33"/>
                </a:cubicBezTo>
                <a:cubicBezTo>
                  <a:pt x="129" y="34"/>
                  <a:pt x="128" y="35"/>
                  <a:pt x="128" y="35"/>
                </a:cubicBezTo>
                <a:cubicBezTo>
                  <a:pt x="128" y="35"/>
                  <a:pt x="128" y="35"/>
                  <a:pt x="127" y="35"/>
                </a:cubicBezTo>
                <a:cubicBezTo>
                  <a:pt x="127" y="35"/>
                  <a:pt x="128" y="36"/>
                  <a:pt x="129" y="36"/>
                </a:cubicBezTo>
                <a:cubicBezTo>
                  <a:pt x="129" y="36"/>
                  <a:pt x="129" y="36"/>
                  <a:pt x="129" y="37"/>
                </a:cubicBezTo>
                <a:cubicBezTo>
                  <a:pt x="129" y="37"/>
                  <a:pt x="130" y="36"/>
                  <a:pt x="130" y="36"/>
                </a:cubicBezTo>
                <a:cubicBezTo>
                  <a:pt x="130" y="36"/>
                  <a:pt x="131" y="37"/>
                  <a:pt x="131" y="36"/>
                </a:cubicBezTo>
                <a:cubicBezTo>
                  <a:pt x="131" y="36"/>
                  <a:pt x="131" y="36"/>
                  <a:pt x="132" y="37"/>
                </a:cubicBezTo>
                <a:cubicBezTo>
                  <a:pt x="132" y="37"/>
                  <a:pt x="133" y="37"/>
                  <a:pt x="133" y="37"/>
                </a:cubicBezTo>
                <a:cubicBezTo>
                  <a:pt x="133" y="37"/>
                  <a:pt x="133" y="38"/>
                  <a:pt x="134" y="38"/>
                </a:cubicBezTo>
                <a:cubicBezTo>
                  <a:pt x="134" y="38"/>
                  <a:pt x="135" y="38"/>
                  <a:pt x="135" y="38"/>
                </a:cubicBezTo>
                <a:cubicBezTo>
                  <a:pt x="135" y="38"/>
                  <a:pt x="134" y="37"/>
                  <a:pt x="133" y="37"/>
                </a:cubicBezTo>
                <a:cubicBezTo>
                  <a:pt x="133" y="37"/>
                  <a:pt x="133" y="36"/>
                  <a:pt x="132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2" y="35"/>
                  <a:pt x="131" y="35"/>
                  <a:pt x="131" y="34"/>
                </a:cubicBezTo>
                <a:cubicBezTo>
                  <a:pt x="131" y="34"/>
                  <a:pt x="131" y="35"/>
                  <a:pt x="132" y="35"/>
                </a:cubicBezTo>
                <a:cubicBezTo>
                  <a:pt x="132" y="35"/>
                  <a:pt x="132" y="33"/>
                  <a:pt x="131" y="33"/>
                </a:cubicBezTo>
                <a:cubicBezTo>
                  <a:pt x="131" y="33"/>
                  <a:pt x="132" y="33"/>
                  <a:pt x="132" y="34"/>
                </a:cubicBezTo>
                <a:cubicBezTo>
                  <a:pt x="132" y="34"/>
                  <a:pt x="132" y="34"/>
                  <a:pt x="132" y="33"/>
                </a:cubicBezTo>
                <a:cubicBezTo>
                  <a:pt x="132" y="33"/>
                  <a:pt x="133" y="34"/>
                  <a:pt x="134" y="34"/>
                </a:cubicBezTo>
                <a:cubicBezTo>
                  <a:pt x="134" y="34"/>
                  <a:pt x="135" y="33"/>
                  <a:pt x="134" y="33"/>
                </a:cubicBezTo>
                <a:cubicBezTo>
                  <a:pt x="133" y="32"/>
                  <a:pt x="133" y="31"/>
                  <a:pt x="133" y="31"/>
                </a:cubicBezTo>
                <a:cubicBezTo>
                  <a:pt x="133" y="31"/>
                  <a:pt x="134" y="32"/>
                  <a:pt x="135" y="32"/>
                </a:cubicBezTo>
                <a:cubicBezTo>
                  <a:pt x="135" y="32"/>
                  <a:pt x="135" y="31"/>
                  <a:pt x="134" y="31"/>
                </a:cubicBezTo>
                <a:cubicBezTo>
                  <a:pt x="134" y="31"/>
                  <a:pt x="134" y="30"/>
                  <a:pt x="134" y="30"/>
                </a:cubicBezTo>
                <a:cubicBezTo>
                  <a:pt x="134" y="30"/>
                  <a:pt x="134" y="30"/>
                  <a:pt x="135" y="30"/>
                </a:cubicBezTo>
                <a:cubicBezTo>
                  <a:pt x="135" y="30"/>
                  <a:pt x="135" y="31"/>
                  <a:pt x="135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6" y="31"/>
                  <a:pt x="136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2"/>
                  <a:pt x="138" y="32"/>
                  <a:pt x="139" y="32"/>
                </a:cubicBezTo>
                <a:cubicBezTo>
                  <a:pt x="139" y="33"/>
                  <a:pt x="139" y="33"/>
                  <a:pt x="140" y="33"/>
                </a:cubicBezTo>
                <a:cubicBezTo>
                  <a:pt x="140" y="33"/>
                  <a:pt x="140" y="34"/>
                  <a:pt x="140" y="34"/>
                </a:cubicBezTo>
                <a:cubicBezTo>
                  <a:pt x="140" y="34"/>
                  <a:pt x="140" y="34"/>
                  <a:pt x="141" y="34"/>
                </a:cubicBezTo>
                <a:cubicBezTo>
                  <a:pt x="141" y="35"/>
                  <a:pt x="141" y="35"/>
                  <a:pt x="141" y="36"/>
                </a:cubicBezTo>
                <a:cubicBezTo>
                  <a:pt x="141" y="35"/>
                  <a:pt x="141" y="35"/>
                  <a:pt x="142" y="35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42" y="36"/>
                  <a:pt x="142" y="36"/>
                  <a:pt x="142" y="37"/>
                </a:cubicBezTo>
                <a:cubicBezTo>
                  <a:pt x="142" y="37"/>
                  <a:pt x="141" y="37"/>
                  <a:pt x="141" y="37"/>
                </a:cubicBezTo>
                <a:cubicBezTo>
                  <a:pt x="141" y="37"/>
                  <a:pt x="140" y="37"/>
                  <a:pt x="140" y="37"/>
                </a:cubicBezTo>
                <a:cubicBezTo>
                  <a:pt x="140" y="38"/>
                  <a:pt x="140" y="38"/>
                  <a:pt x="140" y="38"/>
                </a:cubicBezTo>
                <a:cubicBezTo>
                  <a:pt x="140" y="38"/>
                  <a:pt x="139" y="38"/>
                  <a:pt x="139" y="37"/>
                </a:cubicBezTo>
                <a:cubicBezTo>
                  <a:pt x="138" y="37"/>
                  <a:pt x="138" y="37"/>
                  <a:pt x="137" y="37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6" y="37"/>
                  <a:pt x="136" y="37"/>
                  <a:pt x="136" y="38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8" y="38"/>
                  <a:pt x="138" y="39"/>
                  <a:pt x="138" y="39"/>
                </a:cubicBezTo>
                <a:cubicBezTo>
                  <a:pt x="138" y="39"/>
                  <a:pt x="138" y="39"/>
                  <a:pt x="139" y="39"/>
                </a:cubicBezTo>
                <a:cubicBezTo>
                  <a:pt x="139" y="39"/>
                  <a:pt x="140" y="39"/>
                  <a:pt x="140" y="39"/>
                </a:cubicBezTo>
                <a:cubicBezTo>
                  <a:pt x="140" y="40"/>
                  <a:pt x="141" y="40"/>
                  <a:pt x="141" y="40"/>
                </a:cubicBezTo>
                <a:cubicBezTo>
                  <a:pt x="141" y="41"/>
                  <a:pt x="142" y="41"/>
                  <a:pt x="142" y="41"/>
                </a:cubicBezTo>
                <a:cubicBezTo>
                  <a:pt x="142" y="41"/>
                  <a:pt x="142" y="42"/>
                  <a:pt x="142" y="42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3" y="42"/>
                  <a:pt x="143" y="42"/>
                  <a:pt x="143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4" y="43"/>
                  <a:pt x="144" y="44"/>
                  <a:pt x="145" y="44"/>
                </a:cubicBezTo>
                <a:cubicBezTo>
                  <a:pt x="145" y="44"/>
                  <a:pt x="146" y="45"/>
                  <a:pt x="146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43"/>
                  <a:pt x="146" y="43"/>
                  <a:pt x="145" y="43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47" y="44"/>
                  <a:pt x="147" y="44"/>
                  <a:pt x="148" y="45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48" y="45"/>
                  <a:pt x="148" y="46"/>
                  <a:pt x="149" y="46"/>
                </a:cubicBezTo>
                <a:cubicBezTo>
                  <a:pt x="149" y="45"/>
                  <a:pt x="148" y="45"/>
                  <a:pt x="148" y="45"/>
                </a:cubicBezTo>
                <a:cubicBezTo>
                  <a:pt x="148" y="45"/>
                  <a:pt x="148" y="45"/>
                  <a:pt x="148" y="44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8" y="43"/>
                  <a:pt x="148" y="43"/>
                  <a:pt x="148" y="42"/>
                </a:cubicBezTo>
                <a:cubicBezTo>
                  <a:pt x="148" y="42"/>
                  <a:pt x="148" y="42"/>
                  <a:pt x="147" y="42"/>
                </a:cubicBezTo>
                <a:cubicBezTo>
                  <a:pt x="147" y="42"/>
                  <a:pt x="147" y="41"/>
                  <a:pt x="147" y="41"/>
                </a:cubicBezTo>
                <a:cubicBezTo>
                  <a:pt x="147" y="41"/>
                  <a:pt x="147" y="41"/>
                  <a:pt x="147" y="40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48" y="40"/>
                  <a:pt x="148" y="41"/>
                  <a:pt x="148" y="41"/>
                </a:cubicBezTo>
                <a:cubicBezTo>
                  <a:pt x="148" y="41"/>
                  <a:pt x="148" y="41"/>
                  <a:pt x="148" y="41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49" y="43"/>
                  <a:pt x="150" y="43"/>
                  <a:pt x="150" y="43"/>
                </a:cubicBezTo>
                <a:cubicBezTo>
                  <a:pt x="150" y="43"/>
                  <a:pt x="150" y="43"/>
                  <a:pt x="150" y="42"/>
                </a:cubicBezTo>
                <a:cubicBezTo>
                  <a:pt x="150" y="43"/>
                  <a:pt x="150" y="43"/>
                  <a:pt x="151" y="43"/>
                </a:cubicBezTo>
                <a:cubicBezTo>
                  <a:pt x="151" y="43"/>
                  <a:pt x="151" y="43"/>
                  <a:pt x="151" y="42"/>
                </a:cubicBezTo>
                <a:cubicBezTo>
                  <a:pt x="151" y="42"/>
                  <a:pt x="152" y="42"/>
                  <a:pt x="152" y="42"/>
                </a:cubicBezTo>
                <a:cubicBezTo>
                  <a:pt x="152" y="42"/>
                  <a:pt x="151" y="41"/>
                  <a:pt x="150" y="41"/>
                </a:cubicBezTo>
                <a:cubicBezTo>
                  <a:pt x="150" y="41"/>
                  <a:pt x="150" y="40"/>
                  <a:pt x="150" y="40"/>
                </a:cubicBezTo>
                <a:cubicBezTo>
                  <a:pt x="150" y="40"/>
                  <a:pt x="150" y="40"/>
                  <a:pt x="149" y="39"/>
                </a:cubicBezTo>
                <a:cubicBezTo>
                  <a:pt x="149" y="39"/>
                  <a:pt x="149" y="39"/>
                  <a:pt x="148" y="38"/>
                </a:cubicBezTo>
                <a:cubicBezTo>
                  <a:pt x="147" y="38"/>
                  <a:pt x="147" y="37"/>
                  <a:pt x="147" y="37"/>
                </a:cubicBezTo>
                <a:cubicBezTo>
                  <a:pt x="147" y="37"/>
                  <a:pt x="147" y="37"/>
                  <a:pt x="148" y="37"/>
                </a:cubicBezTo>
                <a:cubicBezTo>
                  <a:pt x="147" y="37"/>
                  <a:pt x="147" y="37"/>
                  <a:pt x="147" y="36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5"/>
                  <a:pt x="147" y="35"/>
                  <a:pt x="146" y="35"/>
                </a:cubicBezTo>
                <a:cubicBezTo>
                  <a:pt x="146" y="35"/>
                  <a:pt x="146" y="35"/>
                  <a:pt x="146" y="34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5" y="34"/>
                  <a:pt x="145" y="34"/>
                  <a:pt x="145" y="33"/>
                </a:cubicBezTo>
                <a:cubicBezTo>
                  <a:pt x="145" y="33"/>
                  <a:pt x="145" y="33"/>
                  <a:pt x="144" y="33"/>
                </a:cubicBezTo>
                <a:cubicBezTo>
                  <a:pt x="144" y="33"/>
                  <a:pt x="144" y="33"/>
                  <a:pt x="144" y="32"/>
                </a:cubicBezTo>
                <a:cubicBezTo>
                  <a:pt x="144" y="32"/>
                  <a:pt x="142" y="31"/>
                  <a:pt x="142" y="31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1" y="30"/>
                  <a:pt x="141" y="30"/>
                  <a:pt x="141" y="29"/>
                </a:cubicBezTo>
                <a:cubicBezTo>
                  <a:pt x="140" y="29"/>
                  <a:pt x="140" y="29"/>
                  <a:pt x="140" y="29"/>
                </a:cubicBezTo>
                <a:cubicBezTo>
                  <a:pt x="140" y="29"/>
                  <a:pt x="140" y="29"/>
                  <a:pt x="140" y="29"/>
                </a:cubicBezTo>
                <a:cubicBezTo>
                  <a:pt x="140" y="29"/>
                  <a:pt x="140" y="29"/>
                  <a:pt x="140" y="29"/>
                </a:cubicBezTo>
                <a:cubicBezTo>
                  <a:pt x="140" y="28"/>
                  <a:pt x="139" y="28"/>
                  <a:pt x="139" y="28"/>
                </a:cubicBezTo>
                <a:cubicBezTo>
                  <a:pt x="139" y="27"/>
                  <a:pt x="139" y="27"/>
                  <a:pt x="138" y="27"/>
                </a:cubicBezTo>
                <a:cubicBezTo>
                  <a:pt x="138" y="27"/>
                  <a:pt x="138" y="27"/>
                  <a:pt x="137" y="27"/>
                </a:cubicBezTo>
                <a:cubicBezTo>
                  <a:pt x="137" y="26"/>
                  <a:pt x="136" y="26"/>
                  <a:pt x="136" y="26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6" y="27"/>
                  <a:pt x="136" y="27"/>
                  <a:pt x="137" y="27"/>
                </a:cubicBezTo>
                <a:cubicBezTo>
                  <a:pt x="137" y="27"/>
                  <a:pt x="137" y="28"/>
                  <a:pt x="137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8" y="28"/>
                  <a:pt x="138" y="28"/>
                  <a:pt x="137" y="28"/>
                </a:cubicBezTo>
                <a:cubicBezTo>
                  <a:pt x="137" y="28"/>
                  <a:pt x="137" y="28"/>
                  <a:pt x="136" y="28"/>
                </a:cubicBezTo>
                <a:cubicBezTo>
                  <a:pt x="136" y="28"/>
                  <a:pt x="136" y="28"/>
                  <a:pt x="135" y="28"/>
                </a:cubicBezTo>
                <a:cubicBezTo>
                  <a:pt x="135" y="28"/>
                  <a:pt x="136" y="28"/>
                  <a:pt x="136" y="27"/>
                </a:cubicBezTo>
                <a:cubicBezTo>
                  <a:pt x="136" y="27"/>
                  <a:pt x="136" y="26"/>
                  <a:pt x="136" y="26"/>
                </a:cubicBezTo>
                <a:cubicBezTo>
                  <a:pt x="135" y="26"/>
                  <a:pt x="135" y="25"/>
                  <a:pt x="134" y="25"/>
                </a:cubicBezTo>
                <a:cubicBezTo>
                  <a:pt x="134" y="25"/>
                  <a:pt x="134" y="25"/>
                  <a:pt x="133" y="25"/>
                </a:cubicBezTo>
                <a:cubicBezTo>
                  <a:pt x="133" y="25"/>
                  <a:pt x="133" y="25"/>
                  <a:pt x="132" y="2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31" y="25"/>
                  <a:pt x="131" y="26"/>
                  <a:pt x="131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32" y="26"/>
                  <a:pt x="131" y="26"/>
                  <a:pt x="131" y="26"/>
                </a:cubicBezTo>
                <a:cubicBezTo>
                  <a:pt x="131" y="26"/>
                  <a:pt x="131" y="27"/>
                  <a:pt x="132" y="27"/>
                </a:cubicBezTo>
                <a:cubicBezTo>
                  <a:pt x="132" y="27"/>
                  <a:pt x="130" y="27"/>
                  <a:pt x="131" y="26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31" y="25"/>
                  <a:pt x="132" y="24"/>
                  <a:pt x="132" y="24"/>
                </a:cubicBezTo>
                <a:cubicBezTo>
                  <a:pt x="132" y="24"/>
                  <a:pt x="131" y="24"/>
                  <a:pt x="130" y="24"/>
                </a:cubicBezTo>
                <a:cubicBezTo>
                  <a:pt x="130" y="24"/>
                  <a:pt x="129" y="24"/>
                  <a:pt x="128" y="24"/>
                </a:cubicBezTo>
                <a:cubicBezTo>
                  <a:pt x="127" y="25"/>
                  <a:pt x="127" y="26"/>
                  <a:pt x="127" y="26"/>
                </a:cubicBezTo>
                <a:cubicBezTo>
                  <a:pt x="128" y="26"/>
                  <a:pt x="128" y="26"/>
                  <a:pt x="129" y="26"/>
                </a:cubicBezTo>
                <a:cubicBezTo>
                  <a:pt x="128" y="26"/>
                  <a:pt x="128" y="26"/>
                  <a:pt x="127" y="26"/>
                </a:cubicBezTo>
                <a:cubicBezTo>
                  <a:pt x="127" y="26"/>
                  <a:pt x="128" y="27"/>
                  <a:pt x="129" y="27"/>
                </a:cubicBezTo>
                <a:cubicBezTo>
                  <a:pt x="129" y="27"/>
                  <a:pt x="129" y="28"/>
                  <a:pt x="130" y="28"/>
                </a:cubicBezTo>
                <a:cubicBezTo>
                  <a:pt x="130" y="28"/>
                  <a:pt x="130" y="28"/>
                  <a:pt x="131" y="29"/>
                </a:cubicBezTo>
                <a:cubicBezTo>
                  <a:pt x="131" y="29"/>
                  <a:pt x="130" y="31"/>
                  <a:pt x="130" y="31"/>
                </a:cubicBezTo>
                <a:cubicBezTo>
                  <a:pt x="130" y="31"/>
                  <a:pt x="130" y="30"/>
                  <a:pt x="129" y="30"/>
                </a:cubicBezTo>
                <a:cubicBezTo>
                  <a:pt x="129" y="30"/>
                  <a:pt x="129" y="31"/>
                  <a:pt x="129" y="31"/>
                </a:cubicBezTo>
                <a:cubicBezTo>
                  <a:pt x="129" y="31"/>
                  <a:pt x="128" y="31"/>
                  <a:pt x="128" y="30"/>
                </a:cubicBezTo>
                <a:cubicBezTo>
                  <a:pt x="128" y="29"/>
                  <a:pt x="129" y="30"/>
                  <a:pt x="128" y="29"/>
                </a:cubicBezTo>
                <a:cubicBezTo>
                  <a:pt x="128" y="29"/>
                  <a:pt x="128" y="29"/>
                  <a:pt x="127" y="28"/>
                </a:cubicBezTo>
                <a:cubicBezTo>
                  <a:pt x="127" y="28"/>
                  <a:pt x="126" y="28"/>
                  <a:pt x="126" y="29"/>
                </a:cubicBezTo>
                <a:cubicBezTo>
                  <a:pt x="126" y="29"/>
                  <a:pt x="125" y="29"/>
                  <a:pt x="126" y="28"/>
                </a:cubicBezTo>
                <a:cubicBezTo>
                  <a:pt x="127" y="27"/>
                  <a:pt x="126" y="27"/>
                  <a:pt x="126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5" y="27"/>
                  <a:pt x="125" y="27"/>
                  <a:pt x="124" y="27"/>
                </a:cubicBezTo>
                <a:cubicBezTo>
                  <a:pt x="124" y="26"/>
                  <a:pt x="125" y="26"/>
                  <a:pt x="125" y="26"/>
                </a:cubicBezTo>
                <a:cubicBezTo>
                  <a:pt x="125" y="26"/>
                  <a:pt x="125" y="26"/>
                  <a:pt x="124" y="25"/>
                </a:cubicBezTo>
                <a:cubicBezTo>
                  <a:pt x="124" y="25"/>
                  <a:pt x="124" y="25"/>
                  <a:pt x="123" y="24"/>
                </a:cubicBezTo>
                <a:cubicBezTo>
                  <a:pt x="123" y="24"/>
                  <a:pt x="124" y="24"/>
                  <a:pt x="124" y="23"/>
                </a:cubicBezTo>
                <a:cubicBezTo>
                  <a:pt x="124" y="23"/>
                  <a:pt x="125" y="23"/>
                  <a:pt x="125" y="23"/>
                </a:cubicBezTo>
                <a:cubicBezTo>
                  <a:pt x="125" y="23"/>
                  <a:pt x="125" y="23"/>
                  <a:pt x="126" y="23"/>
                </a:cubicBezTo>
                <a:cubicBezTo>
                  <a:pt x="126" y="23"/>
                  <a:pt x="127" y="23"/>
                  <a:pt x="128" y="23"/>
                </a:cubicBezTo>
                <a:cubicBezTo>
                  <a:pt x="128" y="23"/>
                  <a:pt x="128" y="22"/>
                  <a:pt x="127" y="22"/>
                </a:cubicBezTo>
                <a:cubicBezTo>
                  <a:pt x="126" y="23"/>
                  <a:pt x="126" y="22"/>
                  <a:pt x="126" y="22"/>
                </a:cubicBezTo>
                <a:cubicBezTo>
                  <a:pt x="126" y="22"/>
                  <a:pt x="123" y="21"/>
                  <a:pt x="123" y="21"/>
                </a:cubicBezTo>
                <a:cubicBezTo>
                  <a:pt x="122" y="21"/>
                  <a:pt x="122" y="22"/>
                  <a:pt x="122" y="22"/>
                </a:cubicBezTo>
                <a:cubicBezTo>
                  <a:pt x="122" y="22"/>
                  <a:pt x="122" y="22"/>
                  <a:pt x="122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2" y="23"/>
                  <a:pt x="122" y="23"/>
                  <a:pt x="121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2"/>
                  <a:pt x="121" y="22"/>
                  <a:pt x="121" y="21"/>
                </a:cubicBezTo>
                <a:cubicBezTo>
                  <a:pt x="121" y="21"/>
                  <a:pt x="121" y="21"/>
                  <a:pt x="120" y="21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20" y="20"/>
                  <a:pt x="119" y="20"/>
                  <a:pt x="119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7" y="20"/>
                  <a:pt x="117" y="20"/>
                  <a:pt x="117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7" y="21"/>
                  <a:pt x="117" y="21"/>
                  <a:pt x="116" y="20"/>
                </a:cubicBezTo>
                <a:cubicBezTo>
                  <a:pt x="116" y="20"/>
                  <a:pt x="116" y="20"/>
                  <a:pt x="116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6" y="21"/>
                  <a:pt x="116" y="21"/>
                  <a:pt x="116" y="22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18" y="22"/>
                  <a:pt x="118" y="23"/>
                  <a:pt x="118" y="23"/>
                </a:cubicBezTo>
                <a:cubicBezTo>
                  <a:pt x="118" y="23"/>
                  <a:pt x="119" y="23"/>
                  <a:pt x="119" y="23"/>
                </a:cubicBezTo>
                <a:cubicBezTo>
                  <a:pt x="119" y="23"/>
                  <a:pt x="120" y="23"/>
                  <a:pt x="120" y="23"/>
                </a:cubicBezTo>
                <a:cubicBezTo>
                  <a:pt x="120" y="24"/>
                  <a:pt x="120" y="24"/>
                  <a:pt x="121" y="24"/>
                </a:cubicBezTo>
                <a:cubicBezTo>
                  <a:pt x="121" y="24"/>
                  <a:pt x="120" y="24"/>
                  <a:pt x="120" y="25"/>
                </a:cubicBezTo>
                <a:cubicBezTo>
                  <a:pt x="120" y="25"/>
                  <a:pt x="121" y="25"/>
                  <a:pt x="120" y="26"/>
                </a:cubicBezTo>
                <a:cubicBezTo>
                  <a:pt x="120" y="26"/>
                  <a:pt x="120" y="25"/>
                  <a:pt x="120" y="25"/>
                </a:cubicBezTo>
                <a:cubicBezTo>
                  <a:pt x="120" y="25"/>
                  <a:pt x="119" y="25"/>
                  <a:pt x="119" y="25"/>
                </a:cubicBezTo>
                <a:cubicBezTo>
                  <a:pt x="118" y="25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7" y="27"/>
                </a:cubicBezTo>
                <a:cubicBezTo>
                  <a:pt x="117" y="27"/>
                  <a:pt x="116" y="27"/>
                  <a:pt x="115" y="27"/>
                </a:cubicBezTo>
                <a:cubicBezTo>
                  <a:pt x="114" y="26"/>
                  <a:pt x="112" y="25"/>
                  <a:pt x="112" y="25"/>
                </a:cubicBezTo>
                <a:cubicBezTo>
                  <a:pt x="111" y="24"/>
                  <a:pt x="110" y="24"/>
                  <a:pt x="109" y="24"/>
                </a:cubicBezTo>
                <a:cubicBezTo>
                  <a:pt x="109" y="24"/>
                  <a:pt x="108" y="24"/>
                  <a:pt x="108" y="24"/>
                </a:cubicBezTo>
                <a:cubicBezTo>
                  <a:pt x="107" y="25"/>
                  <a:pt x="109" y="25"/>
                  <a:pt x="108" y="27"/>
                </a:cubicBezTo>
                <a:cubicBezTo>
                  <a:pt x="108" y="27"/>
                  <a:pt x="109" y="25"/>
                  <a:pt x="107" y="25"/>
                </a:cubicBezTo>
                <a:cubicBezTo>
                  <a:pt x="107" y="25"/>
                  <a:pt x="107" y="25"/>
                  <a:pt x="106" y="25"/>
                </a:cubicBezTo>
                <a:cubicBezTo>
                  <a:pt x="106" y="25"/>
                  <a:pt x="107" y="24"/>
                  <a:pt x="106" y="24"/>
                </a:cubicBezTo>
                <a:cubicBezTo>
                  <a:pt x="106" y="24"/>
                  <a:pt x="105" y="25"/>
                  <a:pt x="104" y="25"/>
                </a:cubicBezTo>
                <a:cubicBezTo>
                  <a:pt x="102" y="24"/>
                  <a:pt x="101" y="24"/>
                  <a:pt x="101" y="24"/>
                </a:cubicBezTo>
                <a:cubicBezTo>
                  <a:pt x="102" y="24"/>
                  <a:pt x="102" y="24"/>
                  <a:pt x="103" y="23"/>
                </a:cubicBezTo>
                <a:cubicBezTo>
                  <a:pt x="103" y="23"/>
                  <a:pt x="103" y="23"/>
                  <a:pt x="101" y="22"/>
                </a:cubicBez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99" y="22"/>
                  <a:pt x="98" y="22"/>
                </a:cubicBezTo>
                <a:cubicBezTo>
                  <a:pt x="97" y="21"/>
                  <a:pt x="97" y="21"/>
                  <a:pt x="97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6" y="21"/>
                  <a:pt x="94" y="20"/>
                  <a:pt x="94" y="21"/>
                </a:cubicBezTo>
                <a:cubicBezTo>
                  <a:pt x="94" y="21"/>
                  <a:pt x="94" y="21"/>
                  <a:pt x="93" y="21"/>
                </a:cubicBezTo>
                <a:cubicBezTo>
                  <a:pt x="93" y="21"/>
                  <a:pt x="94" y="21"/>
                  <a:pt x="94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2" y="21"/>
                  <a:pt x="92" y="21"/>
                </a:cubicBezTo>
                <a:cubicBezTo>
                  <a:pt x="91" y="21"/>
                  <a:pt x="91" y="20"/>
                  <a:pt x="91" y="20"/>
                </a:cubicBezTo>
                <a:cubicBezTo>
                  <a:pt x="91" y="20"/>
                  <a:pt x="90" y="19"/>
                  <a:pt x="90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20"/>
                  <a:pt x="84" y="20"/>
                  <a:pt x="84" y="20"/>
                </a:cubicBezTo>
                <a:cubicBezTo>
                  <a:pt x="84" y="20"/>
                  <a:pt x="83" y="20"/>
                  <a:pt x="82" y="20"/>
                </a:cubicBezTo>
                <a:cubicBezTo>
                  <a:pt x="81" y="20"/>
                  <a:pt x="80" y="21"/>
                  <a:pt x="80" y="21"/>
                </a:cubicBezTo>
                <a:cubicBezTo>
                  <a:pt x="80" y="21"/>
                  <a:pt x="80" y="21"/>
                  <a:pt x="80" y="20"/>
                </a:cubicBezTo>
                <a:cubicBezTo>
                  <a:pt x="80" y="20"/>
                  <a:pt x="79" y="20"/>
                  <a:pt x="79" y="20"/>
                </a:cubicBezTo>
                <a:cubicBezTo>
                  <a:pt x="79" y="20"/>
                  <a:pt x="78" y="20"/>
                  <a:pt x="78" y="20"/>
                </a:cubicBezTo>
                <a:cubicBezTo>
                  <a:pt x="78" y="20"/>
                  <a:pt x="77" y="20"/>
                  <a:pt x="77" y="20"/>
                </a:cubicBezTo>
                <a:cubicBezTo>
                  <a:pt x="76" y="20"/>
                  <a:pt x="76" y="20"/>
                  <a:pt x="75" y="20"/>
                </a:cubicBezTo>
                <a:cubicBezTo>
                  <a:pt x="74" y="20"/>
                  <a:pt x="73" y="20"/>
                  <a:pt x="73" y="20"/>
                </a:cubicBezTo>
                <a:cubicBezTo>
                  <a:pt x="73" y="20"/>
                  <a:pt x="73" y="20"/>
                  <a:pt x="72" y="20"/>
                </a:cubicBezTo>
                <a:cubicBezTo>
                  <a:pt x="72" y="20"/>
                  <a:pt x="68" y="20"/>
                  <a:pt x="68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7" y="20"/>
                  <a:pt x="67" y="20"/>
                  <a:pt x="66" y="20"/>
                </a:cubicBezTo>
                <a:cubicBezTo>
                  <a:pt x="66" y="20"/>
                  <a:pt x="66" y="20"/>
                  <a:pt x="66" y="20"/>
                </a:cubicBezTo>
                <a:cubicBezTo>
                  <a:pt x="65" y="20"/>
                  <a:pt x="65" y="20"/>
                  <a:pt x="64" y="20"/>
                </a:cubicBezTo>
                <a:cubicBezTo>
                  <a:pt x="64" y="20"/>
                  <a:pt x="64" y="20"/>
                  <a:pt x="64" y="21"/>
                </a:cubicBezTo>
                <a:cubicBezTo>
                  <a:pt x="63" y="21"/>
                  <a:pt x="63" y="21"/>
                  <a:pt x="62" y="21"/>
                </a:cubicBezTo>
                <a:cubicBezTo>
                  <a:pt x="62" y="21"/>
                  <a:pt x="62" y="21"/>
                  <a:pt x="61" y="21"/>
                </a:cubicBezTo>
                <a:cubicBezTo>
                  <a:pt x="61" y="21"/>
                  <a:pt x="61" y="21"/>
                  <a:pt x="60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79" y="12"/>
                  <a:pt x="102" y="9"/>
                  <a:pt x="124" y="15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25" y="16"/>
                  <a:pt x="125" y="16"/>
                  <a:pt x="126" y="16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7" y="17"/>
                  <a:pt x="127" y="18"/>
                  <a:pt x="127" y="18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30" y="18"/>
                  <a:pt x="130" y="19"/>
                  <a:pt x="130" y="19"/>
                </a:cubicBezTo>
                <a:cubicBezTo>
                  <a:pt x="130" y="19"/>
                  <a:pt x="130" y="19"/>
                  <a:pt x="131" y="19"/>
                </a:cubicBezTo>
                <a:cubicBezTo>
                  <a:pt x="131" y="19"/>
                  <a:pt x="131" y="18"/>
                  <a:pt x="132" y="18"/>
                </a:cubicBezTo>
                <a:cubicBezTo>
                  <a:pt x="132" y="18"/>
                  <a:pt x="131" y="18"/>
                  <a:pt x="131" y="19"/>
                </a:cubicBezTo>
                <a:cubicBezTo>
                  <a:pt x="131" y="19"/>
                  <a:pt x="131" y="19"/>
                  <a:pt x="132" y="19"/>
                </a:cubicBezTo>
                <a:cubicBezTo>
                  <a:pt x="132" y="19"/>
                  <a:pt x="132" y="20"/>
                  <a:pt x="133" y="20"/>
                </a:cubicBezTo>
                <a:cubicBezTo>
                  <a:pt x="133" y="20"/>
                  <a:pt x="133" y="20"/>
                  <a:pt x="133" y="21"/>
                </a:cubicBezTo>
                <a:cubicBezTo>
                  <a:pt x="133" y="20"/>
                  <a:pt x="133" y="20"/>
                  <a:pt x="133" y="20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2" y="19"/>
                  <a:pt x="131" y="19"/>
                  <a:pt x="131" y="19"/>
                </a:cubicBezTo>
                <a:cubicBezTo>
                  <a:pt x="131" y="19"/>
                  <a:pt x="131" y="19"/>
                  <a:pt x="130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0"/>
                  <a:pt x="130" y="20"/>
                  <a:pt x="130" y="20"/>
                </a:cubicBezTo>
                <a:cubicBezTo>
                  <a:pt x="130" y="20"/>
                  <a:pt x="129" y="20"/>
                  <a:pt x="129" y="20"/>
                </a:cubicBezTo>
                <a:cubicBezTo>
                  <a:pt x="129" y="19"/>
                  <a:pt x="129" y="20"/>
                  <a:pt x="129" y="20"/>
                </a:cubicBezTo>
                <a:cubicBezTo>
                  <a:pt x="129" y="20"/>
                  <a:pt x="128" y="19"/>
                  <a:pt x="128" y="20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28" y="20"/>
                  <a:pt x="127" y="1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6" y="18"/>
                  <a:pt x="125" y="18"/>
                </a:cubicBezTo>
                <a:cubicBezTo>
                  <a:pt x="125" y="18"/>
                  <a:pt x="125" y="18"/>
                  <a:pt x="124" y="18"/>
                </a:cubicBezTo>
                <a:cubicBezTo>
                  <a:pt x="124" y="18"/>
                  <a:pt x="124" y="18"/>
                  <a:pt x="123" y="18"/>
                </a:cubicBezTo>
                <a:cubicBezTo>
                  <a:pt x="123" y="18"/>
                  <a:pt x="123" y="18"/>
                  <a:pt x="122" y="17"/>
                </a:cubicBezTo>
                <a:cubicBezTo>
                  <a:pt x="122" y="17"/>
                  <a:pt x="122" y="17"/>
                  <a:pt x="122" y="17"/>
                </a:cubicBezTo>
                <a:cubicBezTo>
                  <a:pt x="122" y="17"/>
                  <a:pt x="123" y="18"/>
                  <a:pt x="123" y="18"/>
                </a:cubicBezTo>
                <a:cubicBezTo>
                  <a:pt x="123" y="19"/>
                  <a:pt x="124" y="19"/>
                  <a:pt x="124" y="19"/>
                </a:cubicBezTo>
                <a:cubicBezTo>
                  <a:pt x="124" y="19"/>
                  <a:pt x="124" y="19"/>
                  <a:pt x="125" y="19"/>
                </a:cubicBezTo>
                <a:cubicBezTo>
                  <a:pt x="125" y="19"/>
                  <a:pt x="125" y="19"/>
                  <a:pt x="126" y="19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7" y="21"/>
                  <a:pt x="127" y="22"/>
                  <a:pt x="127" y="22"/>
                </a:cubicBezTo>
                <a:cubicBezTo>
                  <a:pt x="127" y="22"/>
                  <a:pt x="127" y="22"/>
                  <a:pt x="128" y="22"/>
                </a:cubicBezTo>
                <a:cubicBezTo>
                  <a:pt x="128" y="22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0" y="23"/>
                  <a:pt x="130" y="23"/>
                  <a:pt x="131" y="23"/>
                </a:cubicBezTo>
                <a:cubicBezTo>
                  <a:pt x="132" y="24"/>
                  <a:pt x="133" y="24"/>
                  <a:pt x="134" y="24"/>
                </a:cubicBezTo>
                <a:cubicBezTo>
                  <a:pt x="134" y="24"/>
                  <a:pt x="135" y="25"/>
                  <a:pt x="135" y="25"/>
                </a:cubicBezTo>
                <a:cubicBezTo>
                  <a:pt x="135" y="25"/>
                  <a:pt x="135" y="25"/>
                  <a:pt x="136" y="25"/>
                </a:cubicBezTo>
                <a:cubicBezTo>
                  <a:pt x="136" y="25"/>
                  <a:pt x="136" y="25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6" y="24"/>
                  <a:pt x="136" y="24"/>
                  <a:pt x="136" y="23"/>
                </a:cubicBezTo>
                <a:cubicBezTo>
                  <a:pt x="135" y="23"/>
                  <a:pt x="135" y="23"/>
                  <a:pt x="134" y="23"/>
                </a:cubicBezTo>
                <a:cubicBezTo>
                  <a:pt x="133" y="23"/>
                  <a:pt x="133" y="23"/>
                  <a:pt x="132" y="22"/>
                </a:cubicBezTo>
                <a:cubicBezTo>
                  <a:pt x="132" y="22"/>
                  <a:pt x="131" y="23"/>
                  <a:pt x="131" y="22"/>
                </a:cubicBezTo>
                <a:cubicBezTo>
                  <a:pt x="130" y="21"/>
                  <a:pt x="129" y="21"/>
                  <a:pt x="129" y="21"/>
                </a:cubicBezTo>
                <a:cubicBezTo>
                  <a:pt x="129" y="21"/>
                  <a:pt x="129" y="21"/>
                  <a:pt x="128" y="20"/>
                </a:cubicBezTo>
                <a:cubicBezTo>
                  <a:pt x="128" y="20"/>
                  <a:pt x="129" y="20"/>
                  <a:pt x="129" y="21"/>
                </a:cubicBezTo>
                <a:cubicBezTo>
                  <a:pt x="129" y="21"/>
                  <a:pt x="129" y="21"/>
                  <a:pt x="130" y="20"/>
                </a:cubicBezTo>
                <a:cubicBezTo>
                  <a:pt x="130" y="21"/>
                  <a:pt x="130" y="21"/>
                  <a:pt x="131" y="21"/>
                </a:cubicBezTo>
                <a:cubicBezTo>
                  <a:pt x="132" y="21"/>
                  <a:pt x="132" y="21"/>
                  <a:pt x="132" y="22"/>
                </a:cubicBezTo>
                <a:cubicBezTo>
                  <a:pt x="133" y="22"/>
                  <a:pt x="133" y="22"/>
                  <a:pt x="133" y="22"/>
                </a:cubicBezTo>
                <a:cubicBezTo>
                  <a:pt x="133" y="22"/>
                  <a:pt x="134" y="22"/>
                  <a:pt x="134" y="22"/>
                </a:cubicBezTo>
                <a:cubicBezTo>
                  <a:pt x="134" y="22"/>
                  <a:pt x="135" y="22"/>
                  <a:pt x="135" y="22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7" y="24"/>
                  <a:pt x="138" y="24"/>
                  <a:pt x="138" y="25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9" y="24"/>
                  <a:pt x="139" y="24"/>
                  <a:pt x="139" y="23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0" y="23"/>
                  <a:pt x="140" y="23"/>
                  <a:pt x="141" y="23"/>
                </a:cubicBezTo>
                <a:cubicBezTo>
                  <a:pt x="141" y="23"/>
                  <a:pt x="141" y="23"/>
                  <a:pt x="141" y="23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42" y="23"/>
                  <a:pt x="142" y="23"/>
                  <a:pt x="143" y="23"/>
                </a:cubicBezTo>
                <a:cubicBezTo>
                  <a:pt x="142" y="23"/>
                  <a:pt x="142" y="23"/>
                  <a:pt x="142" y="22"/>
                </a:cubicBezTo>
                <a:cubicBezTo>
                  <a:pt x="142" y="22"/>
                  <a:pt x="143" y="22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3"/>
                  <a:pt x="143" y="23"/>
                </a:cubicBezTo>
                <a:cubicBezTo>
                  <a:pt x="144" y="23"/>
                  <a:pt x="144" y="23"/>
                  <a:pt x="144" y="23"/>
                </a:cubicBezTo>
                <a:cubicBezTo>
                  <a:pt x="144" y="23"/>
                  <a:pt x="144" y="23"/>
                  <a:pt x="144" y="23"/>
                </a:cubicBezTo>
                <a:cubicBezTo>
                  <a:pt x="146" y="24"/>
                  <a:pt x="148" y="25"/>
                  <a:pt x="150" y="26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0" y="26"/>
                  <a:pt x="149" y="26"/>
                  <a:pt x="149" y="26"/>
                </a:cubicBezTo>
                <a:cubicBezTo>
                  <a:pt x="148" y="25"/>
                  <a:pt x="147" y="25"/>
                  <a:pt x="147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45" y="24"/>
                  <a:pt x="145" y="24"/>
                  <a:pt x="144" y="24"/>
                </a:cubicBezTo>
                <a:cubicBezTo>
                  <a:pt x="144" y="24"/>
                  <a:pt x="144" y="24"/>
                  <a:pt x="143" y="24"/>
                </a:cubicBezTo>
                <a:cubicBezTo>
                  <a:pt x="144" y="25"/>
                  <a:pt x="144" y="25"/>
                  <a:pt x="145" y="25"/>
                </a:cubicBezTo>
                <a:cubicBezTo>
                  <a:pt x="145" y="26"/>
                  <a:pt x="145" y="26"/>
                  <a:pt x="146" y="26"/>
                </a:cubicBezTo>
                <a:cubicBezTo>
                  <a:pt x="146" y="26"/>
                  <a:pt x="146" y="26"/>
                  <a:pt x="147" y="27"/>
                </a:cubicBezTo>
                <a:cubicBezTo>
                  <a:pt x="146" y="26"/>
                  <a:pt x="146" y="26"/>
                  <a:pt x="145" y="26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5" y="27"/>
                  <a:pt x="145" y="27"/>
                  <a:pt x="146" y="27"/>
                </a:cubicBezTo>
                <a:cubicBezTo>
                  <a:pt x="146" y="27"/>
                  <a:pt x="146" y="27"/>
                  <a:pt x="146" y="28"/>
                </a:cubicBezTo>
                <a:cubicBezTo>
                  <a:pt x="146" y="28"/>
                  <a:pt x="146" y="28"/>
                  <a:pt x="147" y="28"/>
                </a:cubicBezTo>
                <a:cubicBezTo>
                  <a:pt x="147" y="29"/>
                  <a:pt x="147" y="29"/>
                  <a:pt x="148" y="29"/>
                </a:cubicBezTo>
                <a:cubicBezTo>
                  <a:pt x="148" y="29"/>
                  <a:pt x="149" y="29"/>
                  <a:pt x="149" y="29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50" y="30"/>
                  <a:pt x="151" y="30"/>
                  <a:pt x="151" y="31"/>
                </a:cubicBezTo>
                <a:cubicBezTo>
                  <a:pt x="152" y="31"/>
                  <a:pt x="152" y="31"/>
                  <a:pt x="153" y="32"/>
                </a:cubicBezTo>
                <a:cubicBezTo>
                  <a:pt x="153" y="32"/>
                  <a:pt x="153" y="32"/>
                  <a:pt x="153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5" y="34"/>
                  <a:pt x="155" y="34"/>
                  <a:pt x="155" y="34"/>
                </a:cubicBezTo>
                <a:cubicBezTo>
                  <a:pt x="155" y="35"/>
                  <a:pt x="155" y="35"/>
                  <a:pt x="156" y="36"/>
                </a:cubicBezTo>
                <a:cubicBezTo>
                  <a:pt x="156" y="37"/>
                  <a:pt x="156" y="37"/>
                  <a:pt x="156" y="37"/>
                </a:cubicBezTo>
                <a:cubicBezTo>
                  <a:pt x="156" y="37"/>
                  <a:pt x="156" y="38"/>
                  <a:pt x="157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7" y="39"/>
                  <a:pt x="157" y="39"/>
                  <a:pt x="157" y="40"/>
                </a:cubicBezTo>
                <a:cubicBezTo>
                  <a:pt x="157" y="40"/>
                  <a:pt x="157" y="40"/>
                  <a:pt x="158" y="40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57" y="42"/>
                  <a:pt x="157" y="42"/>
                  <a:pt x="157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3"/>
                  <a:pt x="158" y="43"/>
                  <a:pt x="159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9" y="43"/>
                  <a:pt x="159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4"/>
                  <a:pt x="160" y="44"/>
                  <a:pt x="160" y="45"/>
                </a:cubicBezTo>
                <a:cubicBezTo>
                  <a:pt x="160" y="44"/>
                  <a:pt x="160" y="44"/>
                  <a:pt x="159" y="44"/>
                </a:cubicBezTo>
                <a:cubicBezTo>
                  <a:pt x="159" y="44"/>
                  <a:pt x="159" y="44"/>
                  <a:pt x="158" y="44"/>
                </a:cubicBezTo>
                <a:cubicBezTo>
                  <a:pt x="158" y="44"/>
                  <a:pt x="158" y="44"/>
                  <a:pt x="158" y="45"/>
                </a:cubicBezTo>
                <a:cubicBezTo>
                  <a:pt x="158" y="45"/>
                  <a:pt x="158" y="45"/>
                  <a:pt x="158" y="45"/>
                </a:cubicBezTo>
                <a:cubicBezTo>
                  <a:pt x="158" y="45"/>
                  <a:pt x="158" y="45"/>
                  <a:pt x="158" y="45"/>
                </a:cubicBezTo>
                <a:cubicBezTo>
                  <a:pt x="158" y="46"/>
                  <a:pt x="158" y="46"/>
                  <a:pt x="158" y="46"/>
                </a:cubicBezTo>
                <a:cubicBezTo>
                  <a:pt x="158" y="47"/>
                  <a:pt x="158" y="47"/>
                  <a:pt x="159" y="47"/>
                </a:cubicBezTo>
                <a:cubicBezTo>
                  <a:pt x="159" y="48"/>
                  <a:pt x="159" y="48"/>
                  <a:pt x="159" y="48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59" y="49"/>
                  <a:pt x="160" y="50"/>
                  <a:pt x="160" y="50"/>
                </a:cubicBezTo>
                <a:cubicBezTo>
                  <a:pt x="160" y="50"/>
                  <a:pt x="160" y="50"/>
                  <a:pt x="160" y="51"/>
                </a:cubicBezTo>
                <a:cubicBezTo>
                  <a:pt x="160" y="51"/>
                  <a:pt x="160" y="51"/>
                  <a:pt x="161" y="51"/>
                </a:cubicBezTo>
                <a:cubicBezTo>
                  <a:pt x="161" y="52"/>
                  <a:pt x="161" y="52"/>
                  <a:pt x="161" y="53"/>
                </a:cubicBezTo>
                <a:cubicBezTo>
                  <a:pt x="161" y="53"/>
                  <a:pt x="161" y="53"/>
                  <a:pt x="162" y="54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2" y="55"/>
                  <a:pt x="162" y="55"/>
                  <a:pt x="162" y="55"/>
                </a:cubicBezTo>
                <a:cubicBezTo>
                  <a:pt x="162" y="55"/>
                  <a:pt x="163" y="55"/>
                  <a:pt x="163" y="55"/>
                </a:cubicBezTo>
                <a:cubicBezTo>
                  <a:pt x="163" y="56"/>
                  <a:pt x="163" y="56"/>
                  <a:pt x="164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4" y="56"/>
                  <a:pt x="164" y="57"/>
                  <a:pt x="165" y="57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65" y="57"/>
                  <a:pt x="165" y="57"/>
                  <a:pt x="165" y="58"/>
                </a:cubicBezTo>
                <a:cubicBezTo>
                  <a:pt x="165" y="58"/>
                  <a:pt x="165" y="58"/>
                  <a:pt x="166" y="58"/>
                </a:cubicBezTo>
                <a:cubicBezTo>
                  <a:pt x="166" y="58"/>
                  <a:pt x="166" y="58"/>
                  <a:pt x="166" y="58"/>
                </a:cubicBezTo>
                <a:cubicBezTo>
                  <a:pt x="167" y="58"/>
                  <a:pt x="167" y="57"/>
                  <a:pt x="167" y="57"/>
                </a:cubicBezTo>
                <a:cubicBezTo>
                  <a:pt x="167" y="56"/>
                  <a:pt x="167" y="56"/>
                  <a:pt x="167" y="56"/>
                </a:cubicBezTo>
                <a:cubicBezTo>
                  <a:pt x="167" y="56"/>
                  <a:pt x="167" y="56"/>
                  <a:pt x="168" y="56"/>
                </a:cubicBezTo>
                <a:cubicBezTo>
                  <a:pt x="168" y="56"/>
                  <a:pt x="168" y="56"/>
                  <a:pt x="168" y="55"/>
                </a:cubicBezTo>
                <a:cubicBezTo>
                  <a:pt x="168" y="55"/>
                  <a:pt x="168" y="55"/>
                  <a:pt x="168" y="54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0" y="55"/>
                  <a:pt x="170" y="55"/>
                  <a:pt x="171" y="55"/>
                </a:cubicBezTo>
                <a:cubicBezTo>
                  <a:pt x="171" y="55"/>
                  <a:pt x="171" y="55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4" y="56"/>
                  <a:pt x="174" y="56"/>
                  <a:pt x="174" y="56"/>
                </a:cubicBezTo>
                <a:cubicBezTo>
                  <a:pt x="174" y="55"/>
                  <a:pt x="174" y="55"/>
                  <a:pt x="173" y="54"/>
                </a:cubicBezTo>
                <a:cubicBezTo>
                  <a:pt x="174" y="55"/>
                  <a:pt x="174" y="55"/>
                  <a:pt x="175" y="56"/>
                </a:cubicBezTo>
                <a:cubicBezTo>
                  <a:pt x="175" y="57"/>
                  <a:pt x="175" y="57"/>
                  <a:pt x="175" y="57"/>
                </a:cubicBezTo>
                <a:cubicBezTo>
                  <a:pt x="176" y="57"/>
                  <a:pt x="176" y="57"/>
                  <a:pt x="176" y="57"/>
                </a:cubicBezTo>
                <a:cubicBezTo>
                  <a:pt x="176" y="58"/>
                  <a:pt x="177" y="58"/>
                  <a:pt x="177" y="58"/>
                </a:cubicBezTo>
                <a:cubicBezTo>
                  <a:pt x="177" y="58"/>
                  <a:pt x="178" y="58"/>
                  <a:pt x="178" y="59"/>
                </a:cubicBezTo>
                <a:cubicBezTo>
                  <a:pt x="178" y="59"/>
                  <a:pt x="178" y="59"/>
                  <a:pt x="178" y="58"/>
                </a:cubicBezTo>
                <a:cubicBezTo>
                  <a:pt x="179" y="59"/>
                  <a:pt x="179" y="59"/>
                  <a:pt x="180" y="60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81" y="61"/>
                  <a:pt x="181" y="63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4"/>
                  <a:pt x="182" y="64"/>
                  <a:pt x="181" y="64"/>
                </a:cubicBezTo>
                <a:cubicBezTo>
                  <a:pt x="181" y="64"/>
                  <a:pt x="181" y="64"/>
                  <a:pt x="181" y="64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0" y="63"/>
                  <a:pt x="180" y="62"/>
                  <a:pt x="180" y="62"/>
                </a:cubicBezTo>
                <a:cubicBezTo>
                  <a:pt x="180" y="62"/>
                  <a:pt x="180" y="62"/>
                  <a:pt x="180" y="62"/>
                </a:cubicBezTo>
                <a:cubicBezTo>
                  <a:pt x="180" y="63"/>
                  <a:pt x="180" y="63"/>
                  <a:pt x="179" y="63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180" y="64"/>
                  <a:pt x="181" y="64"/>
                  <a:pt x="181" y="64"/>
                </a:cubicBezTo>
                <a:cubicBezTo>
                  <a:pt x="181" y="64"/>
                  <a:pt x="181" y="64"/>
                  <a:pt x="181" y="64"/>
                </a:cubicBezTo>
                <a:cubicBezTo>
                  <a:pt x="181" y="64"/>
                  <a:pt x="181" y="64"/>
                  <a:pt x="180" y="64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81" y="64"/>
                  <a:pt x="181" y="64"/>
                  <a:pt x="181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1" y="65"/>
                  <a:pt x="181" y="65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1" y="66"/>
                  <a:pt x="181" y="66"/>
                  <a:pt x="182" y="66"/>
                </a:cubicBezTo>
                <a:cubicBezTo>
                  <a:pt x="182" y="66"/>
                  <a:pt x="182" y="66"/>
                  <a:pt x="182" y="66"/>
                </a:cubicBezTo>
                <a:cubicBezTo>
                  <a:pt x="182" y="67"/>
                  <a:pt x="182" y="67"/>
                  <a:pt x="183" y="67"/>
                </a:cubicBezTo>
                <a:cubicBezTo>
                  <a:pt x="183" y="67"/>
                  <a:pt x="183" y="68"/>
                  <a:pt x="183" y="68"/>
                </a:cubicBezTo>
                <a:cubicBezTo>
                  <a:pt x="183" y="68"/>
                  <a:pt x="183" y="68"/>
                  <a:pt x="184" y="68"/>
                </a:cubicBezTo>
                <a:cubicBezTo>
                  <a:pt x="190" y="85"/>
                  <a:pt x="191" y="104"/>
                  <a:pt x="186" y="122"/>
                </a:cubicBezTo>
                <a:cubicBezTo>
                  <a:pt x="183" y="132"/>
                  <a:pt x="178" y="141"/>
                  <a:pt x="172" y="149"/>
                </a:cubicBezTo>
                <a:cubicBezTo>
                  <a:pt x="155" y="171"/>
                  <a:pt x="128" y="185"/>
                  <a:pt x="99" y="184"/>
                </a:cubicBezTo>
                <a:close/>
                <a:moveTo>
                  <a:pt x="128" y="59"/>
                </a:moveTo>
                <a:cubicBezTo>
                  <a:pt x="128" y="59"/>
                  <a:pt x="129" y="59"/>
                  <a:pt x="129" y="59"/>
                </a:cubicBezTo>
                <a:cubicBezTo>
                  <a:pt x="129" y="60"/>
                  <a:pt x="129" y="60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61"/>
                  <a:pt x="127" y="61"/>
                  <a:pt x="127" y="61"/>
                </a:cubicBezTo>
                <a:cubicBezTo>
                  <a:pt x="127" y="61"/>
                  <a:pt x="127" y="61"/>
                  <a:pt x="127" y="62"/>
                </a:cubicBezTo>
                <a:cubicBezTo>
                  <a:pt x="127" y="62"/>
                  <a:pt x="126" y="62"/>
                  <a:pt x="126" y="62"/>
                </a:cubicBezTo>
                <a:cubicBezTo>
                  <a:pt x="126" y="62"/>
                  <a:pt x="127" y="61"/>
                  <a:pt x="126" y="61"/>
                </a:cubicBezTo>
                <a:cubicBezTo>
                  <a:pt x="125" y="60"/>
                  <a:pt x="126" y="60"/>
                  <a:pt x="126" y="60"/>
                </a:cubicBezTo>
                <a:cubicBezTo>
                  <a:pt x="126" y="60"/>
                  <a:pt x="126" y="58"/>
                  <a:pt x="125" y="58"/>
                </a:cubicBezTo>
                <a:cubicBezTo>
                  <a:pt x="125" y="58"/>
                  <a:pt x="126" y="58"/>
                  <a:pt x="127" y="59"/>
                </a:cubicBezTo>
                <a:cubicBezTo>
                  <a:pt x="128" y="60"/>
                  <a:pt x="128" y="59"/>
                  <a:pt x="128" y="59"/>
                </a:cubicBezTo>
                <a:close/>
                <a:moveTo>
                  <a:pt x="130" y="64"/>
                </a:moveTo>
                <a:cubicBezTo>
                  <a:pt x="129" y="64"/>
                  <a:pt x="129" y="64"/>
                  <a:pt x="128" y="64"/>
                </a:cubicBezTo>
                <a:cubicBezTo>
                  <a:pt x="128" y="64"/>
                  <a:pt x="127" y="64"/>
                  <a:pt x="127" y="64"/>
                </a:cubicBezTo>
                <a:cubicBezTo>
                  <a:pt x="127" y="64"/>
                  <a:pt x="126" y="64"/>
                  <a:pt x="126" y="64"/>
                </a:cubicBezTo>
                <a:cubicBezTo>
                  <a:pt x="126" y="64"/>
                  <a:pt x="126" y="64"/>
                  <a:pt x="125" y="64"/>
                </a:cubicBezTo>
                <a:cubicBezTo>
                  <a:pt x="125" y="64"/>
                  <a:pt x="126" y="63"/>
                  <a:pt x="126" y="63"/>
                </a:cubicBezTo>
                <a:cubicBezTo>
                  <a:pt x="127" y="63"/>
                  <a:pt x="127" y="63"/>
                  <a:pt x="128" y="63"/>
                </a:cubicBezTo>
                <a:cubicBezTo>
                  <a:pt x="129" y="63"/>
                  <a:pt x="130" y="64"/>
                  <a:pt x="130" y="64"/>
                </a:cubicBezTo>
                <a:close/>
                <a:moveTo>
                  <a:pt x="129" y="62"/>
                </a:moveTo>
                <a:cubicBezTo>
                  <a:pt x="129" y="62"/>
                  <a:pt x="130" y="62"/>
                  <a:pt x="131" y="62"/>
                </a:cubicBezTo>
                <a:cubicBezTo>
                  <a:pt x="131" y="63"/>
                  <a:pt x="132" y="63"/>
                  <a:pt x="132" y="63"/>
                </a:cubicBezTo>
                <a:cubicBezTo>
                  <a:pt x="132" y="63"/>
                  <a:pt x="132" y="63"/>
                  <a:pt x="133" y="63"/>
                </a:cubicBezTo>
                <a:cubicBezTo>
                  <a:pt x="133" y="63"/>
                  <a:pt x="133" y="63"/>
                  <a:pt x="133" y="64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32" y="64"/>
                  <a:pt x="132" y="64"/>
                  <a:pt x="131" y="64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30" y="63"/>
                  <a:pt x="130" y="63"/>
                  <a:pt x="129" y="62"/>
                </a:cubicBezTo>
                <a:close/>
                <a:moveTo>
                  <a:pt x="135" y="99"/>
                </a:moveTo>
                <a:cubicBezTo>
                  <a:pt x="134" y="99"/>
                  <a:pt x="134" y="100"/>
                  <a:pt x="134" y="100"/>
                </a:cubicBezTo>
                <a:cubicBezTo>
                  <a:pt x="135" y="100"/>
                  <a:pt x="135" y="100"/>
                  <a:pt x="136" y="100"/>
                </a:cubicBezTo>
                <a:cubicBezTo>
                  <a:pt x="136" y="100"/>
                  <a:pt x="136" y="100"/>
                  <a:pt x="135" y="99"/>
                </a:cubicBezTo>
                <a:close/>
                <a:moveTo>
                  <a:pt x="109" y="14"/>
                </a:moveTo>
                <a:cubicBezTo>
                  <a:pt x="109" y="14"/>
                  <a:pt x="109" y="14"/>
                  <a:pt x="108" y="13"/>
                </a:cubicBezTo>
                <a:cubicBezTo>
                  <a:pt x="108" y="13"/>
                  <a:pt x="108" y="13"/>
                  <a:pt x="107" y="13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8" y="14"/>
                  <a:pt x="107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9" y="14"/>
                  <a:pt x="109" y="15"/>
                </a:cubicBezTo>
                <a:cubicBezTo>
                  <a:pt x="109" y="14"/>
                  <a:pt x="109" y="14"/>
                  <a:pt x="110" y="14"/>
                </a:cubicBezTo>
                <a:cubicBezTo>
                  <a:pt x="110" y="14"/>
                  <a:pt x="110" y="15"/>
                  <a:pt x="111" y="14"/>
                </a:cubicBezTo>
                <a:cubicBezTo>
                  <a:pt x="111" y="14"/>
                  <a:pt x="112" y="13"/>
                  <a:pt x="112" y="13"/>
                </a:cubicBezTo>
                <a:cubicBezTo>
                  <a:pt x="112" y="13"/>
                  <a:pt x="112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3"/>
                  <a:pt x="108" y="13"/>
                  <a:pt x="108" y="13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9" y="13"/>
                  <a:pt x="109" y="14"/>
                  <a:pt x="109" y="14"/>
                </a:cubicBezTo>
                <a:close/>
                <a:moveTo>
                  <a:pt x="107" y="14"/>
                </a:moveTo>
                <a:cubicBezTo>
                  <a:pt x="107" y="13"/>
                  <a:pt x="107" y="13"/>
                  <a:pt x="107" y="13"/>
                </a:cubicBezTo>
                <a:cubicBezTo>
                  <a:pt x="107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7" y="14"/>
                  <a:pt x="107" y="14"/>
                  <a:pt x="107" y="14"/>
                </a:cubicBezTo>
                <a:close/>
                <a:moveTo>
                  <a:pt x="114" y="15"/>
                </a:moveTo>
                <a:cubicBezTo>
                  <a:pt x="114" y="15"/>
                  <a:pt x="114" y="15"/>
                  <a:pt x="114" y="15"/>
                </a:cubicBezTo>
                <a:cubicBezTo>
                  <a:pt x="115" y="15"/>
                  <a:pt x="115" y="16"/>
                  <a:pt x="116" y="16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5" y="15"/>
                  <a:pt x="114" y="15"/>
                  <a:pt x="114" y="15"/>
                </a:cubicBezTo>
                <a:close/>
                <a:moveTo>
                  <a:pt x="110" y="15"/>
                </a:moveTo>
                <a:cubicBezTo>
                  <a:pt x="109" y="15"/>
                  <a:pt x="109" y="15"/>
                  <a:pt x="109" y="16"/>
                </a:cubicBezTo>
                <a:cubicBezTo>
                  <a:pt x="109" y="16"/>
                  <a:pt x="110" y="16"/>
                  <a:pt x="110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16"/>
                  <a:pt x="110" y="16"/>
                  <a:pt x="109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16"/>
                  <a:pt x="110" y="16"/>
                  <a:pt x="109" y="16"/>
                </a:cubicBezTo>
                <a:cubicBezTo>
                  <a:pt x="109" y="16"/>
                  <a:pt x="109" y="16"/>
                  <a:pt x="108" y="16"/>
                </a:cubicBezTo>
                <a:cubicBezTo>
                  <a:pt x="108" y="16"/>
                  <a:pt x="108" y="16"/>
                  <a:pt x="108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6" y="15"/>
                  <a:pt x="107" y="15"/>
                  <a:pt x="107" y="15"/>
                </a:cubicBezTo>
                <a:cubicBezTo>
                  <a:pt x="107" y="15"/>
                  <a:pt x="107" y="14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4"/>
                  <a:pt x="107" y="14"/>
                  <a:pt x="106" y="14"/>
                </a:cubicBezTo>
                <a:cubicBezTo>
                  <a:pt x="106" y="14"/>
                  <a:pt x="106" y="14"/>
                  <a:pt x="106" y="15"/>
                </a:cubicBezTo>
                <a:cubicBezTo>
                  <a:pt x="106" y="15"/>
                  <a:pt x="105" y="14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3" y="15"/>
                </a:cubicBezTo>
                <a:cubicBezTo>
                  <a:pt x="102" y="15"/>
                  <a:pt x="102" y="16"/>
                  <a:pt x="102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3" y="16"/>
                  <a:pt x="104" y="17"/>
                  <a:pt x="104" y="16"/>
                </a:cubicBezTo>
                <a:cubicBezTo>
                  <a:pt x="104" y="16"/>
                  <a:pt x="104" y="17"/>
                  <a:pt x="105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7"/>
                  <a:pt x="106" y="17"/>
                  <a:pt x="105" y="17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5" y="17"/>
                  <a:pt x="106" y="17"/>
                  <a:pt x="106" y="17"/>
                </a:cubicBezTo>
                <a:cubicBezTo>
                  <a:pt x="106" y="17"/>
                  <a:pt x="106" y="17"/>
                  <a:pt x="107" y="17"/>
                </a:cubicBezTo>
                <a:cubicBezTo>
                  <a:pt x="107" y="17"/>
                  <a:pt x="107" y="17"/>
                  <a:pt x="108" y="17"/>
                </a:cubicBezTo>
                <a:cubicBezTo>
                  <a:pt x="108" y="17"/>
                  <a:pt x="108" y="17"/>
                  <a:pt x="109" y="17"/>
                </a:cubicBezTo>
                <a:cubicBezTo>
                  <a:pt x="109" y="17"/>
                  <a:pt x="109" y="17"/>
                  <a:pt x="110" y="17"/>
                </a:cubicBezTo>
                <a:cubicBezTo>
                  <a:pt x="111" y="17"/>
                  <a:pt x="111" y="17"/>
                  <a:pt x="112" y="18"/>
                </a:cubicBezTo>
                <a:cubicBezTo>
                  <a:pt x="112" y="18"/>
                  <a:pt x="113" y="18"/>
                  <a:pt x="113" y="18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4" y="17"/>
                  <a:pt x="114" y="17"/>
                  <a:pt x="114" y="16"/>
                </a:cubicBezTo>
                <a:cubicBezTo>
                  <a:pt x="113" y="16"/>
                  <a:pt x="113" y="16"/>
                  <a:pt x="113" y="17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16"/>
                  <a:pt x="112" y="15"/>
                  <a:pt x="112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lose/>
                <a:moveTo>
                  <a:pt x="40" y="36"/>
                </a:moveTo>
                <a:cubicBezTo>
                  <a:pt x="40" y="36"/>
                  <a:pt x="40" y="36"/>
                  <a:pt x="40" y="37"/>
                </a:cubicBezTo>
                <a:cubicBezTo>
                  <a:pt x="40" y="37"/>
                  <a:pt x="40" y="36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0" y="36"/>
                  <a:pt x="40" y="36"/>
                  <a:pt x="40" y="36"/>
                </a:cubicBezTo>
                <a:close/>
                <a:moveTo>
                  <a:pt x="99" y="15"/>
                </a:moveTo>
                <a:cubicBezTo>
                  <a:pt x="99" y="15"/>
                  <a:pt x="99" y="15"/>
                  <a:pt x="100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0" y="15"/>
                  <a:pt x="100" y="15"/>
                  <a:pt x="101" y="15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5"/>
                  <a:pt x="102" y="14"/>
                  <a:pt x="103" y="14"/>
                </a:cubicBezTo>
                <a:cubicBezTo>
                  <a:pt x="103" y="14"/>
                  <a:pt x="103" y="14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4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3"/>
                  <a:pt x="105" y="13"/>
                  <a:pt x="104" y="13"/>
                </a:cubicBezTo>
                <a:cubicBezTo>
                  <a:pt x="104" y="13"/>
                  <a:pt x="104" y="13"/>
                  <a:pt x="104" y="14"/>
                </a:cubicBezTo>
                <a:cubicBezTo>
                  <a:pt x="104" y="14"/>
                  <a:pt x="103" y="14"/>
                  <a:pt x="103" y="13"/>
                </a:cubicBezTo>
                <a:cubicBezTo>
                  <a:pt x="103" y="13"/>
                  <a:pt x="103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4"/>
                  <a:pt x="102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0" y="14"/>
                  <a:pt x="100" y="14"/>
                  <a:pt x="99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15"/>
                  <a:pt x="99" y="15"/>
                  <a:pt x="99" y="15"/>
                </a:cubicBezTo>
                <a:close/>
                <a:moveTo>
                  <a:pt x="44" y="35"/>
                </a:move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3" y="35"/>
                  <a:pt x="43" y="36"/>
                </a:cubicBezTo>
                <a:cubicBezTo>
                  <a:pt x="43" y="36"/>
                  <a:pt x="43" y="36"/>
                  <a:pt x="42" y="36"/>
                </a:cubicBezTo>
                <a:cubicBezTo>
                  <a:pt x="42" y="36"/>
                  <a:pt x="42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2" y="36"/>
                  <a:pt x="43" y="36"/>
                </a:cubicBezTo>
                <a:cubicBezTo>
                  <a:pt x="43" y="36"/>
                  <a:pt x="44" y="35"/>
                  <a:pt x="44" y="35"/>
                </a:cubicBezTo>
                <a:cubicBezTo>
                  <a:pt x="44" y="35"/>
                  <a:pt x="44" y="35"/>
                  <a:pt x="45" y="35"/>
                </a:cubicBezTo>
                <a:cubicBezTo>
                  <a:pt x="45" y="35"/>
                  <a:pt x="45" y="35"/>
                  <a:pt x="44" y="35"/>
                </a:cubicBezTo>
                <a:close/>
                <a:moveTo>
                  <a:pt x="122" y="16"/>
                </a:moveTo>
                <a:cubicBezTo>
                  <a:pt x="122" y="16"/>
                  <a:pt x="122" y="16"/>
                  <a:pt x="122" y="16"/>
                </a:cubicBezTo>
                <a:cubicBezTo>
                  <a:pt x="122" y="17"/>
                  <a:pt x="122" y="17"/>
                  <a:pt x="123" y="17"/>
                </a:cubicBezTo>
                <a:cubicBezTo>
                  <a:pt x="123" y="17"/>
                  <a:pt x="123" y="17"/>
                  <a:pt x="124" y="1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8"/>
                  <a:pt x="125" y="18"/>
                  <a:pt x="125" y="18"/>
                </a:cubicBezTo>
                <a:cubicBezTo>
                  <a:pt x="125" y="18"/>
                  <a:pt x="125" y="18"/>
                  <a:pt x="126" y="18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4" y="16"/>
                  <a:pt x="123" y="16"/>
                  <a:pt x="123" y="16"/>
                </a:cubicBezTo>
                <a:cubicBezTo>
                  <a:pt x="123" y="16"/>
                  <a:pt x="123" y="16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1" y="16"/>
                  <a:pt x="122" y="16"/>
                  <a:pt x="122" y="16"/>
                </a:cubicBezTo>
                <a:close/>
                <a:moveTo>
                  <a:pt x="48" y="30"/>
                </a:moveTo>
                <a:cubicBezTo>
                  <a:pt x="48" y="30"/>
                  <a:pt x="47" y="30"/>
                  <a:pt x="47" y="30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0"/>
                  <a:pt x="48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30"/>
                  <a:pt x="48" y="30"/>
                  <a:pt x="48" y="30"/>
                </a:cubicBezTo>
                <a:close/>
                <a:moveTo>
                  <a:pt x="60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8" y="31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8" y="33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115" y="14"/>
                </a:move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6" y="14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15"/>
                  <a:pt x="117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9" y="15"/>
                  <a:pt x="119" y="15"/>
                  <a:pt x="119" y="15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0" y="16"/>
                  <a:pt x="120" y="16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1" y="16"/>
                  <a:pt x="121" y="16"/>
                  <a:pt x="121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19" y="15"/>
                  <a:pt x="119" y="15"/>
                  <a:pt x="119" y="14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7" y="14"/>
                  <a:pt x="117" y="13"/>
                  <a:pt x="116" y="13"/>
                </a:cubicBezTo>
                <a:cubicBezTo>
                  <a:pt x="116" y="13"/>
                  <a:pt x="116" y="13"/>
                  <a:pt x="115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5" y="13"/>
                  <a:pt x="115" y="13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lose/>
                <a:moveTo>
                  <a:pt x="145" y="46"/>
                </a:moveTo>
                <a:cubicBezTo>
                  <a:pt x="145" y="46"/>
                  <a:pt x="145" y="46"/>
                  <a:pt x="145" y="46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6"/>
                  <a:pt x="145" y="46"/>
                  <a:pt x="145" y="46"/>
                </a:cubicBezTo>
                <a:close/>
                <a:moveTo>
                  <a:pt x="148" y="46"/>
                </a:moveTo>
                <a:cubicBezTo>
                  <a:pt x="148" y="46"/>
                  <a:pt x="148" y="46"/>
                  <a:pt x="148" y="47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8" y="46"/>
                  <a:pt x="148" y="46"/>
                  <a:pt x="148" y="45"/>
                </a:cubicBezTo>
                <a:cubicBezTo>
                  <a:pt x="148" y="46"/>
                  <a:pt x="148" y="46"/>
                  <a:pt x="148" y="46"/>
                </a:cubicBezTo>
                <a:close/>
                <a:moveTo>
                  <a:pt x="123" y="96"/>
                </a:moveTo>
                <a:cubicBezTo>
                  <a:pt x="121" y="95"/>
                  <a:pt x="121" y="96"/>
                  <a:pt x="123" y="97"/>
                </a:cubicBezTo>
                <a:cubicBezTo>
                  <a:pt x="124" y="98"/>
                  <a:pt x="124" y="97"/>
                  <a:pt x="124" y="97"/>
                </a:cubicBezTo>
                <a:cubicBezTo>
                  <a:pt x="124" y="97"/>
                  <a:pt x="124" y="96"/>
                  <a:pt x="123" y="96"/>
                </a:cubicBezTo>
                <a:close/>
                <a:moveTo>
                  <a:pt x="134" y="39"/>
                </a:moveTo>
                <a:cubicBezTo>
                  <a:pt x="134" y="40"/>
                  <a:pt x="134" y="40"/>
                  <a:pt x="134" y="40"/>
                </a:cubicBezTo>
                <a:cubicBezTo>
                  <a:pt x="134" y="40"/>
                  <a:pt x="135" y="41"/>
                  <a:pt x="135" y="40"/>
                </a:cubicBezTo>
                <a:cubicBezTo>
                  <a:pt x="135" y="39"/>
                  <a:pt x="134" y="39"/>
                  <a:pt x="134" y="39"/>
                </a:cubicBezTo>
                <a:close/>
                <a:moveTo>
                  <a:pt x="132" y="47"/>
                </a:moveTo>
                <a:cubicBezTo>
                  <a:pt x="132" y="47"/>
                  <a:pt x="133" y="47"/>
                  <a:pt x="134" y="47"/>
                </a:cubicBezTo>
                <a:cubicBezTo>
                  <a:pt x="134" y="47"/>
                  <a:pt x="134" y="47"/>
                  <a:pt x="134" y="46"/>
                </a:cubicBezTo>
                <a:cubicBezTo>
                  <a:pt x="133" y="46"/>
                  <a:pt x="133" y="47"/>
                  <a:pt x="133" y="47"/>
                </a:cubicBezTo>
                <a:cubicBezTo>
                  <a:pt x="132" y="47"/>
                  <a:pt x="132" y="47"/>
                  <a:pt x="132" y="47"/>
                </a:cubicBezTo>
                <a:close/>
                <a:moveTo>
                  <a:pt x="157" y="68"/>
                </a:moveTo>
                <a:cubicBezTo>
                  <a:pt x="157" y="67"/>
                  <a:pt x="157" y="67"/>
                  <a:pt x="157" y="67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6" y="66"/>
                  <a:pt x="156" y="65"/>
                  <a:pt x="156" y="65"/>
                </a:cubicBezTo>
                <a:cubicBezTo>
                  <a:pt x="155" y="65"/>
                  <a:pt x="155" y="65"/>
                  <a:pt x="155" y="65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4"/>
                  <a:pt x="154" y="64"/>
                  <a:pt x="154" y="64"/>
                </a:cubicBezTo>
                <a:cubicBezTo>
                  <a:pt x="154" y="63"/>
                  <a:pt x="155" y="63"/>
                  <a:pt x="155" y="63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4" y="62"/>
                  <a:pt x="154" y="62"/>
                  <a:pt x="153" y="63"/>
                </a:cubicBezTo>
                <a:cubicBezTo>
                  <a:pt x="153" y="63"/>
                  <a:pt x="152" y="64"/>
                  <a:pt x="152" y="64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51" y="64"/>
                  <a:pt x="151" y="64"/>
                  <a:pt x="152" y="65"/>
                </a:cubicBezTo>
                <a:cubicBezTo>
                  <a:pt x="151" y="65"/>
                  <a:pt x="151" y="65"/>
                  <a:pt x="151" y="66"/>
                </a:cubicBezTo>
                <a:cubicBezTo>
                  <a:pt x="151" y="66"/>
                  <a:pt x="152" y="66"/>
                  <a:pt x="152" y="66"/>
                </a:cubicBezTo>
                <a:cubicBezTo>
                  <a:pt x="153" y="66"/>
                  <a:pt x="153" y="66"/>
                  <a:pt x="153" y="67"/>
                </a:cubicBezTo>
                <a:cubicBezTo>
                  <a:pt x="154" y="67"/>
                  <a:pt x="154" y="67"/>
                  <a:pt x="155" y="67"/>
                </a:cubicBezTo>
                <a:cubicBezTo>
                  <a:pt x="154" y="67"/>
                  <a:pt x="154" y="67"/>
                  <a:pt x="153" y="67"/>
                </a:cubicBezTo>
                <a:cubicBezTo>
                  <a:pt x="154" y="68"/>
                  <a:pt x="154" y="68"/>
                  <a:pt x="155" y="68"/>
                </a:cubicBezTo>
                <a:cubicBezTo>
                  <a:pt x="155" y="68"/>
                  <a:pt x="155" y="68"/>
                  <a:pt x="156" y="68"/>
                </a:cubicBezTo>
                <a:cubicBezTo>
                  <a:pt x="156" y="68"/>
                  <a:pt x="156" y="68"/>
                  <a:pt x="156" y="69"/>
                </a:cubicBezTo>
                <a:cubicBezTo>
                  <a:pt x="156" y="69"/>
                  <a:pt x="156" y="69"/>
                  <a:pt x="157" y="69"/>
                </a:cubicBezTo>
                <a:cubicBezTo>
                  <a:pt x="157" y="69"/>
                  <a:pt x="157" y="69"/>
                  <a:pt x="157" y="68"/>
                </a:cubicBezTo>
                <a:cubicBezTo>
                  <a:pt x="157" y="68"/>
                  <a:pt x="157" y="68"/>
                  <a:pt x="157" y="68"/>
                </a:cubicBezTo>
                <a:close/>
                <a:moveTo>
                  <a:pt x="132" y="98"/>
                </a:moveTo>
                <a:cubicBezTo>
                  <a:pt x="132" y="98"/>
                  <a:pt x="132" y="97"/>
                  <a:pt x="131" y="96"/>
                </a:cubicBezTo>
                <a:cubicBezTo>
                  <a:pt x="130" y="96"/>
                  <a:pt x="129" y="96"/>
                  <a:pt x="129" y="96"/>
                </a:cubicBezTo>
                <a:cubicBezTo>
                  <a:pt x="129" y="95"/>
                  <a:pt x="128" y="96"/>
                  <a:pt x="128" y="96"/>
                </a:cubicBezTo>
                <a:cubicBezTo>
                  <a:pt x="128" y="96"/>
                  <a:pt x="129" y="96"/>
                  <a:pt x="128" y="97"/>
                </a:cubicBezTo>
                <a:cubicBezTo>
                  <a:pt x="127" y="97"/>
                  <a:pt x="129" y="97"/>
                  <a:pt x="129" y="97"/>
                </a:cubicBezTo>
                <a:cubicBezTo>
                  <a:pt x="129" y="97"/>
                  <a:pt x="128" y="98"/>
                  <a:pt x="128" y="97"/>
                </a:cubicBezTo>
                <a:cubicBezTo>
                  <a:pt x="127" y="97"/>
                  <a:pt x="126" y="96"/>
                  <a:pt x="126" y="97"/>
                </a:cubicBezTo>
                <a:cubicBezTo>
                  <a:pt x="126" y="98"/>
                  <a:pt x="127" y="98"/>
                  <a:pt x="127" y="98"/>
                </a:cubicBezTo>
                <a:cubicBezTo>
                  <a:pt x="128" y="98"/>
                  <a:pt x="128" y="98"/>
                  <a:pt x="129" y="98"/>
                </a:cubicBezTo>
                <a:cubicBezTo>
                  <a:pt x="129" y="98"/>
                  <a:pt x="129" y="99"/>
                  <a:pt x="129" y="99"/>
                </a:cubicBezTo>
                <a:cubicBezTo>
                  <a:pt x="130" y="99"/>
                  <a:pt x="130" y="98"/>
                  <a:pt x="130" y="98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3" y="100"/>
                  <a:pt x="133" y="99"/>
                </a:cubicBezTo>
                <a:cubicBezTo>
                  <a:pt x="133" y="98"/>
                  <a:pt x="132" y="98"/>
                  <a:pt x="132" y="98"/>
                </a:cubicBezTo>
                <a:close/>
                <a:moveTo>
                  <a:pt x="127" y="94"/>
                </a:moveTo>
                <a:cubicBezTo>
                  <a:pt x="127" y="94"/>
                  <a:pt x="126" y="93"/>
                  <a:pt x="126" y="93"/>
                </a:cubicBezTo>
                <a:cubicBezTo>
                  <a:pt x="126" y="93"/>
                  <a:pt x="125" y="93"/>
                  <a:pt x="125" y="92"/>
                </a:cubicBezTo>
                <a:cubicBezTo>
                  <a:pt x="124" y="91"/>
                  <a:pt x="124" y="91"/>
                  <a:pt x="124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3" y="90"/>
                  <a:pt x="123" y="89"/>
                  <a:pt x="121" y="88"/>
                </a:cubicBezTo>
                <a:cubicBezTo>
                  <a:pt x="119" y="87"/>
                  <a:pt x="116" y="88"/>
                  <a:pt x="116" y="88"/>
                </a:cubicBezTo>
                <a:cubicBezTo>
                  <a:pt x="116" y="88"/>
                  <a:pt x="116" y="89"/>
                  <a:pt x="117" y="89"/>
                </a:cubicBezTo>
                <a:cubicBezTo>
                  <a:pt x="117" y="89"/>
                  <a:pt x="118" y="89"/>
                  <a:pt x="119" y="89"/>
                </a:cubicBezTo>
                <a:cubicBezTo>
                  <a:pt x="120" y="89"/>
                  <a:pt x="120" y="90"/>
                  <a:pt x="120" y="90"/>
                </a:cubicBezTo>
                <a:cubicBezTo>
                  <a:pt x="120" y="90"/>
                  <a:pt x="121" y="90"/>
                  <a:pt x="121" y="91"/>
                </a:cubicBezTo>
                <a:cubicBezTo>
                  <a:pt x="121" y="91"/>
                  <a:pt x="122" y="91"/>
                  <a:pt x="122" y="91"/>
                </a:cubicBezTo>
                <a:cubicBezTo>
                  <a:pt x="122" y="91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3"/>
                  <a:pt x="124" y="93"/>
                  <a:pt x="123" y="93"/>
                </a:cubicBezTo>
                <a:cubicBezTo>
                  <a:pt x="123" y="94"/>
                  <a:pt x="123" y="94"/>
                  <a:pt x="123" y="94"/>
                </a:cubicBezTo>
                <a:cubicBezTo>
                  <a:pt x="124" y="94"/>
                  <a:pt x="124" y="94"/>
                  <a:pt x="125" y="95"/>
                </a:cubicBezTo>
                <a:cubicBezTo>
                  <a:pt x="125" y="95"/>
                  <a:pt x="127" y="95"/>
                  <a:pt x="127" y="95"/>
                </a:cubicBezTo>
                <a:cubicBezTo>
                  <a:pt x="127" y="95"/>
                  <a:pt x="127" y="95"/>
                  <a:pt x="127" y="94"/>
                </a:cubicBezTo>
                <a:close/>
                <a:moveTo>
                  <a:pt x="124" y="19"/>
                </a:moveTo>
                <a:cubicBezTo>
                  <a:pt x="124" y="19"/>
                  <a:pt x="124" y="20"/>
                  <a:pt x="123" y="19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9"/>
                  <a:pt x="122" y="19"/>
                  <a:pt x="122" y="19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2" y="19"/>
                  <a:pt x="121" y="19"/>
                  <a:pt x="121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18"/>
                  <a:pt x="121" y="18"/>
                  <a:pt x="121" y="17"/>
                </a:cubicBezTo>
                <a:cubicBezTo>
                  <a:pt x="121" y="17"/>
                  <a:pt x="121" y="17"/>
                  <a:pt x="120" y="17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19" y="17"/>
                  <a:pt x="119" y="17"/>
                  <a:pt x="118" y="17"/>
                </a:cubicBezTo>
                <a:cubicBezTo>
                  <a:pt x="118" y="17"/>
                  <a:pt x="119" y="18"/>
                  <a:pt x="119" y="18"/>
                </a:cubicBezTo>
                <a:cubicBezTo>
                  <a:pt x="119" y="18"/>
                  <a:pt x="118" y="17"/>
                  <a:pt x="118" y="17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8" y="17"/>
                  <a:pt x="117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7" y="17"/>
                  <a:pt x="117" y="17"/>
                  <a:pt x="116" y="17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5" y="16"/>
                  <a:pt x="115" y="16"/>
                  <a:pt x="115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5" y="17"/>
                  <a:pt x="115" y="17"/>
                  <a:pt x="116" y="17"/>
                </a:cubicBezTo>
                <a:cubicBezTo>
                  <a:pt x="116" y="17"/>
                  <a:pt x="116" y="17"/>
                  <a:pt x="116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9" y="19"/>
                  <a:pt x="119" y="19"/>
                  <a:pt x="120" y="19"/>
                </a:cubicBezTo>
                <a:cubicBezTo>
                  <a:pt x="120" y="19"/>
                  <a:pt x="120" y="19"/>
                  <a:pt x="121" y="20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9"/>
                  <a:pt x="122" y="19"/>
                  <a:pt x="122" y="19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2" y="19"/>
                  <a:pt x="122" y="19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3" y="20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4" y="21"/>
                  <a:pt x="124" y="21"/>
                  <a:pt x="125" y="21"/>
                </a:cubicBezTo>
                <a:cubicBezTo>
                  <a:pt x="125" y="21"/>
                  <a:pt x="125" y="21"/>
                  <a:pt x="125" y="20"/>
                </a:cubicBezTo>
                <a:cubicBezTo>
                  <a:pt x="125" y="20"/>
                  <a:pt x="124" y="19"/>
                  <a:pt x="124" y="19"/>
                </a:cubicBezTo>
                <a:close/>
                <a:moveTo>
                  <a:pt x="139" y="35"/>
                </a:moveTo>
                <a:cubicBezTo>
                  <a:pt x="139" y="35"/>
                  <a:pt x="139" y="35"/>
                  <a:pt x="140" y="3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0" y="34"/>
                  <a:pt x="139" y="34"/>
                  <a:pt x="139" y="34"/>
                </a:cubicBezTo>
                <a:cubicBezTo>
                  <a:pt x="139" y="34"/>
                  <a:pt x="138" y="34"/>
                  <a:pt x="138" y="34"/>
                </a:cubicBezTo>
                <a:cubicBezTo>
                  <a:pt x="138" y="34"/>
                  <a:pt x="138" y="34"/>
                  <a:pt x="138" y="34"/>
                </a:cubicBezTo>
                <a:cubicBezTo>
                  <a:pt x="138" y="35"/>
                  <a:pt x="138" y="35"/>
                  <a:pt x="139" y="35"/>
                </a:cubicBezTo>
                <a:close/>
                <a:moveTo>
                  <a:pt x="117" y="24"/>
                </a:moveTo>
                <a:cubicBezTo>
                  <a:pt x="117" y="24"/>
                  <a:pt x="117" y="24"/>
                  <a:pt x="117" y="24"/>
                </a:cubicBezTo>
                <a:cubicBezTo>
                  <a:pt x="117" y="24"/>
                  <a:pt x="117" y="24"/>
                  <a:pt x="117" y="23"/>
                </a:cubicBezTo>
                <a:cubicBezTo>
                  <a:pt x="117" y="23"/>
                  <a:pt x="117" y="23"/>
                  <a:pt x="116" y="23"/>
                </a:cubicBezTo>
                <a:cubicBezTo>
                  <a:pt x="116" y="23"/>
                  <a:pt x="116" y="23"/>
                  <a:pt x="116" y="24"/>
                </a:cubicBezTo>
                <a:cubicBezTo>
                  <a:pt x="116" y="24"/>
                  <a:pt x="117" y="24"/>
                  <a:pt x="117" y="24"/>
                </a:cubicBezTo>
                <a:close/>
                <a:moveTo>
                  <a:pt x="116" y="18"/>
                </a:moveTo>
                <a:cubicBezTo>
                  <a:pt x="116" y="17"/>
                  <a:pt x="115" y="17"/>
                  <a:pt x="115" y="17"/>
                </a:cubicBezTo>
                <a:cubicBezTo>
                  <a:pt x="114" y="17"/>
                  <a:pt x="114" y="17"/>
                  <a:pt x="114" y="1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18"/>
                  <a:pt x="115" y="19"/>
                  <a:pt x="116" y="18"/>
                </a:cubicBezTo>
                <a:close/>
                <a:moveTo>
                  <a:pt x="113" y="21"/>
                </a:moveTo>
                <a:cubicBezTo>
                  <a:pt x="113" y="21"/>
                  <a:pt x="113" y="21"/>
                  <a:pt x="113" y="2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4" y="20"/>
                  <a:pt x="114" y="19"/>
                  <a:pt x="114" y="19"/>
                </a:cubicBezTo>
                <a:cubicBezTo>
                  <a:pt x="113" y="19"/>
                  <a:pt x="113" y="19"/>
                  <a:pt x="113" y="19"/>
                </a:cubicBezTo>
                <a:cubicBezTo>
                  <a:pt x="113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19"/>
                  <a:pt x="111" y="19"/>
                  <a:pt x="110" y="19"/>
                </a:cubicBezTo>
                <a:cubicBezTo>
                  <a:pt x="110" y="20"/>
                  <a:pt x="110" y="21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10" y="21"/>
                  <a:pt x="110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10" y="20"/>
                  <a:pt x="110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9" y="20"/>
                  <a:pt x="109" y="20"/>
                  <a:pt x="109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6" y="19"/>
                  <a:pt x="106" y="19"/>
                </a:cubicBezTo>
                <a:cubicBezTo>
                  <a:pt x="106" y="19"/>
                  <a:pt x="106" y="19"/>
                  <a:pt x="105" y="18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5" y="19"/>
                  <a:pt x="105" y="18"/>
                  <a:pt x="105" y="18"/>
                </a:cubicBezTo>
                <a:cubicBezTo>
                  <a:pt x="105" y="18"/>
                  <a:pt x="105" y="18"/>
                  <a:pt x="104" y="18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4" y="18"/>
                  <a:pt x="104" y="18"/>
                  <a:pt x="103" y="17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17"/>
                  <a:pt x="101" y="17"/>
                  <a:pt x="101" y="16"/>
                </a:cubicBezTo>
                <a:cubicBezTo>
                  <a:pt x="100" y="16"/>
                  <a:pt x="99" y="16"/>
                  <a:pt x="99" y="16"/>
                </a:cubicBezTo>
                <a:cubicBezTo>
                  <a:pt x="98" y="16"/>
                  <a:pt x="98" y="16"/>
                  <a:pt x="97" y="16"/>
                </a:cubicBezTo>
                <a:cubicBezTo>
                  <a:pt x="96" y="16"/>
                  <a:pt x="96" y="16"/>
                  <a:pt x="95" y="16"/>
                </a:cubicBezTo>
                <a:cubicBezTo>
                  <a:pt x="95" y="16"/>
                  <a:pt x="95" y="16"/>
                  <a:pt x="95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4" y="17"/>
                  <a:pt x="94" y="17"/>
                  <a:pt x="94" y="18"/>
                </a:cubicBezTo>
                <a:cubicBezTo>
                  <a:pt x="94" y="18"/>
                  <a:pt x="93" y="18"/>
                  <a:pt x="93" y="18"/>
                </a:cubicBezTo>
                <a:cubicBezTo>
                  <a:pt x="94" y="18"/>
                  <a:pt x="94" y="19"/>
                  <a:pt x="94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5" y="19"/>
                  <a:pt x="95" y="20"/>
                  <a:pt x="96" y="20"/>
                </a:cubicBezTo>
                <a:cubicBezTo>
                  <a:pt x="96" y="19"/>
                  <a:pt x="96" y="19"/>
                  <a:pt x="96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9" y="19"/>
                  <a:pt x="99" y="19"/>
                  <a:pt x="99" y="19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1" y="18"/>
                  <a:pt x="102" y="18"/>
                  <a:pt x="102" y="18"/>
                </a:cubicBezTo>
                <a:cubicBezTo>
                  <a:pt x="102" y="18"/>
                  <a:pt x="101" y="18"/>
                  <a:pt x="101" y="18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0" y="19"/>
                  <a:pt x="99" y="19"/>
                  <a:pt x="99" y="19"/>
                </a:cubicBezTo>
                <a:cubicBezTo>
                  <a:pt x="99" y="19"/>
                  <a:pt x="100" y="19"/>
                  <a:pt x="100" y="20"/>
                </a:cubicBezTo>
                <a:cubicBezTo>
                  <a:pt x="100" y="20"/>
                  <a:pt x="100" y="20"/>
                  <a:pt x="101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20"/>
                  <a:pt x="100" y="20"/>
                  <a:pt x="101" y="20"/>
                </a:cubicBezTo>
                <a:cubicBezTo>
                  <a:pt x="102" y="21"/>
                  <a:pt x="103" y="21"/>
                  <a:pt x="105" y="21"/>
                </a:cubicBezTo>
                <a:cubicBezTo>
                  <a:pt x="104" y="21"/>
                  <a:pt x="103" y="21"/>
                  <a:pt x="101" y="21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100" y="21"/>
                  <a:pt x="100" y="21"/>
                  <a:pt x="100" y="22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3" y="22"/>
                  <a:pt x="103" y="23"/>
                </a:cubicBezTo>
                <a:cubicBezTo>
                  <a:pt x="103" y="23"/>
                  <a:pt x="104" y="23"/>
                  <a:pt x="104" y="23"/>
                </a:cubicBezTo>
                <a:cubicBezTo>
                  <a:pt x="105" y="23"/>
                  <a:pt x="105" y="24"/>
                  <a:pt x="106" y="24"/>
                </a:cubicBezTo>
                <a:cubicBezTo>
                  <a:pt x="106" y="24"/>
                  <a:pt x="107" y="24"/>
                  <a:pt x="107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24"/>
                  <a:pt x="109" y="24"/>
                  <a:pt x="109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5"/>
                  <a:pt x="112" y="25"/>
                  <a:pt x="113" y="25"/>
                </a:cubicBezTo>
                <a:cubicBezTo>
                  <a:pt x="113" y="25"/>
                  <a:pt x="114" y="25"/>
                  <a:pt x="114" y="25"/>
                </a:cubicBezTo>
                <a:cubicBezTo>
                  <a:pt x="114" y="25"/>
                  <a:pt x="114" y="25"/>
                  <a:pt x="115" y="26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4"/>
                  <a:pt x="115" y="24"/>
                  <a:pt x="115" y="24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2"/>
                  <a:pt x="114" y="22"/>
                  <a:pt x="113" y="22"/>
                </a:cubicBezTo>
                <a:cubicBezTo>
                  <a:pt x="113" y="22"/>
                  <a:pt x="113" y="22"/>
                  <a:pt x="113" y="21"/>
                </a:cubicBezTo>
                <a:close/>
                <a:moveTo>
                  <a:pt x="131" y="37"/>
                </a:moveTo>
                <a:cubicBezTo>
                  <a:pt x="130" y="37"/>
                  <a:pt x="130" y="38"/>
                  <a:pt x="130" y="38"/>
                </a:cubicBezTo>
                <a:cubicBezTo>
                  <a:pt x="131" y="39"/>
                  <a:pt x="132" y="39"/>
                  <a:pt x="132" y="39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38"/>
                  <a:pt x="132" y="37"/>
                  <a:pt x="131" y="37"/>
                </a:cubicBezTo>
                <a:close/>
                <a:moveTo>
                  <a:pt x="136" y="32"/>
                </a:moveTo>
                <a:cubicBezTo>
                  <a:pt x="136" y="32"/>
                  <a:pt x="136" y="32"/>
                  <a:pt x="136" y="33"/>
                </a:cubicBezTo>
                <a:cubicBezTo>
                  <a:pt x="136" y="33"/>
                  <a:pt x="136" y="33"/>
                  <a:pt x="137" y="33"/>
                </a:cubicBezTo>
                <a:cubicBezTo>
                  <a:pt x="137" y="33"/>
                  <a:pt x="137" y="32"/>
                  <a:pt x="137" y="32"/>
                </a:cubicBezTo>
                <a:cubicBezTo>
                  <a:pt x="137" y="32"/>
                  <a:pt x="138" y="32"/>
                  <a:pt x="138" y="32"/>
                </a:cubicBezTo>
                <a:cubicBezTo>
                  <a:pt x="138" y="31"/>
                  <a:pt x="137" y="31"/>
                  <a:pt x="137" y="31"/>
                </a:cubicBezTo>
                <a:cubicBezTo>
                  <a:pt x="137" y="32"/>
                  <a:pt x="136" y="32"/>
                  <a:pt x="136" y="32"/>
                </a:cubicBezTo>
                <a:close/>
                <a:moveTo>
                  <a:pt x="116" y="25"/>
                </a:moveTo>
                <a:cubicBezTo>
                  <a:pt x="116" y="26"/>
                  <a:pt x="115" y="26"/>
                  <a:pt x="115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7" y="26"/>
                  <a:pt x="117" y="26"/>
                </a:cubicBezTo>
                <a:cubicBezTo>
                  <a:pt x="117" y="26"/>
                  <a:pt x="117" y="25"/>
                  <a:pt x="116" y="25"/>
                </a:cubicBezTo>
                <a:cubicBezTo>
                  <a:pt x="116" y="25"/>
                  <a:pt x="116" y="25"/>
                  <a:pt x="116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0" name="Freeform 77">
            <a:extLst>
              <a:ext uri="{FF2B5EF4-FFF2-40B4-BE49-F238E27FC236}">
                <a16:creationId xmlns:a16="http://schemas.microsoft.com/office/drawing/2014/main" id="{F38C07F2-CB27-4C80-BDAB-05E941F9553E}"/>
              </a:ext>
            </a:extLst>
          </p:cNvPr>
          <p:cNvSpPr>
            <a:spLocks noEditPoints="1"/>
          </p:cNvSpPr>
          <p:nvPr/>
        </p:nvSpPr>
        <p:spPr bwMode="auto">
          <a:xfrm>
            <a:off x="9250363" y="3082925"/>
            <a:ext cx="452437" cy="514350"/>
          </a:xfrm>
          <a:custGeom>
            <a:avLst/>
            <a:gdLst>
              <a:gd name="T0" fmla="*/ 92 w 133"/>
              <a:gd name="T1" fmla="*/ 135 h 151"/>
              <a:gd name="T2" fmla="*/ 11 w 133"/>
              <a:gd name="T3" fmla="*/ 45 h 151"/>
              <a:gd name="T4" fmla="*/ 24 w 133"/>
              <a:gd name="T5" fmla="*/ 124 h 151"/>
              <a:gd name="T6" fmla="*/ 83 w 133"/>
              <a:gd name="T7" fmla="*/ 144 h 151"/>
              <a:gd name="T8" fmla="*/ 133 w 133"/>
              <a:gd name="T9" fmla="*/ 135 h 151"/>
              <a:gd name="T10" fmla="*/ 92 w 133"/>
              <a:gd name="T11" fmla="*/ 135 h 151"/>
              <a:gd name="T12" fmla="*/ 22 w 133"/>
              <a:gd name="T13" fmla="*/ 0 h 151"/>
              <a:gd name="T14" fmla="*/ 20 w 133"/>
              <a:gd name="T15" fmla="*/ 52 h 151"/>
              <a:gd name="T16" fmla="*/ 27 w 133"/>
              <a:gd name="T17" fmla="*/ 36 h 151"/>
              <a:gd name="T18" fmla="*/ 24 w 133"/>
              <a:gd name="T19" fmla="*/ 69 h 151"/>
              <a:gd name="T20" fmla="*/ 35 w 133"/>
              <a:gd name="T21" fmla="*/ 89 h 151"/>
              <a:gd name="T22" fmla="*/ 43 w 133"/>
              <a:gd name="T23" fmla="*/ 56 h 151"/>
              <a:gd name="T24" fmla="*/ 46 w 133"/>
              <a:gd name="T25" fmla="*/ 101 h 151"/>
              <a:gd name="T26" fmla="*/ 62 w 133"/>
              <a:gd name="T27" fmla="*/ 114 h 151"/>
              <a:gd name="T28" fmla="*/ 64 w 133"/>
              <a:gd name="T29" fmla="*/ 73 h 151"/>
              <a:gd name="T30" fmla="*/ 75 w 133"/>
              <a:gd name="T31" fmla="*/ 121 h 151"/>
              <a:gd name="T32" fmla="*/ 98 w 133"/>
              <a:gd name="T33" fmla="*/ 129 h 151"/>
              <a:gd name="T34" fmla="*/ 70 w 133"/>
              <a:gd name="T35" fmla="*/ 50 h 151"/>
              <a:gd name="T36" fmla="*/ 22 w 133"/>
              <a:gd name="T3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3" h="151">
                <a:moveTo>
                  <a:pt x="92" y="135"/>
                </a:moveTo>
                <a:cubicBezTo>
                  <a:pt x="80" y="132"/>
                  <a:pt x="16" y="113"/>
                  <a:pt x="11" y="45"/>
                </a:cubicBezTo>
                <a:cubicBezTo>
                  <a:pt x="11" y="45"/>
                  <a:pt x="0" y="86"/>
                  <a:pt x="24" y="124"/>
                </a:cubicBezTo>
                <a:cubicBezTo>
                  <a:pt x="42" y="151"/>
                  <a:pt x="68" y="150"/>
                  <a:pt x="83" y="144"/>
                </a:cubicBezTo>
                <a:cubicBezTo>
                  <a:pt x="114" y="146"/>
                  <a:pt x="133" y="135"/>
                  <a:pt x="133" y="135"/>
                </a:cubicBezTo>
                <a:cubicBezTo>
                  <a:pt x="119" y="140"/>
                  <a:pt x="96" y="136"/>
                  <a:pt x="92" y="135"/>
                </a:cubicBezTo>
                <a:close/>
                <a:moveTo>
                  <a:pt x="22" y="0"/>
                </a:moveTo>
                <a:cubicBezTo>
                  <a:pt x="17" y="21"/>
                  <a:pt x="17" y="38"/>
                  <a:pt x="20" y="52"/>
                </a:cubicBezTo>
                <a:cubicBezTo>
                  <a:pt x="22" y="41"/>
                  <a:pt x="27" y="36"/>
                  <a:pt x="27" y="36"/>
                </a:cubicBezTo>
                <a:cubicBezTo>
                  <a:pt x="22" y="49"/>
                  <a:pt x="24" y="64"/>
                  <a:pt x="24" y="69"/>
                </a:cubicBezTo>
                <a:cubicBezTo>
                  <a:pt x="27" y="77"/>
                  <a:pt x="31" y="83"/>
                  <a:pt x="35" y="89"/>
                </a:cubicBezTo>
                <a:cubicBezTo>
                  <a:pt x="35" y="68"/>
                  <a:pt x="43" y="56"/>
                  <a:pt x="43" y="56"/>
                </a:cubicBezTo>
                <a:cubicBezTo>
                  <a:pt x="39" y="76"/>
                  <a:pt x="44" y="96"/>
                  <a:pt x="46" y="101"/>
                </a:cubicBezTo>
                <a:cubicBezTo>
                  <a:pt x="51" y="106"/>
                  <a:pt x="56" y="111"/>
                  <a:pt x="62" y="114"/>
                </a:cubicBezTo>
                <a:cubicBezTo>
                  <a:pt x="57" y="89"/>
                  <a:pt x="64" y="73"/>
                  <a:pt x="64" y="73"/>
                </a:cubicBezTo>
                <a:cubicBezTo>
                  <a:pt x="63" y="94"/>
                  <a:pt x="72" y="114"/>
                  <a:pt x="75" y="121"/>
                </a:cubicBezTo>
                <a:cubicBezTo>
                  <a:pt x="88" y="127"/>
                  <a:pt x="98" y="129"/>
                  <a:pt x="98" y="129"/>
                </a:cubicBezTo>
                <a:cubicBezTo>
                  <a:pt x="98" y="129"/>
                  <a:pt x="115" y="82"/>
                  <a:pt x="70" y="50"/>
                </a:cubicBezTo>
                <a:cubicBezTo>
                  <a:pt x="36" y="26"/>
                  <a:pt x="22" y="0"/>
                  <a:pt x="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1" name="Freeform 78">
            <a:extLst>
              <a:ext uri="{FF2B5EF4-FFF2-40B4-BE49-F238E27FC236}">
                <a16:creationId xmlns:a16="http://schemas.microsoft.com/office/drawing/2014/main" id="{4FD15FE9-26B2-4ECC-8F28-7F41140CBF16}"/>
              </a:ext>
            </a:extLst>
          </p:cNvPr>
          <p:cNvSpPr>
            <a:spLocks/>
          </p:cNvSpPr>
          <p:nvPr/>
        </p:nvSpPr>
        <p:spPr bwMode="auto">
          <a:xfrm>
            <a:off x="10339388" y="3406775"/>
            <a:ext cx="222250" cy="258763"/>
          </a:xfrm>
          <a:custGeom>
            <a:avLst/>
            <a:gdLst>
              <a:gd name="T0" fmla="*/ 18 w 65"/>
              <a:gd name="T1" fmla="*/ 10 h 76"/>
              <a:gd name="T2" fmla="*/ 28 w 65"/>
              <a:gd name="T3" fmla="*/ 76 h 76"/>
              <a:gd name="T4" fmla="*/ 33 w 65"/>
              <a:gd name="T5" fmla="*/ 0 h 76"/>
              <a:gd name="T6" fmla="*/ 29 w 65"/>
              <a:gd name="T7" fmla="*/ 40 h 76"/>
              <a:gd name="T8" fmla="*/ 18 w 65"/>
              <a:gd name="T9" fmla="*/ 1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76">
                <a:moveTo>
                  <a:pt x="18" y="10"/>
                </a:moveTo>
                <a:cubicBezTo>
                  <a:pt x="18" y="10"/>
                  <a:pt x="0" y="52"/>
                  <a:pt x="28" y="76"/>
                </a:cubicBezTo>
                <a:cubicBezTo>
                  <a:pt x="28" y="76"/>
                  <a:pt x="65" y="40"/>
                  <a:pt x="33" y="0"/>
                </a:cubicBezTo>
                <a:cubicBezTo>
                  <a:pt x="33" y="0"/>
                  <a:pt x="38" y="23"/>
                  <a:pt x="29" y="40"/>
                </a:cubicBezTo>
                <a:cubicBezTo>
                  <a:pt x="29" y="40"/>
                  <a:pt x="27" y="18"/>
                  <a:pt x="18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2" name="Freeform 79">
            <a:extLst>
              <a:ext uri="{FF2B5EF4-FFF2-40B4-BE49-F238E27FC236}">
                <a16:creationId xmlns:a16="http://schemas.microsoft.com/office/drawing/2014/main" id="{60E2C5CB-F16D-4F7D-B0BE-8E498E377A9C}"/>
              </a:ext>
            </a:extLst>
          </p:cNvPr>
          <p:cNvSpPr>
            <a:spLocks/>
          </p:cNvSpPr>
          <p:nvPr/>
        </p:nvSpPr>
        <p:spPr bwMode="auto">
          <a:xfrm>
            <a:off x="10493375" y="3287713"/>
            <a:ext cx="247650" cy="217487"/>
          </a:xfrm>
          <a:custGeom>
            <a:avLst/>
            <a:gdLst>
              <a:gd name="T0" fmla="*/ 5 w 73"/>
              <a:gd name="T1" fmla="*/ 34 h 64"/>
              <a:gd name="T2" fmla="*/ 73 w 73"/>
              <a:gd name="T3" fmla="*/ 45 h 64"/>
              <a:gd name="T4" fmla="*/ 0 w 73"/>
              <a:gd name="T5" fmla="*/ 17 h 64"/>
              <a:gd name="T6" fmla="*/ 38 w 73"/>
              <a:gd name="T7" fmla="*/ 33 h 64"/>
              <a:gd name="T8" fmla="*/ 5 w 73"/>
              <a:gd name="T9" fmla="*/ 3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64">
                <a:moveTo>
                  <a:pt x="5" y="34"/>
                </a:moveTo>
                <a:cubicBezTo>
                  <a:pt x="5" y="34"/>
                  <a:pt x="40" y="64"/>
                  <a:pt x="73" y="45"/>
                </a:cubicBezTo>
                <a:cubicBezTo>
                  <a:pt x="73" y="45"/>
                  <a:pt x="49" y="0"/>
                  <a:pt x="0" y="17"/>
                </a:cubicBezTo>
                <a:cubicBezTo>
                  <a:pt x="0" y="17"/>
                  <a:pt x="25" y="19"/>
                  <a:pt x="38" y="33"/>
                </a:cubicBezTo>
                <a:cubicBezTo>
                  <a:pt x="38" y="33"/>
                  <a:pt x="16" y="28"/>
                  <a:pt x="5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3" name="Freeform 80">
            <a:extLst>
              <a:ext uri="{FF2B5EF4-FFF2-40B4-BE49-F238E27FC236}">
                <a16:creationId xmlns:a16="http://schemas.microsoft.com/office/drawing/2014/main" id="{97A1A04C-A256-460B-8EDB-ED2766123E0E}"/>
              </a:ext>
            </a:extLst>
          </p:cNvPr>
          <p:cNvSpPr>
            <a:spLocks/>
          </p:cNvSpPr>
          <p:nvPr/>
        </p:nvSpPr>
        <p:spPr bwMode="auto">
          <a:xfrm>
            <a:off x="10440988" y="3086100"/>
            <a:ext cx="204787" cy="204788"/>
          </a:xfrm>
          <a:custGeom>
            <a:avLst/>
            <a:gdLst>
              <a:gd name="T0" fmla="*/ 20 w 60"/>
              <a:gd name="T1" fmla="*/ 60 h 60"/>
              <a:gd name="T2" fmla="*/ 51 w 60"/>
              <a:gd name="T3" fmla="*/ 0 h 60"/>
              <a:gd name="T4" fmla="*/ 1 w 60"/>
              <a:gd name="T5" fmla="*/ 59 h 60"/>
              <a:gd name="T6" fmla="*/ 29 w 60"/>
              <a:gd name="T7" fmla="*/ 29 h 60"/>
              <a:gd name="T8" fmla="*/ 20 w 60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20" y="60"/>
                </a:moveTo>
                <a:cubicBezTo>
                  <a:pt x="20" y="60"/>
                  <a:pt x="60" y="36"/>
                  <a:pt x="51" y="0"/>
                </a:cubicBezTo>
                <a:cubicBezTo>
                  <a:pt x="51" y="0"/>
                  <a:pt x="0" y="8"/>
                  <a:pt x="1" y="59"/>
                </a:cubicBezTo>
                <a:cubicBezTo>
                  <a:pt x="1" y="59"/>
                  <a:pt x="11" y="37"/>
                  <a:pt x="29" y="29"/>
                </a:cubicBezTo>
                <a:cubicBezTo>
                  <a:pt x="29" y="29"/>
                  <a:pt x="17" y="48"/>
                  <a:pt x="20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4" name="Freeform 81">
            <a:extLst>
              <a:ext uri="{FF2B5EF4-FFF2-40B4-BE49-F238E27FC236}">
                <a16:creationId xmlns:a16="http://schemas.microsoft.com/office/drawing/2014/main" id="{B52AD4A5-7493-46BE-8E3D-4B448A2E5824}"/>
              </a:ext>
            </a:extLst>
          </p:cNvPr>
          <p:cNvSpPr>
            <a:spLocks/>
          </p:cNvSpPr>
          <p:nvPr/>
        </p:nvSpPr>
        <p:spPr bwMode="auto">
          <a:xfrm>
            <a:off x="10206038" y="3097213"/>
            <a:ext cx="192087" cy="217487"/>
          </a:xfrm>
          <a:custGeom>
            <a:avLst/>
            <a:gdLst>
              <a:gd name="T0" fmla="*/ 56 w 56"/>
              <a:gd name="T1" fmla="*/ 47 h 64"/>
              <a:gd name="T2" fmla="*/ 8 w 56"/>
              <a:gd name="T3" fmla="*/ 0 h 64"/>
              <a:gd name="T4" fmla="*/ 50 w 56"/>
              <a:gd name="T5" fmla="*/ 64 h 64"/>
              <a:gd name="T6" fmla="*/ 29 w 56"/>
              <a:gd name="T7" fmla="*/ 29 h 64"/>
              <a:gd name="T8" fmla="*/ 56 w 56"/>
              <a:gd name="T9" fmla="*/ 4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64">
                <a:moveTo>
                  <a:pt x="56" y="47"/>
                </a:moveTo>
                <a:cubicBezTo>
                  <a:pt x="56" y="47"/>
                  <a:pt x="45" y="2"/>
                  <a:pt x="8" y="0"/>
                </a:cubicBezTo>
                <a:cubicBezTo>
                  <a:pt x="8" y="0"/>
                  <a:pt x="0" y="49"/>
                  <a:pt x="50" y="64"/>
                </a:cubicBezTo>
                <a:cubicBezTo>
                  <a:pt x="50" y="64"/>
                  <a:pt x="31" y="47"/>
                  <a:pt x="29" y="29"/>
                </a:cubicBezTo>
                <a:cubicBezTo>
                  <a:pt x="29" y="29"/>
                  <a:pt x="44" y="46"/>
                  <a:pt x="56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5" name="Freeform 82">
            <a:extLst>
              <a:ext uri="{FF2B5EF4-FFF2-40B4-BE49-F238E27FC236}">
                <a16:creationId xmlns:a16="http://schemas.microsoft.com/office/drawing/2014/main" id="{936E4505-EF38-4BE3-B989-D20ED67DD886}"/>
              </a:ext>
            </a:extLst>
          </p:cNvPr>
          <p:cNvSpPr>
            <a:spLocks/>
          </p:cNvSpPr>
          <p:nvPr/>
        </p:nvSpPr>
        <p:spPr bwMode="auto">
          <a:xfrm>
            <a:off x="10121900" y="3335338"/>
            <a:ext cx="258763" cy="193675"/>
          </a:xfrm>
          <a:custGeom>
            <a:avLst/>
            <a:gdLst>
              <a:gd name="T0" fmla="*/ 61 w 76"/>
              <a:gd name="T1" fmla="*/ 4 h 57"/>
              <a:gd name="T2" fmla="*/ 0 w 76"/>
              <a:gd name="T3" fmla="*/ 34 h 57"/>
              <a:gd name="T4" fmla="*/ 76 w 76"/>
              <a:gd name="T5" fmla="*/ 15 h 57"/>
              <a:gd name="T6" fmla="*/ 35 w 76"/>
              <a:gd name="T7" fmla="*/ 24 h 57"/>
              <a:gd name="T8" fmla="*/ 61 w 76"/>
              <a:gd name="T9" fmla="*/ 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57">
                <a:moveTo>
                  <a:pt x="61" y="4"/>
                </a:moveTo>
                <a:cubicBezTo>
                  <a:pt x="61" y="4"/>
                  <a:pt x="15" y="0"/>
                  <a:pt x="0" y="34"/>
                </a:cubicBezTo>
                <a:cubicBezTo>
                  <a:pt x="0" y="34"/>
                  <a:pt x="46" y="57"/>
                  <a:pt x="76" y="15"/>
                </a:cubicBezTo>
                <a:cubicBezTo>
                  <a:pt x="76" y="15"/>
                  <a:pt x="54" y="27"/>
                  <a:pt x="35" y="24"/>
                </a:cubicBezTo>
                <a:cubicBezTo>
                  <a:pt x="35" y="24"/>
                  <a:pt x="57" y="15"/>
                  <a:pt x="61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6" name="Freeform 83">
            <a:extLst>
              <a:ext uri="{FF2B5EF4-FFF2-40B4-BE49-F238E27FC236}">
                <a16:creationId xmlns:a16="http://schemas.microsoft.com/office/drawing/2014/main" id="{81040B33-E6D2-49F9-AF41-917825788B63}"/>
              </a:ext>
            </a:extLst>
          </p:cNvPr>
          <p:cNvSpPr>
            <a:spLocks/>
          </p:cNvSpPr>
          <p:nvPr/>
        </p:nvSpPr>
        <p:spPr bwMode="auto">
          <a:xfrm>
            <a:off x="11183938" y="3228975"/>
            <a:ext cx="320675" cy="263525"/>
          </a:xfrm>
          <a:custGeom>
            <a:avLst/>
            <a:gdLst>
              <a:gd name="T0" fmla="*/ 0 w 94"/>
              <a:gd name="T1" fmla="*/ 37 h 77"/>
              <a:gd name="T2" fmla="*/ 94 w 94"/>
              <a:gd name="T3" fmla="*/ 36 h 77"/>
              <a:gd name="T4" fmla="*/ 94 w 94"/>
              <a:gd name="T5" fmla="*/ 36 h 77"/>
              <a:gd name="T6" fmla="*/ 0 w 94"/>
              <a:gd name="T7" fmla="*/ 3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77">
                <a:moveTo>
                  <a:pt x="0" y="37"/>
                </a:moveTo>
                <a:cubicBezTo>
                  <a:pt x="21" y="0"/>
                  <a:pt x="68" y="53"/>
                  <a:pt x="94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81" y="77"/>
                  <a:pt x="25" y="24"/>
                  <a:pt x="0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7" name="Freeform 84">
            <a:extLst>
              <a:ext uri="{FF2B5EF4-FFF2-40B4-BE49-F238E27FC236}">
                <a16:creationId xmlns:a16="http://schemas.microsoft.com/office/drawing/2014/main" id="{472CA842-0447-46F2-9D92-8078FC59854D}"/>
              </a:ext>
            </a:extLst>
          </p:cNvPr>
          <p:cNvSpPr>
            <a:spLocks/>
          </p:cNvSpPr>
          <p:nvPr/>
        </p:nvSpPr>
        <p:spPr bwMode="auto">
          <a:xfrm>
            <a:off x="11245850" y="3157538"/>
            <a:ext cx="319088" cy="263525"/>
          </a:xfrm>
          <a:custGeom>
            <a:avLst/>
            <a:gdLst>
              <a:gd name="T0" fmla="*/ 0 w 94"/>
              <a:gd name="T1" fmla="*/ 37 h 77"/>
              <a:gd name="T2" fmla="*/ 94 w 94"/>
              <a:gd name="T3" fmla="*/ 36 h 77"/>
              <a:gd name="T4" fmla="*/ 94 w 94"/>
              <a:gd name="T5" fmla="*/ 36 h 77"/>
              <a:gd name="T6" fmla="*/ 0 w 94"/>
              <a:gd name="T7" fmla="*/ 3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77">
                <a:moveTo>
                  <a:pt x="0" y="37"/>
                </a:moveTo>
                <a:cubicBezTo>
                  <a:pt x="21" y="0"/>
                  <a:pt x="68" y="53"/>
                  <a:pt x="94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81" y="77"/>
                  <a:pt x="25" y="25"/>
                  <a:pt x="0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8" name="Freeform 85">
            <a:extLst>
              <a:ext uri="{FF2B5EF4-FFF2-40B4-BE49-F238E27FC236}">
                <a16:creationId xmlns:a16="http://schemas.microsoft.com/office/drawing/2014/main" id="{D067B683-D816-4BE2-A7EB-F85C4660D986}"/>
              </a:ext>
            </a:extLst>
          </p:cNvPr>
          <p:cNvSpPr>
            <a:spLocks/>
          </p:cNvSpPr>
          <p:nvPr/>
        </p:nvSpPr>
        <p:spPr bwMode="auto">
          <a:xfrm>
            <a:off x="11306175" y="3089275"/>
            <a:ext cx="320675" cy="263525"/>
          </a:xfrm>
          <a:custGeom>
            <a:avLst/>
            <a:gdLst>
              <a:gd name="T0" fmla="*/ 0 w 94"/>
              <a:gd name="T1" fmla="*/ 37 h 77"/>
              <a:gd name="T2" fmla="*/ 94 w 94"/>
              <a:gd name="T3" fmla="*/ 36 h 77"/>
              <a:gd name="T4" fmla="*/ 94 w 94"/>
              <a:gd name="T5" fmla="*/ 36 h 77"/>
              <a:gd name="T6" fmla="*/ 0 w 94"/>
              <a:gd name="T7" fmla="*/ 3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77">
                <a:moveTo>
                  <a:pt x="0" y="37"/>
                </a:moveTo>
                <a:cubicBezTo>
                  <a:pt x="21" y="0"/>
                  <a:pt x="68" y="53"/>
                  <a:pt x="94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81" y="77"/>
                  <a:pt x="25" y="24"/>
                  <a:pt x="0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9" name="Freeform 86">
            <a:extLst>
              <a:ext uri="{FF2B5EF4-FFF2-40B4-BE49-F238E27FC236}">
                <a16:creationId xmlns:a16="http://schemas.microsoft.com/office/drawing/2014/main" id="{4896493D-79C8-4F14-8182-B9D047CC0FAE}"/>
              </a:ext>
            </a:extLst>
          </p:cNvPr>
          <p:cNvSpPr>
            <a:spLocks/>
          </p:cNvSpPr>
          <p:nvPr/>
        </p:nvSpPr>
        <p:spPr bwMode="auto">
          <a:xfrm>
            <a:off x="11377613" y="3059113"/>
            <a:ext cx="177800" cy="115887"/>
          </a:xfrm>
          <a:custGeom>
            <a:avLst/>
            <a:gdLst>
              <a:gd name="T0" fmla="*/ 0 w 52"/>
              <a:gd name="T1" fmla="*/ 26 h 34"/>
              <a:gd name="T2" fmla="*/ 25 w 52"/>
              <a:gd name="T3" fmla="*/ 27 h 34"/>
              <a:gd name="T4" fmla="*/ 49 w 52"/>
              <a:gd name="T5" fmla="*/ 26 h 34"/>
              <a:gd name="T6" fmla="*/ 0 w 52"/>
              <a:gd name="T7" fmla="*/ 2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34">
                <a:moveTo>
                  <a:pt x="0" y="26"/>
                </a:moveTo>
                <a:cubicBezTo>
                  <a:pt x="0" y="26"/>
                  <a:pt x="4" y="20"/>
                  <a:pt x="25" y="27"/>
                </a:cubicBezTo>
                <a:cubicBezTo>
                  <a:pt x="45" y="34"/>
                  <a:pt x="46" y="31"/>
                  <a:pt x="49" y="26"/>
                </a:cubicBezTo>
                <a:cubicBezTo>
                  <a:pt x="52" y="17"/>
                  <a:pt x="7" y="0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00" name="Freeform 87">
            <a:extLst>
              <a:ext uri="{FF2B5EF4-FFF2-40B4-BE49-F238E27FC236}">
                <a16:creationId xmlns:a16="http://schemas.microsoft.com/office/drawing/2014/main" id="{9979AD0F-2022-4BBC-8DBD-25CC4E6D981F}"/>
              </a:ext>
            </a:extLst>
          </p:cNvPr>
          <p:cNvSpPr>
            <a:spLocks/>
          </p:cNvSpPr>
          <p:nvPr/>
        </p:nvSpPr>
        <p:spPr bwMode="auto">
          <a:xfrm>
            <a:off x="11218863" y="3430588"/>
            <a:ext cx="193675" cy="112712"/>
          </a:xfrm>
          <a:custGeom>
            <a:avLst/>
            <a:gdLst>
              <a:gd name="T0" fmla="*/ 42 w 57"/>
              <a:gd name="T1" fmla="*/ 0 h 33"/>
              <a:gd name="T2" fmla="*/ 0 w 57"/>
              <a:gd name="T3" fmla="*/ 20 h 33"/>
              <a:gd name="T4" fmla="*/ 13 w 57"/>
              <a:gd name="T5" fmla="*/ 33 h 33"/>
              <a:gd name="T6" fmla="*/ 29 w 57"/>
              <a:gd name="T7" fmla="*/ 28 h 33"/>
              <a:gd name="T8" fmla="*/ 57 w 57"/>
              <a:gd name="T9" fmla="*/ 5 h 33"/>
              <a:gd name="T10" fmla="*/ 42 w 57"/>
              <a:gd name="T1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33">
                <a:moveTo>
                  <a:pt x="42" y="0"/>
                </a:moveTo>
                <a:cubicBezTo>
                  <a:pt x="37" y="25"/>
                  <a:pt x="13" y="6"/>
                  <a:pt x="0" y="20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5" y="27"/>
                  <a:pt x="29" y="28"/>
                </a:cubicBezTo>
                <a:cubicBezTo>
                  <a:pt x="47" y="29"/>
                  <a:pt x="57" y="14"/>
                  <a:pt x="57" y="5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01" name="Freeform 88">
            <a:extLst>
              <a:ext uri="{FF2B5EF4-FFF2-40B4-BE49-F238E27FC236}">
                <a16:creationId xmlns:a16="http://schemas.microsoft.com/office/drawing/2014/main" id="{119E1432-9F2D-42FC-BC87-9212D8B7D405}"/>
              </a:ext>
            </a:extLst>
          </p:cNvPr>
          <p:cNvSpPr>
            <a:spLocks/>
          </p:cNvSpPr>
          <p:nvPr/>
        </p:nvSpPr>
        <p:spPr bwMode="auto">
          <a:xfrm>
            <a:off x="11174413" y="3362325"/>
            <a:ext cx="92075" cy="123825"/>
          </a:xfrm>
          <a:custGeom>
            <a:avLst/>
            <a:gdLst>
              <a:gd name="T0" fmla="*/ 27 w 27"/>
              <a:gd name="T1" fmla="*/ 6 h 36"/>
              <a:gd name="T2" fmla="*/ 9 w 27"/>
              <a:gd name="T3" fmla="*/ 0 h 36"/>
              <a:gd name="T4" fmla="*/ 6 w 27"/>
              <a:gd name="T5" fmla="*/ 18 h 36"/>
              <a:gd name="T6" fmla="*/ 6 w 27"/>
              <a:gd name="T7" fmla="*/ 33 h 36"/>
              <a:gd name="T8" fmla="*/ 9 w 27"/>
              <a:gd name="T9" fmla="*/ 36 h 36"/>
              <a:gd name="T10" fmla="*/ 22 w 27"/>
              <a:gd name="T11" fmla="*/ 29 h 36"/>
              <a:gd name="T12" fmla="*/ 27 w 27"/>
              <a:gd name="T13" fmla="*/ 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36">
                <a:moveTo>
                  <a:pt x="27" y="6"/>
                </a:moveTo>
                <a:cubicBezTo>
                  <a:pt x="9" y="0"/>
                  <a:pt x="9" y="0"/>
                  <a:pt x="9" y="0"/>
                </a:cubicBezTo>
                <a:cubicBezTo>
                  <a:pt x="0" y="1"/>
                  <a:pt x="5" y="12"/>
                  <a:pt x="6" y="18"/>
                </a:cubicBezTo>
                <a:cubicBezTo>
                  <a:pt x="9" y="31"/>
                  <a:pt x="6" y="33"/>
                  <a:pt x="6" y="33"/>
                </a:cubicBezTo>
                <a:cubicBezTo>
                  <a:pt x="9" y="36"/>
                  <a:pt x="9" y="36"/>
                  <a:pt x="9" y="36"/>
                </a:cubicBezTo>
                <a:cubicBezTo>
                  <a:pt x="13" y="31"/>
                  <a:pt x="17" y="30"/>
                  <a:pt x="22" y="29"/>
                </a:cubicBezTo>
                <a:cubicBezTo>
                  <a:pt x="21" y="20"/>
                  <a:pt x="17" y="12"/>
                  <a:pt x="27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02" name="Freeform 89">
            <a:extLst>
              <a:ext uri="{FF2B5EF4-FFF2-40B4-BE49-F238E27FC236}">
                <a16:creationId xmlns:a16="http://schemas.microsoft.com/office/drawing/2014/main" id="{39A46FD6-E8B1-4F3A-825F-B745F1C1991F}"/>
              </a:ext>
            </a:extLst>
          </p:cNvPr>
          <p:cNvSpPr>
            <a:spLocks/>
          </p:cNvSpPr>
          <p:nvPr/>
        </p:nvSpPr>
        <p:spPr bwMode="auto">
          <a:xfrm>
            <a:off x="11126788" y="3505200"/>
            <a:ext cx="107950" cy="106363"/>
          </a:xfrm>
          <a:custGeom>
            <a:avLst/>
            <a:gdLst>
              <a:gd name="T0" fmla="*/ 30 w 32"/>
              <a:gd name="T1" fmla="*/ 30 h 31"/>
              <a:gd name="T2" fmla="*/ 26 w 32"/>
              <a:gd name="T3" fmla="*/ 30 h 31"/>
              <a:gd name="T4" fmla="*/ 1 w 32"/>
              <a:gd name="T5" fmla="*/ 5 h 31"/>
              <a:gd name="T6" fmla="*/ 1 w 32"/>
              <a:gd name="T7" fmla="*/ 1 h 31"/>
              <a:gd name="T8" fmla="*/ 1 w 32"/>
              <a:gd name="T9" fmla="*/ 1 h 31"/>
              <a:gd name="T10" fmla="*/ 6 w 32"/>
              <a:gd name="T11" fmla="*/ 1 h 31"/>
              <a:gd name="T12" fmla="*/ 31 w 32"/>
              <a:gd name="T13" fmla="*/ 26 h 31"/>
              <a:gd name="T14" fmla="*/ 30 w 32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31">
                <a:moveTo>
                  <a:pt x="30" y="30"/>
                </a:moveTo>
                <a:cubicBezTo>
                  <a:pt x="29" y="31"/>
                  <a:pt x="27" y="31"/>
                  <a:pt x="26" y="30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3" y="0"/>
                  <a:pt x="4" y="0"/>
                  <a:pt x="6" y="1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7"/>
                  <a:pt x="32" y="29"/>
                  <a:pt x="30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03" name="Freeform 90">
            <a:extLst>
              <a:ext uri="{FF2B5EF4-FFF2-40B4-BE49-F238E27FC236}">
                <a16:creationId xmlns:a16="http://schemas.microsoft.com/office/drawing/2014/main" id="{3641AEC3-D59F-4A91-8885-FA40486A5C43}"/>
              </a:ext>
            </a:extLst>
          </p:cNvPr>
          <p:cNvSpPr>
            <a:spLocks/>
          </p:cNvSpPr>
          <p:nvPr/>
        </p:nvSpPr>
        <p:spPr bwMode="auto">
          <a:xfrm>
            <a:off x="11115675" y="3519488"/>
            <a:ext cx="106363" cy="106362"/>
          </a:xfrm>
          <a:custGeom>
            <a:avLst/>
            <a:gdLst>
              <a:gd name="T0" fmla="*/ 30 w 31"/>
              <a:gd name="T1" fmla="*/ 30 h 31"/>
              <a:gd name="T2" fmla="*/ 26 w 31"/>
              <a:gd name="T3" fmla="*/ 30 h 31"/>
              <a:gd name="T4" fmla="*/ 1 w 31"/>
              <a:gd name="T5" fmla="*/ 5 h 31"/>
              <a:gd name="T6" fmla="*/ 1 w 31"/>
              <a:gd name="T7" fmla="*/ 1 h 31"/>
              <a:gd name="T8" fmla="*/ 1 w 31"/>
              <a:gd name="T9" fmla="*/ 1 h 31"/>
              <a:gd name="T10" fmla="*/ 5 w 31"/>
              <a:gd name="T11" fmla="*/ 1 h 31"/>
              <a:gd name="T12" fmla="*/ 30 w 31"/>
              <a:gd name="T13" fmla="*/ 26 h 31"/>
              <a:gd name="T14" fmla="*/ 30 w 31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1">
                <a:moveTo>
                  <a:pt x="30" y="30"/>
                </a:moveTo>
                <a:cubicBezTo>
                  <a:pt x="29" y="31"/>
                  <a:pt x="27" y="31"/>
                  <a:pt x="26" y="30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7"/>
                  <a:pt x="31" y="29"/>
                  <a:pt x="30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04" name="Freeform 91">
            <a:extLst>
              <a:ext uri="{FF2B5EF4-FFF2-40B4-BE49-F238E27FC236}">
                <a16:creationId xmlns:a16="http://schemas.microsoft.com/office/drawing/2014/main" id="{E4A7D6FB-20B0-482B-9F87-F6A221B49A5D}"/>
              </a:ext>
            </a:extLst>
          </p:cNvPr>
          <p:cNvSpPr>
            <a:spLocks/>
          </p:cNvSpPr>
          <p:nvPr/>
        </p:nvSpPr>
        <p:spPr bwMode="auto">
          <a:xfrm>
            <a:off x="11139488" y="3492500"/>
            <a:ext cx="106362" cy="104775"/>
          </a:xfrm>
          <a:custGeom>
            <a:avLst/>
            <a:gdLst>
              <a:gd name="T0" fmla="*/ 30 w 31"/>
              <a:gd name="T1" fmla="*/ 30 h 31"/>
              <a:gd name="T2" fmla="*/ 26 w 31"/>
              <a:gd name="T3" fmla="*/ 30 h 31"/>
              <a:gd name="T4" fmla="*/ 1 w 31"/>
              <a:gd name="T5" fmla="*/ 5 h 31"/>
              <a:gd name="T6" fmla="*/ 1 w 31"/>
              <a:gd name="T7" fmla="*/ 1 h 31"/>
              <a:gd name="T8" fmla="*/ 1 w 31"/>
              <a:gd name="T9" fmla="*/ 1 h 31"/>
              <a:gd name="T10" fmla="*/ 5 w 31"/>
              <a:gd name="T11" fmla="*/ 1 h 31"/>
              <a:gd name="T12" fmla="*/ 30 w 31"/>
              <a:gd name="T13" fmla="*/ 26 h 31"/>
              <a:gd name="T14" fmla="*/ 30 w 31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1">
                <a:moveTo>
                  <a:pt x="30" y="30"/>
                </a:moveTo>
                <a:cubicBezTo>
                  <a:pt x="29" y="31"/>
                  <a:pt x="27" y="31"/>
                  <a:pt x="26" y="30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7"/>
                  <a:pt x="31" y="29"/>
                  <a:pt x="30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05" name="Freeform 92">
            <a:extLst>
              <a:ext uri="{FF2B5EF4-FFF2-40B4-BE49-F238E27FC236}">
                <a16:creationId xmlns:a16="http://schemas.microsoft.com/office/drawing/2014/main" id="{35F872D3-11E3-4134-8851-F4657929E0AF}"/>
              </a:ext>
            </a:extLst>
          </p:cNvPr>
          <p:cNvSpPr>
            <a:spLocks/>
          </p:cNvSpPr>
          <p:nvPr/>
        </p:nvSpPr>
        <p:spPr bwMode="auto">
          <a:xfrm>
            <a:off x="11150600" y="3475038"/>
            <a:ext cx="107950" cy="109537"/>
          </a:xfrm>
          <a:custGeom>
            <a:avLst/>
            <a:gdLst>
              <a:gd name="T0" fmla="*/ 31 w 32"/>
              <a:gd name="T1" fmla="*/ 31 h 32"/>
              <a:gd name="T2" fmla="*/ 26 w 32"/>
              <a:gd name="T3" fmla="*/ 31 h 32"/>
              <a:gd name="T4" fmla="*/ 2 w 32"/>
              <a:gd name="T5" fmla="*/ 6 h 32"/>
              <a:gd name="T6" fmla="*/ 2 w 32"/>
              <a:gd name="T7" fmla="*/ 2 h 32"/>
              <a:gd name="T8" fmla="*/ 2 w 32"/>
              <a:gd name="T9" fmla="*/ 2 h 32"/>
              <a:gd name="T10" fmla="*/ 6 w 32"/>
              <a:gd name="T11" fmla="*/ 2 h 32"/>
              <a:gd name="T12" fmla="*/ 31 w 32"/>
              <a:gd name="T13" fmla="*/ 27 h 32"/>
              <a:gd name="T14" fmla="*/ 31 w 32"/>
              <a:gd name="T15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32">
                <a:moveTo>
                  <a:pt x="31" y="31"/>
                </a:moveTo>
                <a:cubicBezTo>
                  <a:pt x="29" y="32"/>
                  <a:pt x="28" y="32"/>
                  <a:pt x="26" y="31"/>
                </a:cubicBezTo>
                <a:cubicBezTo>
                  <a:pt x="2" y="6"/>
                  <a:pt x="2" y="6"/>
                  <a:pt x="2" y="6"/>
                </a:cubicBezTo>
                <a:cubicBezTo>
                  <a:pt x="0" y="5"/>
                  <a:pt x="0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0"/>
                  <a:pt x="5" y="1"/>
                  <a:pt x="6" y="2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8"/>
                  <a:pt x="32" y="30"/>
                  <a:pt x="31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06" name="Freeform 93">
            <a:extLst>
              <a:ext uri="{FF2B5EF4-FFF2-40B4-BE49-F238E27FC236}">
                <a16:creationId xmlns:a16="http://schemas.microsoft.com/office/drawing/2014/main" id="{D8BC4679-195B-4A82-ABEE-83BC833C7CD9}"/>
              </a:ext>
            </a:extLst>
          </p:cNvPr>
          <p:cNvSpPr>
            <a:spLocks/>
          </p:cNvSpPr>
          <p:nvPr/>
        </p:nvSpPr>
        <p:spPr bwMode="auto">
          <a:xfrm>
            <a:off x="11129963" y="3557588"/>
            <a:ext cx="53975" cy="57150"/>
          </a:xfrm>
          <a:custGeom>
            <a:avLst/>
            <a:gdLst>
              <a:gd name="T0" fmla="*/ 9 w 16"/>
              <a:gd name="T1" fmla="*/ 16 h 17"/>
              <a:gd name="T2" fmla="*/ 8 w 16"/>
              <a:gd name="T3" fmla="*/ 16 h 17"/>
              <a:gd name="T4" fmla="*/ 0 w 16"/>
              <a:gd name="T5" fmla="*/ 10 h 17"/>
              <a:gd name="T6" fmla="*/ 0 w 16"/>
              <a:gd name="T7" fmla="*/ 9 h 17"/>
              <a:gd name="T8" fmla="*/ 7 w 16"/>
              <a:gd name="T9" fmla="*/ 1 h 17"/>
              <a:gd name="T10" fmla="*/ 8 w 16"/>
              <a:gd name="T11" fmla="*/ 1 h 17"/>
              <a:gd name="T12" fmla="*/ 16 w 16"/>
              <a:gd name="T13" fmla="*/ 7 h 17"/>
              <a:gd name="T14" fmla="*/ 16 w 16"/>
              <a:gd name="T15" fmla="*/ 8 h 17"/>
              <a:gd name="T16" fmla="*/ 9 w 16"/>
              <a:gd name="T17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7">
                <a:moveTo>
                  <a:pt x="9" y="16"/>
                </a:moveTo>
                <a:cubicBezTo>
                  <a:pt x="9" y="17"/>
                  <a:pt x="8" y="17"/>
                  <a:pt x="8" y="1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cubicBezTo>
                  <a:pt x="7" y="1"/>
                  <a:pt x="7" y="1"/>
                  <a:pt x="7" y="1"/>
                </a:cubicBezTo>
                <a:cubicBezTo>
                  <a:pt x="8" y="0"/>
                  <a:pt x="8" y="0"/>
                  <a:pt x="8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8"/>
                  <a:pt x="16" y="8"/>
                </a:cubicBezTo>
                <a:lnTo>
                  <a:pt x="9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07" name="Freeform 94">
            <a:extLst>
              <a:ext uri="{FF2B5EF4-FFF2-40B4-BE49-F238E27FC236}">
                <a16:creationId xmlns:a16="http://schemas.microsoft.com/office/drawing/2014/main" id="{6B2FB09A-A7C8-433F-8DE1-720D96600A61}"/>
              </a:ext>
            </a:extLst>
          </p:cNvPr>
          <p:cNvSpPr>
            <a:spLocks/>
          </p:cNvSpPr>
          <p:nvPr/>
        </p:nvSpPr>
        <p:spPr bwMode="auto">
          <a:xfrm>
            <a:off x="425450" y="3959225"/>
            <a:ext cx="639763" cy="549275"/>
          </a:xfrm>
          <a:custGeom>
            <a:avLst/>
            <a:gdLst>
              <a:gd name="T0" fmla="*/ 117 w 188"/>
              <a:gd name="T1" fmla="*/ 107 h 161"/>
              <a:gd name="T2" fmla="*/ 112 w 188"/>
              <a:gd name="T3" fmla="*/ 111 h 161"/>
              <a:gd name="T4" fmla="*/ 105 w 188"/>
              <a:gd name="T5" fmla="*/ 108 h 161"/>
              <a:gd name="T6" fmla="*/ 106 w 188"/>
              <a:gd name="T7" fmla="*/ 105 h 161"/>
              <a:gd name="T8" fmla="*/ 97 w 188"/>
              <a:gd name="T9" fmla="*/ 95 h 161"/>
              <a:gd name="T10" fmla="*/ 98 w 188"/>
              <a:gd name="T11" fmla="*/ 87 h 161"/>
              <a:gd name="T12" fmla="*/ 105 w 188"/>
              <a:gd name="T13" fmla="*/ 85 h 161"/>
              <a:gd name="T14" fmla="*/ 99 w 188"/>
              <a:gd name="T15" fmla="*/ 2 h 161"/>
              <a:gd name="T16" fmla="*/ 91 w 188"/>
              <a:gd name="T17" fmla="*/ 2 h 161"/>
              <a:gd name="T18" fmla="*/ 85 w 188"/>
              <a:gd name="T19" fmla="*/ 85 h 161"/>
              <a:gd name="T20" fmla="*/ 91 w 188"/>
              <a:gd name="T21" fmla="*/ 87 h 161"/>
              <a:gd name="T22" fmla="*/ 92 w 188"/>
              <a:gd name="T23" fmla="*/ 95 h 161"/>
              <a:gd name="T24" fmla="*/ 83 w 188"/>
              <a:gd name="T25" fmla="*/ 105 h 161"/>
              <a:gd name="T26" fmla="*/ 84 w 188"/>
              <a:gd name="T27" fmla="*/ 108 h 161"/>
              <a:gd name="T28" fmla="*/ 76 w 188"/>
              <a:gd name="T29" fmla="*/ 111 h 161"/>
              <a:gd name="T30" fmla="*/ 72 w 188"/>
              <a:gd name="T31" fmla="*/ 107 h 161"/>
              <a:gd name="T32" fmla="*/ 0 w 188"/>
              <a:gd name="T33" fmla="*/ 153 h 161"/>
              <a:gd name="T34" fmla="*/ 5 w 188"/>
              <a:gd name="T35" fmla="*/ 160 h 161"/>
              <a:gd name="T36" fmla="*/ 82 w 188"/>
              <a:gd name="T37" fmla="*/ 123 h 161"/>
              <a:gd name="T38" fmla="*/ 80 w 188"/>
              <a:gd name="T39" fmla="*/ 117 h 161"/>
              <a:gd name="T40" fmla="*/ 86 w 188"/>
              <a:gd name="T41" fmla="*/ 113 h 161"/>
              <a:gd name="T42" fmla="*/ 95 w 188"/>
              <a:gd name="T43" fmla="*/ 116 h 161"/>
              <a:gd name="T44" fmla="*/ 103 w 188"/>
              <a:gd name="T45" fmla="*/ 113 h 161"/>
              <a:gd name="T46" fmla="*/ 109 w 188"/>
              <a:gd name="T47" fmla="*/ 118 h 161"/>
              <a:gd name="T48" fmla="*/ 107 w 188"/>
              <a:gd name="T49" fmla="*/ 124 h 161"/>
              <a:gd name="T50" fmla="*/ 184 w 188"/>
              <a:gd name="T51" fmla="*/ 161 h 161"/>
              <a:gd name="T52" fmla="*/ 188 w 188"/>
              <a:gd name="T53" fmla="*/ 154 h 161"/>
              <a:gd name="T54" fmla="*/ 117 w 188"/>
              <a:gd name="T55" fmla="*/ 10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8" h="161">
                <a:moveTo>
                  <a:pt x="117" y="107"/>
                </a:moveTo>
                <a:cubicBezTo>
                  <a:pt x="117" y="107"/>
                  <a:pt x="115" y="108"/>
                  <a:pt x="112" y="111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6" y="107"/>
                  <a:pt x="106" y="106"/>
                  <a:pt x="106" y="105"/>
                </a:cubicBezTo>
                <a:cubicBezTo>
                  <a:pt x="106" y="100"/>
                  <a:pt x="102" y="96"/>
                  <a:pt x="97" y="95"/>
                </a:cubicBezTo>
                <a:cubicBezTo>
                  <a:pt x="98" y="87"/>
                  <a:pt x="98" y="87"/>
                  <a:pt x="98" y="87"/>
                </a:cubicBezTo>
                <a:cubicBezTo>
                  <a:pt x="100" y="86"/>
                  <a:pt x="103" y="86"/>
                  <a:pt x="105" y="85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5" y="0"/>
                  <a:pt x="91" y="2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85"/>
                  <a:pt x="87" y="86"/>
                  <a:pt x="91" y="87"/>
                </a:cubicBezTo>
                <a:cubicBezTo>
                  <a:pt x="92" y="95"/>
                  <a:pt x="92" y="95"/>
                  <a:pt x="92" y="95"/>
                </a:cubicBezTo>
                <a:cubicBezTo>
                  <a:pt x="87" y="96"/>
                  <a:pt x="83" y="100"/>
                  <a:pt x="83" y="105"/>
                </a:cubicBezTo>
                <a:cubicBezTo>
                  <a:pt x="83" y="106"/>
                  <a:pt x="83" y="107"/>
                  <a:pt x="84" y="108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5" y="110"/>
                  <a:pt x="73" y="108"/>
                  <a:pt x="72" y="107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1" y="157"/>
                  <a:pt x="5" y="160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82" y="123"/>
                  <a:pt x="82" y="121"/>
                  <a:pt x="80" y="117"/>
                </a:cubicBezTo>
                <a:cubicBezTo>
                  <a:pt x="86" y="113"/>
                  <a:pt x="86" y="113"/>
                  <a:pt x="86" y="113"/>
                </a:cubicBezTo>
                <a:cubicBezTo>
                  <a:pt x="89" y="115"/>
                  <a:pt x="91" y="116"/>
                  <a:pt x="95" y="116"/>
                </a:cubicBezTo>
                <a:cubicBezTo>
                  <a:pt x="98" y="116"/>
                  <a:pt x="101" y="115"/>
                  <a:pt x="103" y="113"/>
                </a:cubicBezTo>
                <a:cubicBezTo>
                  <a:pt x="109" y="118"/>
                  <a:pt x="109" y="118"/>
                  <a:pt x="109" y="118"/>
                </a:cubicBezTo>
                <a:cubicBezTo>
                  <a:pt x="108" y="119"/>
                  <a:pt x="108" y="122"/>
                  <a:pt x="107" y="124"/>
                </a:cubicBezTo>
                <a:cubicBezTo>
                  <a:pt x="184" y="161"/>
                  <a:pt x="184" y="161"/>
                  <a:pt x="184" y="161"/>
                </a:cubicBezTo>
                <a:cubicBezTo>
                  <a:pt x="184" y="161"/>
                  <a:pt x="188" y="158"/>
                  <a:pt x="188" y="154"/>
                </a:cubicBezTo>
                <a:lnTo>
                  <a:pt x="117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08" name="Freeform 95">
            <a:extLst>
              <a:ext uri="{FF2B5EF4-FFF2-40B4-BE49-F238E27FC236}">
                <a16:creationId xmlns:a16="http://schemas.microsoft.com/office/drawing/2014/main" id="{D5ACA508-959F-4A6E-A9E9-905EC082CB85}"/>
              </a:ext>
            </a:extLst>
          </p:cNvPr>
          <p:cNvSpPr>
            <a:spLocks/>
          </p:cNvSpPr>
          <p:nvPr/>
        </p:nvSpPr>
        <p:spPr bwMode="auto">
          <a:xfrm>
            <a:off x="1474788" y="4214813"/>
            <a:ext cx="571500" cy="184150"/>
          </a:xfrm>
          <a:custGeom>
            <a:avLst/>
            <a:gdLst>
              <a:gd name="T0" fmla="*/ 168 w 168"/>
              <a:gd name="T1" fmla="*/ 8 h 54"/>
              <a:gd name="T2" fmla="*/ 130 w 168"/>
              <a:gd name="T3" fmla="*/ 8 h 54"/>
              <a:gd name="T4" fmla="*/ 130 w 168"/>
              <a:gd name="T5" fmla="*/ 0 h 54"/>
              <a:gd name="T6" fmla="*/ 77 w 168"/>
              <a:gd name="T7" fmla="*/ 0 h 54"/>
              <a:gd name="T8" fmla="*/ 77 w 168"/>
              <a:gd name="T9" fmla="*/ 8 h 54"/>
              <a:gd name="T10" fmla="*/ 51 w 168"/>
              <a:gd name="T11" fmla="*/ 8 h 54"/>
              <a:gd name="T12" fmla="*/ 0 w 168"/>
              <a:gd name="T13" fmla="*/ 54 h 54"/>
              <a:gd name="T14" fmla="*/ 28 w 168"/>
              <a:gd name="T15" fmla="*/ 54 h 54"/>
              <a:gd name="T16" fmla="*/ 51 w 168"/>
              <a:gd name="T17" fmla="*/ 35 h 54"/>
              <a:gd name="T18" fmla="*/ 77 w 168"/>
              <a:gd name="T19" fmla="*/ 35 h 54"/>
              <a:gd name="T20" fmla="*/ 77 w 168"/>
              <a:gd name="T21" fmla="*/ 43 h 54"/>
              <a:gd name="T22" fmla="*/ 130 w 168"/>
              <a:gd name="T23" fmla="*/ 43 h 54"/>
              <a:gd name="T24" fmla="*/ 130 w 168"/>
              <a:gd name="T25" fmla="*/ 35 h 54"/>
              <a:gd name="T26" fmla="*/ 168 w 168"/>
              <a:gd name="T27" fmla="*/ 35 h 54"/>
              <a:gd name="T28" fmla="*/ 168 w 168"/>
              <a:gd name="T29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8" h="54">
                <a:moveTo>
                  <a:pt x="168" y="8"/>
                </a:moveTo>
                <a:cubicBezTo>
                  <a:pt x="130" y="8"/>
                  <a:pt x="130" y="8"/>
                  <a:pt x="130" y="8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8"/>
                  <a:pt x="77" y="8"/>
                  <a:pt x="77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24" y="8"/>
                  <a:pt x="2" y="28"/>
                  <a:pt x="0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43"/>
                  <a:pt x="40" y="35"/>
                  <a:pt x="51" y="35"/>
                </a:cubicBezTo>
                <a:cubicBezTo>
                  <a:pt x="77" y="35"/>
                  <a:pt x="77" y="35"/>
                  <a:pt x="77" y="35"/>
                </a:cubicBezTo>
                <a:cubicBezTo>
                  <a:pt x="77" y="43"/>
                  <a:pt x="77" y="43"/>
                  <a:pt x="77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68" y="35"/>
                  <a:pt x="168" y="35"/>
                  <a:pt x="168" y="35"/>
                </a:cubicBezTo>
                <a:lnTo>
                  <a:pt x="168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09" name="Rectangle 96">
            <a:extLst>
              <a:ext uri="{FF2B5EF4-FFF2-40B4-BE49-F238E27FC236}">
                <a16:creationId xmlns:a16="http://schemas.microsoft.com/office/drawing/2014/main" id="{6345771E-3D8A-49D7-AE33-91C6E7AB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4437063"/>
            <a:ext cx="125413" cy="66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10" name="Oval 97">
            <a:extLst>
              <a:ext uri="{FF2B5EF4-FFF2-40B4-BE49-F238E27FC236}">
                <a16:creationId xmlns:a16="http://schemas.microsoft.com/office/drawing/2014/main" id="{422FA74B-F5A3-4251-94C8-7E31844D7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4075113"/>
            <a:ext cx="119062" cy="1158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11" name="Freeform 98">
            <a:extLst>
              <a:ext uri="{FF2B5EF4-FFF2-40B4-BE49-F238E27FC236}">
                <a16:creationId xmlns:a16="http://schemas.microsoft.com/office/drawing/2014/main" id="{F6429FF4-2CF9-49D8-BD7E-A0501640CA00}"/>
              </a:ext>
            </a:extLst>
          </p:cNvPr>
          <p:cNvSpPr>
            <a:spLocks noEditPoints="1"/>
          </p:cNvSpPr>
          <p:nvPr/>
        </p:nvSpPr>
        <p:spPr bwMode="auto">
          <a:xfrm>
            <a:off x="1658938" y="4105275"/>
            <a:ext cx="342900" cy="65088"/>
          </a:xfrm>
          <a:custGeom>
            <a:avLst/>
            <a:gdLst>
              <a:gd name="T0" fmla="*/ 29 w 101"/>
              <a:gd name="T1" fmla="*/ 0 h 19"/>
              <a:gd name="T2" fmla="*/ 9 w 101"/>
              <a:gd name="T3" fmla="*/ 0 h 19"/>
              <a:gd name="T4" fmla="*/ 0 w 101"/>
              <a:gd name="T5" fmla="*/ 10 h 19"/>
              <a:gd name="T6" fmla="*/ 9 w 101"/>
              <a:gd name="T7" fmla="*/ 19 h 19"/>
              <a:gd name="T8" fmla="*/ 30 w 101"/>
              <a:gd name="T9" fmla="*/ 19 h 19"/>
              <a:gd name="T10" fmla="*/ 27 w 101"/>
              <a:gd name="T11" fmla="*/ 8 h 19"/>
              <a:gd name="T12" fmla="*/ 29 w 101"/>
              <a:gd name="T13" fmla="*/ 0 h 19"/>
              <a:gd name="T14" fmla="*/ 91 w 101"/>
              <a:gd name="T15" fmla="*/ 0 h 19"/>
              <a:gd name="T16" fmla="*/ 71 w 101"/>
              <a:gd name="T17" fmla="*/ 0 h 19"/>
              <a:gd name="T18" fmla="*/ 73 w 101"/>
              <a:gd name="T19" fmla="*/ 8 h 19"/>
              <a:gd name="T20" fmla="*/ 70 w 101"/>
              <a:gd name="T21" fmla="*/ 19 h 19"/>
              <a:gd name="T22" fmla="*/ 91 w 101"/>
              <a:gd name="T23" fmla="*/ 19 h 19"/>
              <a:gd name="T24" fmla="*/ 101 w 101"/>
              <a:gd name="T25" fmla="*/ 10 h 19"/>
              <a:gd name="T26" fmla="*/ 91 w 101"/>
              <a:gd name="T2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1" h="19">
                <a:moveTo>
                  <a:pt x="2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19"/>
                  <a:pt x="9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16"/>
                  <a:pt x="27" y="12"/>
                  <a:pt x="27" y="8"/>
                </a:cubicBezTo>
                <a:cubicBezTo>
                  <a:pt x="27" y="5"/>
                  <a:pt x="28" y="3"/>
                  <a:pt x="29" y="0"/>
                </a:cubicBezTo>
                <a:close/>
                <a:moveTo>
                  <a:pt x="91" y="0"/>
                </a:moveTo>
                <a:cubicBezTo>
                  <a:pt x="71" y="0"/>
                  <a:pt x="71" y="0"/>
                  <a:pt x="71" y="0"/>
                </a:cubicBezTo>
                <a:cubicBezTo>
                  <a:pt x="72" y="3"/>
                  <a:pt x="73" y="5"/>
                  <a:pt x="73" y="8"/>
                </a:cubicBezTo>
                <a:cubicBezTo>
                  <a:pt x="73" y="12"/>
                  <a:pt x="71" y="16"/>
                  <a:pt x="70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7" y="19"/>
                  <a:pt x="101" y="15"/>
                  <a:pt x="101" y="10"/>
                </a:cubicBezTo>
                <a:cubicBezTo>
                  <a:pt x="101" y="4"/>
                  <a:pt x="97" y="0"/>
                  <a:pt x="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12" name="Freeform 99">
            <a:extLst>
              <a:ext uri="{FF2B5EF4-FFF2-40B4-BE49-F238E27FC236}">
                <a16:creationId xmlns:a16="http://schemas.microsoft.com/office/drawing/2014/main" id="{579230C7-3F35-40DD-8D32-408C5350DEA0}"/>
              </a:ext>
            </a:extLst>
          </p:cNvPr>
          <p:cNvSpPr>
            <a:spLocks/>
          </p:cNvSpPr>
          <p:nvPr/>
        </p:nvSpPr>
        <p:spPr bwMode="auto">
          <a:xfrm>
            <a:off x="2733675" y="4232275"/>
            <a:ext cx="246063" cy="330200"/>
          </a:xfrm>
          <a:custGeom>
            <a:avLst/>
            <a:gdLst>
              <a:gd name="T0" fmla="*/ 37 w 155"/>
              <a:gd name="T1" fmla="*/ 0 h 208"/>
              <a:gd name="T2" fmla="*/ 0 w 155"/>
              <a:gd name="T3" fmla="*/ 208 h 208"/>
              <a:gd name="T4" fmla="*/ 84 w 155"/>
              <a:gd name="T5" fmla="*/ 88 h 208"/>
              <a:gd name="T6" fmla="*/ 114 w 155"/>
              <a:gd name="T7" fmla="*/ 206 h 208"/>
              <a:gd name="T8" fmla="*/ 155 w 155"/>
              <a:gd name="T9" fmla="*/ 0 h 208"/>
              <a:gd name="T10" fmla="*/ 37 w 155"/>
              <a:gd name="T1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208">
                <a:moveTo>
                  <a:pt x="37" y="0"/>
                </a:moveTo>
                <a:lnTo>
                  <a:pt x="0" y="208"/>
                </a:lnTo>
                <a:lnTo>
                  <a:pt x="84" y="88"/>
                </a:lnTo>
                <a:lnTo>
                  <a:pt x="114" y="206"/>
                </a:lnTo>
                <a:lnTo>
                  <a:pt x="155" y="0"/>
                </a:lnTo>
                <a:lnTo>
                  <a:pt x="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13" name="Freeform 100">
            <a:extLst>
              <a:ext uri="{FF2B5EF4-FFF2-40B4-BE49-F238E27FC236}">
                <a16:creationId xmlns:a16="http://schemas.microsoft.com/office/drawing/2014/main" id="{5397AA62-CB73-4001-A953-A8A479F0D21E}"/>
              </a:ext>
            </a:extLst>
          </p:cNvPr>
          <p:cNvSpPr>
            <a:spLocks/>
          </p:cNvSpPr>
          <p:nvPr/>
        </p:nvSpPr>
        <p:spPr bwMode="auto">
          <a:xfrm>
            <a:off x="2543175" y="4033838"/>
            <a:ext cx="433388" cy="171450"/>
          </a:xfrm>
          <a:custGeom>
            <a:avLst/>
            <a:gdLst>
              <a:gd name="T0" fmla="*/ 155 w 273"/>
              <a:gd name="T1" fmla="*/ 108 h 108"/>
              <a:gd name="T2" fmla="*/ 133 w 273"/>
              <a:gd name="T3" fmla="*/ 45 h 108"/>
              <a:gd name="T4" fmla="*/ 0 w 273"/>
              <a:gd name="T5" fmla="*/ 22 h 108"/>
              <a:gd name="T6" fmla="*/ 238 w 273"/>
              <a:gd name="T7" fmla="*/ 0 h 108"/>
              <a:gd name="T8" fmla="*/ 273 w 273"/>
              <a:gd name="T9" fmla="*/ 105 h 108"/>
              <a:gd name="T10" fmla="*/ 155 w 273"/>
              <a:gd name="T1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3" h="108">
                <a:moveTo>
                  <a:pt x="155" y="108"/>
                </a:moveTo>
                <a:lnTo>
                  <a:pt x="133" y="45"/>
                </a:lnTo>
                <a:lnTo>
                  <a:pt x="0" y="22"/>
                </a:lnTo>
                <a:lnTo>
                  <a:pt x="238" y="0"/>
                </a:lnTo>
                <a:lnTo>
                  <a:pt x="273" y="105"/>
                </a:lnTo>
                <a:lnTo>
                  <a:pt x="155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14" name="Oval 101">
            <a:extLst>
              <a:ext uri="{FF2B5EF4-FFF2-40B4-BE49-F238E27FC236}">
                <a16:creationId xmlns:a16="http://schemas.microsoft.com/office/drawing/2014/main" id="{91209D69-730F-4672-BB10-D217B3B9A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3905250"/>
            <a:ext cx="125412" cy="1190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15" name="Freeform 102">
            <a:extLst>
              <a:ext uri="{FF2B5EF4-FFF2-40B4-BE49-F238E27FC236}">
                <a16:creationId xmlns:a16="http://schemas.microsoft.com/office/drawing/2014/main" id="{D7E8C95B-5419-4102-81DA-BF8016D77755}"/>
              </a:ext>
            </a:extLst>
          </p:cNvPr>
          <p:cNvSpPr>
            <a:spLocks noEditPoints="1"/>
          </p:cNvSpPr>
          <p:nvPr/>
        </p:nvSpPr>
        <p:spPr bwMode="auto">
          <a:xfrm>
            <a:off x="2435225" y="4265613"/>
            <a:ext cx="265113" cy="300037"/>
          </a:xfrm>
          <a:custGeom>
            <a:avLst/>
            <a:gdLst>
              <a:gd name="T0" fmla="*/ 2 w 167"/>
              <a:gd name="T1" fmla="*/ 9 h 189"/>
              <a:gd name="T2" fmla="*/ 133 w 167"/>
              <a:gd name="T3" fmla="*/ 189 h 189"/>
              <a:gd name="T4" fmla="*/ 167 w 167"/>
              <a:gd name="T5" fmla="*/ 0 h 189"/>
              <a:gd name="T6" fmla="*/ 83 w 167"/>
              <a:gd name="T7" fmla="*/ 183 h 189"/>
              <a:gd name="T8" fmla="*/ 88 w 167"/>
              <a:gd name="T9" fmla="*/ 140 h 189"/>
              <a:gd name="T10" fmla="*/ 90 w 167"/>
              <a:gd name="T11" fmla="*/ 183 h 189"/>
              <a:gd name="T12" fmla="*/ 28 w 167"/>
              <a:gd name="T13" fmla="*/ 108 h 189"/>
              <a:gd name="T14" fmla="*/ 43 w 167"/>
              <a:gd name="T15" fmla="*/ 82 h 189"/>
              <a:gd name="T16" fmla="*/ 43 w 167"/>
              <a:gd name="T17" fmla="*/ 127 h 189"/>
              <a:gd name="T18" fmla="*/ 36 w 167"/>
              <a:gd name="T19" fmla="*/ 133 h 189"/>
              <a:gd name="T20" fmla="*/ 32 w 167"/>
              <a:gd name="T21" fmla="*/ 125 h 189"/>
              <a:gd name="T22" fmla="*/ 88 w 167"/>
              <a:gd name="T23" fmla="*/ 82 h 189"/>
              <a:gd name="T24" fmla="*/ 88 w 167"/>
              <a:gd name="T25" fmla="*/ 127 h 189"/>
              <a:gd name="T26" fmla="*/ 88 w 167"/>
              <a:gd name="T27" fmla="*/ 82 h 189"/>
              <a:gd name="T28" fmla="*/ 47 w 167"/>
              <a:gd name="T29" fmla="*/ 73 h 189"/>
              <a:gd name="T30" fmla="*/ 81 w 167"/>
              <a:gd name="T31" fmla="*/ 73 h 189"/>
              <a:gd name="T32" fmla="*/ 109 w 167"/>
              <a:gd name="T33" fmla="*/ 110 h 189"/>
              <a:gd name="T34" fmla="*/ 109 w 167"/>
              <a:gd name="T35" fmla="*/ 157 h 189"/>
              <a:gd name="T36" fmla="*/ 109 w 167"/>
              <a:gd name="T37" fmla="*/ 110 h 189"/>
              <a:gd name="T38" fmla="*/ 109 w 167"/>
              <a:gd name="T39" fmla="*/ 52 h 189"/>
              <a:gd name="T40" fmla="*/ 109 w 167"/>
              <a:gd name="T41" fmla="*/ 97 h 189"/>
              <a:gd name="T42" fmla="*/ 88 w 167"/>
              <a:gd name="T43" fmla="*/ 67 h 189"/>
              <a:gd name="T44" fmla="*/ 88 w 167"/>
              <a:gd name="T45" fmla="*/ 22 h 189"/>
              <a:gd name="T46" fmla="*/ 88 w 167"/>
              <a:gd name="T47" fmla="*/ 67 h 189"/>
              <a:gd name="T48" fmla="*/ 64 w 167"/>
              <a:gd name="T49" fmla="*/ 39 h 189"/>
              <a:gd name="T50" fmla="*/ 51 w 167"/>
              <a:gd name="T51" fmla="*/ 9 h 189"/>
              <a:gd name="T52" fmla="*/ 81 w 167"/>
              <a:gd name="T53" fmla="*/ 15 h 189"/>
              <a:gd name="T54" fmla="*/ 43 w 167"/>
              <a:gd name="T55" fmla="*/ 67 h 189"/>
              <a:gd name="T56" fmla="*/ 43 w 167"/>
              <a:gd name="T57" fmla="*/ 22 h 189"/>
              <a:gd name="T58" fmla="*/ 36 w 167"/>
              <a:gd name="T59" fmla="*/ 73 h 189"/>
              <a:gd name="T60" fmla="*/ 19 w 167"/>
              <a:gd name="T61" fmla="*/ 54 h 189"/>
              <a:gd name="T62" fmla="*/ 36 w 167"/>
              <a:gd name="T63" fmla="*/ 73 h 189"/>
              <a:gd name="T64" fmla="*/ 81 w 167"/>
              <a:gd name="T65" fmla="*/ 133 h 189"/>
              <a:gd name="T66" fmla="*/ 47 w 167"/>
              <a:gd name="T67" fmla="*/ 133 h 189"/>
              <a:gd name="T68" fmla="*/ 75 w 167"/>
              <a:gd name="T69" fmla="*/ 183 h 189"/>
              <a:gd name="T70" fmla="*/ 64 w 167"/>
              <a:gd name="T71" fmla="*/ 170 h 189"/>
              <a:gd name="T72" fmla="*/ 109 w 167"/>
              <a:gd name="T73" fmla="*/ 170 h 189"/>
              <a:gd name="T74" fmla="*/ 98 w 167"/>
              <a:gd name="T75" fmla="*/ 183 h 189"/>
              <a:gd name="T76" fmla="*/ 113 w 167"/>
              <a:gd name="T77" fmla="*/ 163 h 189"/>
              <a:gd name="T78" fmla="*/ 133 w 167"/>
              <a:gd name="T79" fmla="*/ 142 h 189"/>
              <a:gd name="T80" fmla="*/ 113 w 167"/>
              <a:gd name="T81" fmla="*/ 163 h 189"/>
              <a:gd name="T82" fmla="*/ 113 w 167"/>
              <a:gd name="T83" fmla="*/ 103 h 189"/>
              <a:gd name="T84" fmla="*/ 141 w 167"/>
              <a:gd name="T85" fmla="*/ 95 h 189"/>
              <a:gd name="T86" fmla="*/ 131 w 167"/>
              <a:gd name="T87" fmla="*/ 127 h 189"/>
              <a:gd name="T88" fmla="*/ 148 w 167"/>
              <a:gd name="T89" fmla="*/ 58 h 189"/>
              <a:gd name="T90" fmla="*/ 137 w 167"/>
              <a:gd name="T91" fmla="*/ 73 h 189"/>
              <a:gd name="T92" fmla="*/ 113 w 167"/>
              <a:gd name="T93" fmla="*/ 45 h 189"/>
              <a:gd name="T94" fmla="*/ 148 w 167"/>
              <a:gd name="T95" fmla="*/ 45 h 189"/>
              <a:gd name="T96" fmla="*/ 126 w 167"/>
              <a:gd name="T97" fmla="*/ 15 h 189"/>
              <a:gd name="T98" fmla="*/ 92 w 167"/>
              <a:gd name="T99" fmla="*/ 15 h 189"/>
              <a:gd name="T100" fmla="*/ 122 w 167"/>
              <a:gd name="T101" fmla="*/ 9 h 189"/>
              <a:gd name="T102" fmla="*/ 32 w 167"/>
              <a:gd name="T103" fmla="*/ 9 h 189"/>
              <a:gd name="T104" fmla="*/ 19 w 167"/>
              <a:gd name="T105" fmla="*/ 39 h 189"/>
              <a:gd name="T106" fmla="*/ 10 w 167"/>
              <a:gd name="T107" fmla="*/ 9 h 189"/>
              <a:gd name="T108" fmla="*/ 36 w 167"/>
              <a:gd name="T109" fmla="*/ 148 h 189"/>
              <a:gd name="T110" fmla="*/ 60 w 167"/>
              <a:gd name="T111" fmla="*/ 163 h 189"/>
              <a:gd name="T112" fmla="*/ 40 w 167"/>
              <a:gd name="T113" fmla="*/ 183 h 189"/>
              <a:gd name="T114" fmla="*/ 152 w 167"/>
              <a:gd name="T115" fmla="*/ 35 h 189"/>
              <a:gd name="T116" fmla="*/ 141 w 167"/>
              <a:gd name="T117" fmla="*/ 9 h 189"/>
              <a:gd name="T118" fmla="*/ 152 w 167"/>
              <a:gd name="T119" fmla="*/ 3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" h="189">
                <a:moveTo>
                  <a:pt x="0" y="0"/>
                </a:moveTo>
                <a:lnTo>
                  <a:pt x="2" y="9"/>
                </a:lnTo>
                <a:lnTo>
                  <a:pt x="34" y="189"/>
                </a:lnTo>
                <a:lnTo>
                  <a:pt x="133" y="189"/>
                </a:lnTo>
                <a:lnTo>
                  <a:pt x="165" y="9"/>
                </a:lnTo>
                <a:lnTo>
                  <a:pt x="167" y="0"/>
                </a:lnTo>
                <a:lnTo>
                  <a:pt x="0" y="0"/>
                </a:lnTo>
                <a:close/>
                <a:moveTo>
                  <a:pt x="83" y="183"/>
                </a:moveTo>
                <a:lnTo>
                  <a:pt x="70" y="163"/>
                </a:lnTo>
                <a:lnTo>
                  <a:pt x="88" y="140"/>
                </a:lnTo>
                <a:lnTo>
                  <a:pt x="105" y="163"/>
                </a:lnTo>
                <a:lnTo>
                  <a:pt x="90" y="183"/>
                </a:lnTo>
                <a:lnTo>
                  <a:pt x="83" y="183"/>
                </a:lnTo>
                <a:close/>
                <a:moveTo>
                  <a:pt x="28" y="108"/>
                </a:moveTo>
                <a:lnTo>
                  <a:pt x="28" y="101"/>
                </a:lnTo>
                <a:lnTo>
                  <a:pt x="43" y="82"/>
                </a:lnTo>
                <a:lnTo>
                  <a:pt x="60" y="103"/>
                </a:lnTo>
                <a:lnTo>
                  <a:pt x="43" y="127"/>
                </a:lnTo>
                <a:lnTo>
                  <a:pt x="28" y="108"/>
                </a:lnTo>
                <a:close/>
                <a:moveTo>
                  <a:pt x="36" y="133"/>
                </a:moveTo>
                <a:lnTo>
                  <a:pt x="34" y="138"/>
                </a:lnTo>
                <a:lnTo>
                  <a:pt x="32" y="125"/>
                </a:lnTo>
                <a:lnTo>
                  <a:pt x="36" y="133"/>
                </a:lnTo>
                <a:close/>
                <a:moveTo>
                  <a:pt x="88" y="82"/>
                </a:moveTo>
                <a:lnTo>
                  <a:pt x="105" y="103"/>
                </a:lnTo>
                <a:lnTo>
                  <a:pt x="88" y="127"/>
                </a:lnTo>
                <a:lnTo>
                  <a:pt x="70" y="103"/>
                </a:lnTo>
                <a:lnTo>
                  <a:pt x="88" y="82"/>
                </a:lnTo>
                <a:close/>
                <a:moveTo>
                  <a:pt x="64" y="97"/>
                </a:moveTo>
                <a:lnTo>
                  <a:pt x="47" y="73"/>
                </a:lnTo>
                <a:lnTo>
                  <a:pt x="64" y="52"/>
                </a:lnTo>
                <a:lnTo>
                  <a:pt x="81" y="73"/>
                </a:lnTo>
                <a:lnTo>
                  <a:pt x="64" y="97"/>
                </a:lnTo>
                <a:close/>
                <a:moveTo>
                  <a:pt x="109" y="110"/>
                </a:moveTo>
                <a:lnTo>
                  <a:pt x="126" y="133"/>
                </a:lnTo>
                <a:lnTo>
                  <a:pt x="109" y="157"/>
                </a:lnTo>
                <a:lnTo>
                  <a:pt x="92" y="133"/>
                </a:lnTo>
                <a:lnTo>
                  <a:pt x="109" y="110"/>
                </a:lnTo>
                <a:close/>
                <a:moveTo>
                  <a:pt x="92" y="73"/>
                </a:moveTo>
                <a:lnTo>
                  <a:pt x="109" y="52"/>
                </a:lnTo>
                <a:lnTo>
                  <a:pt x="126" y="73"/>
                </a:lnTo>
                <a:lnTo>
                  <a:pt x="109" y="97"/>
                </a:lnTo>
                <a:lnTo>
                  <a:pt x="92" y="73"/>
                </a:lnTo>
                <a:close/>
                <a:moveTo>
                  <a:pt x="88" y="67"/>
                </a:moveTo>
                <a:lnTo>
                  <a:pt x="70" y="45"/>
                </a:lnTo>
                <a:lnTo>
                  <a:pt x="88" y="22"/>
                </a:lnTo>
                <a:lnTo>
                  <a:pt x="105" y="45"/>
                </a:lnTo>
                <a:lnTo>
                  <a:pt x="88" y="67"/>
                </a:lnTo>
                <a:close/>
                <a:moveTo>
                  <a:pt x="81" y="15"/>
                </a:moveTo>
                <a:lnTo>
                  <a:pt x="64" y="39"/>
                </a:lnTo>
                <a:lnTo>
                  <a:pt x="47" y="15"/>
                </a:lnTo>
                <a:lnTo>
                  <a:pt x="51" y="9"/>
                </a:lnTo>
                <a:lnTo>
                  <a:pt x="77" y="9"/>
                </a:lnTo>
                <a:lnTo>
                  <a:pt x="81" y="15"/>
                </a:lnTo>
                <a:close/>
                <a:moveTo>
                  <a:pt x="60" y="45"/>
                </a:moveTo>
                <a:lnTo>
                  <a:pt x="43" y="67"/>
                </a:lnTo>
                <a:lnTo>
                  <a:pt x="25" y="45"/>
                </a:lnTo>
                <a:lnTo>
                  <a:pt x="43" y="22"/>
                </a:lnTo>
                <a:lnTo>
                  <a:pt x="60" y="45"/>
                </a:lnTo>
                <a:close/>
                <a:moveTo>
                  <a:pt x="36" y="73"/>
                </a:moveTo>
                <a:lnTo>
                  <a:pt x="25" y="90"/>
                </a:lnTo>
                <a:lnTo>
                  <a:pt x="19" y="54"/>
                </a:lnTo>
                <a:lnTo>
                  <a:pt x="19" y="52"/>
                </a:lnTo>
                <a:lnTo>
                  <a:pt x="36" y="73"/>
                </a:lnTo>
                <a:close/>
                <a:moveTo>
                  <a:pt x="64" y="110"/>
                </a:moveTo>
                <a:lnTo>
                  <a:pt x="81" y="133"/>
                </a:lnTo>
                <a:lnTo>
                  <a:pt x="64" y="157"/>
                </a:lnTo>
                <a:lnTo>
                  <a:pt x="47" y="133"/>
                </a:lnTo>
                <a:lnTo>
                  <a:pt x="64" y="110"/>
                </a:lnTo>
                <a:close/>
                <a:moveTo>
                  <a:pt x="75" y="183"/>
                </a:moveTo>
                <a:lnTo>
                  <a:pt x="55" y="183"/>
                </a:lnTo>
                <a:lnTo>
                  <a:pt x="64" y="170"/>
                </a:lnTo>
                <a:lnTo>
                  <a:pt x="75" y="183"/>
                </a:lnTo>
                <a:close/>
                <a:moveTo>
                  <a:pt x="109" y="170"/>
                </a:moveTo>
                <a:lnTo>
                  <a:pt x="118" y="183"/>
                </a:lnTo>
                <a:lnTo>
                  <a:pt x="98" y="183"/>
                </a:lnTo>
                <a:lnTo>
                  <a:pt x="109" y="170"/>
                </a:lnTo>
                <a:close/>
                <a:moveTo>
                  <a:pt x="113" y="163"/>
                </a:moveTo>
                <a:lnTo>
                  <a:pt x="131" y="140"/>
                </a:lnTo>
                <a:lnTo>
                  <a:pt x="133" y="142"/>
                </a:lnTo>
                <a:lnTo>
                  <a:pt x="126" y="181"/>
                </a:lnTo>
                <a:lnTo>
                  <a:pt x="113" y="163"/>
                </a:lnTo>
                <a:close/>
                <a:moveTo>
                  <a:pt x="131" y="127"/>
                </a:moveTo>
                <a:lnTo>
                  <a:pt x="113" y="103"/>
                </a:lnTo>
                <a:lnTo>
                  <a:pt x="131" y="82"/>
                </a:lnTo>
                <a:lnTo>
                  <a:pt x="141" y="95"/>
                </a:lnTo>
                <a:lnTo>
                  <a:pt x="137" y="118"/>
                </a:lnTo>
                <a:lnTo>
                  <a:pt x="131" y="127"/>
                </a:lnTo>
                <a:close/>
                <a:moveTo>
                  <a:pt x="137" y="73"/>
                </a:moveTo>
                <a:lnTo>
                  <a:pt x="148" y="58"/>
                </a:lnTo>
                <a:lnTo>
                  <a:pt x="143" y="84"/>
                </a:lnTo>
                <a:lnTo>
                  <a:pt x="137" y="73"/>
                </a:lnTo>
                <a:close/>
                <a:moveTo>
                  <a:pt x="131" y="67"/>
                </a:moveTo>
                <a:lnTo>
                  <a:pt x="113" y="45"/>
                </a:lnTo>
                <a:lnTo>
                  <a:pt x="131" y="22"/>
                </a:lnTo>
                <a:lnTo>
                  <a:pt x="148" y="45"/>
                </a:lnTo>
                <a:lnTo>
                  <a:pt x="131" y="67"/>
                </a:lnTo>
                <a:close/>
                <a:moveTo>
                  <a:pt x="126" y="15"/>
                </a:moveTo>
                <a:lnTo>
                  <a:pt x="109" y="39"/>
                </a:lnTo>
                <a:lnTo>
                  <a:pt x="92" y="15"/>
                </a:lnTo>
                <a:lnTo>
                  <a:pt x="96" y="9"/>
                </a:lnTo>
                <a:lnTo>
                  <a:pt x="122" y="9"/>
                </a:lnTo>
                <a:lnTo>
                  <a:pt x="126" y="15"/>
                </a:lnTo>
                <a:close/>
                <a:moveTo>
                  <a:pt x="32" y="9"/>
                </a:moveTo>
                <a:lnTo>
                  <a:pt x="36" y="15"/>
                </a:lnTo>
                <a:lnTo>
                  <a:pt x="19" y="39"/>
                </a:lnTo>
                <a:lnTo>
                  <a:pt x="15" y="30"/>
                </a:lnTo>
                <a:lnTo>
                  <a:pt x="10" y="9"/>
                </a:lnTo>
                <a:lnTo>
                  <a:pt x="32" y="9"/>
                </a:lnTo>
                <a:close/>
                <a:moveTo>
                  <a:pt x="36" y="148"/>
                </a:moveTo>
                <a:lnTo>
                  <a:pt x="43" y="140"/>
                </a:lnTo>
                <a:lnTo>
                  <a:pt x="60" y="163"/>
                </a:lnTo>
                <a:lnTo>
                  <a:pt x="45" y="183"/>
                </a:lnTo>
                <a:lnTo>
                  <a:pt x="40" y="183"/>
                </a:lnTo>
                <a:lnTo>
                  <a:pt x="36" y="148"/>
                </a:lnTo>
                <a:close/>
                <a:moveTo>
                  <a:pt x="152" y="35"/>
                </a:moveTo>
                <a:lnTo>
                  <a:pt x="137" y="15"/>
                </a:lnTo>
                <a:lnTo>
                  <a:pt x="141" y="9"/>
                </a:lnTo>
                <a:lnTo>
                  <a:pt x="156" y="9"/>
                </a:lnTo>
                <a:lnTo>
                  <a:pt x="1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16" name="Freeform 103">
            <a:extLst>
              <a:ext uri="{FF2B5EF4-FFF2-40B4-BE49-F238E27FC236}">
                <a16:creationId xmlns:a16="http://schemas.microsoft.com/office/drawing/2014/main" id="{C37195DC-B82E-4DBE-BC39-1981828A7FFF}"/>
              </a:ext>
            </a:extLst>
          </p:cNvPr>
          <p:cNvSpPr>
            <a:spLocks/>
          </p:cNvSpPr>
          <p:nvPr/>
        </p:nvSpPr>
        <p:spPr bwMode="auto">
          <a:xfrm>
            <a:off x="2503488" y="4146550"/>
            <a:ext cx="104775" cy="82550"/>
          </a:xfrm>
          <a:custGeom>
            <a:avLst/>
            <a:gdLst>
              <a:gd name="T0" fmla="*/ 17 w 66"/>
              <a:gd name="T1" fmla="*/ 26 h 52"/>
              <a:gd name="T2" fmla="*/ 0 w 66"/>
              <a:gd name="T3" fmla="*/ 6 h 52"/>
              <a:gd name="T4" fmla="*/ 25 w 66"/>
              <a:gd name="T5" fmla="*/ 11 h 52"/>
              <a:gd name="T6" fmla="*/ 66 w 66"/>
              <a:gd name="T7" fmla="*/ 0 h 52"/>
              <a:gd name="T8" fmla="*/ 38 w 66"/>
              <a:gd name="T9" fmla="*/ 26 h 52"/>
              <a:gd name="T10" fmla="*/ 47 w 66"/>
              <a:gd name="T11" fmla="*/ 52 h 52"/>
              <a:gd name="T12" fmla="*/ 30 w 66"/>
              <a:gd name="T13" fmla="*/ 41 h 52"/>
              <a:gd name="T14" fmla="*/ 17 w 66"/>
              <a:gd name="T15" fmla="*/ 52 h 52"/>
              <a:gd name="T16" fmla="*/ 17 w 66"/>
              <a:gd name="T17" fmla="*/ 45 h 52"/>
              <a:gd name="T18" fmla="*/ 4 w 66"/>
              <a:gd name="T19" fmla="*/ 43 h 52"/>
              <a:gd name="T20" fmla="*/ 17 w 66"/>
              <a:gd name="T21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52">
                <a:moveTo>
                  <a:pt x="17" y="26"/>
                </a:moveTo>
                <a:lnTo>
                  <a:pt x="0" y="6"/>
                </a:lnTo>
                <a:lnTo>
                  <a:pt x="25" y="11"/>
                </a:lnTo>
                <a:lnTo>
                  <a:pt x="66" y="0"/>
                </a:lnTo>
                <a:lnTo>
                  <a:pt x="38" y="26"/>
                </a:lnTo>
                <a:lnTo>
                  <a:pt x="47" y="52"/>
                </a:lnTo>
                <a:lnTo>
                  <a:pt x="30" y="41"/>
                </a:lnTo>
                <a:lnTo>
                  <a:pt x="17" y="52"/>
                </a:lnTo>
                <a:lnTo>
                  <a:pt x="17" y="45"/>
                </a:lnTo>
                <a:lnTo>
                  <a:pt x="4" y="43"/>
                </a:lnTo>
                <a:lnTo>
                  <a:pt x="17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17" name="Freeform 104">
            <a:extLst>
              <a:ext uri="{FF2B5EF4-FFF2-40B4-BE49-F238E27FC236}">
                <a16:creationId xmlns:a16="http://schemas.microsoft.com/office/drawing/2014/main" id="{FFFAACC5-3CF2-4824-A40C-15E88CB0DAD9}"/>
              </a:ext>
            </a:extLst>
          </p:cNvPr>
          <p:cNvSpPr>
            <a:spLocks/>
          </p:cNvSpPr>
          <p:nvPr/>
        </p:nvSpPr>
        <p:spPr bwMode="auto">
          <a:xfrm>
            <a:off x="3395663" y="3986213"/>
            <a:ext cx="485775" cy="392112"/>
          </a:xfrm>
          <a:custGeom>
            <a:avLst/>
            <a:gdLst>
              <a:gd name="T0" fmla="*/ 116 w 143"/>
              <a:gd name="T1" fmla="*/ 7 h 115"/>
              <a:gd name="T2" fmla="*/ 114 w 143"/>
              <a:gd name="T3" fmla="*/ 1 h 115"/>
              <a:gd name="T4" fmla="*/ 107 w 143"/>
              <a:gd name="T5" fmla="*/ 3 h 115"/>
              <a:gd name="T6" fmla="*/ 62 w 143"/>
              <a:gd name="T7" fmla="*/ 80 h 115"/>
              <a:gd name="T8" fmla="*/ 47 w 143"/>
              <a:gd name="T9" fmla="*/ 64 h 115"/>
              <a:gd name="T10" fmla="*/ 7 w 143"/>
              <a:gd name="T11" fmla="*/ 70 h 115"/>
              <a:gd name="T12" fmla="*/ 22 w 143"/>
              <a:gd name="T13" fmla="*/ 107 h 115"/>
              <a:gd name="T14" fmla="*/ 62 w 143"/>
              <a:gd name="T15" fmla="*/ 101 h 115"/>
              <a:gd name="T16" fmla="*/ 63 w 143"/>
              <a:gd name="T17" fmla="*/ 100 h 115"/>
              <a:gd name="T18" fmla="*/ 63 w 143"/>
              <a:gd name="T19" fmla="*/ 99 h 115"/>
              <a:gd name="T20" fmla="*/ 100 w 143"/>
              <a:gd name="T21" fmla="*/ 35 h 115"/>
              <a:gd name="T22" fmla="*/ 143 w 143"/>
              <a:gd name="T23" fmla="*/ 48 h 115"/>
              <a:gd name="T24" fmla="*/ 116 w 143"/>
              <a:gd name="T25" fmla="*/ 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" h="115">
                <a:moveTo>
                  <a:pt x="116" y="7"/>
                </a:moveTo>
                <a:cubicBezTo>
                  <a:pt x="116" y="5"/>
                  <a:pt x="116" y="2"/>
                  <a:pt x="114" y="1"/>
                </a:cubicBezTo>
                <a:cubicBezTo>
                  <a:pt x="111" y="0"/>
                  <a:pt x="108" y="1"/>
                  <a:pt x="107" y="3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3"/>
                  <a:pt x="54" y="68"/>
                  <a:pt x="47" y="64"/>
                </a:cubicBezTo>
                <a:cubicBezTo>
                  <a:pt x="32" y="55"/>
                  <a:pt x="14" y="58"/>
                  <a:pt x="7" y="70"/>
                </a:cubicBezTo>
                <a:cubicBezTo>
                  <a:pt x="0" y="82"/>
                  <a:pt x="7" y="99"/>
                  <a:pt x="22" y="107"/>
                </a:cubicBezTo>
                <a:cubicBezTo>
                  <a:pt x="37" y="115"/>
                  <a:pt x="55" y="112"/>
                  <a:pt x="62" y="101"/>
                </a:cubicBezTo>
                <a:cubicBezTo>
                  <a:pt x="62" y="100"/>
                  <a:pt x="62" y="100"/>
                  <a:pt x="63" y="100"/>
                </a:cubicBezTo>
                <a:cubicBezTo>
                  <a:pt x="63" y="99"/>
                  <a:pt x="63" y="99"/>
                  <a:pt x="63" y="99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16" y="55"/>
                  <a:pt x="143" y="48"/>
                  <a:pt x="143" y="48"/>
                </a:cubicBezTo>
                <a:cubicBezTo>
                  <a:pt x="115" y="40"/>
                  <a:pt x="116" y="12"/>
                  <a:pt x="116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18" name="Freeform 105">
            <a:extLst>
              <a:ext uri="{FF2B5EF4-FFF2-40B4-BE49-F238E27FC236}">
                <a16:creationId xmlns:a16="http://schemas.microsoft.com/office/drawing/2014/main" id="{2F5F4603-A940-42D5-8CD2-71FF483AD17C}"/>
              </a:ext>
            </a:extLst>
          </p:cNvPr>
          <p:cNvSpPr>
            <a:spLocks noEditPoints="1"/>
          </p:cNvSpPr>
          <p:nvPr/>
        </p:nvSpPr>
        <p:spPr bwMode="auto">
          <a:xfrm>
            <a:off x="3568700" y="4173538"/>
            <a:ext cx="344488" cy="334962"/>
          </a:xfrm>
          <a:custGeom>
            <a:avLst/>
            <a:gdLst>
              <a:gd name="T0" fmla="*/ 83 w 101"/>
              <a:gd name="T1" fmla="*/ 7 h 98"/>
              <a:gd name="T2" fmla="*/ 53 w 101"/>
              <a:gd name="T3" fmla="*/ 0 h 98"/>
              <a:gd name="T4" fmla="*/ 18 w 101"/>
              <a:gd name="T5" fmla="*/ 59 h 98"/>
              <a:gd name="T6" fmla="*/ 0 w 101"/>
              <a:gd name="T7" fmla="*/ 70 h 98"/>
              <a:gd name="T8" fmla="*/ 47 w 101"/>
              <a:gd name="T9" fmla="*/ 98 h 98"/>
              <a:gd name="T10" fmla="*/ 101 w 101"/>
              <a:gd name="T11" fmla="*/ 46 h 98"/>
              <a:gd name="T12" fmla="*/ 83 w 101"/>
              <a:gd name="T13" fmla="*/ 7 h 98"/>
              <a:gd name="T14" fmla="*/ 47 w 101"/>
              <a:gd name="T15" fmla="*/ 62 h 98"/>
              <a:gd name="T16" fmla="*/ 31 w 101"/>
              <a:gd name="T17" fmla="*/ 46 h 98"/>
              <a:gd name="T18" fmla="*/ 47 w 101"/>
              <a:gd name="T19" fmla="*/ 30 h 98"/>
              <a:gd name="T20" fmla="*/ 63 w 101"/>
              <a:gd name="T21" fmla="*/ 46 h 98"/>
              <a:gd name="T22" fmla="*/ 47 w 101"/>
              <a:gd name="T23" fmla="*/ 62 h 98"/>
              <a:gd name="T24" fmla="*/ 81 w 101"/>
              <a:gd name="T25" fmla="*/ 79 h 98"/>
              <a:gd name="T26" fmla="*/ 63 w 101"/>
              <a:gd name="T27" fmla="*/ 60 h 98"/>
              <a:gd name="T28" fmla="*/ 67 w 101"/>
              <a:gd name="T29" fmla="*/ 55 h 98"/>
              <a:gd name="T30" fmla="*/ 89 w 101"/>
              <a:gd name="T31" fmla="*/ 68 h 98"/>
              <a:gd name="T32" fmla="*/ 81 w 101"/>
              <a:gd name="T33" fmla="*/ 7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" h="98">
                <a:moveTo>
                  <a:pt x="83" y="7"/>
                </a:moveTo>
                <a:cubicBezTo>
                  <a:pt x="65" y="9"/>
                  <a:pt x="53" y="0"/>
                  <a:pt x="53" y="0"/>
                </a:cubicBezTo>
                <a:cubicBezTo>
                  <a:pt x="53" y="0"/>
                  <a:pt x="24" y="51"/>
                  <a:pt x="18" y="59"/>
                </a:cubicBezTo>
                <a:cubicBezTo>
                  <a:pt x="14" y="64"/>
                  <a:pt x="5" y="69"/>
                  <a:pt x="0" y="70"/>
                </a:cubicBezTo>
                <a:cubicBezTo>
                  <a:pt x="9" y="87"/>
                  <a:pt x="27" y="98"/>
                  <a:pt x="47" y="98"/>
                </a:cubicBezTo>
                <a:cubicBezTo>
                  <a:pt x="77" y="98"/>
                  <a:pt x="101" y="75"/>
                  <a:pt x="101" y="46"/>
                </a:cubicBezTo>
                <a:cubicBezTo>
                  <a:pt x="101" y="31"/>
                  <a:pt x="94" y="17"/>
                  <a:pt x="83" y="7"/>
                </a:cubicBezTo>
                <a:close/>
                <a:moveTo>
                  <a:pt x="47" y="62"/>
                </a:moveTo>
                <a:cubicBezTo>
                  <a:pt x="38" y="62"/>
                  <a:pt x="31" y="55"/>
                  <a:pt x="31" y="46"/>
                </a:cubicBezTo>
                <a:cubicBezTo>
                  <a:pt x="31" y="37"/>
                  <a:pt x="38" y="30"/>
                  <a:pt x="47" y="30"/>
                </a:cubicBezTo>
                <a:cubicBezTo>
                  <a:pt x="56" y="30"/>
                  <a:pt x="63" y="37"/>
                  <a:pt x="63" y="46"/>
                </a:cubicBezTo>
                <a:cubicBezTo>
                  <a:pt x="63" y="55"/>
                  <a:pt x="56" y="62"/>
                  <a:pt x="47" y="62"/>
                </a:cubicBezTo>
                <a:close/>
                <a:moveTo>
                  <a:pt x="81" y="79"/>
                </a:moveTo>
                <a:cubicBezTo>
                  <a:pt x="63" y="60"/>
                  <a:pt x="63" y="60"/>
                  <a:pt x="63" y="60"/>
                </a:cubicBezTo>
                <a:cubicBezTo>
                  <a:pt x="63" y="60"/>
                  <a:pt x="65" y="58"/>
                  <a:pt x="67" y="55"/>
                </a:cubicBezTo>
                <a:cubicBezTo>
                  <a:pt x="89" y="68"/>
                  <a:pt x="89" y="68"/>
                  <a:pt x="89" y="68"/>
                </a:cubicBezTo>
                <a:cubicBezTo>
                  <a:pt x="89" y="68"/>
                  <a:pt x="86" y="74"/>
                  <a:pt x="81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19" name="Freeform 106">
            <a:extLst>
              <a:ext uri="{FF2B5EF4-FFF2-40B4-BE49-F238E27FC236}">
                <a16:creationId xmlns:a16="http://schemas.microsoft.com/office/drawing/2014/main" id="{5E355DA9-A273-4665-9416-8E9B60E0F10E}"/>
              </a:ext>
            </a:extLst>
          </p:cNvPr>
          <p:cNvSpPr>
            <a:spLocks noEditPoints="1"/>
          </p:cNvSpPr>
          <p:nvPr/>
        </p:nvSpPr>
        <p:spPr bwMode="auto">
          <a:xfrm>
            <a:off x="4314825" y="4129088"/>
            <a:ext cx="598488" cy="320675"/>
          </a:xfrm>
          <a:custGeom>
            <a:avLst/>
            <a:gdLst>
              <a:gd name="T0" fmla="*/ 99 w 176"/>
              <a:gd name="T1" fmla="*/ 37 h 94"/>
              <a:gd name="T2" fmla="*/ 86 w 176"/>
              <a:gd name="T3" fmla="*/ 50 h 94"/>
              <a:gd name="T4" fmla="*/ 93 w 176"/>
              <a:gd name="T5" fmla="*/ 61 h 94"/>
              <a:gd name="T6" fmla="*/ 105 w 176"/>
              <a:gd name="T7" fmla="*/ 61 h 94"/>
              <a:gd name="T8" fmla="*/ 111 w 176"/>
              <a:gd name="T9" fmla="*/ 50 h 94"/>
              <a:gd name="T10" fmla="*/ 105 w 176"/>
              <a:gd name="T11" fmla="*/ 39 h 94"/>
              <a:gd name="T12" fmla="*/ 42 w 176"/>
              <a:gd name="T13" fmla="*/ 0 h 94"/>
              <a:gd name="T14" fmla="*/ 0 w 176"/>
              <a:gd name="T15" fmla="*/ 52 h 94"/>
              <a:gd name="T16" fmla="*/ 134 w 176"/>
              <a:gd name="T17" fmla="*/ 94 h 94"/>
              <a:gd name="T18" fmla="*/ 176 w 176"/>
              <a:gd name="T19" fmla="*/ 42 h 94"/>
              <a:gd name="T20" fmla="*/ 74 w 176"/>
              <a:gd name="T21" fmla="*/ 65 h 94"/>
              <a:gd name="T22" fmla="*/ 70 w 176"/>
              <a:gd name="T23" fmla="*/ 48 h 94"/>
              <a:gd name="T24" fmla="*/ 67 w 176"/>
              <a:gd name="T25" fmla="*/ 39 h 94"/>
              <a:gd name="T26" fmla="*/ 57 w 176"/>
              <a:gd name="T27" fmla="*/ 39 h 94"/>
              <a:gd name="T28" fmla="*/ 53 w 176"/>
              <a:gd name="T29" fmla="*/ 53 h 94"/>
              <a:gd name="T30" fmla="*/ 49 w 176"/>
              <a:gd name="T31" fmla="*/ 65 h 94"/>
              <a:gd name="T32" fmla="*/ 48 w 176"/>
              <a:gd name="T33" fmla="*/ 42 h 94"/>
              <a:gd name="T34" fmla="*/ 41 w 176"/>
              <a:gd name="T35" fmla="*/ 37 h 94"/>
              <a:gd name="T36" fmla="*/ 32 w 176"/>
              <a:gd name="T37" fmla="*/ 43 h 94"/>
              <a:gd name="T38" fmla="*/ 31 w 176"/>
              <a:gd name="T39" fmla="*/ 65 h 94"/>
              <a:gd name="T40" fmla="*/ 27 w 176"/>
              <a:gd name="T41" fmla="*/ 34 h 94"/>
              <a:gd name="T42" fmla="*/ 31 w 176"/>
              <a:gd name="T43" fmla="*/ 40 h 94"/>
              <a:gd name="T44" fmla="*/ 42 w 176"/>
              <a:gd name="T45" fmla="*/ 34 h 94"/>
              <a:gd name="T46" fmla="*/ 50 w 176"/>
              <a:gd name="T47" fmla="*/ 37 h 94"/>
              <a:gd name="T48" fmla="*/ 57 w 176"/>
              <a:gd name="T49" fmla="*/ 35 h 94"/>
              <a:gd name="T50" fmla="*/ 69 w 176"/>
              <a:gd name="T51" fmla="*/ 35 h 94"/>
              <a:gd name="T52" fmla="*/ 74 w 176"/>
              <a:gd name="T53" fmla="*/ 48 h 94"/>
              <a:gd name="T54" fmla="*/ 111 w 176"/>
              <a:gd name="T55" fmla="*/ 61 h 94"/>
              <a:gd name="T56" fmla="*/ 92 w 176"/>
              <a:gd name="T57" fmla="*/ 64 h 94"/>
              <a:gd name="T58" fmla="*/ 87 w 176"/>
              <a:gd name="T59" fmla="*/ 76 h 94"/>
              <a:gd name="T60" fmla="*/ 83 w 176"/>
              <a:gd name="T61" fmla="*/ 34 h 94"/>
              <a:gd name="T62" fmla="*/ 87 w 176"/>
              <a:gd name="T63" fmla="*/ 40 h 94"/>
              <a:gd name="T64" fmla="*/ 99 w 176"/>
              <a:gd name="T65" fmla="*/ 34 h 94"/>
              <a:gd name="T66" fmla="*/ 115 w 176"/>
              <a:gd name="T67" fmla="*/ 50 h 94"/>
              <a:gd name="T68" fmla="*/ 147 w 176"/>
              <a:gd name="T69" fmla="*/ 59 h 94"/>
              <a:gd name="T70" fmla="*/ 135 w 176"/>
              <a:gd name="T71" fmla="*/ 66 h 94"/>
              <a:gd name="T72" fmla="*/ 121 w 176"/>
              <a:gd name="T73" fmla="*/ 54 h 94"/>
              <a:gd name="T74" fmla="*/ 128 w 176"/>
              <a:gd name="T75" fmla="*/ 60 h 94"/>
              <a:gd name="T76" fmla="*/ 142 w 176"/>
              <a:gd name="T77" fmla="*/ 59 h 94"/>
              <a:gd name="T78" fmla="*/ 143 w 176"/>
              <a:gd name="T79" fmla="*/ 48 h 94"/>
              <a:gd name="T80" fmla="*/ 132 w 176"/>
              <a:gd name="T81" fmla="*/ 44 h 94"/>
              <a:gd name="T82" fmla="*/ 138 w 176"/>
              <a:gd name="T83" fmla="*/ 39 h 94"/>
              <a:gd name="T84" fmla="*/ 142 w 176"/>
              <a:gd name="T85" fmla="*/ 33 h 94"/>
              <a:gd name="T86" fmla="*/ 134 w 176"/>
              <a:gd name="T87" fmla="*/ 26 h 94"/>
              <a:gd name="T88" fmla="*/ 126 w 176"/>
              <a:gd name="T89" fmla="*/ 33 h 94"/>
              <a:gd name="T90" fmla="*/ 127 w 176"/>
              <a:gd name="T91" fmla="*/ 25 h 94"/>
              <a:gd name="T92" fmla="*/ 141 w 176"/>
              <a:gd name="T93" fmla="*/ 24 h 94"/>
              <a:gd name="T94" fmla="*/ 147 w 176"/>
              <a:gd name="T95" fmla="*/ 33 h 94"/>
              <a:gd name="T96" fmla="*/ 146 w 176"/>
              <a:gd name="T97" fmla="*/ 45 h 94"/>
              <a:gd name="T98" fmla="*/ 147 w 176"/>
              <a:gd name="T99" fmla="*/ 5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94">
                <a:moveTo>
                  <a:pt x="105" y="39"/>
                </a:moveTo>
                <a:cubicBezTo>
                  <a:pt x="103" y="38"/>
                  <a:pt x="101" y="37"/>
                  <a:pt x="99" y="37"/>
                </a:cubicBezTo>
                <a:cubicBezTo>
                  <a:pt x="95" y="37"/>
                  <a:pt x="92" y="39"/>
                  <a:pt x="90" y="41"/>
                </a:cubicBezTo>
                <a:cubicBezTo>
                  <a:pt x="88" y="43"/>
                  <a:pt x="86" y="46"/>
                  <a:pt x="86" y="50"/>
                </a:cubicBezTo>
                <a:cubicBezTo>
                  <a:pt x="86" y="52"/>
                  <a:pt x="87" y="54"/>
                  <a:pt x="88" y="56"/>
                </a:cubicBezTo>
                <a:cubicBezTo>
                  <a:pt x="89" y="58"/>
                  <a:pt x="91" y="59"/>
                  <a:pt x="93" y="61"/>
                </a:cubicBezTo>
                <a:cubicBezTo>
                  <a:pt x="95" y="62"/>
                  <a:pt x="97" y="62"/>
                  <a:pt x="99" y="62"/>
                </a:cubicBezTo>
                <a:cubicBezTo>
                  <a:pt x="101" y="62"/>
                  <a:pt x="103" y="62"/>
                  <a:pt x="105" y="61"/>
                </a:cubicBezTo>
                <a:cubicBezTo>
                  <a:pt x="107" y="59"/>
                  <a:pt x="109" y="58"/>
                  <a:pt x="110" y="56"/>
                </a:cubicBezTo>
                <a:cubicBezTo>
                  <a:pt x="111" y="54"/>
                  <a:pt x="111" y="52"/>
                  <a:pt x="111" y="50"/>
                </a:cubicBezTo>
                <a:cubicBezTo>
                  <a:pt x="111" y="48"/>
                  <a:pt x="111" y="45"/>
                  <a:pt x="110" y="44"/>
                </a:cubicBezTo>
                <a:cubicBezTo>
                  <a:pt x="109" y="42"/>
                  <a:pt x="107" y="40"/>
                  <a:pt x="105" y="39"/>
                </a:cubicBezTo>
                <a:close/>
                <a:moveTo>
                  <a:pt x="134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75"/>
                  <a:pt x="19" y="94"/>
                  <a:pt x="42" y="94"/>
                </a:cubicBezTo>
                <a:cubicBezTo>
                  <a:pt x="134" y="94"/>
                  <a:pt x="134" y="94"/>
                  <a:pt x="134" y="94"/>
                </a:cubicBezTo>
                <a:cubicBezTo>
                  <a:pt x="157" y="94"/>
                  <a:pt x="176" y="75"/>
                  <a:pt x="176" y="52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6" y="19"/>
                  <a:pt x="157" y="0"/>
                  <a:pt x="134" y="0"/>
                </a:cubicBezTo>
                <a:close/>
                <a:moveTo>
                  <a:pt x="74" y="65"/>
                </a:moveTo>
                <a:cubicBezTo>
                  <a:pt x="70" y="65"/>
                  <a:pt x="70" y="65"/>
                  <a:pt x="70" y="65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5"/>
                  <a:pt x="70" y="43"/>
                  <a:pt x="69" y="41"/>
                </a:cubicBezTo>
                <a:cubicBezTo>
                  <a:pt x="69" y="40"/>
                  <a:pt x="68" y="39"/>
                  <a:pt x="67" y="39"/>
                </a:cubicBezTo>
                <a:cubicBezTo>
                  <a:pt x="66" y="38"/>
                  <a:pt x="64" y="37"/>
                  <a:pt x="63" y="37"/>
                </a:cubicBezTo>
                <a:cubicBezTo>
                  <a:pt x="61" y="37"/>
                  <a:pt x="59" y="38"/>
                  <a:pt x="57" y="39"/>
                </a:cubicBezTo>
                <a:cubicBezTo>
                  <a:pt x="56" y="40"/>
                  <a:pt x="54" y="42"/>
                  <a:pt x="54" y="44"/>
                </a:cubicBezTo>
                <a:cubicBezTo>
                  <a:pt x="53" y="45"/>
                  <a:pt x="53" y="49"/>
                  <a:pt x="53" y="53"/>
                </a:cubicBezTo>
                <a:cubicBezTo>
                  <a:pt x="53" y="65"/>
                  <a:pt x="53" y="65"/>
                  <a:pt x="53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6"/>
                  <a:pt x="48" y="43"/>
                  <a:pt x="48" y="42"/>
                </a:cubicBezTo>
                <a:cubicBezTo>
                  <a:pt x="47" y="40"/>
                  <a:pt x="46" y="39"/>
                  <a:pt x="45" y="39"/>
                </a:cubicBezTo>
                <a:cubicBezTo>
                  <a:pt x="44" y="38"/>
                  <a:pt x="43" y="37"/>
                  <a:pt x="41" y="37"/>
                </a:cubicBezTo>
                <a:cubicBezTo>
                  <a:pt x="39" y="37"/>
                  <a:pt x="38" y="38"/>
                  <a:pt x="36" y="39"/>
                </a:cubicBezTo>
                <a:cubicBezTo>
                  <a:pt x="34" y="40"/>
                  <a:pt x="33" y="42"/>
                  <a:pt x="32" y="43"/>
                </a:cubicBezTo>
                <a:cubicBezTo>
                  <a:pt x="31" y="45"/>
                  <a:pt x="31" y="48"/>
                  <a:pt x="31" y="52"/>
                </a:cubicBezTo>
                <a:cubicBezTo>
                  <a:pt x="31" y="65"/>
                  <a:pt x="31" y="65"/>
                  <a:pt x="31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34"/>
                  <a:pt x="27" y="34"/>
                  <a:pt x="27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38"/>
                  <a:pt x="34" y="36"/>
                  <a:pt x="35" y="35"/>
                </a:cubicBezTo>
                <a:cubicBezTo>
                  <a:pt x="37" y="34"/>
                  <a:pt x="40" y="34"/>
                  <a:pt x="42" y="34"/>
                </a:cubicBezTo>
                <a:cubicBezTo>
                  <a:pt x="43" y="34"/>
                  <a:pt x="45" y="34"/>
                  <a:pt x="46" y="34"/>
                </a:cubicBezTo>
                <a:cubicBezTo>
                  <a:pt x="48" y="35"/>
                  <a:pt x="49" y="36"/>
                  <a:pt x="50" y="37"/>
                </a:cubicBezTo>
                <a:cubicBezTo>
                  <a:pt x="50" y="38"/>
                  <a:pt x="51" y="39"/>
                  <a:pt x="52" y="41"/>
                </a:cubicBezTo>
                <a:cubicBezTo>
                  <a:pt x="53" y="38"/>
                  <a:pt x="55" y="37"/>
                  <a:pt x="57" y="35"/>
                </a:cubicBezTo>
                <a:cubicBezTo>
                  <a:pt x="59" y="34"/>
                  <a:pt x="61" y="34"/>
                  <a:pt x="63" y="34"/>
                </a:cubicBezTo>
                <a:cubicBezTo>
                  <a:pt x="66" y="34"/>
                  <a:pt x="68" y="34"/>
                  <a:pt x="69" y="35"/>
                </a:cubicBezTo>
                <a:cubicBezTo>
                  <a:pt x="71" y="36"/>
                  <a:pt x="72" y="38"/>
                  <a:pt x="73" y="40"/>
                </a:cubicBezTo>
                <a:cubicBezTo>
                  <a:pt x="74" y="42"/>
                  <a:pt x="74" y="44"/>
                  <a:pt x="74" y="48"/>
                </a:cubicBezTo>
                <a:lnTo>
                  <a:pt x="74" y="65"/>
                </a:lnTo>
                <a:close/>
                <a:moveTo>
                  <a:pt x="111" y="61"/>
                </a:moveTo>
                <a:cubicBezTo>
                  <a:pt x="108" y="64"/>
                  <a:pt x="104" y="66"/>
                  <a:pt x="99" y="66"/>
                </a:cubicBezTo>
                <a:cubicBezTo>
                  <a:pt x="97" y="66"/>
                  <a:pt x="95" y="65"/>
                  <a:pt x="92" y="64"/>
                </a:cubicBezTo>
                <a:cubicBezTo>
                  <a:pt x="90" y="63"/>
                  <a:pt x="88" y="62"/>
                  <a:pt x="87" y="60"/>
                </a:cubicBezTo>
                <a:cubicBezTo>
                  <a:pt x="87" y="76"/>
                  <a:pt x="87" y="76"/>
                  <a:pt x="87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4"/>
                  <a:pt x="87" y="34"/>
                  <a:pt x="87" y="34"/>
                </a:cubicBezTo>
                <a:cubicBezTo>
                  <a:pt x="87" y="40"/>
                  <a:pt x="87" y="40"/>
                  <a:pt x="87" y="40"/>
                </a:cubicBezTo>
                <a:cubicBezTo>
                  <a:pt x="88" y="38"/>
                  <a:pt x="90" y="36"/>
                  <a:pt x="92" y="35"/>
                </a:cubicBezTo>
                <a:cubicBezTo>
                  <a:pt x="94" y="34"/>
                  <a:pt x="97" y="34"/>
                  <a:pt x="99" y="34"/>
                </a:cubicBezTo>
                <a:cubicBezTo>
                  <a:pt x="104" y="34"/>
                  <a:pt x="108" y="35"/>
                  <a:pt x="111" y="38"/>
                </a:cubicBezTo>
                <a:cubicBezTo>
                  <a:pt x="114" y="41"/>
                  <a:pt x="115" y="45"/>
                  <a:pt x="115" y="50"/>
                </a:cubicBezTo>
                <a:cubicBezTo>
                  <a:pt x="115" y="54"/>
                  <a:pt x="114" y="58"/>
                  <a:pt x="111" y="61"/>
                </a:cubicBezTo>
                <a:close/>
                <a:moveTo>
                  <a:pt x="147" y="59"/>
                </a:moveTo>
                <a:cubicBezTo>
                  <a:pt x="146" y="62"/>
                  <a:pt x="144" y="63"/>
                  <a:pt x="142" y="64"/>
                </a:cubicBezTo>
                <a:cubicBezTo>
                  <a:pt x="140" y="66"/>
                  <a:pt x="137" y="66"/>
                  <a:pt x="135" y="66"/>
                </a:cubicBezTo>
                <a:cubicBezTo>
                  <a:pt x="131" y="66"/>
                  <a:pt x="128" y="65"/>
                  <a:pt x="125" y="63"/>
                </a:cubicBezTo>
                <a:cubicBezTo>
                  <a:pt x="123" y="61"/>
                  <a:pt x="121" y="58"/>
                  <a:pt x="121" y="54"/>
                </a:cubicBezTo>
                <a:cubicBezTo>
                  <a:pt x="125" y="54"/>
                  <a:pt x="125" y="54"/>
                  <a:pt x="125" y="54"/>
                </a:cubicBezTo>
                <a:cubicBezTo>
                  <a:pt x="126" y="57"/>
                  <a:pt x="127" y="59"/>
                  <a:pt x="128" y="60"/>
                </a:cubicBezTo>
                <a:cubicBezTo>
                  <a:pt x="130" y="61"/>
                  <a:pt x="132" y="62"/>
                  <a:pt x="135" y="62"/>
                </a:cubicBezTo>
                <a:cubicBezTo>
                  <a:pt x="138" y="62"/>
                  <a:pt x="140" y="61"/>
                  <a:pt x="142" y="59"/>
                </a:cubicBezTo>
                <a:cubicBezTo>
                  <a:pt x="144" y="58"/>
                  <a:pt x="145" y="55"/>
                  <a:pt x="145" y="53"/>
                </a:cubicBezTo>
                <a:cubicBezTo>
                  <a:pt x="145" y="51"/>
                  <a:pt x="144" y="50"/>
                  <a:pt x="143" y="48"/>
                </a:cubicBezTo>
                <a:cubicBezTo>
                  <a:pt x="143" y="47"/>
                  <a:pt x="141" y="46"/>
                  <a:pt x="140" y="45"/>
                </a:cubicBezTo>
                <a:cubicBezTo>
                  <a:pt x="138" y="45"/>
                  <a:pt x="136" y="44"/>
                  <a:pt x="132" y="44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4" y="40"/>
                  <a:pt x="136" y="40"/>
                  <a:pt x="138" y="39"/>
                </a:cubicBezTo>
                <a:cubicBezTo>
                  <a:pt x="139" y="38"/>
                  <a:pt x="140" y="38"/>
                  <a:pt x="141" y="37"/>
                </a:cubicBezTo>
                <a:cubicBezTo>
                  <a:pt x="142" y="36"/>
                  <a:pt x="142" y="34"/>
                  <a:pt x="142" y="33"/>
                </a:cubicBezTo>
                <a:cubicBezTo>
                  <a:pt x="142" y="31"/>
                  <a:pt x="142" y="30"/>
                  <a:pt x="140" y="28"/>
                </a:cubicBezTo>
                <a:cubicBezTo>
                  <a:pt x="139" y="27"/>
                  <a:pt x="137" y="26"/>
                  <a:pt x="134" y="26"/>
                </a:cubicBezTo>
                <a:cubicBezTo>
                  <a:pt x="133" y="26"/>
                  <a:pt x="131" y="27"/>
                  <a:pt x="130" y="28"/>
                </a:cubicBezTo>
                <a:cubicBezTo>
                  <a:pt x="128" y="29"/>
                  <a:pt x="127" y="31"/>
                  <a:pt x="126" y="33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3" y="30"/>
                  <a:pt x="124" y="27"/>
                  <a:pt x="127" y="25"/>
                </a:cubicBezTo>
                <a:cubicBezTo>
                  <a:pt x="129" y="23"/>
                  <a:pt x="131" y="22"/>
                  <a:pt x="134" y="22"/>
                </a:cubicBezTo>
                <a:cubicBezTo>
                  <a:pt x="137" y="22"/>
                  <a:pt x="139" y="23"/>
                  <a:pt x="141" y="24"/>
                </a:cubicBezTo>
                <a:cubicBezTo>
                  <a:pt x="143" y="25"/>
                  <a:pt x="144" y="26"/>
                  <a:pt x="145" y="28"/>
                </a:cubicBezTo>
                <a:cubicBezTo>
                  <a:pt x="146" y="30"/>
                  <a:pt x="147" y="31"/>
                  <a:pt x="147" y="33"/>
                </a:cubicBezTo>
                <a:cubicBezTo>
                  <a:pt x="147" y="37"/>
                  <a:pt x="145" y="40"/>
                  <a:pt x="141" y="42"/>
                </a:cubicBezTo>
                <a:cubicBezTo>
                  <a:pt x="143" y="43"/>
                  <a:pt x="145" y="44"/>
                  <a:pt x="146" y="45"/>
                </a:cubicBezTo>
                <a:cubicBezTo>
                  <a:pt x="148" y="47"/>
                  <a:pt x="149" y="50"/>
                  <a:pt x="149" y="53"/>
                </a:cubicBezTo>
                <a:cubicBezTo>
                  <a:pt x="149" y="55"/>
                  <a:pt x="148" y="57"/>
                  <a:pt x="147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20" name="Freeform 107">
            <a:extLst>
              <a:ext uri="{FF2B5EF4-FFF2-40B4-BE49-F238E27FC236}">
                <a16:creationId xmlns:a16="http://schemas.microsoft.com/office/drawing/2014/main" id="{23DCCCFB-45C1-4049-B23E-B96C7ED1FB8E}"/>
              </a:ext>
            </a:extLst>
          </p:cNvPr>
          <p:cNvSpPr>
            <a:spLocks noEditPoints="1"/>
          </p:cNvSpPr>
          <p:nvPr/>
        </p:nvSpPr>
        <p:spPr bwMode="auto">
          <a:xfrm>
            <a:off x="5292725" y="4024313"/>
            <a:ext cx="550863" cy="476250"/>
          </a:xfrm>
          <a:custGeom>
            <a:avLst/>
            <a:gdLst>
              <a:gd name="T0" fmla="*/ 0 w 347"/>
              <a:gd name="T1" fmla="*/ 0 h 300"/>
              <a:gd name="T2" fmla="*/ 0 w 347"/>
              <a:gd name="T3" fmla="*/ 300 h 300"/>
              <a:gd name="T4" fmla="*/ 347 w 347"/>
              <a:gd name="T5" fmla="*/ 300 h 300"/>
              <a:gd name="T6" fmla="*/ 347 w 347"/>
              <a:gd name="T7" fmla="*/ 0 h 300"/>
              <a:gd name="T8" fmla="*/ 0 w 347"/>
              <a:gd name="T9" fmla="*/ 0 h 300"/>
              <a:gd name="T10" fmla="*/ 328 w 347"/>
              <a:gd name="T11" fmla="*/ 281 h 300"/>
              <a:gd name="T12" fmla="*/ 19 w 347"/>
              <a:gd name="T13" fmla="*/ 281 h 300"/>
              <a:gd name="T14" fmla="*/ 19 w 347"/>
              <a:gd name="T15" fmla="*/ 23 h 300"/>
              <a:gd name="T16" fmla="*/ 328 w 347"/>
              <a:gd name="T17" fmla="*/ 23 h 300"/>
              <a:gd name="T18" fmla="*/ 328 w 347"/>
              <a:gd name="T19" fmla="*/ 281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7" h="300">
                <a:moveTo>
                  <a:pt x="0" y="0"/>
                </a:moveTo>
                <a:lnTo>
                  <a:pt x="0" y="300"/>
                </a:lnTo>
                <a:lnTo>
                  <a:pt x="347" y="300"/>
                </a:lnTo>
                <a:lnTo>
                  <a:pt x="347" y="0"/>
                </a:lnTo>
                <a:lnTo>
                  <a:pt x="0" y="0"/>
                </a:lnTo>
                <a:close/>
                <a:moveTo>
                  <a:pt x="328" y="281"/>
                </a:moveTo>
                <a:lnTo>
                  <a:pt x="19" y="281"/>
                </a:lnTo>
                <a:lnTo>
                  <a:pt x="19" y="23"/>
                </a:lnTo>
                <a:lnTo>
                  <a:pt x="328" y="23"/>
                </a:lnTo>
                <a:lnTo>
                  <a:pt x="328" y="2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21" name="Rectangle 108">
            <a:extLst>
              <a:ext uri="{FF2B5EF4-FFF2-40B4-BE49-F238E27FC236}">
                <a16:creationId xmlns:a16="http://schemas.microsoft.com/office/drawing/2014/main" id="{988E7782-0F66-4B7B-9CB0-A39708D72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149725"/>
            <a:ext cx="65087" cy="61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22" name="Rectangle 109">
            <a:extLst>
              <a:ext uri="{FF2B5EF4-FFF2-40B4-BE49-F238E27FC236}">
                <a16:creationId xmlns:a16="http://schemas.microsoft.com/office/drawing/2014/main" id="{20778E36-2FFA-4FB2-888A-0E0B3C937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4173538"/>
            <a:ext cx="309562" cy="14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23" name="Rectangle 110">
            <a:extLst>
              <a:ext uri="{FF2B5EF4-FFF2-40B4-BE49-F238E27FC236}">
                <a16:creationId xmlns:a16="http://schemas.microsoft.com/office/drawing/2014/main" id="{765B20A5-FF09-4E48-99B9-5D9EDB9E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244975"/>
            <a:ext cx="65087" cy="65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24" name="Rectangle 111">
            <a:extLst>
              <a:ext uri="{FF2B5EF4-FFF2-40B4-BE49-F238E27FC236}">
                <a16:creationId xmlns:a16="http://schemas.microsoft.com/office/drawing/2014/main" id="{C14720E6-BDBA-438C-BBAB-CEC8B8D61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4271963"/>
            <a:ext cx="309562" cy="14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25" name="Rectangle 112">
            <a:extLst>
              <a:ext uri="{FF2B5EF4-FFF2-40B4-BE49-F238E27FC236}">
                <a16:creationId xmlns:a16="http://schemas.microsoft.com/office/drawing/2014/main" id="{35F07272-5080-4140-856F-AA6448DA3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44988"/>
            <a:ext cx="65087" cy="60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26" name="Rectangle 113">
            <a:extLst>
              <a:ext uri="{FF2B5EF4-FFF2-40B4-BE49-F238E27FC236}">
                <a16:creationId xmlns:a16="http://schemas.microsoft.com/office/drawing/2014/main" id="{48866572-955B-4F4A-8FEF-A80FD1AF4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4368800"/>
            <a:ext cx="309562" cy="12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27" name="Freeform 114">
            <a:extLst>
              <a:ext uri="{FF2B5EF4-FFF2-40B4-BE49-F238E27FC236}">
                <a16:creationId xmlns:a16="http://schemas.microsoft.com/office/drawing/2014/main" id="{FCE274EF-95EA-4A52-A99A-C4C877015BE1}"/>
              </a:ext>
            </a:extLst>
          </p:cNvPr>
          <p:cNvSpPr>
            <a:spLocks noEditPoints="1"/>
          </p:cNvSpPr>
          <p:nvPr/>
        </p:nvSpPr>
        <p:spPr bwMode="auto">
          <a:xfrm>
            <a:off x="6245225" y="4030663"/>
            <a:ext cx="525463" cy="463550"/>
          </a:xfrm>
          <a:custGeom>
            <a:avLst/>
            <a:gdLst>
              <a:gd name="T0" fmla="*/ 50 w 154"/>
              <a:gd name="T1" fmla="*/ 136 h 136"/>
              <a:gd name="T2" fmla="*/ 0 w 154"/>
              <a:gd name="T3" fmla="*/ 88 h 136"/>
              <a:gd name="T4" fmla="*/ 0 w 154"/>
              <a:gd name="T5" fmla="*/ 88 h 136"/>
              <a:gd name="T6" fmla="*/ 0 w 154"/>
              <a:gd name="T7" fmla="*/ 48 h 136"/>
              <a:gd name="T8" fmla="*/ 50 w 154"/>
              <a:gd name="T9" fmla="*/ 0 h 136"/>
              <a:gd name="T10" fmla="*/ 50 w 154"/>
              <a:gd name="T11" fmla="*/ 0 h 136"/>
              <a:gd name="T12" fmla="*/ 104 w 154"/>
              <a:gd name="T13" fmla="*/ 0 h 136"/>
              <a:gd name="T14" fmla="*/ 154 w 154"/>
              <a:gd name="T15" fmla="*/ 48 h 136"/>
              <a:gd name="T16" fmla="*/ 154 w 154"/>
              <a:gd name="T17" fmla="*/ 48 h 136"/>
              <a:gd name="T18" fmla="*/ 154 w 154"/>
              <a:gd name="T19" fmla="*/ 88 h 136"/>
              <a:gd name="T20" fmla="*/ 104 w 154"/>
              <a:gd name="T21" fmla="*/ 136 h 136"/>
              <a:gd name="T22" fmla="*/ 104 w 154"/>
              <a:gd name="T23" fmla="*/ 136 h 136"/>
              <a:gd name="T24" fmla="*/ 50 w 154"/>
              <a:gd name="T25" fmla="*/ 136 h 136"/>
              <a:gd name="T26" fmla="*/ 11 w 154"/>
              <a:gd name="T27" fmla="*/ 48 h 136"/>
              <a:gd name="T28" fmla="*/ 11 w 154"/>
              <a:gd name="T29" fmla="*/ 88 h 136"/>
              <a:gd name="T30" fmla="*/ 50 w 154"/>
              <a:gd name="T31" fmla="*/ 126 h 136"/>
              <a:gd name="T32" fmla="*/ 50 w 154"/>
              <a:gd name="T33" fmla="*/ 126 h 136"/>
              <a:gd name="T34" fmla="*/ 104 w 154"/>
              <a:gd name="T35" fmla="*/ 126 h 136"/>
              <a:gd name="T36" fmla="*/ 143 w 154"/>
              <a:gd name="T37" fmla="*/ 88 h 136"/>
              <a:gd name="T38" fmla="*/ 143 w 154"/>
              <a:gd name="T39" fmla="*/ 88 h 136"/>
              <a:gd name="T40" fmla="*/ 143 w 154"/>
              <a:gd name="T41" fmla="*/ 48 h 136"/>
              <a:gd name="T42" fmla="*/ 104 w 154"/>
              <a:gd name="T43" fmla="*/ 10 h 136"/>
              <a:gd name="T44" fmla="*/ 104 w 154"/>
              <a:gd name="T45" fmla="*/ 10 h 136"/>
              <a:gd name="T46" fmla="*/ 50 w 154"/>
              <a:gd name="T47" fmla="*/ 10 h 136"/>
              <a:gd name="T48" fmla="*/ 11 w 154"/>
              <a:gd name="T49" fmla="*/ 4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28" name="Rectangle 115">
            <a:extLst>
              <a:ext uri="{FF2B5EF4-FFF2-40B4-BE49-F238E27FC236}">
                <a16:creationId xmlns:a16="http://schemas.microsoft.com/office/drawing/2014/main" id="{0BDD59AF-91A7-4593-924A-55B94843E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4160838"/>
            <a:ext cx="71438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29" name="Rectangle 116">
            <a:extLst>
              <a:ext uri="{FF2B5EF4-FFF2-40B4-BE49-F238E27FC236}">
                <a16:creationId xmlns:a16="http://schemas.microsoft.com/office/drawing/2014/main" id="{B59288FD-1A41-4B1B-B226-C6FD8B0D6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160838"/>
            <a:ext cx="71438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30" name="Freeform 117">
            <a:extLst>
              <a:ext uri="{FF2B5EF4-FFF2-40B4-BE49-F238E27FC236}">
                <a16:creationId xmlns:a16="http://schemas.microsoft.com/office/drawing/2014/main" id="{839CA344-72D6-4629-9C27-D04BFC5D2C48}"/>
              </a:ext>
            </a:extLst>
          </p:cNvPr>
          <p:cNvSpPr>
            <a:spLocks noEditPoints="1"/>
          </p:cNvSpPr>
          <p:nvPr/>
        </p:nvSpPr>
        <p:spPr bwMode="auto">
          <a:xfrm>
            <a:off x="7199313" y="4030663"/>
            <a:ext cx="523875" cy="463550"/>
          </a:xfrm>
          <a:custGeom>
            <a:avLst/>
            <a:gdLst>
              <a:gd name="T0" fmla="*/ 50 w 154"/>
              <a:gd name="T1" fmla="*/ 136 h 136"/>
              <a:gd name="T2" fmla="*/ 0 w 154"/>
              <a:gd name="T3" fmla="*/ 88 h 136"/>
              <a:gd name="T4" fmla="*/ 0 w 154"/>
              <a:gd name="T5" fmla="*/ 88 h 136"/>
              <a:gd name="T6" fmla="*/ 0 w 154"/>
              <a:gd name="T7" fmla="*/ 48 h 136"/>
              <a:gd name="T8" fmla="*/ 50 w 154"/>
              <a:gd name="T9" fmla="*/ 0 h 136"/>
              <a:gd name="T10" fmla="*/ 50 w 154"/>
              <a:gd name="T11" fmla="*/ 0 h 136"/>
              <a:gd name="T12" fmla="*/ 104 w 154"/>
              <a:gd name="T13" fmla="*/ 0 h 136"/>
              <a:gd name="T14" fmla="*/ 154 w 154"/>
              <a:gd name="T15" fmla="*/ 48 h 136"/>
              <a:gd name="T16" fmla="*/ 154 w 154"/>
              <a:gd name="T17" fmla="*/ 48 h 136"/>
              <a:gd name="T18" fmla="*/ 154 w 154"/>
              <a:gd name="T19" fmla="*/ 88 h 136"/>
              <a:gd name="T20" fmla="*/ 104 w 154"/>
              <a:gd name="T21" fmla="*/ 136 h 136"/>
              <a:gd name="T22" fmla="*/ 104 w 154"/>
              <a:gd name="T23" fmla="*/ 136 h 136"/>
              <a:gd name="T24" fmla="*/ 50 w 154"/>
              <a:gd name="T25" fmla="*/ 136 h 136"/>
              <a:gd name="T26" fmla="*/ 11 w 154"/>
              <a:gd name="T27" fmla="*/ 48 h 136"/>
              <a:gd name="T28" fmla="*/ 11 w 154"/>
              <a:gd name="T29" fmla="*/ 88 h 136"/>
              <a:gd name="T30" fmla="*/ 50 w 154"/>
              <a:gd name="T31" fmla="*/ 126 h 136"/>
              <a:gd name="T32" fmla="*/ 50 w 154"/>
              <a:gd name="T33" fmla="*/ 126 h 136"/>
              <a:gd name="T34" fmla="*/ 104 w 154"/>
              <a:gd name="T35" fmla="*/ 126 h 136"/>
              <a:gd name="T36" fmla="*/ 143 w 154"/>
              <a:gd name="T37" fmla="*/ 88 h 136"/>
              <a:gd name="T38" fmla="*/ 143 w 154"/>
              <a:gd name="T39" fmla="*/ 88 h 136"/>
              <a:gd name="T40" fmla="*/ 143 w 154"/>
              <a:gd name="T41" fmla="*/ 48 h 136"/>
              <a:gd name="T42" fmla="*/ 104 w 154"/>
              <a:gd name="T43" fmla="*/ 10 h 136"/>
              <a:gd name="T44" fmla="*/ 104 w 154"/>
              <a:gd name="T45" fmla="*/ 10 h 136"/>
              <a:gd name="T46" fmla="*/ 50 w 154"/>
              <a:gd name="T47" fmla="*/ 10 h 136"/>
              <a:gd name="T48" fmla="*/ 11 w 154"/>
              <a:gd name="T49" fmla="*/ 4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31" name="Freeform 118">
            <a:extLst>
              <a:ext uri="{FF2B5EF4-FFF2-40B4-BE49-F238E27FC236}">
                <a16:creationId xmlns:a16="http://schemas.microsoft.com/office/drawing/2014/main" id="{56C9144E-C529-4D28-B5A7-8FC87D7B0E80}"/>
              </a:ext>
            </a:extLst>
          </p:cNvPr>
          <p:cNvSpPr>
            <a:spLocks/>
          </p:cNvSpPr>
          <p:nvPr/>
        </p:nvSpPr>
        <p:spPr bwMode="auto">
          <a:xfrm>
            <a:off x="7427913" y="4152900"/>
            <a:ext cx="104775" cy="207963"/>
          </a:xfrm>
          <a:custGeom>
            <a:avLst/>
            <a:gdLst>
              <a:gd name="T0" fmla="*/ 0 w 66"/>
              <a:gd name="T1" fmla="*/ 0 h 131"/>
              <a:gd name="T2" fmla="*/ 66 w 66"/>
              <a:gd name="T3" fmla="*/ 67 h 131"/>
              <a:gd name="T4" fmla="*/ 0 w 66"/>
              <a:gd name="T5" fmla="*/ 131 h 131"/>
              <a:gd name="T6" fmla="*/ 0 w 66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31">
                <a:moveTo>
                  <a:pt x="0" y="0"/>
                </a:moveTo>
                <a:lnTo>
                  <a:pt x="66" y="67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32" name="Freeform 119">
            <a:extLst>
              <a:ext uri="{FF2B5EF4-FFF2-40B4-BE49-F238E27FC236}">
                <a16:creationId xmlns:a16="http://schemas.microsoft.com/office/drawing/2014/main" id="{C9BA9CC5-3CFA-487B-8A73-66BABA9BCC43}"/>
              </a:ext>
            </a:extLst>
          </p:cNvPr>
          <p:cNvSpPr>
            <a:spLocks noEditPoints="1"/>
          </p:cNvSpPr>
          <p:nvPr/>
        </p:nvSpPr>
        <p:spPr bwMode="auto">
          <a:xfrm>
            <a:off x="8180388" y="4030663"/>
            <a:ext cx="523875" cy="463550"/>
          </a:xfrm>
          <a:custGeom>
            <a:avLst/>
            <a:gdLst>
              <a:gd name="T0" fmla="*/ 50 w 154"/>
              <a:gd name="T1" fmla="*/ 136 h 136"/>
              <a:gd name="T2" fmla="*/ 0 w 154"/>
              <a:gd name="T3" fmla="*/ 88 h 136"/>
              <a:gd name="T4" fmla="*/ 0 w 154"/>
              <a:gd name="T5" fmla="*/ 88 h 136"/>
              <a:gd name="T6" fmla="*/ 0 w 154"/>
              <a:gd name="T7" fmla="*/ 48 h 136"/>
              <a:gd name="T8" fmla="*/ 50 w 154"/>
              <a:gd name="T9" fmla="*/ 0 h 136"/>
              <a:gd name="T10" fmla="*/ 50 w 154"/>
              <a:gd name="T11" fmla="*/ 0 h 136"/>
              <a:gd name="T12" fmla="*/ 104 w 154"/>
              <a:gd name="T13" fmla="*/ 0 h 136"/>
              <a:gd name="T14" fmla="*/ 154 w 154"/>
              <a:gd name="T15" fmla="*/ 48 h 136"/>
              <a:gd name="T16" fmla="*/ 154 w 154"/>
              <a:gd name="T17" fmla="*/ 48 h 136"/>
              <a:gd name="T18" fmla="*/ 154 w 154"/>
              <a:gd name="T19" fmla="*/ 88 h 136"/>
              <a:gd name="T20" fmla="*/ 104 w 154"/>
              <a:gd name="T21" fmla="*/ 136 h 136"/>
              <a:gd name="T22" fmla="*/ 104 w 154"/>
              <a:gd name="T23" fmla="*/ 136 h 136"/>
              <a:gd name="T24" fmla="*/ 50 w 154"/>
              <a:gd name="T25" fmla="*/ 136 h 136"/>
              <a:gd name="T26" fmla="*/ 11 w 154"/>
              <a:gd name="T27" fmla="*/ 48 h 136"/>
              <a:gd name="T28" fmla="*/ 11 w 154"/>
              <a:gd name="T29" fmla="*/ 88 h 136"/>
              <a:gd name="T30" fmla="*/ 50 w 154"/>
              <a:gd name="T31" fmla="*/ 126 h 136"/>
              <a:gd name="T32" fmla="*/ 50 w 154"/>
              <a:gd name="T33" fmla="*/ 126 h 136"/>
              <a:gd name="T34" fmla="*/ 104 w 154"/>
              <a:gd name="T35" fmla="*/ 126 h 136"/>
              <a:gd name="T36" fmla="*/ 143 w 154"/>
              <a:gd name="T37" fmla="*/ 88 h 136"/>
              <a:gd name="T38" fmla="*/ 143 w 154"/>
              <a:gd name="T39" fmla="*/ 88 h 136"/>
              <a:gd name="T40" fmla="*/ 143 w 154"/>
              <a:gd name="T41" fmla="*/ 48 h 136"/>
              <a:gd name="T42" fmla="*/ 104 w 154"/>
              <a:gd name="T43" fmla="*/ 10 h 136"/>
              <a:gd name="T44" fmla="*/ 104 w 154"/>
              <a:gd name="T45" fmla="*/ 10 h 136"/>
              <a:gd name="T46" fmla="*/ 50 w 154"/>
              <a:gd name="T47" fmla="*/ 10 h 136"/>
              <a:gd name="T48" fmla="*/ 11 w 154"/>
              <a:gd name="T49" fmla="*/ 4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33" name="Rectangle 120">
            <a:extLst>
              <a:ext uri="{FF2B5EF4-FFF2-40B4-BE49-F238E27FC236}">
                <a16:creationId xmlns:a16="http://schemas.microsoft.com/office/drawing/2014/main" id="{9BACADC7-4D63-4B16-BAE1-501860E4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4167188"/>
            <a:ext cx="71437" cy="20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34" name="Freeform 121">
            <a:extLst>
              <a:ext uri="{FF2B5EF4-FFF2-40B4-BE49-F238E27FC236}">
                <a16:creationId xmlns:a16="http://schemas.microsoft.com/office/drawing/2014/main" id="{9FF255DE-A16C-4E39-9F94-60DC127F348F}"/>
              </a:ext>
            </a:extLst>
          </p:cNvPr>
          <p:cNvSpPr>
            <a:spLocks/>
          </p:cNvSpPr>
          <p:nvPr/>
        </p:nvSpPr>
        <p:spPr bwMode="auto">
          <a:xfrm>
            <a:off x="8350250" y="4164013"/>
            <a:ext cx="106363" cy="207962"/>
          </a:xfrm>
          <a:custGeom>
            <a:avLst/>
            <a:gdLst>
              <a:gd name="T0" fmla="*/ 0 w 67"/>
              <a:gd name="T1" fmla="*/ 0 h 131"/>
              <a:gd name="T2" fmla="*/ 67 w 67"/>
              <a:gd name="T3" fmla="*/ 64 h 131"/>
              <a:gd name="T4" fmla="*/ 0 w 67"/>
              <a:gd name="T5" fmla="*/ 131 h 131"/>
              <a:gd name="T6" fmla="*/ 0 w 67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31">
                <a:moveTo>
                  <a:pt x="0" y="0"/>
                </a:moveTo>
                <a:lnTo>
                  <a:pt x="67" y="64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35" name="Freeform 122">
            <a:extLst>
              <a:ext uri="{FF2B5EF4-FFF2-40B4-BE49-F238E27FC236}">
                <a16:creationId xmlns:a16="http://schemas.microsoft.com/office/drawing/2014/main" id="{C82736C4-6990-442B-8CB9-D7CC18AB7C2E}"/>
              </a:ext>
            </a:extLst>
          </p:cNvPr>
          <p:cNvSpPr>
            <a:spLocks noEditPoints="1"/>
          </p:cNvSpPr>
          <p:nvPr/>
        </p:nvSpPr>
        <p:spPr bwMode="auto">
          <a:xfrm>
            <a:off x="9174163" y="4044950"/>
            <a:ext cx="525462" cy="463550"/>
          </a:xfrm>
          <a:custGeom>
            <a:avLst/>
            <a:gdLst>
              <a:gd name="T0" fmla="*/ 50 w 154"/>
              <a:gd name="T1" fmla="*/ 136 h 136"/>
              <a:gd name="T2" fmla="*/ 0 w 154"/>
              <a:gd name="T3" fmla="*/ 88 h 136"/>
              <a:gd name="T4" fmla="*/ 0 w 154"/>
              <a:gd name="T5" fmla="*/ 88 h 136"/>
              <a:gd name="T6" fmla="*/ 0 w 154"/>
              <a:gd name="T7" fmla="*/ 48 h 136"/>
              <a:gd name="T8" fmla="*/ 50 w 154"/>
              <a:gd name="T9" fmla="*/ 0 h 136"/>
              <a:gd name="T10" fmla="*/ 50 w 154"/>
              <a:gd name="T11" fmla="*/ 0 h 136"/>
              <a:gd name="T12" fmla="*/ 104 w 154"/>
              <a:gd name="T13" fmla="*/ 0 h 136"/>
              <a:gd name="T14" fmla="*/ 154 w 154"/>
              <a:gd name="T15" fmla="*/ 48 h 136"/>
              <a:gd name="T16" fmla="*/ 154 w 154"/>
              <a:gd name="T17" fmla="*/ 48 h 136"/>
              <a:gd name="T18" fmla="*/ 154 w 154"/>
              <a:gd name="T19" fmla="*/ 88 h 136"/>
              <a:gd name="T20" fmla="*/ 104 w 154"/>
              <a:gd name="T21" fmla="*/ 136 h 136"/>
              <a:gd name="T22" fmla="*/ 104 w 154"/>
              <a:gd name="T23" fmla="*/ 136 h 136"/>
              <a:gd name="T24" fmla="*/ 50 w 154"/>
              <a:gd name="T25" fmla="*/ 136 h 136"/>
              <a:gd name="T26" fmla="*/ 11 w 154"/>
              <a:gd name="T27" fmla="*/ 48 h 136"/>
              <a:gd name="T28" fmla="*/ 11 w 154"/>
              <a:gd name="T29" fmla="*/ 88 h 136"/>
              <a:gd name="T30" fmla="*/ 50 w 154"/>
              <a:gd name="T31" fmla="*/ 126 h 136"/>
              <a:gd name="T32" fmla="*/ 50 w 154"/>
              <a:gd name="T33" fmla="*/ 126 h 136"/>
              <a:gd name="T34" fmla="*/ 104 w 154"/>
              <a:gd name="T35" fmla="*/ 126 h 136"/>
              <a:gd name="T36" fmla="*/ 143 w 154"/>
              <a:gd name="T37" fmla="*/ 88 h 136"/>
              <a:gd name="T38" fmla="*/ 143 w 154"/>
              <a:gd name="T39" fmla="*/ 88 h 136"/>
              <a:gd name="T40" fmla="*/ 143 w 154"/>
              <a:gd name="T41" fmla="*/ 48 h 136"/>
              <a:gd name="T42" fmla="*/ 104 w 154"/>
              <a:gd name="T43" fmla="*/ 10 h 136"/>
              <a:gd name="T44" fmla="*/ 104 w 154"/>
              <a:gd name="T45" fmla="*/ 10 h 136"/>
              <a:gd name="T46" fmla="*/ 50 w 154"/>
              <a:gd name="T47" fmla="*/ 10 h 136"/>
              <a:gd name="T48" fmla="*/ 11 w 154"/>
              <a:gd name="T49" fmla="*/ 4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36" name="Rectangle 123">
            <a:extLst>
              <a:ext uri="{FF2B5EF4-FFF2-40B4-BE49-F238E27FC236}">
                <a16:creationId xmlns:a16="http://schemas.microsoft.com/office/drawing/2014/main" id="{7DB71365-C835-4BC7-B85E-CBF21C12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8313" y="4181475"/>
            <a:ext cx="71437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37" name="Freeform 124">
            <a:extLst>
              <a:ext uri="{FF2B5EF4-FFF2-40B4-BE49-F238E27FC236}">
                <a16:creationId xmlns:a16="http://schemas.microsoft.com/office/drawing/2014/main" id="{B7CB981F-B26D-4A26-87ED-1C55A559E374}"/>
              </a:ext>
            </a:extLst>
          </p:cNvPr>
          <p:cNvSpPr>
            <a:spLocks/>
          </p:cNvSpPr>
          <p:nvPr/>
        </p:nvSpPr>
        <p:spPr bwMode="auto">
          <a:xfrm>
            <a:off x="9432925" y="4176713"/>
            <a:ext cx="106363" cy="207962"/>
          </a:xfrm>
          <a:custGeom>
            <a:avLst/>
            <a:gdLst>
              <a:gd name="T0" fmla="*/ 67 w 67"/>
              <a:gd name="T1" fmla="*/ 0 h 131"/>
              <a:gd name="T2" fmla="*/ 0 w 67"/>
              <a:gd name="T3" fmla="*/ 65 h 131"/>
              <a:gd name="T4" fmla="*/ 67 w 67"/>
              <a:gd name="T5" fmla="*/ 131 h 131"/>
              <a:gd name="T6" fmla="*/ 67 w 67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31">
                <a:moveTo>
                  <a:pt x="67" y="0"/>
                </a:moveTo>
                <a:lnTo>
                  <a:pt x="0" y="65"/>
                </a:lnTo>
                <a:lnTo>
                  <a:pt x="67" y="131"/>
                </a:lnTo>
                <a:lnTo>
                  <a:pt x="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38" name="Freeform 125">
            <a:extLst>
              <a:ext uri="{FF2B5EF4-FFF2-40B4-BE49-F238E27FC236}">
                <a16:creationId xmlns:a16="http://schemas.microsoft.com/office/drawing/2014/main" id="{C5DBDBF0-7173-4FD5-97D3-D6227FC3A913}"/>
              </a:ext>
            </a:extLst>
          </p:cNvPr>
          <p:cNvSpPr>
            <a:spLocks noEditPoints="1"/>
          </p:cNvSpPr>
          <p:nvPr/>
        </p:nvSpPr>
        <p:spPr bwMode="auto">
          <a:xfrm>
            <a:off x="10155238" y="4030663"/>
            <a:ext cx="525462" cy="463550"/>
          </a:xfrm>
          <a:custGeom>
            <a:avLst/>
            <a:gdLst>
              <a:gd name="T0" fmla="*/ 50 w 154"/>
              <a:gd name="T1" fmla="*/ 136 h 136"/>
              <a:gd name="T2" fmla="*/ 0 w 154"/>
              <a:gd name="T3" fmla="*/ 88 h 136"/>
              <a:gd name="T4" fmla="*/ 0 w 154"/>
              <a:gd name="T5" fmla="*/ 88 h 136"/>
              <a:gd name="T6" fmla="*/ 0 w 154"/>
              <a:gd name="T7" fmla="*/ 48 h 136"/>
              <a:gd name="T8" fmla="*/ 50 w 154"/>
              <a:gd name="T9" fmla="*/ 0 h 136"/>
              <a:gd name="T10" fmla="*/ 50 w 154"/>
              <a:gd name="T11" fmla="*/ 0 h 136"/>
              <a:gd name="T12" fmla="*/ 104 w 154"/>
              <a:gd name="T13" fmla="*/ 0 h 136"/>
              <a:gd name="T14" fmla="*/ 154 w 154"/>
              <a:gd name="T15" fmla="*/ 48 h 136"/>
              <a:gd name="T16" fmla="*/ 154 w 154"/>
              <a:gd name="T17" fmla="*/ 48 h 136"/>
              <a:gd name="T18" fmla="*/ 154 w 154"/>
              <a:gd name="T19" fmla="*/ 88 h 136"/>
              <a:gd name="T20" fmla="*/ 104 w 154"/>
              <a:gd name="T21" fmla="*/ 136 h 136"/>
              <a:gd name="T22" fmla="*/ 104 w 154"/>
              <a:gd name="T23" fmla="*/ 136 h 136"/>
              <a:gd name="T24" fmla="*/ 50 w 154"/>
              <a:gd name="T25" fmla="*/ 136 h 136"/>
              <a:gd name="T26" fmla="*/ 11 w 154"/>
              <a:gd name="T27" fmla="*/ 48 h 136"/>
              <a:gd name="T28" fmla="*/ 11 w 154"/>
              <a:gd name="T29" fmla="*/ 88 h 136"/>
              <a:gd name="T30" fmla="*/ 50 w 154"/>
              <a:gd name="T31" fmla="*/ 126 h 136"/>
              <a:gd name="T32" fmla="*/ 50 w 154"/>
              <a:gd name="T33" fmla="*/ 126 h 136"/>
              <a:gd name="T34" fmla="*/ 104 w 154"/>
              <a:gd name="T35" fmla="*/ 126 h 136"/>
              <a:gd name="T36" fmla="*/ 143 w 154"/>
              <a:gd name="T37" fmla="*/ 88 h 136"/>
              <a:gd name="T38" fmla="*/ 143 w 154"/>
              <a:gd name="T39" fmla="*/ 88 h 136"/>
              <a:gd name="T40" fmla="*/ 143 w 154"/>
              <a:gd name="T41" fmla="*/ 48 h 136"/>
              <a:gd name="T42" fmla="*/ 104 w 154"/>
              <a:gd name="T43" fmla="*/ 10 h 136"/>
              <a:gd name="T44" fmla="*/ 104 w 154"/>
              <a:gd name="T45" fmla="*/ 10 h 136"/>
              <a:gd name="T46" fmla="*/ 50 w 154"/>
              <a:gd name="T47" fmla="*/ 10 h 136"/>
              <a:gd name="T48" fmla="*/ 11 w 154"/>
              <a:gd name="T49" fmla="*/ 4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39" name="Rectangle 126">
            <a:extLst>
              <a:ext uri="{FF2B5EF4-FFF2-40B4-BE49-F238E27FC236}">
                <a16:creationId xmlns:a16="http://schemas.microsoft.com/office/drawing/2014/main" id="{1DCFF697-5DA7-4799-9B55-E6732EB30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3038" y="4187825"/>
            <a:ext cx="166687" cy="163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40" name="Freeform 127">
            <a:extLst>
              <a:ext uri="{FF2B5EF4-FFF2-40B4-BE49-F238E27FC236}">
                <a16:creationId xmlns:a16="http://schemas.microsoft.com/office/drawing/2014/main" id="{50198C37-4B25-4900-B600-BE7A6E4D57DE}"/>
              </a:ext>
            </a:extLst>
          </p:cNvPr>
          <p:cNvSpPr>
            <a:spLocks noEditPoints="1"/>
          </p:cNvSpPr>
          <p:nvPr/>
        </p:nvSpPr>
        <p:spPr bwMode="auto">
          <a:xfrm>
            <a:off x="11136313" y="4016375"/>
            <a:ext cx="523875" cy="463550"/>
          </a:xfrm>
          <a:custGeom>
            <a:avLst/>
            <a:gdLst>
              <a:gd name="T0" fmla="*/ 50 w 154"/>
              <a:gd name="T1" fmla="*/ 136 h 136"/>
              <a:gd name="T2" fmla="*/ 0 w 154"/>
              <a:gd name="T3" fmla="*/ 88 h 136"/>
              <a:gd name="T4" fmla="*/ 0 w 154"/>
              <a:gd name="T5" fmla="*/ 88 h 136"/>
              <a:gd name="T6" fmla="*/ 0 w 154"/>
              <a:gd name="T7" fmla="*/ 48 h 136"/>
              <a:gd name="T8" fmla="*/ 50 w 154"/>
              <a:gd name="T9" fmla="*/ 0 h 136"/>
              <a:gd name="T10" fmla="*/ 50 w 154"/>
              <a:gd name="T11" fmla="*/ 0 h 136"/>
              <a:gd name="T12" fmla="*/ 104 w 154"/>
              <a:gd name="T13" fmla="*/ 0 h 136"/>
              <a:gd name="T14" fmla="*/ 154 w 154"/>
              <a:gd name="T15" fmla="*/ 48 h 136"/>
              <a:gd name="T16" fmla="*/ 154 w 154"/>
              <a:gd name="T17" fmla="*/ 48 h 136"/>
              <a:gd name="T18" fmla="*/ 154 w 154"/>
              <a:gd name="T19" fmla="*/ 88 h 136"/>
              <a:gd name="T20" fmla="*/ 104 w 154"/>
              <a:gd name="T21" fmla="*/ 136 h 136"/>
              <a:gd name="T22" fmla="*/ 104 w 154"/>
              <a:gd name="T23" fmla="*/ 136 h 136"/>
              <a:gd name="T24" fmla="*/ 50 w 154"/>
              <a:gd name="T25" fmla="*/ 136 h 136"/>
              <a:gd name="T26" fmla="*/ 11 w 154"/>
              <a:gd name="T27" fmla="*/ 48 h 136"/>
              <a:gd name="T28" fmla="*/ 11 w 154"/>
              <a:gd name="T29" fmla="*/ 88 h 136"/>
              <a:gd name="T30" fmla="*/ 50 w 154"/>
              <a:gd name="T31" fmla="*/ 126 h 136"/>
              <a:gd name="T32" fmla="*/ 50 w 154"/>
              <a:gd name="T33" fmla="*/ 126 h 136"/>
              <a:gd name="T34" fmla="*/ 104 w 154"/>
              <a:gd name="T35" fmla="*/ 126 h 136"/>
              <a:gd name="T36" fmla="*/ 143 w 154"/>
              <a:gd name="T37" fmla="*/ 88 h 136"/>
              <a:gd name="T38" fmla="*/ 143 w 154"/>
              <a:gd name="T39" fmla="*/ 88 h 136"/>
              <a:gd name="T40" fmla="*/ 143 w 154"/>
              <a:gd name="T41" fmla="*/ 48 h 136"/>
              <a:gd name="T42" fmla="*/ 104 w 154"/>
              <a:gd name="T43" fmla="*/ 10 h 136"/>
              <a:gd name="T44" fmla="*/ 104 w 154"/>
              <a:gd name="T45" fmla="*/ 10 h 136"/>
              <a:gd name="T46" fmla="*/ 50 w 154"/>
              <a:gd name="T47" fmla="*/ 10 h 136"/>
              <a:gd name="T48" fmla="*/ 11 w 154"/>
              <a:gd name="T49" fmla="*/ 4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41" name="Freeform 128">
            <a:extLst>
              <a:ext uri="{FF2B5EF4-FFF2-40B4-BE49-F238E27FC236}">
                <a16:creationId xmlns:a16="http://schemas.microsoft.com/office/drawing/2014/main" id="{3431D6B6-4A55-4221-8465-07CD4DF3D79E}"/>
              </a:ext>
            </a:extLst>
          </p:cNvPr>
          <p:cNvSpPr>
            <a:spLocks/>
          </p:cNvSpPr>
          <p:nvPr/>
        </p:nvSpPr>
        <p:spPr bwMode="auto">
          <a:xfrm>
            <a:off x="11306175" y="4146550"/>
            <a:ext cx="106363" cy="207963"/>
          </a:xfrm>
          <a:custGeom>
            <a:avLst/>
            <a:gdLst>
              <a:gd name="T0" fmla="*/ 0 w 67"/>
              <a:gd name="T1" fmla="*/ 0 h 131"/>
              <a:gd name="T2" fmla="*/ 67 w 67"/>
              <a:gd name="T3" fmla="*/ 67 h 131"/>
              <a:gd name="T4" fmla="*/ 0 w 67"/>
              <a:gd name="T5" fmla="*/ 131 h 131"/>
              <a:gd name="T6" fmla="*/ 0 w 67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31">
                <a:moveTo>
                  <a:pt x="0" y="0"/>
                </a:moveTo>
                <a:lnTo>
                  <a:pt x="67" y="67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42" name="Freeform 129">
            <a:extLst>
              <a:ext uri="{FF2B5EF4-FFF2-40B4-BE49-F238E27FC236}">
                <a16:creationId xmlns:a16="http://schemas.microsoft.com/office/drawing/2014/main" id="{3AEA6749-629F-424E-A767-B77A144282C2}"/>
              </a:ext>
            </a:extLst>
          </p:cNvPr>
          <p:cNvSpPr>
            <a:spLocks/>
          </p:cNvSpPr>
          <p:nvPr/>
        </p:nvSpPr>
        <p:spPr bwMode="auto">
          <a:xfrm>
            <a:off x="11406188" y="4146550"/>
            <a:ext cx="104775" cy="207963"/>
          </a:xfrm>
          <a:custGeom>
            <a:avLst/>
            <a:gdLst>
              <a:gd name="T0" fmla="*/ 0 w 66"/>
              <a:gd name="T1" fmla="*/ 0 h 131"/>
              <a:gd name="T2" fmla="*/ 66 w 66"/>
              <a:gd name="T3" fmla="*/ 67 h 131"/>
              <a:gd name="T4" fmla="*/ 0 w 66"/>
              <a:gd name="T5" fmla="*/ 131 h 131"/>
              <a:gd name="T6" fmla="*/ 0 w 66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31">
                <a:moveTo>
                  <a:pt x="0" y="0"/>
                </a:moveTo>
                <a:lnTo>
                  <a:pt x="66" y="67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43" name="Freeform 130">
            <a:extLst>
              <a:ext uri="{FF2B5EF4-FFF2-40B4-BE49-F238E27FC236}">
                <a16:creationId xmlns:a16="http://schemas.microsoft.com/office/drawing/2014/main" id="{C186E8FC-1D80-4C01-97AC-A5292D6B11FA}"/>
              </a:ext>
            </a:extLst>
          </p:cNvPr>
          <p:cNvSpPr>
            <a:spLocks noEditPoints="1"/>
          </p:cNvSpPr>
          <p:nvPr/>
        </p:nvSpPr>
        <p:spPr bwMode="auto">
          <a:xfrm>
            <a:off x="469900" y="4957763"/>
            <a:ext cx="523875" cy="463550"/>
          </a:xfrm>
          <a:custGeom>
            <a:avLst/>
            <a:gdLst>
              <a:gd name="T0" fmla="*/ 104 w 154"/>
              <a:gd name="T1" fmla="*/ 136 h 136"/>
              <a:gd name="T2" fmla="*/ 50 w 154"/>
              <a:gd name="T3" fmla="*/ 136 h 136"/>
              <a:gd name="T4" fmla="*/ 50 w 154"/>
              <a:gd name="T5" fmla="*/ 136 h 136"/>
              <a:gd name="T6" fmla="*/ 0 w 154"/>
              <a:gd name="T7" fmla="*/ 88 h 136"/>
              <a:gd name="T8" fmla="*/ 0 w 154"/>
              <a:gd name="T9" fmla="*/ 48 h 136"/>
              <a:gd name="T10" fmla="*/ 0 w 154"/>
              <a:gd name="T11" fmla="*/ 48 h 136"/>
              <a:gd name="T12" fmla="*/ 50 w 154"/>
              <a:gd name="T13" fmla="*/ 0 h 136"/>
              <a:gd name="T14" fmla="*/ 104 w 154"/>
              <a:gd name="T15" fmla="*/ 0 h 136"/>
              <a:gd name="T16" fmla="*/ 104 w 154"/>
              <a:gd name="T17" fmla="*/ 0 h 136"/>
              <a:gd name="T18" fmla="*/ 154 w 154"/>
              <a:gd name="T19" fmla="*/ 48 h 136"/>
              <a:gd name="T20" fmla="*/ 154 w 154"/>
              <a:gd name="T21" fmla="*/ 88 h 136"/>
              <a:gd name="T22" fmla="*/ 154 w 154"/>
              <a:gd name="T23" fmla="*/ 88 h 136"/>
              <a:gd name="T24" fmla="*/ 104 w 154"/>
              <a:gd name="T25" fmla="*/ 136 h 136"/>
              <a:gd name="T26" fmla="*/ 143 w 154"/>
              <a:gd name="T27" fmla="*/ 48 h 136"/>
              <a:gd name="T28" fmla="*/ 104 w 154"/>
              <a:gd name="T29" fmla="*/ 10 h 136"/>
              <a:gd name="T30" fmla="*/ 50 w 154"/>
              <a:gd name="T31" fmla="*/ 10 h 136"/>
              <a:gd name="T32" fmla="*/ 50 w 154"/>
              <a:gd name="T33" fmla="*/ 10 h 136"/>
              <a:gd name="T34" fmla="*/ 11 w 154"/>
              <a:gd name="T35" fmla="*/ 48 h 136"/>
              <a:gd name="T36" fmla="*/ 11 w 154"/>
              <a:gd name="T37" fmla="*/ 88 h 136"/>
              <a:gd name="T38" fmla="*/ 11 w 154"/>
              <a:gd name="T39" fmla="*/ 88 h 136"/>
              <a:gd name="T40" fmla="*/ 50 w 154"/>
              <a:gd name="T41" fmla="*/ 126 h 136"/>
              <a:gd name="T42" fmla="*/ 104 w 154"/>
              <a:gd name="T43" fmla="*/ 126 h 136"/>
              <a:gd name="T44" fmla="*/ 104 w 154"/>
              <a:gd name="T45" fmla="*/ 126 h 136"/>
              <a:gd name="T46" fmla="*/ 143 w 154"/>
              <a:gd name="T47" fmla="*/ 88 h 136"/>
              <a:gd name="T48" fmla="*/ 143 w 154"/>
              <a:gd name="T49" fmla="*/ 4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36">
                <a:moveTo>
                  <a:pt x="104" y="136"/>
                </a:moveTo>
                <a:cubicBezTo>
                  <a:pt x="50" y="136"/>
                  <a:pt x="50" y="136"/>
                  <a:pt x="50" y="136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22" y="136"/>
                  <a:pt x="0" y="115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lose/>
                <a:moveTo>
                  <a:pt x="143" y="48"/>
                </a:moveTo>
                <a:cubicBezTo>
                  <a:pt x="143" y="27"/>
                  <a:pt x="126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ubicBezTo>
                  <a:pt x="11" y="88"/>
                  <a:pt x="11" y="88"/>
                  <a:pt x="11" y="88"/>
                </a:cubicBez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44" name="Freeform 131">
            <a:extLst>
              <a:ext uri="{FF2B5EF4-FFF2-40B4-BE49-F238E27FC236}">
                <a16:creationId xmlns:a16="http://schemas.microsoft.com/office/drawing/2014/main" id="{87356664-BDC6-4B9F-A629-D1DE0C75AA78}"/>
              </a:ext>
            </a:extLst>
          </p:cNvPr>
          <p:cNvSpPr>
            <a:spLocks/>
          </p:cNvSpPr>
          <p:nvPr/>
        </p:nvSpPr>
        <p:spPr bwMode="auto">
          <a:xfrm>
            <a:off x="717550" y="5087938"/>
            <a:ext cx="106363" cy="207962"/>
          </a:xfrm>
          <a:custGeom>
            <a:avLst/>
            <a:gdLst>
              <a:gd name="T0" fmla="*/ 67 w 67"/>
              <a:gd name="T1" fmla="*/ 0 h 131"/>
              <a:gd name="T2" fmla="*/ 0 w 67"/>
              <a:gd name="T3" fmla="*/ 66 h 131"/>
              <a:gd name="T4" fmla="*/ 67 w 67"/>
              <a:gd name="T5" fmla="*/ 131 h 131"/>
              <a:gd name="T6" fmla="*/ 67 w 67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31">
                <a:moveTo>
                  <a:pt x="67" y="0"/>
                </a:moveTo>
                <a:lnTo>
                  <a:pt x="0" y="66"/>
                </a:lnTo>
                <a:lnTo>
                  <a:pt x="67" y="131"/>
                </a:lnTo>
                <a:lnTo>
                  <a:pt x="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45" name="Freeform 132">
            <a:extLst>
              <a:ext uri="{FF2B5EF4-FFF2-40B4-BE49-F238E27FC236}">
                <a16:creationId xmlns:a16="http://schemas.microsoft.com/office/drawing/2014/main" id="{38DA057A-F0C8-4794-AC70-1CBE5FBD3430}"/>
              </a:ext>
            </a:extLst>
          </p:cNvPr>
          <p:cNvSpPr>
            <a:spLocks/>
          </p:cNvSpPr>
          <p:nvPr/>
        </p:nvSpPr>
        <p:spPr bwMode="auto">
          <a:xfrm>
            <a:off x="619125" y="5087938"/>
            <a:ext cx="106363" cy="207962"/>
          </a:xfrm>
          <a:custGeom>
            <a:avLst/>
            <a:gdLst>
              <a:gd name="T0" fmla="*/ 67 w 67"/>
              <a:gd name="T1" fmla="*/ 0 h 131"/>
              <a:gd name="T2" fmla="*/ 0 w 67"/>
              <a:gd name="T3" fmla="*/ 66 h 131"/>
              <a:gd name="T4" fmla="*/ 67 w 67"/>
              <a:gd name="T5" fmla="*/ 131 h 131"/>
              <a:gd name="T6" fmla="*/ 67 w 67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31">
                <a:moveTo>
                  <a:pt x="67" y="0"/>
                </a:moveTo>
                <a:lnTo>
                  <a:pt x="0" y="66"/>
                </a:lnTo>
                <a:lnTo>
                  <a:pt x="67" y="131"/>
                </a:lnTo>
                <a:lnTo>
                  <a:pt x="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46" name="Freeform 133">
            <a:extLst>
              <a:ext uri="{FF2B5EF4-FFF2-40B4-BE49-F238E27FC236}">
                <a16:creationId xmlns:a16="http://schemas.microsoft.com/office/drawing/2014/main" id="{847BBBBE-8BEA-47BB-994D-E0FE8855F82A}"/>
              </a:ext>
            </a:extLst>
          </p:cNvPr>
          <p:cNvSpPr>
            <a:spLocks/>
          </p:cNvSpPr>
          <p:nvPr/>
        </p:nvSpPr>
        <p:spPr bwMode="auto">
          <a:xfrm>
            <a:off x="1471613" y="4948238"/>
            <a:ext cx="574675" cy="466725"/>
          </a:xfrm>
          <a:custGeom>
            <a:avLst/>
            <a:gdLst>
              <a:gd name="T0" fmla="*/ 137 w 169"/>
              <a:gd name="T1" fmla="*/ 8 h 137"/>
              <a:gd name="T2" fmla="*/ 134 w 169"/>
              <a:gd name="T3" fmla="*/ 2 h 137"/>
              <a:gd name="T4" fmla="*/ 126 w 169"/>
              <a:gd name="T5" fmla="*/ 4 h 137"/>
              <a:gd name="T6" fmla="*/ 74 w 169"/>
              <a:gd name="T7" fmla="*/ 95 h 137"/>
              <a:gd name="T8" fmla="*/ 55 w 169"/>
              <a:gd name="T9" fmla="*/ 76 h 137"/>
              <a:gd name="T10" fmla="*/ 8 w 169"/>
              <a:gd name="T11" fmla="*/ 83 h 137"/>
              <a:gd name="T12" fmla="*/ 26 w 169"/>
              <a:gd name="T13" fmla="*/ 127 h 137"/>
              <a:gd name="T14" fmla="*/ 73 w 169"/>
              <a:gd name="T15" fmla="*/ 119 h 137"/>
              <a:gd name="T16" fmla="*/ 74 w 169"/>
              <a:gd name="T17" fmla="*/ 118 h 137"/>
              <a:gd name="T18" fmla="*/ 74 w 169"/>
              <a:gd name="T19" fmla="*/ 117 h 137"/>
              <a:gd name="T20" fmla="*/ 118 w 169"/>
              <a:gd name="T21" fmla="*/ 42 h 137"/>
              <a:gd name="T22" fmla="*/ 169 w 169"/>
              <a:gd name="T23" fmla="*/ 57 h 137"/>
              <a:gd name="T24" fmla="*/ 137 w 169"/>
              <a:gd name="T25" fmla="*/ 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37">
                <a:moveTo>
                  <a:pt x="137" y="8"/>
                </a:moveTo>
                <a:cubicBezTo>
                  <a:pt x="137" y="6"/>
                  <a:pt x="136" y="3"/>
                  <a:pt x="134" y="2"/>
                </a:cubicBezTo>
                <a:cubicBezTo>
                  <a:pt x="131" y="0"/>
                  <a:pt x="127" y="1"/>
                  <a:pt x="126" y="4"/>
                </a:cubicBezTo>
                <a:cubicBezTo>
                  <a:pt x="74" y="95"/>
                  <a:pt x="74" y="95"/>
                  <a:pt x="74" y="95"/>
                </a:cubicBezTo>
                <a:cubicBezTo>
                  <a:pt x="70" y="87"/>
                  <a:pt x="64" y="80"/>
                  <a:pt x="55" y="76"/>
                </a:cubicBezTo>
                <a:cubicBezTo>
                  <a:pt x="37" y="66"/>
                  <a:pt x="16" y="69"/>
                  <a:pt x="8" y="83"/>
                </a:cubicBezTo>
                <a:cubicBezTo>
                  <a:pt x="0" y="97"/>
                  <a:pt x="8" y="117"/>
                  <a:pt x="26" y="127"/>
                </a:cubicBezTo>
                <a:cubicBezTo>
                  <a:pt x="44" y="137"/>
                  <a:pt x="65" y="133"/>
                  <a:pt x="73" y="119"/>
                </a:cubicBezTo>
                <a:cubicBezTo>
                  <a:pt x="73" y="119"/>
                  <a:pt x="74" y="119"/>
                  <a:pt x="74" y="118"/>
                </a:cubicBezTo>
                <a:cubicBezTo>
                  <a:pt x="74" y="118"/>
                  <a:pt x="74" y="118"/>
                  <a:pt x="74" y="117"/>
                </a:cubicBezTo>
                <a:cubicBezTo>
                  <a:pt x="118" y="42"/>
                  <a:pt x="118" y="42"/>
                  <a:pt x="118" y="42"/>
                </a:cubicBezTo>
                <a:cubicBezTo>
                  <a:pt x="137" y="66"/>
                  <a:pt x="169" y="57"/>
                  <a:pt x="169" y="57"/>
                </a:cubicBezTo>
                <a:cubicBezTo>
                  <a:pt x="136" y="48"/>
                  <a:pt x="137" y="15"/>
                  <a:pt x="137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47" name="Freeform 134">
            <a:extLst>
              <a:ext uri="{FF2B5EF4-FFF2-40B4-BE49-F238E27FC236}">
                <a16:creationId xmlns:a16="http://schemas.microsoft.com/office/drawing/2014/main" id="{7FADC54C-D9E6-4176-BD81-49F695F359D8}"/>
              </a:ext>
            </a:extLst>
          </p:cNvPr>
          <p:cNvSpPr>
            <a:spLocks noEditPoints="1"/>
          </p:cNvSpPr>
          <p:nvPr/>
        </p:nvSpPr>
        <p:spPr bwMode="auto">
          <a:xfrm>
            <a:off x="2355850" y="5011738"/>
            <a:ext cx="654050" cy="358775"/>
          </a:xfrm>
          <a:custGeom>
            <a:avLst/>
            <a:gdLst>
              <a:gd name="T0" fmla="*/ 58 w 192"/>
              <a:gd name="T1" fmla="*/ 5 h 105"/>
              <a:gd name="T2" fmla="*/ 41 w 192"/>
              <a:gd name="T3" fmla="*/ 81 h 105"/>
              <a:gd name="T4" fmla="*/ 37 w 192"/>
              <a:gd name="T5" fmla="*/ 78 h 105"/>
              <a:gd name="T6" fmla="*/ 12 w 192"/>
              <a:gd name="T7" fmla="*/ 80 h 105"/>
              <a:gd name="T8" fmla="*/ 14 w 192"/>
              <a:gd name="T9" fmla="*/ 101 h 105"/>
              <a:gd name="T10" fmla="*/ 42 w 192"/>
              <a:gd name="T11" fmla="*/ 87 h 105"/>
              <a:gd name="T12" fmla="*/ 60 w 192"/>
              <a:gd name="T13" fmla="*/ 20 h 105"/>
              <a:gd name="T14" fmla="*/ 117 w 192"/>
              <a:gd name="T15" fmla="*/ 19 h 105"/>
              <a:gd name="T16" fmla="*/ 104 w 192"/>
              <a:gd name="T17" fmla="*/ 78 h 105"/>
              <a:gd name="T18" fmla="*/ 79 w 192"/>
              <a:gd name="T19" fmla="*/ 78 h 105"/>
              <a:gd name="T20" fmla="*/ 82 w 192"/>
              <a:gd name="T21" fmla="*/ 101 h 105"/>
              <a:gd name="T22" fmla="*/ 109 w 192"/>
              <a:gd name="T23" fmla="*/ 81 h 105"/>
              <a:gd name="T24" fmla="*/ 116 w 192"/>
              <a:gd name="T25" fmla="*/ 46 h 105"/>
              <a:gd name="T26" fmla="*/ 177 w 192"/>
              <a:gd name="T27" fmla="*/ 45 h 105"/>
              <a:gd name="T28" fmla="*/ 169 w 192"/>
              <a:gd name="T29" fmla="*/ 78 h 105"/>
              <a:gd name="T30" fmla="*/ 144 w 192"/>
              <a:gd name="T31" fmla="*/ 80 h 105"/>
              <a:gd name="T32" fmla="*/ 147 w 192"/>
              <a:gd name="T33" fmla="*/ 103 h 105"/>
              <a:gd name="T34" fmla="*/ 174 w 192"/>
              <a:gd name="T35" fmla="*/ 82 h 105"/>
              <a:gd name="T36" fmla="*/ 192 w 192"/>
              <a:gd name="T37" fmla="*/ 0 h 105"/>
              <a:gd name="T38" fmla="*/ 58 w 192"/>
              <a:gd name="T39" fmla="*/ 5 h 105"/>
              <a:gd name="T40" fmla="*/ 122 w 192"/>
              <a:gd name="T41" fmla="*/ 30 h 105"/>
              <a:gd name="T42" fmla="*/ 124 w 192"/>
              <a:gd name="T43" fmla="*/ 19 h 105"/>
              <a:gd name="T44" fmla="*/ 183 w 192"/>
              <a:gd name="T45" fmla="*/ 18 h 105"/>
              <a:gd name="T46" fmla="*/ 181 w 192"/>
              <a:gd name="T47" fmla="*/ 30 h 105"/>
              <a:gd name="T48" fmla="*/ 122 w 192"/>
              <a:gd name="T49" fmla="*/ 3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" h="105">
                <a:moveTo>
                  <a:pt x="58" y="5"/>
                </a:moveTo>
                <a:cubicBezTo>
                  <a:pt x="41" y="81"/>
                  <a:pt x="41" y="81"/>
                  <a:pt x="41" y="81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25" y="72"/>
                  <a:pt x="12" y="80"/>
                </a:cubicBezTo>
                <a:cubicBezTo>
                  <a:pt x="0" y="87"/>
                  <a:pt x="6" y="99"/>
                  <a:pt x="14" y="101"/>
                </a:cubicBezTo>
                <a:cubicBezTo>
                  <a:pt x="22" y="103"/>
                  <a:pt x="38" y="96"/>
                  <a:pt x="42" y="87"/>
                </a:cubicBezTo>
                <a:cubicBezTo>
                  <a:pt x="47" y="79"/>
                  <a:pt x="60" y="20"/>
                  <a:pt x="60" y="20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78"/>
                  <a:pt x="92" y="71"/>
                  <a:pt x="79" y="78"/>
                </a:cubicBezTo>
                <a:cubicBezTo>
                  <a:pt x="66" y="85"/>
                  <a:pt x="71" y="98"/>
                  <a:pt x="82" y="101"/>
                </a:cubicBezTo>
                <a:cubicBezTo>
                  <a:pt x="94" y="104"/>
                  <a:pt x="105" y="100"/>
                  <a:pt x="109" y="81"/>
                </a:cubicBezTo>
                <a:cubicBezTo>
                  <a:pt x="113" y="62"/>
                  <a:pt x="116" y="46"/>
                  <a:pt x="116" y="46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169" y="78"/>
                  <a:pt x="156" y="72"/>
                  <a:pt x="144" y="80"/>
                </a:cubicBezTo>
                <a:cubicBezTo>
                  <a:pt x="133" y="88"/>
                  <a:pt x="135" y="102"/>
                  <a:pt x="147" y="103"/>
                </a:cubicBezTo>
                <a:cubicBezTo>
                  <a:pt x="158" y="105"/>
                  <a:pt x="170" y="100"/>
                  <a:pt x="174" y="82"/>
                </a:cubicBezTo>
                <a:cubicBezTo>
                  <a:pt x="177" y="65"/>
                  <a:pt x="192" y="0"/>
                  <a:pt x="192" y="0"/>
                </a:cubicBezTo>
                <a:lnTo>
                  <a:pt x="58" y="5"/>
                </a:lnTo>
                <a:close/>
                <a:moveTo>
                  <a:pt x="122" y="30"/>
                </a:moveTo>
                <a:cubicBezTo>
                  <a:pt x="124" y="19"/>
                  <a:pt x="124" y="19"/>
                  <a:pt x="124" y="19"/>
                </a:cubicBezTo>
                <a:cubicBezTo>
                  <a:pt x="183" y="18"/>
                  <a:pt x="183" y="18"/>
                  <a:pt x="183" y="18"/>
                </a:cubicBezTo>
                <a:cubicBezTo>
                  <a:pt x="181" y="30"/>
                  <a:pt x="181" y="30"/>
                  <a:pt x="181" y="30"/>
                </a:cubicBezTo>
                <a:lnTo>
                  <a:pt x="122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48" name="Freeform 135">
            <a:extLst>
              <a:ext uri="{FF2B5EF4-FFF2-40B4-BE49-F238E27FC236}">
                <a16:creationId xmlns:a16="http://schemas.microsoft.com/office/drawing/2014/main" id="{43674900-26EB-481E-A657-7DDC4134A7D9}"/>
              </a:ext>
            </a:extLst>
          </p:cNvPr>
          <p:cNvSpPr>
            <a:spLocks/>
          </p:cNvSpPr>
          <p:nvPr/>
        </p:nvSpPr>
        <p:spPr bwMode="auto">
          <a:xfrm>
            <a:off x="3497263" y="4924425"/>
            <a:ext cx="419100" cy="585788"/>
          </a:xfrm>
          <a:custGeom>
            <a:avLst/>
            <a:gdLst>
              <a:gd name="T0" fmla="*/ 33 w 123"/>
              <a:gd name="T1" fmla="*/ 163 h 172"/>
              <a:gd name="T2" fmla="*/ 36 w 123"/>
              <a:gd name="T3" fmla="*/ 138 h 172"/>
              <a:gd name="T4" fmla="*/ 36 w 123"/>
              <a:gd name="T5" fmla="*/ 141 h 172"/>
              <a:gd name="T6" fmla="*/ 36 w 123"/>
              <a:gd name="T7" fmla="*/ 141 h 172"/>
              <a:gd name="T8" fmla="*/ 53 w 123"/>
              <a:gd name="T9" fmla="*/ 161 h 172"/>
              <a:gd name="T10" fmla="*/ 53 w 123"/>
              <a:gd name="T11" fmla="*/ 161 h 172"/>
              <a:gd name="T12" fmla="*/ 70 w 123"/>
              <a:gd name="T13" fmla="*/ 154 h 172"/>
              <a:gd name="T14" fmla="*/ 70 w 123"/>
              <a:gd name="T15" fmla="*/ 154 h 172"/>
              <a:gd name="T16" fmla="*/ 74 w 123"/>
              <a:gd name="T17" fmla="*/ 146 h 172"/>
              <a:gd name="T18" fmla="*/ 74 w 123"/>
              <a:gd name="T19" fmla="*/ 146 h 172"/>
              <a:gd name="T20" fmla="*/ 68 w 123"/>
              <a:gd name="T21" fmla="*/ 120 h 172"/>
              <a:gd name="T22" fmla="*/ 68 w 123"/>
              <a:gd name="T23" fmla="*/ 120 h 172"/>
              <a:gd name="T24" fmla="*/ 88 w 123"/>
              <a:gd name="T25" fmla="*/ 92 h 172"/>
              <a:gd name="T26" fmla="*/ 88 w 123"/>
              <a:gd name="T27" fmla="*/ 92 h 172"/>
              <a:gd name="T28" fmla="*/ 111 w 123"/>
              <a:gd name="T29" fmla="*/ 49 h 172"/>
              <a:gd name="T30" fmla="*/ 111 w 123"/>
              <a:gd name="T31" fmla="*/ 49 h 172"/>
              <a:gd name="T32" fmla="*/ 101 w 123"/>
              <a:gd name="T33" fmla="*/ 23 h 172"/>
              <a:gd name="T34" fmla="*/ 101 w 123"/>
              <a:gd name="T35" fmla="*/ 23 h 172"/>
              <a:gd name="T36" fmla="*/ 68 w 123"/>
              <a:gd name="T37" fmla="*/ 11 h 172"/>
              <a:gd name="T38" fmla="*/ 68 w 123"/>
              <a:gd name="T39" fmla="*/ 11 h 172"/>
              <a:gd name="T40" fmla="*/ 67 w 123"/>
              <a:gd name="T41" fmla="*/ 11 h 172"/>
              <a:gd name="T42" fmla="*/ 67 w 123"/>
              <a:gd name="T43" fmla="*/ 11 h 172"/>
              <a:gd name="T44" fmla="*/ 22 w 123"/>
              <a:gd name="T45" fmla="*/ 35 h 172"/>
              <a:gd name="T46" fmla="*/ 22 w 123"/>
              <a:gd name="T47" fmla="*/ 35 h 172"/>
              <a:gd name="T48" fmla="*/ 12 w 123"/>
              <a:gd name="T49" fmla="*/ 67 h 172"/>
              <a:gd name="T50" fmla="*/ 12 w 123"/>
              <a:gd name="T51" fmla="*/ 67 h 172"/>
              <a:gd name="T52" fmla="*/ 12 w 123"/>
              <a:gd name="T53" fmla="*/ 69 h 172"/>
              <a:gd name="T54" fmla="*/ 12 w 123"/>
              <a:gd name="T55" fmla="*/ 69 h 172"/>
              <a:gd name="T56" fmla="*/ 12 w 123"/>
              <a:gd name="T57" fmla="*/ 69 h 172"/>
              <a:gd name="T58" fmla="*/ 9 w 123"/>
              <a:gd name="T59" fmla="*/ 36 h 172"/>
              <a:gd name="T60" fmla="*/ 9 w 123"/>
              <a:gd name="T61" fmla="*/ 36 h 172"/>
              <a:gd name="T62" fmla="*/ 67 w 123"/>
              <a:gd name="T63" fmla="*/ 0 h 172"/>
              <a:gd name="T64" fmla="*/ 67 w 123"/>
              <a:gd name="T65" fmla="*/ 0 h 172"/>
              <a:gd name="T66" fmla="*/ 68 w 123"/>
              <a:gd name="T67" fmla="*/ 0 h 172"/>
              <a:gd name="T68" fmla="*/ 68 w 123"/>
              <a:gd name="T69" fmla="*/ 0 h 172"/>
              <a:gd name="T70" fmla="*/ 109 w 123"/>
              <a:gd name="T71" fmla="*/ 15 h 172"/>
              <a:gd name="T72" fmla="*/ 109 w 123"/>
              <a:gd name="T73" fmla="*/ 15 h 172"/>
              <a:gd name="T74" fmla="*/ 123 w 123"/>
              <a:gd name="T75" fmla="*/ 49 h 172"/>
              <a:gd name="T76" fmla="*/ 123 w 123"/>
              <a:gd name="T77" fmla="*/ 49 h 172"/>
              <a:gd name="T78" fmla="*/ 94 w 123"/>
              <a:gd name="T79" fmla="*/ 101 h 172"/>
              <a:gd name="T80" fmla="*/ 94 w 123"/>
              <a:gd name="T81" fmla="*/ 101 h 172"/>
              <a:gd name="T82" fmla="*/ 79 w 123"/>
              <a:gd name="T83" fmla="*/ 120 h 172"/>
              <a:gd name="T84" fmla="*/ 79 w 123"/>
              <a:gd name="T85" fmla="*/ 120 h 172"/>
              <a:gd name="T86" fmla="*/ 85 w 123"/>
              <a:gd name="T87" fmla="*/ 146 h 172"/>
              <a:gd name="T88" fmla="*/ 85 w 123"/>
              <a:gd name="T89" fmla="*/ 146 h 172"/>
              <a:gd name="T90" fmla="*/ 78 w 123"/>
              <a:gd name="T91" fmla="*/ 162 h 172"/>
              <a:gd name="T92" fmla="*/ 78 w 123"/>
              <a:gd name="T93" fmla="*/ 162 h 172"/>
              <a:gd name="T94" fmla="*/ 53 w 123"/>
              <a:gd name="T95" fmla="*/ 172 h 172"/>
              <a:gd name="T96" fmla="*/ 53 w 123"/>
              <a:gd name="T97" fmla="*/ 172 h 172"/>
              <a:gd name="T98" fmla="*/ 53 w 123"/>
              <a:gd name="T99" fmla="*/ 172 h 172"/>
              <a:gd name="T100" fmla="*/ 53 w 123"/>
              <a:gd name="T101" fmla="*/ 172 h 172"/>
              <a:gd name="T102" fmla="*/ 33 w 123"/>
              <a:gd name="T103" fmla="*/ 163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" h="172">
                <a:moveTo>
                  <a:pt x="33" y="163"/>
                </a:moveTo>
                <a:cubicBezTo>
                  <a:pt x="24" y="150"/>
                  <a:pt x="36" y="138"/>
                  <a:pt x="36" y="138"/>
                </a:cubicBezTo>
                <a:cubicBezTo>
                  <a:pt x="36" y="139"/>
                  <a:pt x="36" y="140"/>
                  <a:pt x="36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154"/>
                  <a:pt x="44" y="161"/>
                  <a:pt x="53" y="161"/>
                </a:cubicBezTo>
                <a:cubicBezTo>
                  <a:pt x="53" y="161"/>
                  <a:pt x="53" y="161"/>
                  <a:pt x="53" y="161"/>
                </a:cubicBezTo>
                <a:cubicBezTo>
                  <a:pt x="58" y="161"/>
                  <a:pt x="64" y="159"/>
                  <a:pt x="70" y="154"/>
                </a:cubicBezTo>
                <a:cubicBezTo>
                  <a:pt x="70" y="154"/>
                  <a:pt x="70" y="154"/>
                  <a:pt x="70" y="154"/>
                </a:cubicBezTo>
                <a:cubicBezTo>
                  <a:pt x="73" y="151"/>
                  <a:pt x="73" y="149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0"/>
                  <a:pt x="68" y="132"/>
                  <a:pt x="68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11"/>
                  <a:pt x="73" y="10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103" y="82"/>
                  <a:pt x="111" y="65"/>
                  <a:pt x="111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39"/>
                  <a:pt x="108" y="30"/>
                  <a:pt x="101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94" y="16"/>
                  <a:pt x="84" y="11"/>
                  <a:pt x="68" y="11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42" y="12"/>
                  <a:pt x="30" y="23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14" y="47"/>
                  <a:pt x="12" y="62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0" y="57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7" y="19"/>
                  <a:pt x="34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86" y="0"/>
                  <a:pt x="100" y="6"/>
                  <a:pt x="109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18" y="24"/>
                  <a:pt x="123" y="37"/>
                  <a:pt x="123" y="49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2" y="69"/>
                  <a:pt x="113" y="89"/>
                  <a:pt x="94" y="101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81" y="109"/>
                  <a:pt x="79" y="115"/>
                  <a:pt x="79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9" y="127"/>
                  <a:pt x="85" y="135"/>
                  <a:pt x="85" y="146"/>
                </a:cubicBezTo>
                <a:cubicBezTo>
                  <a:pt x="85" y="146"/>
                  <a:pt x="85" y="146"/>
                  <a:pt x="85" y="146"/>
                </a:cubicBezTo>
                <a:cubicBezTo>
                  <a:pt x="85" y="151"/>
                  <a:pt x="83" y="157"/>
                  <a:pt x="78" y="162"/>
                </a:cubicBezTo>
                <a:cubicBezTo>
                  <a:pt x="78" y="162"/>
                  <a:pt x="78" y="162"/>
                  <a:pt x="78" y="162"/>
                </a:cubicBezTo>
                <a:cubicBezTo>
                  <a:pt x="70" y="169"/>
                  <a:pt x="62" y="172"/>
                  <a:pt x="53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45" y="172"/>
                  <a:pt x="38" y="169"/>
                  <a:pt x="33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49" name="Freeform 136">
            <a:extLst>
              <a:ext uri="{FF2B5EF4-FFF2-40B4-BE49-F238E27FC236}">
                <a16:creationId xmlns:a16="http://schemas.microsoft.com/office/drawing/2014/main" id="{F3A02E51-293D-41C6-9F12-BF363B3F018D}"/>
              </a:ext>
            </a:extLst>
          </p:cNvPr>
          <p:cNvSpPr>
            <a:spLocks/>
          </p:cNvSpPr>
          <p:nvPr/>
        </p:nvSpPr>
        <p:spPr bwMode="auto">
          <a:xfrm>
            <a:off x="3630613" y="5008563"/>
            <a:ext cx="193675" cy="177800"/>
          </a:xfrm>
          <a:custGeom>
            <a:avLst/>
            <a:gdLst>
              <a:gd name="T0" fmla="*/ 24 w 57"/>
              <a:gd name="T1" fmla="*/ 42 h 52"/>
              <a:gd name="T2" fmla="*/ 32 w 57"/>
              <a:gd name="T3" fmla="*/ 45 h 52"/>
              <a:gd name="T4" fmla="*/ 32 w 57"/>
              <a:gd name="T5" fmla="*/ 45 h 52"/>
              <a:gd name="T6" fmla="*/ 44 w 57"/>
              <a:gd name="T7" fmla="*/ 38 h 52"/>
              <a:gd name="T8" fmla="*/ 44 w 57"/>
              <a:gd name="T9" fmla="*/ 38 h 52"/>
              <a:gd name="T10" fmla="*/ 49 w 57"/>
              <a:gd name="T11" fmla="*/ 23 h 52"/>
              <a:gd name="T12" fmla="*/ 49 w 57"/>
              <a:gd name="T13" fmla="*/ 23 h 52"/>
              <a:gd name="T14" fmla="*/ 35 w 57"/>
              <a:gd name="T15" fmla="*/ 8 h 52"/>
              <a:gd name="T16" fmla="*/ 35 w 57"/>
              <a:gd name="T17" fmla="*/ 8 h 52"/>
              <a:gd name="T18" fmla="*/ 29 w 57"/>
              <a:gd name="T19" fmla="*/ 8 h 52"/>
              <a:gd name="T20" fmla="*/ 29 w 57"/>
              <a:gd name="T21" fmla="*/ 8 h 52"/>
              <a:gd name="T22" fmla="*/ 0 w 57"/>
              <a:gd name="T23" fmla="*/ 33 h 52"/>
              <a:gd name="T24" fmla="*/ 0 w 57"/>
              <a:gd name="T25" fmla="*/ 33 h 52"/>
              <a:gd name="T26" fmla="*/ 5 w 57"/>
              <a:gd name="T27" fmla="*/ 16 h 52"/>
              <a:gd name="T28" fmla="*/ 29 w 57"/>
              <a:gd name="T29" fmla="*/ 0 h 52"/>
              <a:gd name="T30" fmla="*/ 29 w 57"/>
              <a:gd name="T31" fmla="*/ 0 h 52"/>
              <a:gd name="T32" fmla="*/ 36 w 57"/>
              <a:gd name="T33" fmla="*/ 1 h 52"/>
              <a:gd name="T34" fmla="*/ 57 w 57"/>
              <a:gd name="T35" fmla="*/ 23 h 52"/>
              <a:gd name="T36" fmla="*/ 57 w 57"/>
              <a:gd name="T37" fmla="*/ 23 h 52"/>
              <a:gd name="T38" fmla="*/ 32 w 57"/>
              <a:gd name="T39" fmla="*/ 52 h 52"/>
              <a:gd name="T40" fmla="*/ 32 w 57"/>
              <a:gd name="T41" fmla="*/ 52 h 52"/>
              <a:gd name="T42" fmla="*/ 32 w 57"/>
              <a:gd name="T43" fmla="*/ 52 h 52"/>
              <a:gd name="T44" fmla="*/ 32 w 57"/>
              <a:gd name="T45" fmla="*/ 52 h 52"/>
              <a:gd name="T46" fmla="*/ 24 w 57"/>
              <a:gd name="T47" fmla="*/ 4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52">
                <a:moveTo>
                  <a:pt x="24" y="42"/>
                </a:moveTo>
                <a:cubicBezTo>
                  <a:pt x="27" y="44"/>
                  <a:pt x="30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6" y="45"/>
                  <a:pt x="41" y="42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7" y="34"/>
                  <a:pt x="49" y="28"/>
                  <a:pt x="4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16"/>
                  <a:pt x="46" y="10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3" y="8"/>
                  <a:pt x="31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7" y="8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23"/>
                  <a:pt x="5" y="16"/>
                </a:cubicBezTo>
                <a:cubicBezTo>
                  <a:pt x="5" y="16"/>
                  <a:pt x="13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6" y="1"/>
                  <a:pt x="36" y="1"/>
                </a:cubicBezTo>
                <a:cubicBezTo>
                  <a:pt x="50" y="3"/>
                  <a:pt x="57" y="13"/>
                  <a:pt x="57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6" y="37"/>
                  <a:pt x="47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24" y="52"/>
                  <a:pt x="24" y="42"/>
                  <a:pt x="24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50" name="Freeform 137">
            <a:extLst>
              <a:ext uri="{FF2B5EF4-FFF2-40B4-BE49-F238E27FC236}">
                <a16:creationId xmlns:a16="http://schemas.microsoft.com/office/drawing/2014/main" id="{95F2426D-EC83-4A81-8F4A-74DBAD0C4584}"/>
              </a:ext>
            </a:extLst>
          </p:cNvPr>
          <p:cNvSpPr>
            <a:spLocks/>
          </p:cNvSpPr>
          <p:nvPr/>
        </p:nvSpPr>
        <p:spPr bwMode="auto">
          <a:xfrm>
            <a:off x="3660775" y="5281613"/>
            <a:ext cx="47625" cy="133350"/>
          </a:xfrm>
          <a:custGeom>
            <a:avLst/>
            <a:gdLst>
              <a:gd name="T0" fmla="*/ 3 w 14"/>
              <a:gd name="T1" fmla="*/ 14 h 39"/>
              <a:gd name="T2" fmla="*/ 7 w 14"/>
              <a:gd name="T3" fmla="*/ 0 h 39"/>
              <a:gd name="T4" fmla="*/ 6 w 14"/>
              <a:gd name="T5" fmla="*/ 7 h 39"/>
              <a:gd name="T6" fmla="*/ 6 w 14"/>
              <a:gd name="T7" fmla="*/ 7 h 39"/>
              <a:gd name="T8" fmla="*/ 14 w 14"/>
              <a:gd name="T9" fmla="*/ 35 h 39"/>
              <a:gd name="T10" fmla="*/ 14 w 14"/>
              <a:gd name="T11" fmla="*/ 35 h 39"/>
              <a:gd name="T12" fmla="*/ 8 w 14"/>
              <a:gd name="T13" fmla="*/ 39 h 39"/>
              <a:gd name="T14" fmla="*/ 3 w 14"/>
              <a:gd name="T15" fmla="*/ 1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39">
                <a:moveTo>
                  <a:pt x="3" y="14"/>
                </a:moveTo>
                <a:cubicBezTo>
                  <a:pt x="3" y="9"/>
                  <a:pt x="7" y="0"/>
                  <a:pt x="7" y="0"/>
                </a:cubicBezTo>
                <a:cubicBezTo>
                  <a:pt x="7" y="0"/>
                  <a:pt x="6" y="3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14"/>
                  <a:pt x="8" y="2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8" y="39"/>
                  <a:pt x="8" y="39"/>
                  <a:pt x="8" y="39"/>
                </a:cubicBezTo>
                <a:cubicBezTo>
                  <a:pt x="0" y="28"/>
                  <a:pt x="3" y="14"/>
                  <a:pt x="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51" name="Freeform 138">
            <a:extLst>
              <a:ext uri="{FF2B5EF4-FFF2-40B4-BE49-F238E27FC236}">
                <a16:creationId xmlns:a16="http://schemas.microsoft.com/office/drawing/2014/main" id="{ED9B8320-E436-42F2-A220-247C1946BCFB}"/>
              </a:ext>
            </a:extLst>
          </p:cNvPr>
          <p:cNvSpPr>
            <a:spLocks noEditPoints="1"/>
          </p:cNvSpPr>
          <p:nvPr/>
        </p:nvSpPr>
        <p:spPr bwMode="auto">
          <a:xfrm>
            <a:off x="4406900" y="4987925"/>
            <a:ext cx="228600" cy="215900"/>
          </a:xfrm>
          <a:custGeom>
            <a:avLst/>
            <a:gdLst>
              <a:gd name="T0" fmla="*/ 58 w 67"/>
              <a:gd name="T1" fmla="*/ 9 h 63"/>
              <a:gd name="T2" fmla="*/ 34 w 67"/>
              <a:gd name="T3" fmla="*/ 0 h 63"/>
              <a:gd name="T4" fmla="*/ 16 w 67"/>
              <a:gd name="T5" fmla="*/ 4 h 63"/>
              <a:gd name="T6" fmla="*/ 4 w 67"/>
              <a:gd name="T7" fmla="*/ 16 h 63"/>
              <a:gd name="T8" fmla="*/ 0 w 67"/>
              <a:gd name="T9" fmla="*/ 32 h 63"/>
              <a:gd name="T10" fmla="*/ 4 w 67"/>
              <a:gd name="T11" fmla="*/ 48 h 63"/>
              <a:gd name="T12" fmla="*/ 16 w 67"/>
              <a:gd name="T13" fmla="*/ 59 h 63"/>
              <a:gd name="T14" fmla="*/ 34 w 67"/>
              <a:gd name="T15" fmla="*/ 63 h 63"/>
              <a:gd name="T16" fmla="*/ 58 w 67"/>
              <a:gd name="T17" fmla="*/ 55 h 63"/>
              <a:gd name="T18" fmla="*/ 67 w 67"/>
              <a:gd name="T19" fmla="*/ 32 h 63"/>
              <a:gd name="T20" fmla="*/ 58 w 67"/>
              <a:gd name="T21" fmla="*/ 9 h 63"/>
              <a:gd name="T22" fmla="*/ 40 w 67"/>
              <a:gd name="T23" fmla="*/ 47 h 63"/>
              <a:gd name="T24" fmla="*/ 34 w 67"/>
              <a:gd name="T25" fmla="*/ 50 h 63"/>
              <a:gd name="T26" fmla="*/ 27 w 67"/>
              <a:gd name="T27" fmla="*/ 47 h 63"/>
              <a:gd name="T28" fmla="*/ 24 w 67"/>
              <a:gd name="T29" fmla="*/ 32 h 63"/>
              <a:gd name="T30" fmla="*/ 27 w 67"/>
              <a:gd name="T31" fmla="*/ 17 h 63"/>
              <a:gd name="T32" fmla="*/ 34 w 67"/>
              <a:gd name="T33" fmla="*/ 14 h 63"/>
              <a:gd name="T34" fmla="*/ 40 w 67"/>
              <a:gd name="T35" fmla="*/ 17 h 63"/>
              <a:gd name="T36" fmla="*/ 43 w 67"/>
              <a:gd name="T37" fmla="*/ 32 h 63"/>
              <a:gd name="T38" fmla="*/ 40 w 67"/>
              <a:gd name="T39" fmla="*/ 4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7" h="63">
                <a:moveTo>
                  <a:pt x="58" y="9"/>
                </a:moveTo>
                <a:cubicBezTo>
                  <a:pt x="52" y="3"/>
                  <a:pt x="44" y="0"/>
                  <a:pt x="34" y="0"/>
                </a:cubicBezTo>
                <a:cubicBezTo>
                  <a:pt x="27" y="0"/>
                  <a:pt x="21" y="1"/>
                  <a:pt x="16" y="4"/>
                </a:cubicBezTo>
                <a:cubicBezTo>
                  <a:pt x="10" y="7"/>
                  <a:pt x="7" y="11"/>
                  <a:pt x="4" y="16"/>
                </a:cubicBezTo>
                <a:cubicBezTo>
                  <a:pt x="2" y="21"/>
                  <a:pt x="0" y="26"/>
                  <a:pt x="0" y="32"/>
                </a:cubicBezTo>
                <a:cubicBezTo>
                  <a:pt x="0" y="37"/>
                  <a:pt x="2" y="43"/>
                  <a:pt x="4" y="48"/>
                </a:cubicBezTo>
                <a:cubicBezTo>
                  <a:pt x="7" y="53"/>
                  <a:pt x="10" y="57"/>
                  <a:pt x="16" y="59"/>
                </a:cubicBezTo>
                <a:cubicBezTo>
                  <a:pt x="21" y="62"/>
                  <a:pt x="27" y="63"/>
                  <a:pt x="34" y="63"/>
                </a:cubicBezTo>
                <a:cubicBezTo>
                  <a:pt x="44" y="63"/>
                  <a:pt x="52" y="61"/>
                  <a:pt x="58" y="55"/>
                </a:cubicBezTo>
                <a:cubicBezTo>
                  <a:pt x="64" y="49"/>
                  <a:pt x="67" y="41"/>
                  <a:pt x="67" y="32"/>
                </a:cubicBezTo>
                <a:cubicBezTo>
                  <a:pt x="67" y="22"/>
                  <a:pt x="64" y="14"/>
                  <a:pt x="58" y="9"/>
                </a:cubicBezTo>
                <a:close/>
                <a:moveTo>
                  <a:pt x="40" y="47"/>
                </a:moveTo>
                <a:cubicBezTo>
                  <a:pt x="39" y="49"/>
                  <a:pt x="37" y="50"/>
                  <a:pt x="34" y="50"/>
                </a:cubicBezTo>
                <a:cubicBezTo>
                  <a:pt x="31" y="50"/>
                  <a:pt x="29" y="49"/>
                  <a:pt x="27" y="47"/>
                </a:cubicBezTo>
                <a:cubicBezTo>
                  <a:pt x="25" y="44"/>
                  <a:pt x="24" y="39"/>
                  <a:pt x="24" y="32"/>
                </a:cubicBezTo>
                <a:cubicBezTo>
                  <a:pt x="24" y="25"/>
                  <a:pt x="25" y="20"/>
                  <a:pt x="27" y="17"/>
                </a:cubicBezTo>
                <a:cubicBezTo>
                  <a:pt x="29" y="15"/>
                  <a:pt x="31" y="14"/>
                  <a:pt x="34" y="14"/>
                </a:cubicBezTo>
                <a:cubicBezTo>
                  <a:pt x="37" y="14"/>
                  <a:pt x="39" y="15"/>
                  <a:pt x="40" y="17"/>
                </a:cubicBezTo>
                <a:cubicBezTo>
                  <a:pt x="42" y="20"/>
                  <a:pt x="43" y="25"/>
                  <a:pt x="43" y="32"/>
                </a:cubicBezTo>
                <a:cubicBezTo>
                  <a:pt x="43" y="39"/>
                  <a:pt x="42" y="44"/>
                  <a:pt x="4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52" name="Freeform 139">
            <a:extLst>
              <a:ext uri="{FF2B5EF4-FFF2-40B4-BE49-F238E27FC236}">
                <a16:creationId xmlns:a16="http://schemas.microsoft.com/office/drawing/2014/main" id="{399DBC62-AAB7-4595-8113-E57BD739F767}"/>
              </a:ext>
            </a:extLst>
          </p:cNvPr>
          <p:cNvSpPr>
            <a:spLocks/>
          </p:cNvSpPr>
          <p:nvPr/>
        </p:nvSpPr>
        <p:spPr bwMode="auto">
          <a:xfrm>
            <a:off x="4471988" y="4957763"/>
            <a:ext cx="303212" cy="439737"/>
          </a:xfrm>
          <a:custGeom>
            <a:avLst/>
            <a:gdLst>
              <a:gd name="T0" fmla="*/ 152 w 191"/>
              <a:gd name="T1" fmla="*/ 0 h 277"/>
              <a:gd name="T2" fmla="*/ 191 w 191"/>
              <a:gd name="T3" fmla="*/ 0 h 277"/>
              <a:gd name="T4" fmla="*/ 36 w 191"/>
              <a:gd name="T5" fmla="*/ 277 h 277"/>
              <a:gd name="T6" fmla="*/ 0 w 191"/>
              <a:gd name="T7" fmla="*/ 277 h 277"/>
              <a:gd name="T8" fmla="*/ 152 w 191"/>
              <a:gd name="T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77">
                <a:moveTo>
                  <a:pt x="152" y="0"/>
                </a:moveTo>
                <a:lnTo>
                  <a:pt x="191" y="0"/>
                </a:lnTo>
                <a:lnTo>
                  <a:pt x="36" y="277"/>
                </a:lnTo>
                <a:lnTo>
                  <a:pt x="0" y="277"/>
                </a:lnTo>
                <a:lnTo>
                  <a:pt x="1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53" name="Freeform 140">
            <a:extLst>
              <a:ext uri="{FF2B5EF4-FFF2-40B4-BE49-F238E27FC236}">
                <a16:creationId xmlns:a16="http://schemas.microsoft.com/office/drawing/2014/main" id="{7C3DB30A-82C6-498F-8D37-5F7986CA3E90}"/>
              </a:ext>
            </a:extLst>
          </p:cNvPr>
          <p:cNvSpPr>
            <a:spLocks noEditPoints="1"/>
          </p:cNvSpPr>
          <p:nvPr/>
        </p:nvSpPr>
        <p:spPr bwMode="auto">
          <a:xfrm>
            <a:off x="4614863" y="5124450"/>
            <a:ext cx="315912" cy="296863"/>
          </a:xfrm>
          <a:custGeom>
            <a:avLst/>
            <a:gdLst>
              <a:gd name="T0" fmla="*/ 80 w 93"/>
              <a:gd name="T1" fmla="*/ 12 h 87"/>
              <a:gd name="T2" fmla="*/ 46 w 93"/>
              <a:gd name="T3" fmla="*/ 0 h 87"/>
              <a:gd name="T4" fmla="*/ 21 w 93"/>
              <a:gd name="T5" fmla="*/ 5 h 87"/>
              <a:gd name="T6" fmla="*/ 5 w 93"/>
              <a:gd name="T7" fmla="*/ 21 h 87"/>
              <a:gd name="T8" fmla="*/ 0 w 93"/>
              <a:gd name="T9" fmla="*/ 43 h 87"/>
              <a:gd name="T10" fmla="*/ 5 w 93"/>
              <a:gd name="T11" fmla="*/ 66 h 87"/>
              <a:gd name="T12" fmla="*/ 21 w 93"/>
              <a:gd name="T13" fmla="*/ 82 h 87"/>
              <a:gd name="T14" fmla="*/ 46 w 93"/>
              <a:gd name="T15" fmla="*/ 87 h 87"/>
              <a:gd name="T16" fmla="*/ 80 w 93"/>
              <a:gd name="T17" fmla="*/ 75 h 87"/>
              <a:gd name="T18" fmla="*/ 93 w 93"/>
              <a:gd name="T19" fmla="*/ 43 h 87"/>
              <a:gd name="T20" fmla="*/ 80 w 93"/>
              <a:gd name="T21" fmla="*/ 12 h 87"/>
              <a:gd name="T22" fmla="*/ 55 w 93"/>
              <a:gd name="T23" fmla="*/ 64 h 87"/>
              <a:gd name="T24" fmla="*/ 46 w 93"/>
              <a:gd name="T25" fmla="*/ 68 h 87"/>
              <a:gd name="T26" fmla="*/ 38 w 93"/>
              <a:gd name="T27" fmla="*/ 64 h 87"/>
              <a:gd name="T28" fmla="*/ 33 w 93"/>
              <a:gd name="T29" fmla="*/ 44 h 87"/>
              <a:gd name="T30" fmla="*/ 38 w 93"/>
              <a:gd name="T31" fmla="*/ 23 h 87"/>
              <a:gd name="T32" fmla="*/ 46 w 93"/>
              <a:gd name="T33" fmla="*/ 19 h 87"/>
              <a:gd name="T34" fmla="*/ 55 w 93"/>
              <a:gd name="T35" fmla="*/ 23 h 87"/>
              <a:gd name="T36" fmla="*/ 60 w 93"/>
              <a:gd name="T37" fmla="*/ 44 h 87"/>
              <a:gd name="T38" fmla="*/ 55 w 93"/>
              <a:gd name="T39" fmla="*/ 6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3" h="87">
                <a:moveTo>
                  <a:pt x="80" y="12"/>
                </a:moveTo>
                <a:cubicBezTo>
                  <a:pt x="72" y="4"/>
                  <a:pt x="61" y="0"/>
                  <a:pt x="46" y="0"/>
                </a:cubicBezTo>
                <a:cubicBezTo>
                  <a:pt x="37" y="0"/>
                  <a:pt x="28" y="1"/>
                  <a:pt x="21" y="5"/>
                </a:cubicBezTo>
                <a:cubicBezTo>
                  <a:pt x="14" y="9"/>
                  <a:pt x="9" y="14"/>
                  <a:pt x="5" y="21"/>
                </a:cubicBezTo>
                <a:cubicBezTo>
                  <a:pt x="2" y="28"/>
                  <a:pt x="0" y="36"/>
                  <a:pt x="0" y="43"/>
                </a:cubicBezTo>
                <a:cubicBezTo>
                  <a:pt x="0" y="51"/>
                  <a:pt x="2" y="59"/>
                  <a:pt x="5" y="66"/>
                </a:cubicBezTo>
                <a:cubicBezTo>
                  <a:pt x="9" y="73"/>
                  <a:pt x="14" y="78"/>
                  <a:pt x="21" y="82"/>
                </a:cubicBezTo>
                <a:cubicBezTo>
                  <a:pt x="28" y="85"/>
                  <a:pt x="37" y="87"/>
                  <a:pt x="46" y="87"/>
                </a:cubicBezTo>
                <a:cubicBezTo>
                  <a:pt x="61" y="87"/>
                  <a:pt x="72" y="83"/>
                  <a:pt x="80" y="75"/>
                </a:cubicBezTo>
                <a:cubicBezTo>
                  <a:pt x="89" y="67"/>
                  <a:pt x="93" y="57"/>
                  <a:pt x="93" y="43"/>
                </a:cubicBezTo>
                <a:cubicBezTo>
                  <a:pt x="93" y="30"/>
                  <a:pt x="89" y="20"/>
                  <a:pt x="80" y="12"/>
                </a:cubicBezTo>
                <a:close/>
                <a:moveTo>
                  <a:pt x="55" y="64"/>
                </a:moveTo>
                <a:cubicBezTo>
                  <a:pt x="53" y="67"/>
                  <a:pt x="50" y="68"/>
                  <a:pt x="46" y="68"/>
                </a:cubicBezTo>
                <a:cubicBezTo>
                  <a:pt x="43" y="68"/>
                  <a:pt x="40" y="67"/>
                  <a:pt x="38" y="64"/>
                </a:cubicBezTo>
                <a:cubicBezTo>
                  <a:pt x="35" y="60"/>
                  <a:pt x="33" y="53"/>
                  <a:pt x="33" y="44"/>
                </a:cubicBezTo>
                <a:cubicBezTo>
                  <a:pt x="33" y="34"/>
                  <a:pt x="35" y="27"/>
                  <a:pt x="38" y="23"/>
                </a:cubicBezTo>
                <a:cubicBezTo>
                  <a:pt x="40" y="20"/>
                  <a:pt x="43" y="19"/>
                  <a:pt x="46" y="19"/>
                </a:cubicBezTo>
                <a:cubicBezTo>
                  <a:pt x="50" y="19"/>
                  <a:pt x="53" y="20"/>
                  <a:pt x="55" y="23"/>
                </a:cubicBezTo>
                <a:cubicBezTo>
                  <a:pt x="58" y="27"/>
                  <a:pt x="60" y="34"/>
                  <a:pt x="60" y="44"/>
                </a:cubicBezTo>
                <a:cubicBezTo>
                  <a:pt x="60" y="53"/>
                  <a:pt x="58" y="60"/>
                  <a:pt x="55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54" name="Freeform 141">
            <a:extLst>
              <a:ext uri="{FF2B5EF4-FFF2-40B4-BE49-F238E27FC236}">
                <a16:creationId xmlns:a16="http://schemas.microsoft.com/office/drawing/2014/main" id="{11A6C437-BF8B-48E1-BA2E-F16EE56BD72B}"/>
              </a:ext>
            </a:extLst>
          </p:cNvPr>
          <p:cNvSpPr>
            <a:spLocks/>
          </p:cNvSpPr>
          <p:nvPr/>
        </p:nvSpPr>
        <p:spPr bwMode="auto">
          <a:xfrm>
            <a:off x="5278438" y="4868863"/>
            <a:ext cx="552450" cy="139700"/>
          </a:xfrm>
          <a:custGeom>
            <a:avLst/>
            <a:gdLst>
              <a:gd name="T0" fmla="*/ 0 w 348"/>
              <a:gd name="T1" fmla="*/ 88 h 88"/>
              <a:gd name="T2" fmla="*/ 348 w 348"/>
              <a:gd name="T3" fmla="*/ 88 h 88"/>
              <a:gd name="T4" fmla="*/ 174 w 348"/>
              <a:gd name="T5" fmla="*/ 0 h 88"/>
              <a:gd name="T6" fmla="*/ 0 w 348"/>
              <a:gd name="T7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8" h="88">
                <a:moveTo>
                  <a:pt x="0" y="88"/>
                </a:moveTo>
                <a:lnTo>
                  <a:pt x="348" y="88"/>
                </a:lnTo>
                <a:lnTo>
                  <a:pt x="174" y="0"/>
                </a:lnTo>
                <a:lnTo>
                  <a:pt x="0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55" name="Rectangle 142">
            <a:extLst>
              <a:ext uri="{FF2B5EF4-FFF2-40B4-BE49-F238E27FC236}">
                <a16:creationId xmlns:a16="http://schemas.microsoft.com/office/drawing/2014/main" id="{C0DBFCAE-26DC-4CE0-AC46-8ECADEA45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5056188"/>
            <a:ext cx="87312" cy="258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56" name="Rectangle 143">
            <a:extLst>
              <a:ext uri="{FF2B5EF4-FFF2-40B4-BE49-F238E27FC236}">
                <a16:creationId xmlns:a16="http://schemas.microsoft.com/office/drawing/2014/main" id="{777CC26A-F8A4-49CF-92AB-CECFE4D3B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5056188"/>
            <a:ext cx="87312" cy="258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57" name="Rectangle 144">
            <a:extLst>
              <a:ext uri="{FF2B5EF4-FFF2-40B4-BE49-F238E27FC236}">
                <a16:creationId xmlns:a16="http://schemas.microsoft.com/office/drawing/2014/main" id="{A857F055-78C5-4AD6-8744-ED780F6B7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188" y="5056188"/>
            <a:ext cx="87312" cy="258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4958" name="Freeform 145">
            <a:extLst>
              <a:ext uri="{FF2B5EF4-FFF2-40B4-BE49-F238E27FC236}">
                <a16:creationId xmlns:a16="http://schemas.microsoft.com/office/drawing/2014/main" id="{3B9D1334-0171-4A58-B4E9-BFFC06DF9F38}"/>
              </a:ext>
            </a:extLst>
          </p:cNvPr>
          <p:cNvSpPr>
            <a:spLocks/>
          </p:cNvSpPr>
          <p:nvPr/>
        </p:nvSpPr>
        <p:spPr bwMode="auto">
          <a:xfrm>
            <a:off x="5281613" y="5356225"/>
            <a:ext cx="169862" cy="79375"/>
          </a:xfrm>
          <a:custGeom>
            <a:avLst/>
            <a:gdLst>
              <a:gd name="T0" fmla="*/ 50 w 50"/>
              <a:gd name="T1" fmla="*/ 6 h 23"/>
              <a:gd name="T2" fmla="*/ 44 w 50"/>
              <a:gd name="T3" fmla="*/ 0 h 23"/>
              <a:gd name="T4" fmla="*/ 6 w 50"/>
              <a:gd name="T5" fmla="*/ 0 h 23"/>
              <a:gd name="T6" fmla="*/ 0 w 50"/>
              <a:gd name="T7" fmla="*/ 6 h 23"/>
              <a:gd name="T8" fmla="*/ 0 w 50"/>
              <a:gd name="T9" fmla="*/ 17 h 23"/>
              <a:gd name="T10" fmla="*/ 6 w 50"/>
              <a:gd name="T11" fmla="*/ 23 h 23"/>
              <a:gd name="T12" fmla="*/ 44 w 50"/>
              <a:gd name="T13" fmla="*/ 23 h 23"/>
              <a:gd name="T14" fmla="*/ 50 w 50"/>
              <a:gd name="T15" fmla="*/ 17 h 23"/>
              <a:gd name="T16" fmla="*/ 50 w 50"/>
              <a:gd name="T17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23">
                <a:moveTo>
                  <a:pt x="50" y="6"/>
                </a:move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3" y="23"/>
                  <a:pt x="6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7" y="23"/>
                  <a:pt x="50" y="20"/>
                  <a:pt x="50" y="17"/>
                </a:cubicBezTo>
                <a:lnTo>
                  <a:pt x="50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59" name="Freeform 146">
            <a:extLst>
              <a:ext uri="{FF2B5EF4-FFF2-40B4-BE49-F238E27FC236}">
                <a16:creationId xmlns:a16="http://schemas.microsoft.com/office/drawing/2014/main" id="{61EC52E8-3D90-484D-9463-D28281A95F3F}"/>
              </a:ext>
            </a:extLst>
          </p:cNvPr>
          <p:cNvSpPr>
            <a:spLocks/>
          </p:cNvSpPr>
          <p:nvPr/>
        </p:nvSpPr>
        <p:spPr bwMode="auto">
          <a:xfrm>
            <a:off x="5653088" y="5356225"/>
            <a:ext cx="169862" cy="79375"/>
          </a:xfrm>
          <a:custGeom>
            <a:avLst/>
            <a:gdLst>
              <a:gd name="T0" fmla="*/ 50 w 50"/>
              <a:gd name="T1" fmla="*/ 6 h 23"/>
              <a:gd name="T2" fmla="*/ 44 w 50"/>
              <a:gd name="T3" fmla="*/ 0 h 23"/>
              <a:gd name="T4" fmla="*/ 6 w 50"/>
              <a:gd name="T5" fmla="*/ 0 h 23"/>
              <a:gd name="T6" fmla="*/ 0 w 50"/>
              <a:gd name="T7" fmla="*/ 6 h 23"/>
              <a:gd name="T8" fmla="*/ 0 w 50"/>
              <a:gd name="T9" fmla="*/ 17 h 23"/>
              <a:gd name="T10" fmla="*/ 6 w 50"/>
              <a:gd name="T11" fmla="*/ 23 h 23"/>
              <a:gd name="T12" fmla="*/ 44 w 50"/>
              <a:gd name="T13" fmla="*/ 23 h 23"/>
              <a:gd name="T14" fmla="*/ 50 w 50"/>
              <a:gd name="T15" fmla="*/ 17 h 23"/>
              <a:gd name="T16" fmla="*/ 50 w 50"/>
              <a:gd name="T17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23">
                <a:moveTo>
                  <a:pt x="50" y="6"/>
                </a:move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2" y="23"/>
                  <a:pt x="6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7" y="23"/>
                  <a:pt x="50" y="20"/>
                  <a:pt x="50" y="17"/>
                </a:cubicBezTo>
                <a:lnTo>
                  <a:pt x="50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60" name="Freeform 147">
            <a:extLst>
              <a:ext uri="{FF2B5EF4-FFF2-40B4-BE49-F238E27FC236}">
                <a16:creationId xmlns:a16="http://schemas.microsoft.com/office/drawing/2014/main" id="{6D79A4E1-3BB3-42F9-8962-6D19938BFA37}"/>
              </a:ext>
            </a:extLst>
          </p:cNvPr>
          <p:cNvSpPr>
            <a:spLocks/>
          </p:cNvSpPr>
          <p:nvPr/>
        </p:nvSpPr>
        <p:spPr bwMode="auto">
          <a:xfrm>
            <a:off x="5472113" y="5356225"/>
            <a:ext cx="157162" cy="17463"/>
          </a:xfrm>
          <a:custGeom>
            <a:avLst/>
            <a:gdLst>
              <a:gd name="T0" fmla="*/ 46 w 46"/>
              <a:gd name="T1" fmla="*/ 3 h 5"/>
              <a:gd name="T2" fmla="*/ 42 w 46"/>
              <a:gd name="T3" fmla="*/ 0 h 5"/>
              <a:gd name="T4" fmla="*/ 3 w 46"/>
              <a:gd name="T5" fmla="*/ 0 h 5"/>
              <a:gd name="T6" fmla="*/ 0 w 46"/>
              <a:gd name="T7" fmla="*/ 3 h 5"/>
              <a:gd name="T8" fmla="*/ 0 w 46"/>
              <a:gd name="T9" fmla="*/ 3 h 5"/>
              <a:gd name="T10" fmla="*/ 3 w 46"/>
              <a:gd name="T11" fmla="*/ 5 h 5"/>
              <a:gd name="T12" fmla="*/ 42 w 46"/>
              <a:gd name="T13" fmla="*/ 5 h 5"/>
              <a:gd name="T14" fmla="*/ 46 w 46"/>
              <a:gd name="T1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5">
                <a:moveTo>
                  <a:pt x="46" y="3"/>
                </a:moveTo>
                <a:cubicBezTo>
                  <a:pt x="46" y="1"/>
                  <a:pt x="45" y="0"/>
                  <a:pt x="4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5"/>
                  <a:pt x="46" y="4"/>
                  <a:pt x="46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61" name="Freeform 148">
            <a:extLst>
              <a:ext uri="{FF2B5EF4-FFF2-40B4-BE49-F238E27FC236}">
                <a16:creationId xmlns:a16="http://schemas.microsoft.com/office/drawing/2014/main" id="{116E49BE-86F1-404D-AA7A-E0C35388D78C}"/>
              </a:ext>
            </a:extLst>
          </p:cNvPr>
          <p:cNvSpPr>
            <a:spLocks/>
          </p:cNvSpPr>
          <p:nvPr/>
        </p:nvSpPr>
        <p:spPr bwMode="auto">
          <a:xfrm>
            <a:off x="5472113" y="5411788"/>
            <a:ext cx="157162" cy="15875"/>
          </a:xfrm>
          <a:custGeom>
            <a:avLst/>
            <a:gdLst>
              <a:gd name="T0" fmla="*/ 46 w 46"/>
              <a:gd name="T1" fmla="*/ 3 h 5"/>
              <a:gd name="T2" fmla="*/ 42 w 46"/>
              <a:gd name="T3" fmla="*/ 0 h 5"/>
              <a:gd name="T4" fmla="*/ 3 w 46"/>
              <a:gd name="T5" fmla="*/ 0 h 5"/>
              <a:gd name="T6" fmla="*/ 0 w 46"/>
              <a:gd name="T7" fmla="*/ 3 h 5"/>
              <a:gd name="T8" fmla="*/ 0 w 46"/>
              <a:gd name="T9" fmla="*/ 3 h 5"/>
              <a:gd name="T10" fmla="*/ 3 w 46"/>
              <a:gd name="T11" fmla="*/ 5 h 5"/>
              <a:gd name="T12" fmla="*/ 42 w 46"/>
              <a:gd name="T13" fmla="*/ 5 h 5"/>
              <a:gd name="T14" fmla="*/ 46 w 46"/>
              <a:gd name="T1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5">
                <a:moveTo>
                  <a:pt x="46" y="3"/>
                </a:moveTo>
                <a:cubicBezTo>
                  <a:pt x="46" y="1"/>
                  <a:pt x="45" y="0"/>
                  <a:pt x="4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5"/>
                  <a:pt x="46" y="4"/>
                  <a:pt x="46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62" name="Freeform 149">
            <a:extLst>
              <a:ext uri="{FF2B5EF4-FFF2-40B4-BE49-F238E27FC236}">
                <a16:creationId xmlns:a16="http://schemas.microsoft.com/office/drawing/2014/main" id="{5FB3A9C5-37FD-4DB3-9139-5C4141CDFC9E}"/>
              </a:ext>
            </a:extLst>
          </p:cNvPr>
          <p:cNvSpPr>
            <a:spLocks/>
          </p:cNvSpPr>
          <p:nvPr/>
        </p:nvSpPr>
        <p:spPr bwMode="auto">
          <a:xfrm>
            <a:off x="5472113" y="5465763"/>
            <a:ext cx="157162" cy="17462"/>
          </a:xfrm>
          <a:custGeom>
            <a:avLst/>
            <a:gdLst>
              <a:gd name="T0" fmla="*/ 46 w 46"/>
              <a:gd name="T1" fmla="*/ 3 h 5"/>
              <a:gd name="T2" fmla="*/ 42 w 46"/>
              <a:gd name="T3" fmla="*/ 0 h 5"/>
              <a:gd name="T4" fmla="*/ 3 w 46"/>
              <a:gd name="T5" fmla="*/ 0 h 5"/>
              <a:gd name="T6" fmla="*/ 0 w 46"/>
              <a:gd name="T7" fmla="*/ 3 h 5"/>
              <a:gd name="T8" fmla="*/ 0 w 46"/>
              <a:gd name="T9" fmla="*/ 3 h 5"/>
              <a:gd name="T10" fmla="*/ 3 w 46"/>
              <a:gd name="T11" fmla="*/ 5 h 5"/>
              <a:gd name="T12" fmla="*/ 42 w 46"/>
              <a:gd name="T13" fmla="*/ 5 h 5"/>
              <a:gd name="T14" fmla="*/ 46 w 46"/>
              <a:gd name="T1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5">
                <a:moveTo>
                  <a:pt x="46" y="3"/>
                </a:moveTo>
                <a:cubicBezTo>
                  <a:pt x="46" y="1"/>
                  <a:pt x="45" y="0"/>
                  <a:pt x="4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5"/>
                  <a:pt x="46" y="4"/>
                  <a:pt x="46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63" name="Freeform 150">
            <a:extLst>
              <a:ext uri="{FF2B5EF4-FFF2-40B4-BE49-F238E27FC236}">
                <a16:creationId xmlns:a16="http://schemas.microsoft.com/office/drawing/2014/main" id="{361B1CC2-962F-48E7-9C58-A274564812E5}"/>
              </a:ext>
            </a:extLst>
          </p:cNvPr>
          <p:cNvSpPr>
            <a:spLocks/>
          </p:cNvSpPr>
          <p:nvPr/>
        </p:nvSpPr>
        <p:spPr bwMode="auto">
          <a:xfrm>
            <a:off x="6388100" y="4984750"/>
            <a:ext cx="239713" cy="112713"/>
          </a:xfrm>
          <a:custGeom>
            <a:avLst/>
            <a:gdLst>
              <a:gd name="T0" fmla="*/ 70 w 70"/>
              <a:gd name="T1" fmla="*/ 26 h 33"/>
              <a:gd name="T2" fmla="*/ 63 w 70"/>
              <a:gd name="T3" fmla="*/ 33 h 33"/>
              <a:gd name="T4" fmla="*/ 7 w 70"/>
              <a:gd name="T5" fmla="*/ 33 h 33"/>
              <a:gd name="T6" fmla="*/ 0 w 70"/>
              <a:gd name="T7" fmla="*/ 26 h 33"/>
              <a:gd name="T8" fmla="*/ 0 w 70"/>
              <a:gd name="T9" fmla="*/ 8 h 33"/>
              <a:gd name="T10" fmla="*/ 7 w 70"/>
              <a:gd name="T11" fmla="*/ 0 h 33"/>
              <a:gd name="T12" fmla="*/ 63 w 70"/>
              <a:gd name="T13" fmla="*/ 0 h 33"/>
              <a:gd name="T14" fmla="*/ 70 w 70"/>
              <a:gd name="T15" fmla="*/ 8 h 33"/>
              <a:gd name="T16" fmla="*/ 70 w 70"/>
              <a:gd name="T17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33">
                <a:moveTo>
                  <a:pt x="70" y="26"/>
                </a:moveTo>
                <a:cubicBezTo>
                  <a:pt x="70" y="30"/>
                  <a:pt x="67" y="33"/>
                  <a:pt x="63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3" y="33"/>
                  <a:pt x="0" y="30"/>
                  <a:pt x="0" y="2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7" y="0"/>
                  <a:pt x="70" y="4"/>
                  <a:pt x="70" y="8"/>
                </a:cubicBezTo>
                <a:lnTo>
                  <a:pt x="7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64" name="Freeform 151">
            <a:extLst>
              <a:ext uri="{FF2B5EF4-FFF2-40B4-BE49-F238E27FC236}">
                <a16:creationId xmlns:a16="http://schemas.microsoft.com/office/drawing/2014/main" id="{93289439-D4EC-439F-9ECB-8E7E1922B0AA}"/>
              </a:ext>
            </a:extLst>
          </p:cNvPr>
          <p:cNvSpPr>
            <a:spLocks/>
          </p:cNvSpPr>
          <p:nvPr/>
        </p:nvSpPr>
        <p:spPr bwMode="auto">
          <a:xfrm>
            <a:off x="6215063" y="5278438"/>
            <a:ext cx="166687" cy="115887"/>
          </a:xfrm>
          <a:custGeom>
            <a:avLst/>
            <a:gdLst>
              <a:gd name="T0" fmla="*/ 49 w 49"/>
              <a:gd name="T1" fmla="*/ 7 h 34"/>
              <a:gd name="T2" fmla="*/ 42 w 49"/>
              <a:gd name="T3" fmla="*/ 0 h 34"/>
              <a:gd name="T4" fmla="*/ 8 w 49"/>
              <a:gd name="T5" fmla="*/ 0 h 34"/>
              <a:gd name="T6" fmla="*/ 0 w 49"/>
              <a:gd name="T7" fmla="*/ 7 h 34"/>
              <a:gd name="T8" fmla="*/ 0 w 49"/>
              <a:gd name="T9" fmla="*/ 26 h 34"/>
              <a:gd name="T10" fmla="*/ 8 w 49"/>
              <a:gd name="T11" fmla="*/ 34 h 34"/>
              <a:gd name="T12" fmla="*/ 42 w 49"/>
              <a:gd name="T13" fmla="*/ 34 h 34"/>
              <a:gd name="T14" fmla="*/ 49 w 49"/>
              <a:gd name="T15" fmla="*/ 26 h 34"/>
              <a:gd name="T16" fmla="*/ 49 w 49"/>
              <a:gd name="T17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34">
                <a:moveTo>
                  <a:pt x="49" y="7"/>
                </a:moveTo>
                <a:cubicBezTo>
                  <a:pt x="49" y="3"/>
                  <a:pt x="46" y="0"/>
                  <a:pt x="42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4" y="34"/>
                  <a:pt x="8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6" y="34"/>
                  <a:pt x="49" y="30"/>
                  <a:pt x="49" y="26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65" name="Freeform 152">
            <a:extLst>
              <a:ext uri="{FF2B5EF4-FFF2-40B4-BE49-F238E27FC236}">
                <a16:creationId xmlns:a16="http://schemas.microsoft.com/office/drawing/2014/main" id="{28360F8A-BFF2-401D-AEA7-B627091AC196}"/>
              </a:ext>
            </a:extLst>
          </p:cNvPr>
          <p:cNvSpPr>
            <a:spLocks/>
          </p:cNvSpPr>
          <p:nvPr/>
        </p:nvSpPr>
        <p:spPr bwMode="auto">
          <a:xfrm>
            <a:off x="6426200" y="5278438"/>
            <a:ext cx="163513" cy="115887"/>
          </a:xfrm>
          <a:custGeom>
            <a:avLst/>
            <a:gdLst>
              <a:gd name="T0" fmla="*/ 48 w 48"/>
              <a:gd name="T1" fmla="*/ 7 h 34"/>
              <a:gd name="T2" fmla="*/ 41 w 48"/>
              <a:gd name="T3" fmla="*/ 0 h 34"/>
              <a:gd name="T4" fmla="*/ 7 w 48"/>
              <a:gd name="T5" fmla="*/ 0 h 34"/>
              <a:gd name="T6" fmla="*/ 0 w 48"/>
              <a:gd name="T7" fmla="*/ 7 h 34"/>
              <a:gd name="T8" fmla="*/ 0 w 48"/>
              <a:gd name="T9" fmla="*/ 26 h 34"/>
              <a:gd name="T10" fmla="*/ 7 w 48"/>
              <a:gd name="T11" fmla="*/ 34 h 34"/>
              <a:gd name="T12" fmla="*/ 41 w 48"/>
              <a:gd name="T13" fmla="*/ 34 h 34"/>
              <a:gd name="T14" fmla="*/ 48 w 48"/>
              <a:gd name="T15" fmla="*/ 26 h 34"/>
              <a:gd name="T16" fmla="*/ 48 w 48"/>
              <a:gd name="T17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34">
                <a:moveTo>
                  <a:pt x="48" y="7"/>
                </a:moveTo>
                <a:cubicBezTo>
                  <a:pt x="48" y="3"/>
                  <a:pt x="45" y="0"/>
                  <a:pt x="41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3" y="34"/>
                  <a:pt x="7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5" y="34"/>
                  <a:pt x="48" y="30"/>
                  <a:pt x="48" y="26"/>
                </a:cubicBezTo>
                <a:lnTo>
                  <a:pt x="48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66" name="Freeform 153">
            <a:extLst>
              <a:ext uri="{FF2B5EF4-FFF2-40B4-BE49-F238E27FC236}">
                <a16:creationId xmlns:a16="http://schemas.microsoft.com/office/drawing/2014/main" id="{B37FACD0-F4B4-44B7-9AB3-E93EF9487B7E}"/>
              </a:ext>
            </a:extLst>
          </p:cNvPr>
          <p:cNvSpPr>
            <a:spLocks/>
          </p:cNvSpPr>
          <p:nvPr/>
        </p:nvSpPr>
        <p:spPr bwMode="auto">
          <a:xfrm>
            <a:off x="6634163" y="5278438"/>
            <a:ext cx="166687" cy="115887"/>
          </a:xfrm>
          <a:custGeom>
            <a:avLst/>
            <a:gdLst>
              <a:gd name="T0" fmla="*/ 49 w 49"/>
              <a:gd name="T1" fmla="*/ 7 h 34"/>
              <a:gd name="T2" fmla="*/ 41 w 49"/>
              <a:gd name="T3" fmla="*/ 0 h 34"/>
              <a:gd name="T4" fmla="*/ 7 w 49"/>
              <a:gd name="T5" fmla="*/ 0 h 34"/>
              <a:gd name="T6" fmla="*/ 0 w 49"/>
              <a:gd name="T7" fmla="*/ 7 h 34"/>
              <a:gd name="T8" fmla="*/ 0 w 49"/>
              <a:gd name="T9" fmla="*/ 26 h 34"/>
              <a:gd name="T10" fmla="*/ 7 w 49"/>
              <a:gd name="T11" fmla="*/ 34 h 34"/>
              <a:gd name="T12" fmla="*/ 41 w 49"/>
              <a:gd name="T13" fmla="*/ 34 h 34"/>
              <a:gd name="T14" fmla="*/ 49 w 49"/>
              <a:gd name="T15" fmla="*/ 26 h 34"/>
              <a:gd name="T16" fmla="*/ 49 w 49"/>
              <a:gd name="T17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34">
                <a:moveTo>
                  <a:pt x="49" y="7"/>
                </a:moveTo>
                <a:cubicBezTo>
                  <a:pt x="49" y="3"/>
                  <a:pt x="45" y="0"/>
                  <a:pt x="41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3" y="34"/>
                  <a:pt x="7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5" y="34"/>
                  <a:pt x="49" y="30"/>
                  <a:pt x="49" y="26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67" name="Freeform 154">
            <a:extLst>
              <a:ext uri="{FF2B5EF4-FFF2-40B4-BE49-F238E27FC236}">
                <a16:creationId xmlns:a16="http://schemas.microsoft.com/office/drawing/2014/main" id="{F5BB1141-3DC7-44D0-BC98-9CF6AEE956E8}"/>
              </a:ext>
            </a:extLst>
          </p:cNvPr>
          <p:cNvSpPr>
            <a:spLocks/>
          </p:cNvSpPr>
          <p:nvPr/>
        </p:nvSpPr>
        <p:spPr bwMode="auto">
          <a:xfrm>
            <a:off x="6276975" y="5121275"/>
            <a:ext cx="452438" cy="136525"/>
          </a:xfrm>
          <a:custGeom>
            <a:avLst/>
            <a:gdLst>
              <a:gd name="T0" fmla="*/ 123 w 133"/>
              <a:gd name="T1" fmla="*/ 17 h 40"/>
              <a:gd name="T2" fmla="*/ 72 w 133"/>
              <a:gd name="T3" fmla="*/ 17 h 40"/>
              <a:gd name="T4" fmla="*/ 72 w 133"/>
              <a:gd name="T5" fmla="*/ 0 h 40"/>
              <a:gd name="T6" fmla="*/ 65 w 133"/>
              <a:gd name="T7" fmla="*/ 0 h 40"/>
              <a:gd name="T8" fmla="*/ 65 w 133"/>
              <a:gd name="T9" fmla="*/ 17 h 40"/>
              <a:gd name="T10" fmla="*/ 10 w 133"/>
              <a:gd name="T11" fmla="*/ 17 h 40"/>
              <a:gd name="T12" fmla="*/ 0 w 133"/>
              <a:gd name="T13" fmla="*/ 26 h 40"/>
              <a:gd name="T14" fmla="*/ 0 w 133"/>
              <a:gd name="T15" fmla="*/ 40 h 40"/>
              <a:gd name="T16" fmla="*/ 5 w 133"/>
              <a:gd name="T17" fmla="*/ 40 h 40"/>
              <a:gd name="T18" fmla="*/ 5 w 133"/>
              <a:gd name="T19" fmla="*/ 26 h 40"/>
              <a:gd name="T20" fmla="*/ 10 w 133"/>
              <a:gd name="T21" fmla="*/ 22 h 40"/>
              <a:gd name="T22" fmla="*/ 65 w 133"/>
              <a:gd name="T23" fmla="*/ 22 h 40"/>
              <a:gd name="T24" fmla="*/ 65 w 133"/>
              <a:gd name="T25" fmla="*/ 40 h 40"/>
              <a:gd name="T26" fmla="*/ 72 w 133"/>
              <a:gd name="T27" fmla="*/ 40 h 40"/>
              <a:gd name="T28" fmla="*/ 72 w 133"/>
              <a:gd name="T29" fmla="*/ 22 h 40"/>
              <a:gd name="T30" fmla="*/ 123 w 133"/>
              <a:gd name="T31" fmla="*/ 22 h 40"/>
              <a:gd name="T32" fmla="*/ 128 w 133"/>
              <a:gd name="T33" fmla="*/ 26 h 40"/>
              <a:gd name="T34" fmla="*/ 128 w 133"/>
              <a:gd name="T35" fmla="*/ 40 h 40"/>
              <a:gd name="T36" fmla="*/ 133 w 133"/>
              <a:gd name="T37" fmla="*/ 40 h 40"/>
              <a:gd name="T38" fmla="*/ 133 w 133"/>
              <a:gd name="T39" fmla="*/ 26 h 40"/>
              <a:gd name="T40" fmla="*/ 123 w 133"/>
              <a:gd name="T41" fmla="*/ 1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40">
                <a:moveTo>
                  <a:pt x="123" y="17"/>
                </a:moveTo>
                <a:cubicBezTo>
                  <a:pt x="72" y="17"/>
                  <a:pt x="72" y="17"/>
                  <a:pt x="72" y="17"/>
                </a:cubicBezTo>
                <a:cubicBezTo>
                  <a:pt x="72" y="0"/>
                  <a:pt x="72" y="0"/>
                  <a:pt x="7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7"/>
                  <a:pt x="65" y="17"/>
                  <a:pt x="6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4" y="17"/>
                  <a:pt x="0" y="21"/>
                  <a:pt x="0" y="26"/>
                </a:cubicBezTo>
                <a:cubicBezTo>
                  <a:pt x="0" y="40"/>
                  <a:pt x="0" y="40"/>
                  <a:pt x="0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4"/>
                  <a:pt x="7" y="22"/>
                  <a:pt x="10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22"/>
                  <a:pt x="72" y="22"/>
                  <a:pt x="72" y="22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5" y="22"/>
                  <a:pt x="128" y="24"/>
                  <a:pt x="128" y="26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26"/>
                  <a:pt x="133" y="26"/>
                  <a:pt x="133" y="26"/>
                </a:cubicBezTo>
                <a:cubicBezTo>
                  <a:pt x="133" y="21"/>
                  <a:pt x="128" y="17"/>
                  <a:pt x="123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68" name="Freeform 155">
            <a:extLst>
              <a:ext uri="{FF2B5EF4-FFF2-40B4-BE49-F238E27FC236}">
                <a16:creationId xmlns:a16="http://schemas.microsoft.com/office/drawing/2014/main" id="{B80A65FC-FC42-4FE1-BA1C-A57358BF7DFC}"/>
              </a:ext>
            </a:extLst>
          </p:cNvPr>
          <p:cNvSpPr>
            <a:spLocks noEditPoints="1"/>
          </p:cNvSpPr>
          <p:nvPr/>
        </p:nvSpPr>
        <p:spPr bwMode="auto">
          <a:xfrm>
            <a:off x="7165975" y="5100638"/>
            <a:ext cx="509588" cy="303212"/>
          </a:xfrm>
          <a:custGeom>
            <a:avLst/>
            <a:gdLst>
              <a:gd name="T0" fmla="*/ 90 w 321"/>
              <a:gd name="T1" fmla="*/ 73 h 191"/>
              <a:gd name="T2" fmla="*/ 90 w 321"/>
              <a:gd name="T3" fmla="*/ 191 h 191"/>
              <a:gd name="T4" fmla="*/ 141 w 321"/>
              <a:gd name="T5" fmla="*/ 191 h 191"/>
              <a:gd name="T6" fmla="*/ 141 w 321"/>
              <a:gd name="T7" fmla="*/ 73 h 191"/>
              <a:gd name="T8" fmla="*/ 115 w 321"/>
              <a:gd name="T9" fmla="*/ 50 h 191"/>
              <a:gd name="T10" fmla="*/ 90 w 321"/>
              <a:gd name="T11" fmla="*/ 73 h 191"/>
              <a:gd name="T12" fmla="*/ 0 w 321"/>
              <a:gd name="T13" fmla="*/ 191 h 191"/>
              <a:gd name="T14" fmla="*/ 53 w 321"/>
              <a:gd name="T15" fmla="*/ 191 h 191"/>
              <a:gd name="T16" fmla="*/ 53 w 321"/>
              <a:gd name="T17" fmla="*/ 101 h 191"/>
              <a:gd name="T18" fmla="*/ 0 w 321"/>
              <a:gd name="T19" fmla="*/ 146 h 191"/>
              <a:gd name="T20" fmla="*/ 0 w 321"/>
              <a:gd name="T21" fmla="*/ 191 h 191"/>
              <a:gd name="T22" fmla="*/ 268 w 321"/>
              <a:gd name="T23" fmla="*/ 45 h 191"/>
              <a:gd name="T24" fmla="*/ 268 w 321"/>
              <a:gd name="T25" fmla="*/ 191 h 191"/>
              <a:gd name="T26" fmla="*/ 321 w 321"/>
              <a:gd name="T27" fmla="*/ 191 h 191"/>
              <a:gd name="T28" fmla="*/ 321 w 321"/>
              <a:gd name="T29" fmla="*/ 0 h 191"/>
              <a:gd name="T30" fmla="*/ 268 w 321"/>
              <a:gd name="T31" fmla="*/ 45 h 191"/>
              <a:gd name="T32" fmla="*/ 178 w 321"/>
              <a:gd name="T33" fmla="*/ 103 h 191"/>
              <a:gd name="T34" fmla="*/ 178 w 321"/>
              <a:gd name="T35" fmla="*/ 191 h 191"/>
              <a:gd name="T36" fmla="*/ 231 w 321"/>
              <a:gd name="T37" fmla="*/ 191 h 191"/>
              <a:gd name="T38" fmla="*/ 231 w 321"/>
              <a:gd name="T39" fmla="*/ 75 h 191"/>
              <a:gd name="T40" fmla="*/ 188 w 321"/>
              <a:gd name="T41" fmla="*/ 112 h 191"/>
              <a:gd name="T42" fmla="*/ 178 w 321"/>
              <a:gd name="T43" fmla="*/ 10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1" h="191">
                <a:moveTo>
                  <a:pt x="90" y="73"/>
                </a:moveTo>
                <a:lnTo>
                  <a:pt x="90" y="191"/>
                </a:lnTo>
                <a:lnTo>
                  <a:pt x="141" y="191"/>
                </a:lnTo>
                <a:lnTo>
                  <a:pt x="141" y="73"/>
                </a:lnTo>
                <a:lnTo>
                  <a:pt x="115" y="50"/>
                </a:lnTo>
                <a:lnTo>
                  <a:pt x="90" y="73"/>
                </a:lnTo>
                <a:close/>
                <a:moveTo>
                  <a:pt x="0" y="191"/>
                </a:moveTo>
                <a:lnTo>
                  <a:pt x="53" y="191"/>
                </a:lnTo>
                <a:lnTo>
                  <a:pt x="53" y="101"/>
                </a:lnTo>
                <a:lnTo>
                  <a:pt x="0" y="146"/>
                </a:lnTo>
                <a:lnTo>
                  <a:pt x="0" y="191"/>
                </a:lnTo>
                <a:close/>
                <a:moveTo>
                  <a:pt x="268" y="45"/>
                </a:moveTo>
                <a:lnTo>
                  <a:pt x="268" y="191"/>
                </a:lnTo>
                <a:lnTo>
                  <a:pt x="321" y="191"/>
                </a:lnTo>
                <a:lnTo>
                  <a:pt x="321" y="0"/>
                </a:lnTo>
                <a:lnTo>
                  <a:pt x="268" y="45"/>
                </a:lnTo>
                <a:close/>
                <a:moveTo>
                  <a:pt x="178" y="103"/>
                </a:moveTo>
                <a:lnTo>
                  <a:pt x="178" y="191"/>
                </a:lnTo>
                <a:lnTo>
                  <a:pt x="231" y="191"/>
                </a:lnTo>
                <a:lnTo>
                  <a:pt x="231" y="75"/>
                </a:lnTo>
                <a:lnTo>
                  <a:pt x="188" y="112"/>
                </a:lnTo>
                <a:lnTo>
                  <a:pt x="178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69" name="Freeform 156">
            <a:extLst>
              <a:ext uri="{FF2B5EF4-FFF2-40B4-BE49-F238E27FC236}">
                <a16:creationId xmlns:a16="http://schemas.microsoft.com/office/drawing/2014/main" id="{620B19E6-3F6C-4EE1-879F-6602384CEC77}"/>
              </a:ext>
            </a:extLst>
          </p:cNvPr>
          <p:cNvSpPr>
            <a:spLocks/>
          </p:cNvSpPr>
          <p:nvPr/>
        </p:nvSpPr>
        <p:spPr bwMode="auto">
          <a:xfrm>
            <a:off x="7165975" y="4948238"/>
            <a:ext cx="565150" cy="330200"/>
          </a:xfrm>
          <a:custGeom>
            <a:avLst/>
            <a:gdLst>
              <a:gd name="T0" fmla="*/ 356 w 356"/>
              <a:gd name="T1" fmla="*/ 0 h 208"/>
              <a:gd name="T2" fmla="*/ 255 w 356"/>
              <a:gd name="T3" fmla="*/ 0 h 208"/>
              <a:gd name="T4" fmla="*/ 298 w 356"/>
              <a:gd name="T5" fmla="*/ 40 h 208"/>
              <a:gd name="T6" fmla="*/ 188 w 356"/>
              <a:gd name="T7" fmla="*/ 135 h 208"/>
              <a:gd name="T8" fmla="*/ 115 w 356"/>
              <a:gd name="T9" fmla="*/ 73 h 208"/>
              <a:gd name="T10" fmla="*/ 0 w 356"/>
              <a:gd name="T11" fmla="*/ 167 h 208"/>
              <a:gd name="T12" fmla="*/ 0 w 356"/>
              <a:gd name="T13" fmla="*/ 208 h 208"/>
              <a:gd name="T14" fmla="*/ 115 w 356"/>
              <a:gd name="T15" fmla="*/ 113 h 208"/>
              <a:gd name="T16" fmla="*/ 188 w 356"/>
              <a:gd name="T17" fmla="*/ 176 h 208"/>
              <a:gd name="T18" fmla="*/ 319 w 356"/>
              <a:gd name="T19" fmla="*/ 64 h 208"/>
              <a:gd name="T20" fmla="*/ 356 w 356"/>
              <a:gd name="T21" fmla="*/ 98 h 208"/>
              <a:gd name="T22" fmla="*/ 356 w 356"/>
              <a:gd name="T23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6" h="208">
                <a:moveTo>
                  <a:pt x="356" y="0"/>
                </a:moveTo>
                <a:lnTo>
                  <a:pt x="255" y="0"/>
                </a:lnTo>
                <a:lnTo>
                  <a:pt x="298" y="40"/>
                </a:lnTo>
                <a:lnTo>
                  <a:pt x="188" y="135"/>
                </a:lnTo>
                <a:lnTo>
                  <a:pt x="115" y="73"/>
                </a:lnTo>
                <a:lnTo>
                  <a:pt x="0" y="167"/>
                </a:lnTo>
                <a:lnTo>
                  <a:pt x="0" y="208"/>
                </a:lnTo>
                <a:lnTo>
                  <a:pt x="115" y="113"/>
                </a:lnTo>
                <a:lnTo>
                  <a:pt x="188" y="176"/>
                </a:lnTo>
                <a:lnTo>
                  <a:pt x="319" y="64"/>
                </a:lnTo>
                <a:lnTo>
                  <a:pt x="356" y="98"/>
                </a:lnTo>
                <a:lnTo>
                  <a:pt x="3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70" name="Freeform 157">
            <a:extLst>
              <a:ext uri="{FF2B5EF4-FFF2-40B4-BE49-F238E27FC236}">
                <a16:creationId xmlns:a16="http://schemas.microsoft.com/office/drawing/2014/main" id="{0F6AED0C-A213-4F5A-B3BA-DB337728D44F}"/>
              </a:ext>
            </a:extLst>
          </p:cNvPr>
          <p:cNvSpPr>
            <a:spLocks noEditPoints="1"/>
          </p:cNvSpPr>
          <p:nvPr/>
        </p:nvSpPr>
        <p:spPr bwMode="auto">
          <a:xfrm>
            <a:off x="8074025" y="4967288"/>
            <a:ext cx="474663" cy="542925"/>
          </a:xfrm>
          <a:custGeom>
            <a:avLst/>
            <a:gdLst>
              <a:gd name="T0" fmla="*/ 21 w 139"/>
              <a:gd name="T1" fmla="*/ 159 h 159"/>
              <a:gd name="T2" fmla="*/ 0 w 139"/>
              <a:gd name="T3" fmla="*/ 138 h 159"/>
              <a:gd name="T4" fmla="*/ 0 w 139"/>
              <a:gd name="T5" fmla="*/ 138 h 159"/>
              <a:gd name="T6" fmla="*/ 0 w 139"/>
              <a:gd name="T7" fmla="*/ 21 h 159"/>
              <a:gd name="T8" fmla="*/ 21 w 139"/>
              <a:gd name="T9" fmla="*/ 0 h 159"/>
              <a:gd name="T10" fmla="*/ 21 w 139"/>
              <a:gd name="T11" fmla="*/ 0 h 159"/>
              <a:gd name="T12" fmla="*/ 117 w 139"/>
              <a:gd name="T13" fmla="*/ 0 h 159"/>
              <a:gd name="T14" fmla="*/ 139 w 139"/>
              <a:gd name="T15" fmla="*/ 21 h 159"/>
              <a:gd name="T16" fmla="*/ 139 w 139"/>
              <a:gd name="T17" fmla="*/ 21 h 159"/>
              <a:gd name="T18" fmla="*/ 139 w 139"/>
              <a:gd name="T19" fmla="*/ 138 h 159"/>
              <a:gd name="T20" fmla="*/ 117 w 139"/>
              <a:gd name="T21" fmla="*/ 159 h 159"/>
              <a:gd name="T22" fmla="*/ 117 w 139"/>
              <a:gd name="T23" fmla="*/ 159 h 159"/>
              <a:gd name="T24" fmla="*/ 21 w 139"/>
              <a:gd name="T25" fmla="*/ 159 h 159"/>
              <a:gd name="T26" fmla="*/ 13 w 139"/>
              <a:gd name="T27" fmla="*/ 21 h 159"/>
              <a:gd name="T28" fmla="*/ 13 w 139"/>
              <a:gd name="T29" fmla="*/ 138 h 159"/>
              <a:gd name="T30" fmla="*/ 21 w 139"/>
              <a:gd name="T31" fmla="*/ 146 h 159"/>
              <a:gd name="T32" fmla="*/ 21 w 139"/>
              <a:gd name="T33" fmla="*/ 146 h 159"/>
              <a:gd name="T34" fmla="*/ 117 w 139"/>
              <a:gd name="T35" fmla="*/ 146 h 159"/>
              <a:gd name="T36" fmla="*/ 125 w 139"/>
              <a:gd name="T37" fmla="*/ 138 h 159"/>
              <a:gd name="T38" fmla="*/ 125 w 139"/>
              <a:gd name="T39" fmla="*/ 138 h 159"/>
              <a:gd name="T40" fmla="*/ 125 w 139"/>
              <a:gd name="T41" fmla="*/ 21 h 159"/>
              <a:gd name="T42" fmla="*/ 117 w 139"/>
              <a:gd name="T43" fmla="*/ 14 h 159"/>
              <a:gd name="T44" fmla="*/ 117 w 139"/>
              <a:gd name="T45" fmla="*/ 14 h 159"/>
              <a:gd name="T46" fmla="*/ 21 w 139"/>
              <a:gd name="T47" fmla="*/ 14 h 159"/>
              <a:gd name="T48" fmla="*/ 13 w 139"/>
              <a:gd name="T49" fmla="*/ 2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9" h="159">
                <a:moveTo>
                  <a:pt x="21" y="159"/>
                </a:moveTo>
                <a:cubicBezTo>
                  <a:pt x="9" y="159"/>
                  <a:pt x="0" y="150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9" y="0"/>
                  <a:pt x="139" y="10"/>
                  <a:pt x="139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39" y="150"/>
                  <a:pt x="129" y="159"/>
                  <a:pt x="117" y="159"/>
                </a:cubicBezTo>
                <a:cubicBezTo>
                  <a:pt x="117" y="159"/>
                  <a:pt x="117" y="159"/>
                  <a:pt x="117" y="159"/>
                </a:cubicBezTo>
                <a:cubicBezTo>
                  <a:pt x="21" y="159"/>
                  <a:pt x="21" y="159"/>
                  <a:pt x="21" y="159"/>
                </a:cubicBezTo>
                <a:close/>
                <a:moveTo>
                  <a:pt x="13" y="21"/>
                </a:moveTo>
                <a:cubicBezTo>
                  <a:pt x="13" y="138"/>
                  <a:pt x="13" y="138"/>
                  <a:pt x="13" y="138"/>
                </a:cubicBezTo>
                <a:cubicBezTo>
                  <a:pt x="13" y="142"/>
                  <a:pt x="17" y="146"/>
                  <a:pt x="21" y="146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21" y="146"/>
                  <a:pt x="125" y="142"/>
                  <a:pt x="125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5" y="17"/>
                  <a:pt x="121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7" y="14"/>
                  <a:pt x="13" y="17"/>
                  <a:pt x="1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71" name="Freeform 158">
            <a:extLst>
              <a:ext uri="{FF2B5EF4-FFF2-40B4-BE49-F238E27FC236}">
                <a16:creationId xmlns:a16="http://schemas.microsoft.com/office/drawing/2014/main" id="{0A4CA264-A2B4-44CA-8D7C-AD3FAE652B89}"/>
              </a:ext>
            </a:extLst>
          </p:cNvPr>
          <p:cNvSpPr>
            <a:spLocks/>
          </p:cNvSpPr>
          <p:nvPr/>
        </p:nvSpPr>
        <p:spPr bwMode="auto">
          <a:xfrm>
            <a:off x="8313738" y="5203825"/>
            <a:ext cx="152400" cy="152400"/>
          </a:xfrm>
          <a:custGeom>
            <a:avLst/>
            <a:gdLst>
              <a:gd name="T0" fmla="*/ 96 w 96"/>
              <a:gd name="T1" fmla="*/ 51 h 96"/>
              <a:gd name="T2" fmla="*/ 45 w 96"/>
              <a:gd name="T3" fmla="*/ 0 h 96"/>
              <a:gd name="T4" fmla="*/ 0 w 96"/>
              <a:gd name="T5" fmla="*/ 77 h 96"/>
              <a:gd name="T6" fmla="*/ 17 w 96"/>
              <a:gd name="T7" fmla="*/ 96 h 96"/>
              <a:gd name="T8" fmla="*/ 96 w 96"/>
              <a:gd name="T9" fmla="*/ 5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96" y="51"/>
                </a:moveTo>
                <a:lnTo>
                  <a:pt x="45" y="0"/>
                </a:lnTo>
                <a:lnTo>
                  <a:pt x="0" y="77"/>
                </a:lnTo>
                <a:lnTo>
                  <a:pt x="17" y="96"/>
                </a:lnTo>
                <a:lnTo>
                  <a:pt x="96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72" name="Freeform 159">
            <a:extLst>
              <a:ext uri="{FF2B5EF4-FFF2-40B4-BE49-F238E27FC236}">
                <a16:creationId xmlns:a16="http://schemas.microsoft.com/office/drawing/2014/main" id="{60C7DB6D-5123-4D65-A978-094E03B312D9}"/>
              </a:ext>
            </a:extLst>
          </p:cNvPr>
          <p:cNvSpPr>
            <a:spLocks noEditPoints="1"/>
          </p:cNvSpPr>
          <p:nvPr/>
        </p:nvSpPr>
        <p:spPr bwMode="auto">
          <a:xfrm>
            <a:off x="8397875" y="4835525"/>
            <a:ext cx="446088" cy="436563"/>
          </a:xfrm>
          <a:custGeom>
            <a:avLst/>
            <a:gdLst>
              <a:gd name="T0" fmla="*/ 124 w 131"/>
              <a:gd name="T1" fmla="*/ 7 h 128"/>
              <a:gd name="T2" fmla="*/ 98 w 131"/>
              <a:gd name="T3" fmla="*/ 7 h 128"/>
              <a:gd name="T4" fmla="*/ 91 w 131"/>
              <a:gd name="T5" fmla="*/ 14 h 128"/>
              <a:gd name="T6" fmla="*/ 117 w 131"/>
              <a:gd name="T7" fmla="*/ 40 h 128"/>
              <a:gd name="T8" fmla="*/ 124 w 131"/>
              <a:gd name="T9" fmla="*/ 32 h 128"/>
              <a:gd name="T10" fmla="*/ 124 w 131"/>
              <a:gd name="T11" fmla="*/ 7 h 128"/>
              <a:gd name="T12" fmla="*/ 111 w 131"/>
              <a:gd name="T13" fmla="*/ 46 h 128"/>
              <a:gd name="T14" fmla="*/ 85 w 131"/>
              <a:gd name="T15" fmla="*/ 20 h 128"/>
              <a:gd name="T16" fmla="*/ 0 w 131"/>
              <a:gd name="T17" fmla="*/ 103 h 128"/>
              <a:gd name="T18" fmla="*/ 26 w 131"/>
              <a:gd name="T19" fmla="*/ 128 h 128"/>
              <a:gd name="T20" fmla="*/ 111 w 131"/>
              <a:gd name="T21" fmla="*/ 4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" h="128">
                <a:moveTo>
                  <a:pt x="124" y="7"/>
                </a:moveTo>
                <a:cubicBezTo>
                  <a:pt x="117" y="0"/>
                  <a:pt x="105" y="0"/>
                  <a:pt x="98" y="7"/>
                </a:cubicBezTo>
                <a:cubicBezTo>
                  <a:pt x="91" y="14"/>
                  <a:pt x="91" y="14"/>
                  <a:pt x="91" y="14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31" y="25"/>
                  <a:pt x="131" y="14"/>
                  <a:pt x="124" y="7"/>
                </a:cubicBezTo>
                <a:close/>
                <a:moveTo>
                  <a:pt x="111" y="46"/>
                </a:moveTo>
                <a:cubicBezTo>
                  <a:pt x="85" y="20"/>
                  <a:pt x="85" y="20"/>
                  <a:pt x="85" y="20"/>
                </a:cubicBezTo>
                <a:cubicBezTo>
                  <a:pt x="0" y="103"/>
                  <a:pt x="0" y="103"/>
                  <a:pt x="0" y="103"/>
                </a:cubicBezTo>
                <a:cubicBezTo>
                  <a:pt x="26" y="128"/>
                  <a:pt x="26" y="128"/>
                  <a:pt x="26" y="128"/>
                </a:cubicBezTo>
                <a:lnTo>
                  <a:pt x="111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73" name="Freeform 160">
            <a:extLst>
              <a:ext uri="{FF2B5EF4-FFF2-40B4-BE49-F238E27FC236}">
                <a16:creationId xmlns:a16="http://schemas.microsoft.com/office/drawing/2014/main" id="{70796208-AF0E-4A08-B2B5-365C6B003CE9}"/>
              </a:ext>
            </a:extLst>
          </p:cNvPr>
          <p:cNvSpPr>
            <a:spLocks/>
          </p:cNvSpPr>
          <p:nvPr/>
        </p:nvSpPr>
        <p:spPr bwMode="auto">
          <a:xfrm>
            <a:off x="8255000" y="5340350"/>
            <a:ext cx="71438" cy="66675"/>
          </a:xfrm>
          <a:custGeom>
            <a:avLst/>
            <a:gdLst>
              <a:gd name="T0" fmla="*/ 45 w 45"/>
              <a:gd name="T1" fmla="*/ 17 h 42"/>
              <a:gd name="T2" fmla="*/ 28 w 45"/>
              <a:gd name="T3" fmla="*/ 0 h 42"/>
              <a:gd name="T4" fmla="*/ 0 w 45"/>
              <a:gd name="T5" fmla="*/ 42 h 42"/>
              <a:gd name="T6" fmla="*/ 45 w 45"/>
              <a:gd name="T7" fmla="*/ 1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42">
                <a:moveTo>
                  <a:pt x="45" y="17"/>
                </a:moveTo>
                <a:lnTo>
                  <a:pt x="28" y="0"/>
                </a:lnTo>
                <a:lnTo>
                  <a:pt x="0" y="42"/>
                </a:lnTo>
                <a:lnTo>
                  <a:pt x="45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74" name="Freeform 161">
            <a:extLst>
              <a:ext uri="{FF2B5EF4-FFF2-40B4-BE49-F238E27FC236}">
                <a16:creationId xmlns:a16="http://schemas.microsoft.com/office/drawing/2014/main" id="{DDCD71D9-3074-4F6F-A089-C9DA9C04B93E}"/>
              </a:ext>
            </a:extLst>
          </p:cNvPr>
          <p:cNvSpPr>
            <a:spLocks noEditPoints="1"/>
          </p:cNvSpPr>
          <p:nvPr/>
        </p:nvSpPr>
        <p:spPr bwMode="auto">
          <a:xfrm>
            <a:off x="8305800" y="5199063"/>
            <a:ext cx="166688" cy="160337"/>
          </a:xfrm>
          <a:custGeom>
            <a:avLst/>
            <a:gdLst>
              <a:gd name="T0" fmla="*/ 105 w 105"/>
              <a:gd name="T1" fmla="*/ 54 h 101"/>
              <a:gd name="T2" fmla="*/ 22 w 105"/>
              <a:gd name="T3" fmla="*/ 101 h 101"/>
              <a:gd name="T4" fmla="*/ 0 w 105"/>
              <a:gd name="T5" fmla="*/ 80 h 101"/>
              <a:gd name="T6" fmla="*/ 50 w 105"/>
              <a:gd name="T7" fmla="*/ 3 h 101"/>
              <a:gd name="T8" fmla="*/ 50 w 105"/>
              <a:gd name="T9" fmla="*/ 0 h 101"/>
              <a:gd name="T10" fmla="*/ 105 w 105"/>
              <a:gd name="T11" fmla="*/ 54 h 101"/>
              <a:gd name="T12" fmla="*/ 52 w 105"/>
              <a:gd name="T13" fmla="*/ 7 h 101"/>
              <a:gd name="T14" fmla="*/ 7 w 105"/>
              <a:gd name="T15" fmla="*/ 80 h 101"/>
              <a:gd name="T16" fmla="*/ 24 w 105"/>
              <a:gd name="T17" fmla="*/ 95 h 101"/>
              <a:gd name="T18" fmla="*/ 97 w 105"/>
              <a:gd name="T19" fmla="*/ 52 h 101"/>
              <a:gd name="T20" fmla="*/ 52 w 105"/>
              <a:gd name="T21" fmla="*/ 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" h="101">
                <a:moveTo>
                  <a:pt x="105" y="54"/>
                </a:moveTo>
                <a:lnTo>
                  <a:pt x="22" y="101"/>
                </a:lnTo>
                <a:lnTo>
                  <a:pt x="0" y="80"/>
                </a:lnTo>
                <a:lnTo>
                  <a:pt x="50" y="3"/>
                </a:lnTo>
                <a:lnTo>
                  <a:pt x="50" y="0"/>
                </a:lnTo>
                <a:lnTo>
                  <a:pt x="105" y="54"/>
                </a:lnTo>
                <a:close/>
                <a:moveTo>
                  <a:pt x="52" y="7"/>
                </a:moveTo>
                <a:lnTo>
                  <a:pt x="7" y="80"/>
                </a:lnTo>
                <a:lnTo>
                  <a:pt x="24" y="95"/>
                </a:lnTo>
                <a:lnTo>
                  <a:pt x="97" y="52"/>
                </a:lnTo>
                <a:lnTo>
                  <a:pt x="5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75" name="Freeform 162">
            <a:extLst>
              <a:ext uri="{FF2B5EF4-FFF2-40B4-BE49-F238E27FC236}">
                <a16:creationId xmlns:a16="http://schemas.microsoft.com/office/drawing/2014/main" id="{C8BC019D-4046-4D03-938B-F8FA128C6A04}"/>
              </a:ext>
            </a:extLst>
          </p:cNvPr>
          <p:cNvSpPr>
            <a:spLocks noEditPoints="1"/>
          </p:cNvSpPr>
          <p:nvPr/>
        </p:nvSpPr>
        <p:spPr bwMode="auto">
          <a:xfrm>
            <a:off x="9170988" y="4889500"/>
            <a:ext cx="449262" cy="573088"/>
          </a:xfrm>
          <a:custGeom>
            <a:avLst/>
            <a:gdLst>
              <a:gd name="T0" fmla="*/ 66 w 132"/>
              <a:gd name="T1" fmla="*/ 74 h 168"/>
              <a:gd name="T2" fmla="*/ 0 w 132"/>
              <a:gd name="T3" fmla="*/ 163 h 168"/>
              <a:gd name="T4" fmla="*/ 0 w 132"/>
              <a:gd name="T5" fmla="*/ 168 h 168"/>
              <a:gd name="T6" fmla="*/ 132 w 132"/>
              <a:gd name="T7" fmla="*/ 168 h 168"/>
              <a:gd name="T8" fmla="*/ 132 w 132"/>
              <a:gd name="T9" fmla="*/ 163 h 168"/>
              <a:gd name="T10" fmla="*/ 66 w 132"/>
              <a:gd name="T11" fmla="*/ 74 h 168"/>
              <a:gd name="T12" fmla="*/ 67 w 132"/>
              <a:gd name="T13" fmla="*/ 64 h 168"/>
              <a:gd name="T14" fmla="*/ 100 w 132"/>
              <a:gd name="T15" fmla="*/ 32 h 168"/>
              <a:gd name="T16" fmla="*/ 67 w 132"/>
              <a:gd name="T17" fmla="*/ 0 h 168"/>
              <a:gd name="T18" fmla="*/ 33 w 132"/>
              <a:gd name="T19" fmla="*/ 32 h 168"/>
              <a:gd name="T20" fmla="*/ 67 w 132"/>
              <a:gd name="T21" fmla="*/ 6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2" h="168">
                <a:moveTo>
                  <a:pt x="66" y="74"/>
                </a:moveTo>
                <a:cubicBezTo>
                  <a:pt x="30" y="74"/>
                  <a:pt x="0" y="114"/>
                  <a:pt x="0" y="163"/>
                </a:cubicBezTo>
                <a:cubicBezTo>
                  <a:pt x="0" y="165"/>
                  <a:pt x="0" y="167"/>
                  <a:pt x="0" y="168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2" y="167"/>
                  <a:pt x="132" y="165"/>
                  <a:pt x="132" y="163"/>
                </a:cubicBezTo>
                <a:cubicBezTo>
                  <a:pt x="132" y="114"/>
                  <a:pt x="102" y="74"/>
                  <a:pt x="66" y="74"/>
                </a:cubicBezTo>
                <a:close/>
                <a:moveTo>
                  <a:pt x="67" y="64"/>
                </a:moveTo>
                <a:cubicBezTo>
                  <a:pt x="85" y="64"/>
                  <a:pt x="100" y="50"/>
                  <a:pt x="100" y="32"/>
                </a:cubicBezTo>
                <a:cubicBezTo>
                  <a:pt x="100" y="14"/>
                  <a:pt x="85" y="0"/>
                  <a:pt x="67" y="0"/>
                </a:cubicBezTo>
                <a:cubicBezTo>
                  <a:pt x="48" y="0"/>
                  <a:pt x="33" y="14"/>
                  <a:pt x="33" y="32"/>
                </a:cubicBezTo>
                <a:cubicBezTo>
                  <a:pt x="33" y="50"/>
                  <a:pt x="48" y="64"/>
                  <a:pt x="67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76" name="Freeform 163">
            <a:extLst>
              <a:ext uri="{FF2B5EF4-FFF2-40B4-BE49-F238E27FC236}">
                <a16:creationId xmlns:a16="http://schemas.microsoft.com/office/drawing/2014/main" id="{D2E0CEB4-A71F-4BA0-ADA1-C993744F4DB3}"/>
              </a:ext>
            </a:extLst>
          </p:cNvPr>
          <p:cNvSpPr>
            <a:spLocks/>
          </p:cNvSpPr>
          <p:nvPr/>
        </p:nvSpPr>
        <p:spPr bwMode="auto">
          <a:xfrm>
            <a:off x="11483975" y="5070475"/>
            <a:ext cx="282575" cy="276225"/>
          </a:xfrm>
          <a:custGeom>
            <a:avLst/>
            <a:gdLst>
              <a:gd name="T0" fmla="*/ 71 w 83"/>
              <a:gd name="T1" fmla="*/ 28 h 81"/>
              <a:gd name="T2" fmla="*/ 54 w 83"/>
              <a:gd name="T3" fmla="*/ 28 h 81"/>
              <a:gd name="T4" fmla="*/ 54 w 83"/>
              <a:gd name="T5" fmla="*/ 12 h 81"/>
              <a:gd name="T6" fmla="*/ 42 w 83"/>
              <a:gd name="T7" fmla="*/ 0 h 81"/>
              <a:gd name="T8" fmla="*/ 29 w 83"/>
              <a:gd name="T9" fmla="*/ 12 h 81"/>
              <a:gd name="T10" fmla="*/ 29 w 83"/>
              <a:gd name="T11" fmla="*/ 28 h 81"/>
              <a:gd name="T12" fmla="*/ 13 w 83"/>
              <a:gd name="T13" fmla="*/ 28 h 81"/>
              <a:gd name="T14" fmla="*/ 0 w 83"/>
              <a:gd name="T15" fmla="*/ 40 h 81"/>
              <a:gd name="T16" fmla="*/ 13 w 83"/>
              <a:gd name="T17" fmla="*/ 53 h 81"/>
              <a:gd name="T18" fmla="*/ 29 w 83"/>
              <a:gd name="T19" fmla="*/ 53 h 81"/>
              <a:gd name="T20" fmla="*/ 29 w 83"/>
              <a:gd name="T21" fmla="*/ 69 h 81"/>
              <a:gd name="T22" fmla="*/ 42 w 83"/>
              <a:gd name="T23" fmla="*/ 81 h 81"/>
              <a:gd name="T24" fmla="*/ 54 w 83"/>
              <a:gd name="T25" fmla="*/ 69 h 81"/>
              <a:gd name="T26" fmla="*/ 54 w 83"/>
              <a:gd name="T27" fmla="*/ 53 h 81"/>
              <a:gd name="T28" fmla="*/ 71 w 83"/>
              <a:gd name="T29" fmla="*/ 53 h 81"/>
              <a:gd name="T30" fmla="*/ 83 w 83"/>
              <a:gd name="T31" fmla="*/ 40 h 81"/>
              <a:gd name="T32" fmla="*/ 71 w 83"/>
              <a:gd name="T33" fmla="*/ 2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81">
                <a:moveTo>
                  <a:pt x="71" y="28"/>
                </a:moveTo>
                <a:cubicBezTo>
                  <a:pt x="54" y="28"/>
                  <a:pt x="54" y="28"/>
                  <a:pt x="54" y="28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5"/>
                  <a:pt x="49" y="0"/>
                  <a:pt x="42" y="0"/>
                </a:cubicBezTo>
                <a:cubicBezTo>
                  <a:pt x="35" y="0"/>
                  <a:pt x="29" y="5"/>
                  <a:pt x="29" y="12"/>
                </a:cubicBezTo>
                <a:cubicBezTo>
                  <a:pt x="29" y="28"/>
                  <a:pt x="29" y="28"/>
                  <a:pt x="29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6" y="28"/>
                  <a:pt x="0" y="34"/>
                  <a:pt x="0" y="40"/>
                </a:cubicBezTo>
                <a:cubicBezTo>
                  <a:pt x="0" y="47"/>
                  <a:pt x="6" y="53"/>
                  <a:pt x="13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69"/>
                  <a:pt x="29" y="69"/>
                  <a:pt x="29" y="69"/>
                </a:cubicBezTo>
                <a:cubicBezTo>
                  <a:pt x="29" y="76"/>
                  <a:pt x="35" y="81"/>
                  <a:pt x="42" y="81"/>
                </a:cubicBezTo>
                <a:cubicBezTo>
                  <a:pt x="49" y="81"/>
                  <a:pt x="54" y="76"/>
                  <a:pt x="54" y="69"/>
                </a:cubicBezTo>
                <a:cubicBezTo>
                  <a:pt x="54" y="53"/>
                  <a:pt x="54" y="53"/>
                  <a:pt x="54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8" y="53"/>
                  <a:pt x="83" y="47"/>
                  <a:pt x="83" y="40"/>
                </a:cubicBezTo>
                <a:cubicBezTo>
                  <a:pt x="83" y="34"/>
                  <a:pt x="78" y="28"/>
                  <a:pt x="71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77" name="Freeform 164">
            <a:extLst>
              <a:ext uri="{FF2B5EF4-FFF2-40B4-BE49-F238E27FC236}">
                <a16:creationId xmlns:a16="http://schemas.microsoft.com/office/drawing/2014/main" id="{74BA5D98-E4C0-43F4-9E95-A77FE9476662}"/>
              </a:ext>
            </a:extLst>
          </p:cNvPr>
          <p:cNvSpPr>
            <a:spLocks noEditPoints="1"/>
          </p:cNvSpPr>
          <p:nvPr/>
        </p:nvSpPr>
        <p:spPr bwMode="auto">
          <a:xfrm>
            <a:off x="11166475" y="4862513"/>
            <a:ext cx="442913" cy="573087"/>
          </a:xfrm>
          <a:custGeom>
            <a:avLst/>
            <a:gdLst>
              <a:gd name="T0" fmla="*/ 65 w 130"/>
              <a:gd name="T1" fmla="*/ 64 h 168"/>
              <a:gd name="T2" fmla="*/ 98 w 130"/>
              <a:gd name="T3" fmla="*/ 32 h 168"/>
              <a:gd name="T4" fmla="*/ 65 w 130"/>
              <a:gd name="T5" fmla="*/ 0 h 168"/>
              <a:gd name="T6" fmla="*/ 32 w 130"/>
              <a:gd name="T7" fmla="*/ 32 h 168"/>
              <a:gd name="T8" fmla="*/ 65 w 130"/>
              <a:gd name="T9" fmla="*/ 64 h 168"/>
              <a:gd name="T10" fmla="*/ 130 w 130"/>
              <a:gd name="T11" fmla="*/ 156 h 168"/>
              <a:gd name="T12" fmla="*/ 104 w 130"/>
              <a:gd name="T13" fmla="*/ 128 h 168"/>
              <a:gd name="T14" fmla="*/ 75 w 130"/>
              <a:gd name="T15" fmla="*/ 102 h 168"/>
              <a:gd name="T16" fmla="*/ 93 w 130"/>
              <a:gd name="T17" fmla="*/ 82 h 168"/>
              <a:gd name="T18" fmla="*/ 65 w 130"/>
              <a:gd name="T19" fmla="*/ 74 h 168"/>
              <a:gd name="T20" fmla="*/ 0 w 130"/>
              <a:gd name="T21" fmla="*/ 163 h 168"/>
              <a:gd name="T22" fmla="*/ 0 w 130"/>
              <a:gd name="T23" fmla="*/ 168 h 168"/>
              <a:gd name="T24" fmla="*/ 130 w 130"/>
              <a:gd name="T25" fmla="*/ 168 h 168"/>
              <a:gd name="T26" fmla="*/ 130 w 130"/>
              <a:gd name="T27" fmla="*/ 163 h 168"/>
              <a:gd name="T28" fmla="*/ 130 w 130"/>
              <a:gd name="T29" fmla="*/ 15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" h="168">
                <a:moveTo>
                  <a:pt x="65" y="64"/>
                </a:moveTo>
                <a:cubicBezTo>
                  <a:pt x="84" y="64"/>
                  <a:pt x="98" y="50"/>
                  <a:pt x="98" y="32"/>
                </a:cubicBezTo>
                <a:cubicBezTo>
                  <a:pt x="98" y="14"/>
                  <a:pt x="84" y="0"/>
                  <a:pt x="65" y="0"/>
                </a:cubicBezTo>
                <a:cubicBezTo>
                  <a:pt x="47" y="0"/>
                  <a:pt x="32" y="14"/>
                  <a:pt x="32" y="32"/>
                </a:cubicBezTo>
                <a:cubicBezTo>
                  <a:pt x="32" y="50"/>
                  <a:pt x="47" y="64"/>
                  <a:pt x="65" y="64"/>
                </a:cubicBezTo>
                <a:close/>
                <a:moveTo>
                  <a:pt x="130" y="156"/>
                </a:moveTo>
                <a:cubicBezTo>
                  <a:pt x="120" y="156"/>
                  <a:pt x="103" y="152"/>
                  <a:pt x="104" y="128"/>
                </a:cubicBezTo>
                <a:cubicBezTo>
                  <a:pt x="104" y="128"/>
                  <a:pt x="73" y="131"/>
                  <a:pt x="75" y="102"/>
                </a:cubicBezTo>
                <a:cubicBezTo>
                  <a:pt x="76" y="90"/>
                  <a:pt x="85" y="84"/>
                  <a:pt x="93" y="82"/>
                </a:cubicBezTo>
                <a:cubicBezTo>
                  <a:pt x="84" y="77"/>
                  <a:pt x="75" y="74"/>
                  <a:pt x="65" y="74"/>
                </a:cubicBezTo>
                <a:cubicBezTo>
                  <a:pt x="29" y="74"/>
                  <a:pt x="0" y="114"/>
                  <a:pt x="0" y="163"/>
                </a:cubicBezTo>
                <a:cubicBezTo>
                  <a:pt x="0" y="165"/>
                  <a:pt x="0" y="166"/>
                  <a:pt x="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6"/>
                  <a:pt x="130" y="165"/>
                  <a:pt x="130" y="163"/>
                </a:cubicBezTo>
                <a:cubicBezTo>
                  <a:pt x="130" y="161"/>
                  <a:pt x="130" y="158"/>
                  <a:pt x="130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78" name="Freeform 165">
            <a:extLst>
              <a:ext uri="{FF2B5EF4-FFF2-40B4-BE49-F238E27FC236}">
                <a16:creationId xmlns:a16="http://schemas.microsoft.com/office/drawing/2014/main" id="{08A8CE11-9FDC-4828-B527-90CFD84AC185}"/>
              </a:ext>
            </a:extLst>
          </p:cNvPr>
          <p:cNvSpPr>
            <a:spLocks noEditPoints="1"/>
          </p:cNvSpPr>
          <p:nvPr/>
        </p:nvSpPr>
        <p:spPr bwMode="auto">
          <a:xfrm>
            <a:off x="1508125" y="6007100"/>
            <a:ext cx="333375" cy="430213"/>
          </a:xfrm>
          <a:custGeom>
            <a:avLst/>
            <a:gdLst>
              <a:gd name="T0" fmla="*/ 49 w 98"/>
              <a:gd name="T1" fmla="*/ 55 h 126"/>
              <a:gd name="T2" fmla="*/ 0 w 98"/>
              <a:gd name="T3" fmla="*/ 122 h 126"/>
              <a:gd name="T4" fmla="*/ 0 w 98"/>
              <a:gd name="T5" fmla="*/ 126 h 126"/>
              <a:gd name="T6" fmla="*/ 98 w 98"/>
              <a:gd name="T7" fmla="*/ 126 h 126"/>
              <a:gd name="T8" fmla="*/ 98 w 98"/>
              <a:gd name="T9" fmla="*/ 122 h 126"/>
              <a:gd name="T10" fmla="*/ 49 w 98"/>
              <a:gd name="T11" fmla="*/ 55 h 126"/>
              <a:gd name="T12" fmla="*/ 50 w 98"/>
              <a:gd name="T13" fmla="*/ 48 h 126"/>
              <a:gd name="T14" fmla="*/ 74 w 98"/>
              <a:gd name="T15" fmla="*/ 24 h 126"/>
              <a:gd name="T16" fmla="*/ 50 w 98"/>
              <a:gd name="T17" fmla="*/ 0 h 126"/>
              <a:gd name="T18" fmla="*/ 25 w 98"/>
              <a:gd name="T19" fmla="*/ 24 h 126"/>
              <a:gd name="T20" fmla="*/ 50 w 98"/>
              <a:gd name="T21" fmla="*/ 4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8" h="126">
                <a:moveTo>
                  <a:pt x="49" y="55"/>
                </a:moveTo>
                <a:cubicBezTo>
                  <a:pt x="22" y="55"/>
                  <a:pt x="0" y="85"/>
                  <a:pt x="0" y="122"/>
                </a:cubicBezTo>
                <a:cubicBezTo>
                  <a:pt x="0" y="123"/>
                  <a:pt x="0" y="124"/>
                  <a:pt x="0" y="126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24"/>
                  <a:pt x="98" y="123"/>
                  <a:pt x="98" y="122"/>
                </a:cubicBezTo>
                <a:cubicBezTo>
                  <a:pt x="98" y="85"/>
                  <a:pt x="76" y="55"/>
                  <a:pt x="49" y="55"/>
                </a:cubicBezTo>
                <a:close/>
                <a:moveTo>
                  <a:pt x="50" y="48"/>
                </a:moveTo>
                <a:cubicBezTo>
                  <a:pt x="63" y="48"/>
                  <a:pt x="74" y="37"/>
                  <a:pt x="74" y="24"/>
                </a:cubicBezTo>
                <a:cubicBezTo>
                  <a:pt x="74" y="11"/>
                  <a:pt x="63" y="0"/>
                  <a:pt x="50" y="0"/>
                </a:cubicBezTo>
                <a:cubicBezTo>
                  <a:pt x="36" y="0"/>
                  <a:pt x="25" y="11"/>
                  <a:pt x="25" y="24"/>
                </a:cubicBezTo>
                <a:cubicBezTo>
                  <a:pt x="25" y="37"/>
                  <a:pt x="36" y="48"/>
                  <a:pt x="50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79" name="Freeform 166">
            <a:extLst>
              <a:ext uri="{FF2B5EF4-FFF2-40B4-BE49-F238E27FC236}">
                <a16:creationId xmlns:a16="http://schemas.microsoft.com/office/drawing/2014/main" id="{35EB8238-7585-46AA-8DD5-4FEDE56C4C86}"/>
              </a:ext>
            </a:extLst>
          </p:cNvPr>
          <p:cNvSpPr>
            <a:spLocks/>
          </p:cNvSpPr>
          <p:nvPr/>
        </p:nvSpPr>
        <p:spPr bwMode="auto">
          <a:xfrm>
            <a:off x="1754188" y="5741988"/>
            <a:ext cx="381000" cy="341312"/>
          </a:xfrm>
          <a:custGeom>
            <a:avLst/>
            <a:gdLst>
              <a:gd name="T0" fmla="*/ 112 w 112"/>
              <a:gd name="T1" fmla="*/ 37 h 100"/>
              <a:gd name="T2" fmla="*/ 56 w 112"/>
              <a:gd name="T3" fmla="*/ 0 h 100"/>
              <a:gd name="T4" fmla="*/ 0 w 112"/>
              <a:gd name="T5" fmla="*/ 37 h 100"/>
              <a:gd name="T6" fmla="*/ 38 w 112"/>
              <a:gd name="T7" fmla="*/ 71 h 100"/>
              <a:gd name="T8" fmla="*/ 16 w 112"/>
              <a:gd name="T9" fmla="*/ 98 h 100"/>
              <a:gd name="T10" fmla="*/ 71 w 112"/>
              <a:gd name="T11" fmla="*/ 72 h 100"/>
              <a:gd name="T12" fmla="*/ 112 w 112"/>
              <a:gd name="T13" fmla="*/ 3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100">
                <a:moveTo>
                  <a:pt x="112" y="37"/>
                </a:moveTo>
                <a:cubicBezTo>
                  <a:pt x="112" y="17"/>
                  <a:pt x="87" y="0"/>
                  <a:pt x="56" y="0"/>
                </a:cubicBezTo>
                <a:cubicBezTo>
                  <a:pt x="25" y="0"/>
                  <a:pt x="0" y="17"/>
                  <a:pt x="0" y="37"/>
                </a:cubicBezTo>
                <a:cubicBezTo>
                  <a:pt x="0" y="53"/>
                  <a:pt x="16" y="66"/>
                  <a:pt x="38" y="71"/>
                </a:cubicBezTo>
                <a:cubicBezTo>
                  <a:pt x="37" y="79"/>
                  <a:pt x="33" y="92"/>
                  <a:pt x="16" y="98"/>
                </a:cubicBezTo>
                <a:cubicBezTo>
                  <a:pt x="16" y="98"/>
                  <a:pt x="47" y="100"/>
                  <a:pt x="71" y="72"/>
                </a:cubicBezTo>
                <a:cubicBezTo>
                  <a:pt x="95" y="67"/>
                  <a:pt x="112" y="53"/>
                  <a:pt x="112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80" name="Freeform 167">
            <a:extLst>
              <a:ext uri="{FF2B5EF4-FFF2-40B4-BE49-F238E27FC236}">
                <a16:creationId xmlns:a16="http://schemas.microsoft.com/office/drawing/2014/main" id="{5A77742A-A46B-4F1B-8FEA-05E20B664602}"/>
              </a:ext>
            </a:extLst>
          </p:cNvPr>
          <p:cNvSpPr>
            <a:spLocks/>
          </p:cNvSpPr>
          <p:nvPr/>
        </p:nvSpPr>
        <p:spPr bwMode="auto">
          <a:xfrm>
            <a:off x="2570163" y="6021388"/>
            <a:ext cx="150812" cy="136525"/>
          </a:xfrm>
          <a:custGeom>
            <a:avLst/>
            <a:gdLst>
              <a:gd name="T0" fmla="*/ 31 w 44"/>
              <a:gd name="T1" fmla="*/ 13 h 40"/>
              <a:gd name="T2" fmla="*/ 31 w 44"/>
              <a:gd name="T3" fmla="*/ 0 h 40"/>
              <a:gd name="T4" fmla="*/ 3 w 44"/>
              <a:gd name="T5" fmla="*/ 27 h 40"/>
              <a:gd name="T6" fmla="*/ 3 w 44"/>
              <a:gd name="T7" fmla="*/ 37 h 40"/>
              <a:gd name="T8" fmla="*/ 14 w 44"/>
              <a:gd name="T9" fmla="*/ 37 h 40"/>
              <a:gd name="T10" fmla="*/ 44 w 44"/>
              <a:gd name="T11" fmla="*/ 8 h 40"/>
              <a:gd name="T12" fmla="*/ 44 w 44"/>
              <a:gd name="T13" fmla="*/ 1 h 40"/>
              <a:gd name="T14" fmla="*/ 31 w 44"/>
              <a:gd name="T15" fmla="*/ 1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40">
                <a:moveTo>
                  <a:pt x="31" y="13"/>
                </a:moveTo>
                <a:cubicBezTo>
                  <a:pt x="31" y="9"/>
                  <a:pt x="31" y="4"/>
                  <a:pt x="31" y="0"/>
                </a:cubicBezTo>
                <a:cubicBezTo>
                  <a:pt x="3" y="27"/>
                  <a:pt x="3" y="27"/>
                  <a:pt x="3" y="27"/>
                </a:cubicBezTo>
                <a:cubicBezTo>
                  <a:pt x="0" y="30"/>
                  <a:pt x="0" y="34"/>
                  <a:pt x="3" y="37"/>
                </a:cubicBezTo>
                <a:cubicBezTo>
                  <a:pt x="6" y="40"/>
                  <a:pt x="11" y="40"/>
                  <a:pt x="14" y="3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6"/>
                  <a:pt x="44" y="3"/>
                  <a:pt x="44" y="1"/>
                </a:cubicBezTo>
                <a:lnTo>
                  <a:pt x="3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81" name="Freeform 168">
            <a:extLst>
              <a:ext uri="{FF2B5EF4-FFF2-40B4-BE49-F238E27FC236}">
                <a16:creationId xmlns:a16="http://schemas.microsoft.com/office/drawing/2014/main" id="{6BFBBC66-114F-4707-8DD0-9CDB514F14F5}"/>
              </a:ext>
            </a:extLst>
          </p:cNvPr>
          <p:cNvSpPr>
            <a:spLocks/>
          </p:cNvSpPr>
          <p:nvPr/>
        </p:nvSpPr>
        <p:spPr bwMode="auto">
          <a:xfrm>
            <a:off x="2709863" y="5980113"/>
            <a:ext cx="144462" cy="71437"/>
          </a:xfrm>
          <a:custGeom>
            <a:avLst/>
            <a:gdLst>
              <a:gd name="T0" fmla="*/ 41 w 42"/>
              <a:gd name="T1" fmla="*/ 15 h 21"/>
              <a:gd name="T2" fmla="*/ 36 w 42"/>
              <a:gd name="T3" fmla="*/ 6 h 21"/>
              <a:gd name="T4" fmla="*/ 12 w 42"/>
              <a:gd name="T5" fmla="*/ 0 h 21"/>
              <a:gd name="T6" fmla="*/ 0 w 42"/>
              <a:gd name="T7" fmla="*/ 7 h 21"/>
              <a:gd name="T8" fmla="*/ 18 w 42"/>
              <a:gd name="T9" fmla="*/ 11 h 21"/>
              <a:gd name="T10" fmla="*/ 11 w 42"/>
              <a:gd name="T11" fmla="*/ 16 h 21"/>
              <a:gd name="T12" fmla="*/ 32 w 42"/>
              <a:gd name="T13" fmla="*/ 20 h 21"/>
              <a:gd name="T14" fmla="*/ 41 w 42"/>
              <a:gd name="T15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21">
                <a:moveTo>
                  <a:pt x="41" y="15"/>
                </a:moveTo>
                <a:cubicBezTo>
                  <a:pt x="42" y="11"/>
                  <a:pt x="40" y="7"/>
                  <a:pt x="36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3"/>
                  <a:pt x="0" y="7"/>
                  <a:pt x="0" y="7"/>
                </a:cubicBezTo>
                <a:cubicBezTo>
                  <a:pt x="18" y="11"/>
                  <a:pt x="18" y="11"/>
                  <a:pt x="18" y="11"/>
                </a:cubicBezTo>
                <a:cubicBezTo>
                  <a:pt x="16" y="12"/>
                  <a:pt x="13" y="14"/>
                  <a:pt x="11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1"/>
                  <a:pt x="41" y="19"/>
                  <a:pt x="4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82" name="Freeform 169">
            <a:extLst>
              <a:ext uri="{FF2B5EF4-FFF2-40B4-BE49-F238E27FC236}">
                <a16:creationId xmlns:a16="http://schemas.microsoft.com/office/drawing/2014/main" id="{368C5F5C-134B-4A5B-81C1-45B0E038538E}"/>
              </a:ext>
            </a:extLst>
          </p:cNvPr>
          <p:cNvSpPr>
            <a:spLocks/>
          </p:cNvSpPr>
          <p:nvPr/>
        </p:nvSpPr>
        <p:spPr bwMode="auto">
          <a:xfrm>
            <a:off x="2363788" y="6045200"/>
            <a:ext cx="322262" cy="317500"/>
          </a:xfrm>
          <a:custGeom>
            <a:avLst/>
            <a:gdLst>
              <a:gd name="T0" fmla="*/ 68 w 95"/>
              <a:gd name="T1" fmla="*/ 43 h 93"/>
              <a:gd name="T2" fmla="*/ 45 w 95"/>
              <a:gd name="T3" fmla="*/ 65 h 93"/>
              <a:gd name="T4" fmla="*/ 31 w 95"/>
              <a:gd name="T5" fmla="*/ 65 h 93"/>
              <a:gd name="T6" fmla="*/ 29 w 95"/>
              <a:gd name="T7" fmla="*/ 62 h 93"/>
              <a:gd name="T8" fmla="*/ 29 w 95"/>
              <a:gd name="T9" fmla="*/ 49 h 93"/>
              <a:gd name="T10" fmla="*/ 51 w 95"/>
              <a:gd name="T11" fmla="*/ 28 h 93"/>
              <a:gd name="T12" fmla="*/ 65 w 95"/>
              <a:gd name="T13" fmla="*/ 2 h 93"/>
              <a:gd name="T14" fmla="*/ 35 w 95"/>
              <a:gd name="T15" fmla="*/ 11 h 93"/>
              <a:gd name="T16" fmla="*/ 12 w 95"/>
              <a:gd name="T17" fmla="*/ 33 h 93"/>
              <a:gd name="T18" fmla="*/ 12 w 95"/>
              <a:gd name="T19" fmla="*/ 78 h 93"/>
              <a:gd name="T20" fmla="*/ 15 w 95"/>
              <a:gd name="T21" fmla="*/ 81 h 93"/>
              <a:gd name="T22" fmla="*/ 61 w 95"/>
              <a:gd name="T23" fmla="*/ 81 h 93"/>
              <a:gd name="T24" fmla="*/ 84 w 95"/>
              <a:gd name="T25" fmla="*/ 58 h 93"/>
              <a:gd name="T26" fmla="*/ 93 w 95"/>
              <a:gd name="T27" fmla="*/ 28 h 93"/>
              <a:gd name="T28" fmla="*/ 68 w 95"/>
              <a:gd name="T29" fmla="*/ 4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5" h="93">
                <a:moveTo>
                  <a:pt x="68" y="43"/>
                </a:moveTo>
                <a:cubicBezTo>
                  <a:pt x="45" y="65"/>
                  <a:pt x="45" y="65"/>
                  <a:pt x="45" y="65"/>
                </a:cubicBezTo>
                <a:cubicBezTo>
                  <a:pt x="41" y="68"/>
                  <a:pt x="35" y="68"/>
                  <a:pt x="31" y="65"/>
                </a:cubicBezTo>
                <a:cubicBezTo>
                  <a:pt x="29" y="62"/>
                  <a:pt x="29" y="62"/>
                  <a:pt x="29" y="62"/>
                </a:cubicBezTo>
                <a:cubicBezTo>
                  <a:pt x="25" y="58"/>
                  <a:pt x="25" y="53"/>
                  <a:pt x="29" y="49"/>
                </a:cubicBezTo>
                <a:cubicBezTo>
                  <a:pt x="51" y="28"/>
                  <a:pt x="51" y="28"/>
                  <a:pt x="51" y="28"/>
                </a:cubicBezTo>
                <a:cubicBezTo>
                  <a:pt x="53" y="24"/>
                  <a:pt x="60" y="15"/>
                  <a:pt x="65" y="2"/>
                </a:cubicBezTo>
                <a:cubicBezTo>
                  <a:pt x="55" y="0"/>
                  <a:pt x="43" y="3"/>
                  <a:pt x="35" y="11"/>
                </a:cubicBezTo>
                <a:cubicBezTo>
                  <a:pt x="12" y="33"/>
                  <a:pt x="12" y="33"/>
                  <a:pt x="12" y="33"/>
                </a:cubicBezTo>
                <a:cubicBezTo>
                  <a:pt x="0" y="45"/>
                  <a:pt x="0" y="66"/>
                  <a:pt x="12" y="78"/>
                </a:cubicBezTo>
                <a:cubicBezTo>
                  <a:pt x="15" y="81"/>
                  <a:pt x="15" y="81"/>
                  <a:pt x="15" y="81"/>
                </a:cubicBezTo>
                <a:cubicBezTo>
                  <a:pt x="28" y="93"/>
                  <a:pt x="49" y="93"/>
                  <a:pt x="61" y="81"/>
                </a:cubicBezTo>
                <a:cubicBezTo>
                  <a:pt x="84" y="58"/>
                  <a:pt x="84" y="58"/>
                  <a:pt x="84" y="58"/>
                </a:cubicBezTo>
                <a:cubicBezTo>
                  <a:pt x="93" y="50"/>
                  <a:pt x="95" y="39"/>
                  <a:pt x="93" y="28"/>
                </a:cubicBezTo>
                <a:cubicBezTo>
                  <a:pt x="83" y="33"/>
                  <a:pt x="74" y="38"/>
                  <a:pt x="68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83" name="Freeform 170">
            <a:extLst>
              <a:ext uri="{FF2B5EF4-FFF2-40B4-BE49-F238E27FC236}">
                <a16:creationId xmlns:a16="http://schemas.microsoft.com/office/drawing/2014/main" id="{F144E5DB-C871-40EA-9F45-06673AFA7FBD}"/>
              </a:ext>
            </a:extLst>
          </p:cNvPr>
          <p:cNvSpPr>
            <a:spLocks/>
          </p:cNvSpPr>
          <p:nvPr/>
        </p:nvSpPr>
        <p:spPr bwMode="auto">
          <a:xfrm>
            <a:off x="2771775" y="5908675"/>
            <a:ext cx="333375" cy="273050"/>
          </a:xfrm>
          <a:custGeom>
            <a:avLst/>
            <a:gdLst>
              <a:gd name="T0" fmla="*/ 70 w 98"/>
              <a:gd name="T1" fmla="*/ 10 h 80"/>
              <a:gd name="T2" fmla="*/ 38 w 98"/>
              <a:gd name="T3" fmla="*/ 3 h 80"/>
              <a:gd name="T4" fmla="*/ 9 w 98"/>
              <a:gd name="T5" fmla="*/ 10 h 80"/>
              <a:gd name="T6" fmla="*/ 34 w 98"/>
              <a:gd name="T7" fmla="*/ 25 h 80"/>
              <a:gd name="T8" fmla="*/ 65 w 98"/>
              <a:gd name="T9" fmla="*/ 32 h 80"/>
              <a:gd name="T10" fmla="*/ 72 w 98"/>
              <a:gd name="T11" fmla="*/ 43 h 80"/>
              <a:gd name="T12" fmla="*/ 71 w 98"/>
              <a:gd name="T13" fmla="*/ 47 h 80"/>
              <a:gd name="T14" fmla="*/ 59 w 98"/>
              <a:gd name="T15" fmla="*/ 54 h 80"/>
              <a:gd name="T16" fmla="*/ 28 w 98"/>
              <a:gd name="T17" fmla="*/ 47 h 80"/>
              <a:gd name="T18" fmla="*/ 0 w 98"/>
              <a:gd name="T19" fmla="*/ 49 h 80"/>
              <a:gd name="T20" fmla="*/ 23 w 98"/>
              <a:gd name="T21" fmla="*/ 68 h 80"/>
              <a:gd name="T22" fmla="*/ 54 w 98"/>
              <a:gd name="T23" fmla="*/ 76 h 80"/>
              <a:gd name="T24" fmla="*/ 93 w 98"/>
              <a:gd name="T25" fmla="*/ 52 h 80"/>
              <a:gd name="T26" fmla="*/ 94 w 98"/>
              <a:gd name="T27" fmla="*/ 48 h 80"/>
              <a:gd name="T28" fmla="*/ 70 w 98"/>
              <a:gd name="T29" fmla="*/ 1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" h="80">
                <a:moveTo>
                  <a:pt x="70" y="10"/>
                </a:moveTo>
                <a:cubicBezTo>
                  <a:pt x="38" y="3"/>
                  <a:pt x="38" y="3"/>
                  <a:pt x="38" y="3"/>
                </a:cubicBezTo>
                <a:cubicBezTo>
                  <a:pt x="27" y="0"/>
                  <a:pt x="17" y="3"/>
                  <a:pt x="9" y="10"/>
                </a:cubicBezTo>
                <a:cubicBezTo>
                  <a:pt x="15" y="15"/>
                  <a:pt x="23" y="20"/>
                  <a:pt x="34" y="25"/>
                </a:cubicBezTo>
                <a:cubicBezTo>
                  <a:pt x="65" y="32"/>
                  <a:pt x="65" y="32"/>
                  <a:pt x="65" y="32"/>
                </a:cubicBezTo>
                <a:cubicBezTo>
                  <a:pt x="70" y="33"/>
                  <a:pt x="73" y="38"/>
                  <a:pt x="72" y="43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52"/>
                  <a:pt x="65" y="55"/>
                  <a:pt x="59" y="54"/>
                </a:cubicBezTo>
                <a:cubicBezTo>
                  <a:pt x="28" y="47"/>
                  <a:pt x="28" y="47"/>
                  <a:pt x="28" y="47"/>
                </a:cubicBezTo>
                <a:cubicBezTo>
                  <a:pt x="14" y="45"/>
                  <a:pt x="6" y="47"/>
                  <a:pt x="0" y="49"/>
                </a:cubicBezTo>
                <a:cubicBezTo>
                  <a:pt x="3" y="58"/>
                  <a:pt x="12" y="66"/>
                  <a:pt x="23" y="68"/>
                </a:cubicBezTo>
                <a:cubicBezTo>
                  <a:pt x="54" y="76"/>
                  <a:pt x="54" y="76"/>
                  <a:pt x="54" y="76"/>
                </a:cubicBezTo>
                <a:cubicBezTo>
                  <a:pt x="72" y="80"/>
                  <a:pt x="89" y="69"/>
                  <a:pt x="93" y="52"/>
                </a:cubicBezTo>
                <a:cubicBezTo>
                  <a:pt x="94" y="48"/>
                  <a:pt x="94" y="48"/>
                  <a:pt x="94" y="48"/>
                </a:cubicBezTo>
                <a:cubicBezTo>
                  <a:pt x="98" y="31"/>
                  <a:pt x="87" y="14"/>
                  <a:pt x="70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84" name="Freeform 171">
            <a:extLst>
              <a:ext uri="{FF2B5EF4-FFF2-40B4-BE49-F238E27FC236}">
                <a16:creationId xmlns:a16="http://schemas.microsoft.com/office/drawing/2014/main" id="{276FD1F8-8A0B-4AC6-A97F-44F46AAF11FB}"/>
              </a:ext>
            </a:extLst>
          </p:cNvPr>
          <p:cNvSpPr>
            <a:spLocks/>
          </p:cNvSpPr>
          <p:nvPr/>
        </p:nvSpPr>
        <p:spPr bwMode="auto">
          <a:xfrm>
            <a:off x="2605088" y="5922963"/>
            <a:ext cx="61912" cy="63500"/>
          </a:xfrm>
          <a:custGeom>
            <a:avLst/>
            <a:gdLst>
              <a:gd name="T0" fmla="*/ 39 w 39"/>
              <a:gd name="T1" fmla="*/ 40 h 40"/>
              <a:gd name="T2" fmla="*/ 0 w 39"/>
              <a:gd name="T3" fmla="*/ 28 h 40"/>
              <a:gd name="T4" fmla="*/ 13 w 39"/>
              <a:gd name="T5" fmla="*/ 0 h 40"/>
              <a:gd name="T6" fmla="*/ 39 w 39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40">
                <a:moveTo>
                  <a:pt x="39" y="40"/>
                </a:moveTo>
                <a:lnTo>
                  <a:pt x="0" y="28"/>
                </a:lnTo>
                <a:lnTo>
                  <a:pt x="13" y="0"/>
                </a:lnTo>
                <a:lnTo>
                  <a:pt x="3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85" name="Freeform 172">
            <a:extLst>
              <a:ext uri="{FF2B5EF4-FFF2-40B4-BE49-F238E27FC236}">
                <a16:creationId xmlns:a16="http://schemas.microsoft.com/office/drawing/2014/main" id="{71FF7562-866D-4DE8-A558-884167D21F76}"/>
              </a:ext>
            </a:extLst>
          </p:cNvPr>
          <p:cNvSpPr>
            <a:spLocks/>
          </p:cNvSpPr>
          <p:nvPr/>
        </p:nvSpPr>
        <p:spPr bwMode="auto">
          <a:xfrm>
            <a:off x="2724150" y="5891213"/>
            <a:ext cx="30163" cy="58737"/>
          </a:xfrm>
          <a:custGeom>
            <a:avLst/>
            <a:gdLst>
              <a:gd name="T0" fmla="*/ 17 w 19"/>
              <a:gd name="T1" fmla="*/ 37 h 37"/>
              <a:gd name="T2" fmla="*/ 0 w 19"/>
              <a:gd name="T3" fmla="*/ 13 h 37"/>
              <a:gd name="T4" fmla="*/ 19 w 19"/>
              <a:gd name="T5" fmla="*/ 0 h 37"/>
              <a:gd name="T6" fmla="*/ 17 w 19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37">
                <a:moveTo>
                  <a:pt x="17" y="37"/>
                </a:moveTo>
                <a:lnTo>
                  <a:pt x="0" y="13"/>
                </a:lnTo>
                <a:lnTo>
                  <a:pt x="19" y="0"/>
                </a:lnTo>
                <a:lnTo>
                  <a:pt x="17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86" name="Freeform 173">
            <a:extLst>
              <a:ext uri="{FF2B5EF4-FFF2-40B4-BE49-F238E27FC236}">
                <a16:creationId xmlns:a16="http://schemas.microsoft.com/office/drawing/2014/main" id="{CACAD5BA-9222-4A15-B65A-160D5829D432}"/>
              </a:ext>
            </a:extLst>
          </p:cNvPr>
          <p:cNvSpPr>
            <a:spLocks/>
          </p:cNvSpPr>
          <p:nvPr/>
        </p:nvSpPr>
        <p:spPr bwMode="auto">
          <a:xfrm>
            <a:off x="2649538" y="5854700"/>
            <a:ext cx="44450" cy="98425"/>
          </a:xfrm>
          <a:custGeom>
            <a:avLst/>
            <a:gdLst>
              <a:gd name="T0" fmla="*/ 28 w 28"/>
              <a:gd name="T1" fmla="*/ 62 h 62"/>
              <a:gd name="T2" fmla="*/ 0 w 28"/>
              <a:gd name="T3" fmla="*/ 0 h 62"/>
              <a:gd name="T4" fmla="*/ 19 w 28"/>
              <a:gd name="T5" fmla="*/ 2 h 62"/>
              <a:gd name="T6" fmla="*/ 28 w 28"/>
              <a:gd name="T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62">
                <a:moveTo>
                  <a:pt x="28" y="62"/>
                </a:moveTo>
                <a:lnTo>
                  <a:pt x="0" y="0"/>
                </a:lnTo>
                <a:lnTo>
                  <a:pt x="19" y="2"/>
                </a:lnTo>
                <a:lnTo>
                  <a:pt x="28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87" name="Freeform 174">
            <a:extLst>
              <a:ext uri="{FF2B5EF4-FFF2-40B4-BE49-F238E27FC236}">
                <a16:creationId xmlns:a16="http://schemas.microsoft.com/office/drawing/2014/main" id="{18EBCC94-84BE-4270-92A2-FE201DEA6D24}"/>
              </a:ext>
            </a:extLst>
          </p:cNvPr>
          <p:cNvSpPr>
            <a:spLocks/>
          </p:cNvSpPr>
          <p:nvPr/>
        </p:nvSpPr>
        <p:spPr bwMode="auto">
          <a:xfrm>
            <a:off x="10488613" y="5216525"/>
            <a:ext cx="242887" cy="71438"/>
          </a:xfrm>
          <a:custGeom>
            <a:avLst/>
            <a:gdLst>
              <a:gd name="T0" fmla="*/ 60 w 71"/>
              <a:gd name="T1" fmla="*/ 0 h 21"/>
              <a:gd name="T2" fmla="*/ 71 w 71"/>
              <a:gd name="T3" fmla="*/ 11 h 21"/>
              <a:gd name="T4" fmla="*/ 71 w 71"/>
              <a:gd name="T5" fmla="*/ 11 h 21"/>
              <a:gd name="T6" fmla="*/ 60 w 71"/>
              <a:gd name="T7" fmla="*/ 21 h 21"/>
              <a:gd name="T8" fmla="*/ 10 w 71"/>
              <a:gd name="T9" fmla="*/ 21 h 21"/>
              <a:gd name="T10" fmla="*/ 0 w 71"/>
              <a:gd name="T11" fmla="*/ 11 h 21"/>
              <a:gd name="T12" fmla="*/ 0 w 71"/>
              <a:gd name="T13" fmla="*/ 11 h 21"/>
              <a:gd name="T14" fmla="*/ 10 w 71"/>
              <a:gd name="T15" fmla="*/ 0 h 21"/>
              <a:gd name="T16" fmla="*/ 60 w 71"/>
              <a:gd name="T1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21">
                <a:moveTo>
                  <a:pt x="60" y="0"/>
                </a:moveTo>
                <a:cubicBezTo>
                  <a:pt x="66" y="0"/>
                  <a:pt x="71" y="5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7"/>
                  <a:pt x="66" y="21"/>
                  <a:pt x="6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4" y="21"/>
                  <a:pt x="0" y="17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lnTo>
                  <a:pt x="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88" name="Freeform 175">
            <a:extLst>
              <a:ext uri="{FF2B5EF4-FFF2-40B4-BE49-F238E27FC236}">
                <a16:creationId xmlns:a16="http://schemas.microsoft.com/office/drawing/2014/main" id="{799B5764-AA08-4067-95EB-B1DB41178A84}"/>
              </a:ext>
            </a:extLst>
          </p:cNvPr>
          <p:cNvSpPr>
            <a:spLocks noEditPoints="1"/>
          </p:cNvSpPr>
          <p:nvPr/>
        </p:nvSpPr>
        <p:spPr bwMode="auto">
          <a:xfrm>
            <a:off x="10213975" y="4903788"/>
            <a:ext cx="446088" cy="571500"/>
          </a:xfrm>
          <a:custGeom>
            <a:avLst/>
            <a:gdLst>
              <a:gd name="T0" fmla="*/ 66 w 131"/>
              <a:gd name="T1" fmla="*/ 64 h 168"/>
              <a:gd name="T2" fmla="*/ 99 w 131"/>
              <a:gd name="T3" fmla="*/ 32 h 168"/>
              <a:gd name="T4" fmla="*/ 66 w 131"/>
              <a:gd name="T5" fmla="*/ 0 h 168"/>
              <a:gd name="T6" fmla="*/ 33 w 131"/>
              <a:gd name="T7" fmla="*/ 32 h 168"/>
              <a:gd name="T8" fmla="*/ 66 w 131"/>
              <a:gd name="T9" fmla="*/ 64 h 168"/>
              <a:gd name="T10" fmla="*/ 125 w 131"/>
              <a:gd name="T11" fmla="*/ 125 h 168"/>
              <a:gd name="T12" fmla="*/ 90 w 131"/>
              <a:gd name="T13" fmla="*/ 125 h 168"/>
              <a:gd name="T14" fmla="*/ 68 w 131"/>
              <a:gd name="T15" fmla="*/ 106 h 168"/>
              <a:gd name="T16" fmla="*/ 84 w 131"/>
              <a:gd name="T17" fmla="*/ 83 h 168"/>
              <a:gd name="T18" fmla="*/ 93 w 131"/>
              <a:gd name="T19" fmla="*/ 82 h 168"/>
              <a:gd name="T20" fmla="*/ 66 w 131"/>
              <a:gd name="T21" fmla="*/ 74 h 168"/>
              <a:gd name="T22" fmla="*/ 0 w 131"/>
              <a:gd name="T23" fmla="*/ 163 h 168"/>
              <a:gd name="T24" fmla="*/ 0 w 131"/>
              <a:gd name="T25" fmla="*/ 168 h 168"/>
              <a:gd name="T26" fmla="*/ 131 w 131"/>
              <a:gd name="T27" fmla="*/ 168 h 168"/>
              <a:gd name="T28" fmla="*/ 131 w 131"/>
              <a:gd name="T29" fmla="*/ 163 h 168"/>
              <a:gd name="T30" fmla="*/ 125 w 131"/>
              <a:gd name="T31" fmla="*/ 12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" h="168">
                <a:moveTo>
                  <a:pt x="66" y="64"/>
                </a:moveTo>
                <a:cubicBezTo>
                  <a:pt x="84" y="64"/>
                  <a:pt x="99" y="50"/>
                  <a:pt x="99" y="32"/>
                </a:cubicBezTo>
                <a:cubicBezTo>
                  <a:pt x="99" y="14"/>
                  <a:pt x="84" y="0"/>
                  <a:pt x="66" y="0"/>
                </a:cubicBezTo>
                <a:cubicBezTo>
                  <a:pt x="48" y="0"/>
                  <a:pt x="33" y="14"/>
                  <a:pt x="33" y="32"/>
                </a:cubicBezTo>
                <a:cubicBezTo>
                  <a:pt x="33" y="50"/>
                  <a:pt x="48" y="64"/>
                  <a:pt x="66" y="64"/>
                </a:cubicBezTo>
                <a:close/>
                <a:moveTo>
                  <a:pt x="125" y="125"/>
                </a:moveTo>
                <a:cubicBezTo>
                  <a:pt x="90" y="125"/>
                  <a:pt x="90" y="125"/>
                  <a:pt x="90" y="125"/>
                </a:cubicBezTo>
                <a:cubicBezTo>
                  <a:pt x="79" y="125"/>
                  <a:pt x="69" y="118"/>
                  <a:pt x="68" y="106"/>
                </a:cubicBezTo>
                <a:cubicBezTo>
                  <a:pt x="66" y="94"/>
                  <a:pt x="76" y="85"/>
                  <a:pt x="84" y="83"/>
                </a:cubicBezTo>
                <a:cubicBezTo>
                  <a:pt x="85" y="82"/>
                  <a:pt x="89" y="82"/>
                  <a:pt x="93" y="82"/>
                </a:cubicBezTo>
                <a:cubicBezTo>
                  <a:pt x="84" y="76"/>
                  <a:pt x="75" y="74"/>
                  <a:pt x="66" y="74"/>
                </a:cubicBezTo>
                <a:cubicBezTo>
                  <a:pt x="29" y="74"/>
                  <a:pt x="0" y="114"/>
                  <a:pt x="0" y="163"/>
                </a:cubicBezTo>
                <a:cubicBezTo>
                  <a:pt x="0" y="165"/>
                  <a:pt x="0" y="167"/>
                  <a:pt x="0" y="168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31" y="167"/>
                  <a:pt x="131" y="165"/>
                  <a:pt x="131" y="163"/>
                </a:cubicBezTo>
                <a:cubicBezTo>
                  <a:pt x="131" y="150"/>
                  <a:pt x="129" y="137"/>
                  <a:pt x="125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89" name="Freeform 176">
            <a:extLst>
              <a:ext uri="{FF2B5EF4-FFF2-40B4-BE49-F238E27FC236}">
                <a16:creationId xmlns:a16="http://schemas.microsoft.com/office/drawing/2014/main" id="{316D8446-2114-4BAA-917B-391D82E2E7BE}"/>
              </a:ext>
            </a:extLst>
          </p:cNvPr>
          <p:cNvSpPr>
            <a:spLocks noEditPoints="1"/>
          </p:cNvSpPr>
          <p:nvPr/>
        </p:nvSpPr>
        <p:spPr bwMode="auto">
          <a:xfrm>
            <a:off x="514350" y="5846763"/>
            <a:ext cx="374650" cy="484187"/>
          </a:xfrm>
          <a:custGeom>
            <a:avLst/>
            <a:gdLst>
              <a:gd name="T0" fmla="*/ 55 w 110"/>
              <a:gd name="T1" fmla="*/ 62 h 142"/>
              <a:gd name="T2" fmla="*/ 0 w 110"/>
              <a:gd name="T3" fmla="*/ 138 h 142"/>
              <a:gd name="T4" fmla="*/ 0 w 110"/>
              <a:gd name="T5" fmla="*/ 142 h 142"/>
              <a:gd name="T6" fmla="*/ 110 w 110"/>
              <a:gd name="T7" fmla="*/ 142 h 142"/>
              <a:gd name="T8" fmla="*/ 110 w 110"/>
              <a:gd name="T9" fmla="*/ 138 h 142"/>
              <a:gd name="T10" fmla="*/ 55 w 110"/>
              <a:gd name="T11" fmla="*/ 62 h 142"/>
              <a:gd name="T12" fmla="*/ 56 w 110"/>
              <a:gd name="T13" fmla="*/ 55 h 142"/>
              <a:gd name="T14" fmla="*/ 84 w 110"/>
              <a:gd name="T15" fmla="*/ 27 h 142"/>
              <a:gd name="T16" fmla="*/ 56 w 110"/>
              <a:gd name="T17" fmla="*/ 0 h 142"/>
              <a:gd name="T18" fmla="*/ 28 w 110"/>
              <a:gd name="T19" fmla="*/ 27 h 142"/>
              <a:gd name="T20" fmla="*/ 56 w 110"/>
              <a:gd name="T21" fmla="*/ 5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0" h="142">
                <a:moveTo>
                  <a:pt x="55" y="62"/>
                </a:moveTo>
                <a:cubicBezTo>
                  <a:pt x="25" y="62"/>
                  <a:pt x="0" y="96"/>
                  <a:pt x="0" y="138"/>
                </a:cubicBezTo>
                <a:cubicBezTo>
                  <a:pt x="0" y="139"/>
                  <a:pt x="0" y="140"/>
                  <a:pt x="0" y="142"/>
                </a:cubicBezTo>
                <a:cubicBezTo>
                  <a:pt x="110" y="142"/>
                  <a:pt x="110" y="142"/>
                  <a:pt x="110" y="142"/>
                </a:cubicBezTo>
                <a:cubicBezTo>
                  <a:pt x="110" y="140"/>
                  <a:pt x="110" y="139"/>
                  <a:pt x="110" y="138"/>
                </a:cubicBezTo>
                <a:cubicBezTo>
                  <a:pt x="110" y="96"/>
                  <a:pt x="86" y="62"/>
                  <a:pt x="55" y="62"/>
                </a:cubicBezTo>
                <a:close/>
                <a:moveTo>
                  <a:pt x="56" y="55"/>
                </a:moveTo>
                <a:cubicBezTo>
                  <a:pt x="71" y="55"/>
                  <a:pt x="84" y="42"/>
                  <a:pt x="84" y="27"/>
                </a:cubicBezTo>
                <a:cubicBezTo>
                  <a:pt x="84" y="12"/>
                  <a:pt x="71" y="0"/>
                  <a:pt x="56" y="0"/>
                </a:cubicBezTo>
                <a:cubicBezTo>
                  <a:pt x="40" y="0"/>
                  <a:pt x="28" y="12"/>
                  <a:pt x="28" y="27"/>
                </a:cubicBezTo>
                <a:cubicBezTo>
                  <a:pt x="28" y="42"/>
                  <a:pt x="40" y="55"/>
                  <a:pt x="56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90" name="Freeform 177">
            <a:extLst>
              <a:ext uri="{FF2B5EF4-FFF2-40B4-BE49-F238E27FC236}">
                <a16:creationId xmlns:a16="http://schemas.microsoft.com/office/drawing/2014/main" id="{852D2460-736B-43A8-B9BD-5C53320C8769}"/>
              </a:ext>
            </a:extLst>
          </p:cNvPr>
          <p:cNvSpPr>
            <a:spLocks noEditPoints="1"/>
          </p:cNvSpPr>
          <p:nvPr/>
        </p:nvSpPr>
        <p:spPr bwMode="auto">
          <a:xfrm>
            <a:off x="871538" y="6007100"/>
            <a:ext cx="187325" cy="323850"/>
          </a:xfrm>
          <a:custGeom>
            <a:avLst/>
            <a:gdLst>
              <a:gd name="T0" fmla="*/ 18 w 55"/>
              <a:gd name="T1" fmla="*/ 42 h 95"/>
              <a:gd name="T2" fmla="*/ 10 w 55"/>
              <a:gd name="T3" fmla="*/ 43 h 95"/>
              <a:gd name="T4" fmla="*/ 21 w 55"/>
              <a:gd name="T5" fmla="*/ 91 h 95"/>
              <a:gd name="T6" fmla="*/ 21 w 55"/>
              <a:gd name="T7" fmla="*/ 95 h 95"/>
              <a:gd name="T8" fmla="*/ 55 w 55"/>
              <a:gd name="T9" fmla="*/ 95 h 95"/>
              <a:gd name="T10" fmla="*/ 55 w 55"/>
              <a:gd name="T11" fmla="*/ 92 h 95"/>
              <a:gd name="T12" fmla="*/ 18 w 55"/>
              <a:gd name="T13" fmla="*/ 42 h 95"/>
              <a:gd name="T14" fmla="*/ 37 w 55"/>
              <a:gd name="T15" fmla="*/ 18 h 95"/>
              <a:gd name="T16" fmla="*/ 18 w 55"/>
              <a:gd name="T17" fmla="*/ 0 h 95"/>
              <a:gd name="T18" fmla="*/ 0 w 55"/>
              <a:gd name="T19" fmla="*/ 18 h 95"/>
              <a:gd name="T20" fmla="*/ 18 w 55"/>
              <a:gd name="T21" fmla="*/ 37 h 95"/>
              <a:gd name="T22" fmla="*/ 37 w 55"/>
              <a:gd name="T23" fmla="*/ 1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" h="95">
                <a:moveTo>
                  <a:pt x="18" y="42"/>
                </a:moveTo>
                <a:cubicBezTo>
                  <a:pt x="15" y="42"/>
                  <a:pt x="13" y="42"/>
                  <a:pt x="10" y="43"/>
                </a:cubicBezTo>
                <a:cubicBezTo>
                  <a:pt x="17" y="56"/>
                  <a:pt x="21" y="73"/>
                  <a:pt x="21" y="91"/>
                </a:cubicBezTo>
                <a:cubicBezTo>
                  <a:pt x="21" y="92"/>
                  <a:pt x="21" y="93"/>
                  <a:pt x="21" y="95"/>
                </a:cubicBezTo>
                <a:cubicBezTo>
                  <a:pt x="55" y="95"/>
                  <a:pt x="55" y="95"/>
                  <a:pt x="55" y="95"/>
                </a:cubicBezTo>
                <a:cubicBezTo>
                  <a:pt x="55" y="94"/>
                  <a:pt x="55" y="93"/>
                  <a:pt x="55" y="92"/>
                </a:cubicBezTo>
                <a:cubicBezTo>
                  <a:pt x="55" y="64"/>
                  <a:pt x="38" y="42"/>
                  <a:pt x="18" y="42"/>
                </a:cubicBezTo>
                <a:close/>
                <a:moveTo>
                  <a:pt x="37" y="18"/>
                </a:moveTo>
                <a:cubicBezTo>
                  <a:pt x="37" y="8"/>
                  <a:pt x="29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7"/>
                  <a:pt x="18" y="37"/>
                </a:cubicBezTo>
                <a:cubicBezTo>
                  <a:pt x="29" y="37"/>
                  <a:pt x="37" y="28"/>
                  <a:pt x="37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91" name="Freeform 178">
            <a:extLst>
              <a:ext uri="{FF2B5EF4-FFF2-40B4-BE49-F238E27FC236}">
                <a16:creationId xmlns:a16="http://schemas.microsoft.com/office/drawing/2014/main" id="{56979B7C-693C-4AF0-9F95-24D558318F4B}"/>
              </a:ext>
            </a:extLst>
          </p:cNvPr>
          <p:cNvSpPr>
            <a:spLocks noEditPoints="1"/>
          </p:cNvSpPr>
          <p:nvPr/>
        </p:nvSpPr>
        <p:spPr bwMode="auto">
          <a:xfrm>
            <a:off x="3398838" y="5819775"/>
            <a:ext cx="550862" cy="566738"/>
          </a:xfrm>
          <a:custGeom>
            <a:avLst/>
            <a:gdLst>
              <a:gd name="T0" fmla="*/ 114 w 162"/>
              <a:gd name="T1" fmla="*/ 89 h 166"/>
              <a:gd name="T2" fmla="*/ 114 w 162"/>
              <a:gd name="T3" fmla="*/ 76 h 166"/>
              <a:gd name="T4" fmla="*/ 100 w 162"/>
              <a:gd name="T5" fmla="*/ 76 h 166"/>
              <a:gd name="T6" fmla="*/ 89 w 162"/>
              <a:gd name="T7" fmla="*/ 87 h 166"/>
              <a:gd name="T8" fmla="*/ 89 w 162"/>
              <a:gd name="T9" fmla="*/ 36 h 166"/>
              <a:gd name="T10" fmla="*/ 81 w 162"/>
              <a:gd name="T11" fmla="*/ 28 h 166"/>
              <a:gd name="T12" fmla="*/ 72 w 162"/>
              <a:gd name="T13" fmla="*/ 36 h 166"/>
              <a:gd name="T14" fmla="*/ 72 w 162"/>
              <a:gd name="T15" fmla="*/ 87 h 166"/>
              <a:gd name="T16" fmla="*/ 60 w 162"/>
              <a:gd name="T17" fmla="*/ 76 h 166"/>
              <a:gd name="T18" fmla="*/ 47 w 162"/>
              <a:gd name="T19" fmla="*/ 76 h 166"/>
              <a:gd name="T20" fmla="*/ 47 w 162"/>
              <a:gd name="T21" fmla="*/ 89 h 166"/>
              <a:gd name="T22" fmla="*/ 73 w 162"/>
              <a:gd name="T23" fmla="*/ 115 h 166"/>
              <a:gd name="T24" fmla="*/ 77 w 162"/>
              <a:gd name="T25" fmla="*/ 117 h 166"/>
              <a:gd name="T26" fmla="*/ 50 w 162"/>
              <a:gd name="T27" fmla="*/ 117 h 166"/>
              <a:gd name="T28" fmla="*/ 45 w 162"/>
              <a:gd name="T29" fmla="*/ 122 h 166"/>
              <a:gd name="T30" fmla="*/ 50 w 162"/>
              <a:gd name="T31" fmla="*/ 127 h 166"/>
              <a:gd name="T32" fmla="*/ 112 w 162"/>
              <a:gd name="T33" fmla="*/ 127 h 166"/>
              <a:gd name="T34" fmla="*/ 117 w 162"/>
              <a:gd name="T35" fmla="*/ 122 h 166"/>
              <a:gd name="T36" fmla="*/ 112 w 162"/>
              <a:gd name="T37" fmla="*/ 117 h 166"/>
              <a:gd name="T38" fmla="*/ 83 w 162"/>
              <a:gd name="T39" fmla="*/ 117 h 166"/>
              <a:gd name="T40" fmla="*/ 88 w 162"/>
              <a:gd name="T41" fmla="*/ 115 h 166"/>
              <a:gd name="T42" fmla="*/ 114 w 162"/>
              <a:gd name="T43" fmla="*/ 89 h 166"/>
              <a:gd name="T44" fmla="*/ 116 w 162"/>
              <a:gd name="T45" fmla="*/ 0 h 166"/>
              <a:gd name="T46" fmla="*/ 46 w 162"/>
              <a:gd name="T47" fmla="*/ 0 h 166"/>
              <a:gd name="T48" fmla="*/ 0 w 162"/>
              <a:gd name="T49" fmla="*/ 45 h 166"/>
              <a:gd name="T50" fmla="*/ 0 w 162"/>
              <a:gd name="T51" fmla="*/ 121 h 166"/>
              <a:gd name="T52" fmla="*/ 46 w 162"/>
              <a:gd name="T53" fmla="*/ 166 h 166"/>
              <a:gd name="T54" fmla="*/ 116 w 162"/>
              <a:gd name="T55" fmla="*/ 166 h 166"/>
              <a:gd name="T56" fmla="*/ 162 w 162"/>
              <a:gd name="T57" fmla="*/ 121 h 166"/>
              <a:gd name="T58" fmla="*/ 162 w 162"/>
              <a:gd name="T59" fmla="*/ 45 h 166"/>
              <a:gd name="T60" fmla="*/ 116 w 162"/>
              <a:gd name="T61" fmla="*/ 0 h 166"/>
              <a:gd name="T62" fmla="*/ 147 w 162"/>
              <a:gd name="T63" fmla="*/ 121 h 166"/>
              <a:gd name="T64" fmla="*/ 138 w 162"/>
              <a:gd name="T65" fmla="*/ 143 h 166"/>
              <a:gd name="T66" fmla="*/ 116 w 162"/>
              <a:gd name="T67" fmla="*/ 151 h 166"/>
              <a:gd name="T68" fmla="*/ 46 w 162"/>
              <a:gd name="T69" fmla="*/ 151 h 166"/>
              <a:gd name="T70" fmla="*/ 24 w 162"/>
              <a:gd name="T71" fmla="*/ 143 h 166"/>
              <a:gd name="T72" fmla="*/ 15 w 162"/>
              <a:gd name="T73" fmla="*/ 121 h 166"/>
              <a:gd name="T74" fmla="*/ 15 w 162"/>
              <a:gd name="T75" fmla="*/ 45 h 166"/>
              <a:gd name="T76" fmla="*/ 24 w 162"/>
              <a:gd name="T77" fmla="*/ 23 h 166"/>
              <a:gd name="T78" fmla="*/ 46 w 162"/>
              <a:gd name="T79" fmla="*/ 15 h 166"/>
              <a:gd name="T80" fmla="*/ 116 w 162"/>
              <a:gd name="T81" fmla="*/ 15 h 166"/>
              <a:gd name="T82" fmla="*/ 138 w 162"/>
              <a:gd name="T83" fmla="*/ 23 h 166"/>
              <a:gd name="T84" fmla="*/ 147 w 162"/>
              <a:gd name="T85" fmla="*/ 45 h 166"/>
              <a:gd name="T86" fmla="*/ 147 w 162"/>
              <a:gd name="T87" fmla="*/ 12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2" h="166">
                <a:moveTo>
                  <a:pt x="114" y="89"/>
                </a:moveTo>
                <a:cubicBezTo>
                  <a:pt x="118" y="85"/>
                  <a:pt x="118" y="79"/>
                  <a:pt x="114" y="76"/>
                </a:cubicBezTo>
                <a:cubicBezTo>
                  <a:pt x="110" y="72"/>
                  <a:pt x="104" y="72"/>
                  <a:pt x="100" y="76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36"/>
                  <a:pt x="89" y="36"/>
                  <a:pt x="89" y="36"/>
                </a:cubicBezTo>
                <a:cubicBezTo>
                  <a:pt x="89" y="32"/>
                  <a:pt x="85" y="28"/>
                  <a:pt x="81" y="28"/>
                </a:cubicBezTo>
                <a:cubicBezTo>
                  <a:pt x="76" y="28"/>
                  <a:pt x="72" y="32"/>
                  <a:pt x="72" y="36"/>
                </a:cubicBezTo>
                <a:cubicBezTo>
                  <a:pt x="72" y="87"/>
                  <a:pt x="72" y="87"/>
                  <a:pt x="72" y="87"/>
                </a:cubicBezTo>
                <a:cubicBezTo>
                  <a:pt x="60" y="76"/>
                  <a:pt x="60" y="76"/>
                  <a:pt x="60" y="76"/>
                </a:cubicBezTo>
                <a:cubicBezTo>
                  <a:pt x="57" y="72"/>
                  <a:pt x="50" y="72"/>
                  <a:pt x="47" y="76"/>
                </a:cubicBezTo>
                <a:cubicBezTo>
                  <a:pt x="43" y="79"/>
                  <a:pt x="43" y="85"/>
                  <a:pt x="47" y="89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4" y="116"/>
                  <a:pt x="76" y="117"/>
                  <a:pt x="77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47" y="117"/>
                  <a:pt x="45" y="120"/>
                  <a:pt x="45" y="122"/>
                </a:cubicBezTo>
                <a:cubicBezTo>
                  <a:pt x="45" y="125"/>
                  <a:pt x="47" y="127"/>
                  <a:pt x="50" y="127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5" y="127"/>
                  <a:pt x="117" y="125"/>
                  <a:pt x="117" y="122"/>
                </a:cubicBezTo>
                <a:cubicBezTo>
                  <a:pt x="117" y="120"/>
                  <a:pt x="115" y="117"/>
                  <a:pt x="112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5" y="117"/>
                  <a:pt x="87" y="116"/>
                  <a:pt x="88" y="115"/>
                </a:cubicBezTo>
                <a:lnTo>
                  <a:pt x="114" y="89"/>
                </a:lnTo>
                <a:close/>
                <a:moveTo>
                  <a:pt x="11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46"/>
                  <a:pt x="21" y="166"/>
                  <a:pt x="46" y="166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41" y="166"/>
                  <a:pt x="162" y="146"/>
                  <a:pt x="162" y="121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20"/>
                  <a:pt x="141" y="0"/>
                  <a:pt x="116" y="0"/>
                </a:cubicBezTo>
                <a:close/>
                <a:moveTo>
                  <a:pt x="147" y="121"/>
                </a:moveTo>
                <a:cubicBezTo>
                  <a:pt x="147" y="130"/>
                  <a:pt x="143" y="137"/>
                  <a:pt x="138" y="143"/>
                </a:cubicBezTo>
                <a:cubicBezTo>
                  <a:pt x="132" y="148"/>
                  <a:pt x="124" y="151"/>
                  <a:pt x="116" y="151"/>
                </a:cubicBezTo>
                <a:cubicBezTo>
                  <a:pt x="46" y="151"/>
                  <a:pt x="46" y="151"/>
                  <a:pt x="46" y="151"/>
                </a:cubicBezTo>
                <a:cubicBezTo>
                  <a:pt x="38" y="151"/>
                  <a:pt x="30" y="148"/>
                  <a:pt x="24" y="143"/>
                </a:cubicBezTo>
                <a:cubicBezTo>
                  <a:pt x="19" y="137"/>
                  <a:pt x="15" y="130"/>
                  <a:pt x="15" y="121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36"/>
                  <a:pt x="19" y="29"/>
                  <a:pt x="24" y="23"/>
                </a:cubicBezTo>
                <a:cubicBezTo>
                  <a:pt x="30" y="18"/>
                  <a:pt x="38" y="15"/>
                  <a:pt x="4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24" y="15"/>
                  <a:pt x="132" y="18"/>
                  <a:pt x="138" y="23"/>
                </a:cubicBezTo>
                <a:cubicBezTo>
                  <a:pt x="143" y="29"/>
                  <a:pt x="147" y="36"/>
                  <a:pt x="147" y="45"/>
                </a:cubicBezTo>
                <a:lnTo>
                  <a:pt x="147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92" name="Freeform 179">
            <a:extLst>
              <a:ext uri="{FF2B5EF4-FFF2-40B4-BE49-F238E27FC236}">
                <a16:creationId xmlns:a16="http://schemas.microsoft.com/office/drawing/2014/main" id="{6C002E90-C3B7-493F-AD4A-616FFAB8FE08}"/>
              </a:ext>
            </a:extLst>
          </p:cNvPr>
          <p:cNvSpPr>
            <a:spLocks noEditPoints="1"/>
          </p:cNvSpPr>
          <p:nvPr/>
        </p:nvSpPr>
        <p:spPr bwMode="auto">
          <a:xfrm>
            <a:off x="4351338" y="5819775"/>
            <a:ext cx="552450" cy="566738"/>
          </a:xfrm>
          <a:custGeom>
            <a:avLst/>
            <a:gdLst>
              <a:gd name="T0" fmla="*/ 114 w 162"/>
              <a:gd name="T1" fmla="*/ 77 h 166"/>
              <a:gd name="T2" fmla="*/ 114 w 162"/>
              <a:gd name="T3" fmla="*/ 90 h 166"/>
              <a:gd name="T4" fmla="*/ 100 w 162"/>
              <a:gd name="T5" fmla="*/ 90 h 166"/>
              <a:gd name="T6" fmla="*/ 89 w 162"/>
              <a:gd name="T7" fmla="*/ 79 h 166"/>
              <a:gd name="T8" fmla="*/ 89 w 162"/>
              <a:gd name="T9" fmla="*/ 130 h 166"/>
              <a:gd name="T10" fmla="*/ 81 w 162"/>
              <a:gd name="T11" fmla="*/ 138 h 166"/>
              <a:gd name="T12" fmla="*/ 72 w 162"/>
              <a:gd name="T13" fmla="*/ 130 h 166"/>
              <a:gd name="T14" fmla="*/ 72 w 162"/>
              <a:gd name="T15" fmla="*/ 79 h 166"/>
              <a:gd name="T16" fmla="*/ 60 w 162"/>
              <a:gd name="T17" fmla="*/ 90 h 166"/>
              <a:gd name="T18" fmla="*/ 47 w 162"/>
              <a:gd name="T19" fmla="*/ 90 h 166"/>
              <a:gd name="T20" fmla="*/ 47 w 162"/>
              <a:gd name="T21" fmla="*/ 77 h 166"/>
              <a:gd name="T22" fmla="*/ 73 w 162"/>
              <a:gd name="T23" fmla="*/ 51 h 166"/>
              <a:gd name="T24" fmla="*/ 77 w 162"/>
              <a:gd name="T25" fmla="*/ 49 h 166"/>
              <a:gd name="T26" fmla="*/ 50 w 162"/>
              <a:gd name="T27" fmla="*/ 49 h 166"/>
              <a:gd name="T28" fmla="*/ 45 w 162"/>
              <a:gd name="T29" fmla="*/ 44 h 166"/>
              <a:gd name="T30" fmla="*/ 50 w 162"/>
              <a:gd name="T31" fmla="*/ 39 h 166"/>
              <a:gd name="T32" fmla="*/ 112 w 162"/>
              <a:gd name="T33" fmla="*/ 39 h 166"/>
              <a:gd name="T34" fmla="*/ 117 w 162"/>
              <a:gd name="T35" fmla="*/ 44 h 166"/>
              <a:gd name="T36" fmla="*/ 112 w 162"/>
              <a:gd name="T37" fmla="*/ 49 h 166"/>
              <a:gd name="T38" fmla="*/ 83 w 162"/>
              <a:gd name="T39" fmla="*/ 49 h 166"/>
              <a:gd name="T40" fmla="*/ 88 w 162"/>
              <a:gd name="T41" fmla="*/ 51 h 166"/>
              <a:gd name="T42" fmla="*/ 114 w 162"/>
              <a:gd name="T43" fmla="*/ 77 h 166"/>
              <a:gd name="T44" fmla="*/ 116 w 162"/>
              <a:gd name="T45" fmla="*/ 166 h 166"/>
              <a:gd name="T46" fmla="*/ 46 w 162"/>
              <a:gd name="T47" fmla="*/ 166 h 166"/>
              <a:gd name="T48" fmla="*/ 0 w 162"/>
              <a:gd name="T49" fmla="*/ 121 h 166"/>
              <a:gd name="T50" fmla="*/ 0 w 162"/>
              <a:gd name="T51" fmla="*/ 45 h 166"/>
              <a:gd name="T52" fmla="*/ 46 w 162"/>
              <a:gd name="T53" fmla="*/ 0 h 166"/>
              <a:gd name="T54" fmla="*/ 116 w 162"/>
              <a:gd name="T55" fmla="*/ 0 h 166"/>
              <a:gd name="T56" fmla="*/ 162 w 162"/>
              <a:gd name="T57" fmla="*/ 45 h 166"/>
              <a:gd name="T58" fmla="*/ 162 w 162"/>
              <a:gd name="T59" fmla="*/ 121 h 166"/>
              <a:gd name="T60" fmla="*/ 116 w 162"/>
              <a:gd name="T61" fmla="*/ 166 h 166"/>
              <a:gd name="T62" fmla="*/ 147 w 162"/>
              <a:gd name="T63" fmla="*/ 45 h 166"/>
              <a:gd name="T64" fmla="*/ 138 w 162"/>
              <a:gd name="T65" fmla="*/ 23 h 166"/>
              <a:gd name="T66" fmla="*/ 116 w 162"/>
              <a:gd name="T67" fmla="*/ 15 h 166"/>
              <a:gd name="T68" fmla="*/ 46 w 162"/>
              <a:gd name="T69" fmla="*/ 15 h 166"/>
              <a:gd name="T70" fmla="*/ 24 w 162"/>
              <a:gd name="T71" fmla="*/ 23 h 166"/>
              <a:gd name="T72" fmla="*/ 15 w 162"/>
              <a:gd name="T73" fmla="*/ 45 h 166"/>
              <a:gd name="T74" fmla="*/ 15 w 162"/>
              <a:gd name="T75" fmla="*/ 121 h 166"/>
              <a:gd name="T76" fmla="*/ 24 w 162"/>
              <a:gd name="T77" fmla="*/ 143 h 166"/>
              <a:gd name="T78" fmla="*/ 46 w 162"/>
              <a:gd name="T79" fmla="*/ 151 h 166"/>
              <a:gd name="T80" fmla="*/ 116 w 162"/>
              <a:gd name="T81" fmla="*/ 151 h 166"/>
              <a:gd name="T82" fmla="*/ 138 w 162"/>
              <a:gd name="T83" fmla="*/ 143 h 166"/>
              <a:gd name="T84" fmla="*/ 147 w 162"/>
              <a:gd name="T85" fmla="*/ 121 h 166"/>
              <a:gd name="T86" fmla="*/ 147 w 162"/>
              <a:gd name="T87" fmla="*/ 4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2" h="166">
                <a:moveTo>
                  <a:pt x="114" y="77"/>
                </a:moveTo>
                <a:cubicBezTo>
                  <a:pt x="118" y="81"/>
                  <a:pt x="118" y="87"/>
                  <a:pt x="114" y="90"/>
                </a:cubicBezTo>
                <a:cubicBezTo>
                  <a:pt x="110" y="94"/>
                  <a:pt x="104" y="94"/>
                  <a:pt x="100" y="90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9" y="134"/>
                  <a:pt x="85" y="138"/>
                  <a:pt x="81" y="138"/>
                </a:cubicBezTo>
                <a:cubicBezTo>
                  <a:pt x="76" y="138"/>
                  <a:pt x="72" y="134"/>
                  <a:pt x="72" y="130"/>
                </a:cubicBezTo>
                <a:cubicBezTo>
                  <a:pt x="72" y="79"/>
                  <a:pt x="72" y="79"/>
                  <a:pt x="72" y="79"/>
                </a:cubicBezTo>
                <a:cubicBezTo>
                  <a:pt x="60" y="90"/>
                  <a:pt x="60" y="90"/>
                  <a:pt x="60" y="90"/>
                </a:cubicBezTo>
                <a:cubicBezTo>
                  <a:pt x="57" y="94"/>
                  <a:pt x="50" y="94"/>
                  <a:pt x="47" y="90"/>
                </a:cubicBezTo>
                <a:cubicBezTo>
                  <a:pt x="43" y="87"/>
                  <a:pt x="43" y="81"/>
                  <a:pt x="47" y="77"/>
                </a:cubicBezTo>
                <a:cubicBezTo>
                  <a:pt x="73" y="51"/>
                  <a:pt x="73" y="51"/>
                  <a:pt x="73" y="51"/>
                </a:cubicBezTo>
                <a:cubicBezTo>
                  <a:pt x="74" y="50"/>
                  <a:pt x="76" y="49"/>
                  <a:pt x="77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47" y="49"/>
                  <a:pt x="45" y="46"/>
                  <a:pt x="45" y="44"/>
                </a:cubicBezTo>
                <a:cubicBezTo>
                  <a:pt x="45" y="41"/>
                  <a:pt x="47" y="39"/>
                  <a:pt x="50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5" y="39"/>
                  <a:pt x="117" y="41"/>
                  <a:pt x="117" y="44"/>
                </a:cubicBezTo>
                <a:cubicBezTo>
                  <a:pt x="117" y="46"/>
                  <a:pt x="115" y="49"/>
                  <a:pt x="112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9"/>
                  <a:pt x="87" y="50"/>
                  <a:pt x="88" y="51"/>
                </a:cubicBezTo>
                <a:lnTo>
                  <a:pt x="114" y="77"/>
                </a:lnTo>
                <a:close/>
                <a:moveTo>
                  <a:pt x="116" y="166"/>
                </a:moveTo>
                <a:cubicBezTo>
                  <a:pt x="46" y="166"/>
                  <a:pt x="46" y="166"/>
                  <a:pt x="46" y="166"/>
                </a:cubicBezTo>
                <a:cubicBezTo>
                  <a:pt x="21" y="166"/>
                  <a:pt x="0" y="146"/>
                  <a:pt x="0" y="12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41" y="0"/>
                  <a:pt x="162" y="20"/>
                  <a:pt x="162" y="45"/>
                </a:cubicBezTo>
                <a:cubicBezTo>
                  <a:pt x="162" y="121"/>
                  <a:pt x="162" y="121"/>
                  <a:pt x="162" y="121"/>
                </a:cubicBezTo>
                <a:cubicBezTo>
                  <a:pt x="162" y="146"/>
                  <a:pt x="141" y="166"/>
                  <a:pt x="116" y="166"/>
                </a:cubicBezTo>
                <a:close/>
                <a:moveTo>
                  <a:pt x="147" y="45"/>
                </a:moveTo>
                <a:cubicBezTo>
                  <a:pt x="147" y="36"/>
                  <a:pt x="143" y="29"/>
                  <a:pt x="138" y="23"/>
                </a:cubicBezTo>
                <a:cubicBezTo>
                  <a:pt x="132" y="18"/>
                  <a:pt x="124" y="15"/>
                  <a:pt x="116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38" y="15"/>
                  <a:pt x="30" y="18"/>
                  <a:pt x="24" y="23"/>
                </a:cubicBezTo>
                <a:cubicBezTo>
                  <a:pt x="19" y="29"/>
                  <a:pt x="15" y="36"/>
                  <a:pt x="15" y="45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5" y="130"/>
                  <a:pt x="19" y="137"/>
                  <a:pt x="24" y="143"/>
                </a:cubicBezTo>
                <a:cubicBezTo>
                  <a:pt x="30" y="148"/>
                  <a:pt x="38" y="151"/>
                  <a:pt x="46" y="151"/>
                </a:cubicBezTo>
                <a:cubicBezTo>
                  <a:pt x="116" y="151"/>
                  <a:pt x="116" y="151"/>
                  <a:pt x="116" y="151"/>
                </a:cubicBezTo>
                <a:cubicBezTo>
                  <a:pt x="124" y="151"/>
                  <a:pt x="132" y="148"/>
                  <a:pt x="138" y="143"/>
                </a:cubicBezTo>
                <a:cubicBezTo>
                  <a:pt x="143" y="137"/>
                  <a:pt x="147" y="130"/>
                  <a:pt x="147" y="121"/>
                </a:cubicBezTo>
                <a:lnTo>
                  <a:pt x="14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93" name="Freeform 180">
            <a:extLst>
              <a:ext uri="{FF2B5EF4-FFF2-40B4-BE49-F238E27FC236}">
                <a16:creationId xmlns:a16="http://schemas.microsoft.com/office/drawing/2014/main" id="{502E9CA9-7043-4A6C-882F-08CC6054B4F5}"/>
              </a:ext>
            </a:extLst>
          </p:cNvPr>
          <p:cNvSpPr>
            <a:spLocks noEditPoints="1"/>
          </p:cNvSpPr>
          <p:nvPr/>
        </p:nvSpPr>
        <p:spPr bwMode="auto">
          <a:xfrm>
            <a:off x="5254625" y="5857875"/>
            <a:ext cx="627063" cy="544513"/>
          </a:xfrm>
          <a:custGeom>
            <a:avLst/>
            <a:gdLst>
              <a:gd name="T0" fmla="*/ 35 w 184"/>
              <a:gd name="T1" fmla="*/ 160 h 160"/>
              <a:gd name="T2" fmla="*/ 32 w 184"/>
              <a:gd name="T3" fmla="*/ 160 h 160"/>
              <a:gd name="T4" fmla="*/ 32 w 184"/>
              <a:gd name="T5" fmla="*/ 160 h 160"/>
              <a:gd name="T6" fmla="*/ 57 w 184"/>
              <a:gd name="T7" fmla="*/ 119 h 160"/>
              <a:gd name="T8" fmla="*/ 57 w 184"/>
              <a:gd name="T9" fmla="*/ 119 h 160"/>
              <a:gd name="T10" fmla="*/ 0 w 184"/>
              <a:gd name="T11" fmla="*/ 62 h 160"/>
              <a:gd name="T12" fmla="*/ 0 w 184"/>
              <a:gd name="T13" fmla="*/ 62 h 160"/>
              <a:gd name="T14" fmla="*/ 92 w 184"/>
              <a:gd name="T15" fmla="*/ 0 h 160"/>
              <a:gd name="T16" fmla="*/ 92 w 184"/>
              <a:gd name="T17" fmla="*/ 0 h 160"/>
              <a:gd name="T18" fmla="*/ 184 w 184"/>
              <a:gd name="T19" fmla="*/ 62 h 160"/>
              <a:gd name="T20" fmla="*/ 184 w 184"/>
              <a:gd name="T21" fmla="*/ 62 h 160"/>
              <a:gd name="T22" fmla="*/ 120 w 184"/>
              <a:gd name="T23" fmla="*/ 121 h 160"/>
              <a:gd name="T24" fmla="*/ 120 w 184"/>
              <a:gd name="T25" fmla="*/ 121 h 160"/>
              <a:gd name="T26" fmla="*/ 35 w 184"/>
              <a:gd name="T27" fmla="*/ 160 h 160"/>
              <a:gd name="T28" fmla="*/ 35 w 184"/>
              <a:gd name="T29" fmla="*/ 160 h 160"/>
              <a:gd name="T30" fmla="*/ 35 w 184"/>
              <a:gd name="T31" fmla="*/ 160 h 160"/>
              <a:gd name="T32" fmla="*/ 37 w 184"/>
              <a:gd name="T33" fmla="*/ 29 h 160"/>
              <a:gd name="T34" fmla="*/ 15 w 184"/>
              <a:gd name="T35" fmla="*/ 62 h 160"/>
              <a:gd name="T36" fmla="*/ 15 w 184"/>
              <a:gd name="T37" fmla="*/ 62 h 160"/>
              <a:gd name="T38" fmla="*/ 67 w 184"/>
              <a:gd name="T39" fmla="*/ 106 h 160"/>
              <a:gd name="T40" fmla="*/ 67 w 184"/>
              <a:gd name="T41" fmla="*/ 106 h 160"/>
              <a:gd name="T42" fmla="*/ 74 w 184"/>
              <a:gd name="T43" fmla="*/ 108 h 160"/>
              <a:gd name="T44" fmla="*/ 73 w 184"/>
              <a:gd name="T45" fmla="*/ 114 h 160"/>
              <a:gd name="T46" fmla="*/ 63 w 184"/>
              <a:gd name="T47" fmla="*/ 141 h 160"/>
              <a:gd name="T48" fmla="*/ 63 w 184"/>
              <a:gd name="T49" fmla="*/ 141 h 160"/>
              <a:gd name="T50" fmla="*/ 110 w 184"/>
              <a:gd name="T51" fmla="*/ 109 h 160"/>
              <a:gd name="T52" fmla="*/ 110 w 184"/>
              <a:gd name="T53" fmla="*/ 109 h 160"/>
              <a:gd name="T54" fmla="*/ 112 w 184"/>
              <a:gd name="T55" fmla="*/ 107 h 160"/>
              <a:gd name="T56" fmla="*/ 114 w 184"/>
              <a:gd name="T57" fmla="*/ 107 h 160"/>
              <a:gd name="T58" fmla="*/ 169 w 184"/>
              <a:gd name="T59" fmla="*/ 62 h 160"/>
              <a:gd name="T60" fmla="*/ 169 w 184"/>
              <a:gd name="T61" fmla="*/ 62 h 160"/>
              <a:gd name="T62" fmla="*/ 147 w 184"/>
              <a:gd name="T63" fmla="*/ 29 h 160"/>
              <a:gd name="T64" fmla="*/ 147 w 184"/>
              <a:gd name="T65" fmla="*/ 29 h 160"/>
              <a:gd name="T66" fmla="*/ 92 w 184"/>
              <a:gd name="T67" fmla="*/ 14 h 160"/>
              <a:gd name="T68" fmla="*/ 92 w 184"/>
              <a:gd name="T69" fmla="*/ 14 h 160"/>
              <a:gd name="T70" fmla="*/ 92 w 184"/>
              <a:gd name="T71" fmla="*/ 14 h 160"/>
              <a:gd name="T72" fmla="*/ 92 w 184"/>
              <a:gd name="T73" fmla="*/ 14 h 160"/>
              <a:gd name="T74" fmla="*/ 37 w 184"/>
              <a:gd name="T75" fmla="*/ 2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4" h="160">
                <a:moveTo>
                  <a:pt x="35" y="160"/>
                </a:moveTo>
                <a:cubicBezTo>
                  <a:pt x="33" y="160"/>
                  <a:pt x="32" y="160"/>
                  <a:pt x="32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60"/>
                  <a:pt x="52" y="143"/>
                  <a:pt x="57" y="119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25" y="110"/>
                  <a:pt x="1" y="89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25"/>
                  <a:pt x="43" y="0"/>
                  <a:pt x="9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41" y="0"/>
                  <a:pt x="183" y="25"/>
                  <a:pt x="184" y="62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3" y="91"/>
                  <a:pt x="155" y="113"/>
                  <a:pt x="120" y="121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87" y="157"/>
                  <a:pt x="47" y="160"/>
                  <a:pt x="35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5" y="160"/>
                  <a:pt x="35" y="160"/>
                  <a:pt x="35" y="160"/>
                </a:cubicBezTo>
                <a:close/>
                <a:moveTo>
                  <a:pt x="37" y="29"/>
                </a:moveTo>
                <a:cubicBezTo>
                  <a:pt x="23" y="38"/>
                  <a:pt x="15" y="50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80"/>
                  <a:pt x="36" y="99"/>
                  <a:pt x="67" y="106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3" y="121"/>
                  <a:pt x="70" y="131"/>
                  <a:pt x="63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7" y="136"/>
                  <a:pt x="94" y="127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47" y="100"/>
                  <a:pt x="169" y="81"/>
                  <a:pt x="169" y="62"/>
                </a:cubicBezTo>
                <a:cubicBezTo>
                  <a:pt x="169" y="62"/>
                  <a:pt x="169" y="62"/>
                  <a:pt x="169" y="62"/>
                </a:cubicBezTo>
                <a:cubicBezTo>
                  <a:pt x="169" y="50"/>
                  <a:pt x="161" y="38"/>
                  <a:pt x="147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34" y="20"/>
                  <a:pt x="114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70" y="14"/>
                  <a:pt x="50" y="20"/>
                  <a:pt x="37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94" name="Freeform 181">
            <a:extLst>
              <a:ext uri="{FF2B5EF4-FFF2-40B4-BE49-F238E27FC236}">
                <a16:creationId xmlns:a16="http://schemas.microsoft.com/office/drawing/2014/main" id="{F9A670BB-2921-4A08-81BF-1939EE314973}"/>
              </a:ext>
            </a:extLst>
          </p:cNvPr>
          <p:cNvSpPr>
            <a:spLocks noEditPoints="1"/>
          </p:cNvSpPr>
          <p:nvPr/>
        </p:nvSpPr>
        <p:spPr bwMode="auto">
          <a:xfrm>
            <a:off x="6146800" y="5973763"/>
            <a:ext cx="500063" cy="446087"/>
          </a:xfrm>
          <a:custGeom>
            <a:avLst/>
            <a:gdLst>
              <a:gd name="T0" fmla="*/ 73 w 147"/>
              <a:gd name="T1" fmla="*/ 0 h 131"/>
              <a:gd name="T2" fmla="*/ 0 w 147"/>
              <a:gd name="T3" fmla="*/ 48 h 131"/>
              <a:gd name="T4" fmla="*/ 50 w 147"/>
              <a:gd name="T5" fmla="*/ 93 h 131"/>
              <a:gd name="T6" fmla="*/ 21 w 147"/>
              <a:gd name="T7" fmla="*/ 128 h 131"/>
              <a:gd name="T8" fmla="*/ 94 w 147"/>
              <a:gd name="T9" fmla="*/ 94 h 131"/>
              <a:gd name="T10" fmla="*/ 147 w 147"/>
              <a:gd name="T11" fmla="*/ 48 h 131"/>
              <a:gd name="T12" fmla="*/ 73 w 147"/>
              <a:gd name="T13" fmla="*/ 0 h 131"/>
              <a:gd name="T14" fmla="*/ 75 w 147"/>
              <a:gd name="T15" fmla="*/ 88 h 131"/>
              <a:gd name="T16" fmla="*/ 70 w 147"/>
              <a:gd name="T17" fmla="*/ 83 h 131"/>
              <a:gd name="T18" fmla="*/ 75 w 147"/>
              <a:gd name="T19" fmla="*/ 79 h 131"/>
              <a:gd name="T20" fmla="*/ 79 w 147"/>
              <a:gd name="T21" fmla="*/ 83 h 131"/>
              <a:gd name="T22" fmla="*/ 75 w 147"/>
              <a:gd name="T23" fmla="*/ 88 h 131"/>
              <a:gd name="T24" fmla="*/ 79 w 147"/>
              <a:gd name="T25" fmla="*/ 62 h 131"/>
              <a:gd name="T26" fmla="*/ 79 w 147"/>
              <a:gd name="T27" fmla="*/ 71 h 131"/>
              <a:gd name="T28" fmla="*/ 75 w 147"/>
              <a:gd name="T29" fmla="*/ 76 h 131"/>
              <a:gd name="T30" fmla="*/ 70 w 147"/>
              <a:gd name="T31" fmla="*/ 71 h 131"/>
              <a:gd name="T32" fmla="*/ 70 w 147"/>
              <a:gd name="T33" fmla="*/ 59 h 131"/>
              <a:gd name="T34" fmla="*/ 75 w 147"/>
              <a:gd name="T35" fmla="*/ 54 h 131"/>
              <a:gd name="T36" fmla="*/ 75 w 147"/>
              <a:gd name="T37" fmla="*/ 54 h 131"/>
              <a:gd name="T38" fmla="*/ 75 w 147"/>
              <a:gd name="T39" fmla="*/ 54 h 131"/>
              <a:gd name="T40" fmla="*/ 87 w 147"/>
              <a:gd name="T41" fmla="*/ 42 h 131"/>
              <a:gd name="T42" fmla="*/ 75 w 147"/>
              <a:gd name="T43" fmla="*/ 30 h 131"/>
              <a:gd name="T44" fmla="*/ 63 w 147"/>
              <a:gd name="T45" fmla="*/ 42 h 131"/>
              <a:gd name="T46" fmla="*/ 64 w 147"/>
              <a:gd name="T47" fmla="*/ 47 h 131"/>
              <a:gd name="T48" fmla="*/ 64 w 147"/>
              <a:gd name="T49" fmla="*/ 47 h 131"/>
              <a:gd name="T50" fmla="*/ 64 w 147"/>
              <a:gd name="T51" fmla="*/ 47 h 131"/>
              <a:gd name="T52" fmla="*/ 64 w 147"/>
              <a:gd name="T53" fmla="*/ 49 h 131"/>
              <a:gd name="T54" fmla="*/ 60 w 147"/>
              <a:gd name="T55" fmla="*/ 53 h 131"/>
              <a:gd name="T56" fmla="*/ 56 w 147"/>
              <a:gd name="T57" fmla="*/ 51 h 131"/>
              <a:gd name="T58" fmla="*/ 56 w 147"/>
              <a:gd name="T59" fmla="*/ 51 h 131"/>
              <a:gd name="T60" fmla="*/ 56 w 147"/>
              <a:gd name="T61" fmla="*/ 51 h 131"/>
              <a:gd name="T62" fmla="*/ 55 w 147"/>
              <a:gd name="T63" fmla="*/ 50 h 131"/>
              <a:gd name="T64" fmla="*/ 54 w 147"/>
              <a:gd name="T65" fmla="*/ 42 h 131"/>
              <a:gd name="T66" fmla="*/ 75 w 147"/>
              <a:gd name="T67" fmla="*/ 22 h 131"/>
              <a:gd name="T68" fmla="*/ 96 w 147"/>
              <a:gd name="T69" fmla="*/ 42 h 131"/>
              <a:gd name="T70" fmla="*/ 79 w 147"/>
              <a:gd name="T71" fmla="*/ 62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7" h="131">
                <a:moveTo>
                  <a:pt x="73" y="0"/>
                </a:moveTo>
                <a:cubicBezTo>
                  <a:pt x="33" y="0"/>
                  <a:pt x="0" y="22"/>
                  <a:pt x="0" y="48"/>
                </a:cubicBezTo>
                <a:cubicBezTo>
                  <a:pt x="0" y="69"/>
                  <a:pt x="21" y="87"/>
                  <a:pt x="50" y="93"/>
                </a:cubicBezTo>
                <a:cubicBezTo>
                  <a:pt x="49" y="103"/>
                  <a:pt x="44" y="121"/>
                  <a:pt x="21" y="128"/>
                </a:cubicBezTo>
                <a:cubicBezTo>
                  <a:pt x="21" y="128"/>
                  <a:pt x="62" y="131"/>
                  <a:pt x="94" y="94"/>
                </a:cubicBezTo>
                <a:cubicBezTo>
                  <a:pt x="125" y="88"/>
                  <a:pt x="147" y="70"/>
                  <a:pt x="147" y="48"/>
                </a:cubicBezTo>
                <a:cubicBezTo>
                  <a:pt x="147" y="22"/>
                  <a:pt x="114" y="0"/>
                  <a:pt x="73" y="0"/>
                </a:cubicBezTo>
                <a:close/>
                <a:moveTo>
                  <a:pt x="75" y="88"/>
                </a:moveTo>
                <a:cubicBezTo>
                  <a:pt x="72" y="88"/>
                  <a:pt x="70" y="86"/>
                  <a:pt x="70" y="83"/>
                </a:cubicBezTo>
                <a:cubicBezTo>
                  <a:pt x="70" y="81"/>
                  <a:pt x="72" y="79"/>
                  <a:pt x="75" y="79"/>
                </a:cubicBezTo>
                <a:cubicBezTo>
                  <a:pt x="77" y="79"/>
                  <a:pt x="79" y="81"/>
                  <a:pt x="79" y="83"/>
                </a:cubicBezTo>
                <a:cubicBezTo>
                  <a:pt x="79" y="86"/>
                  <a:pt x="77" y="88"/>
                  <a:pt x="75" y="88"/>
                </a:cubicBezTo>
                <a:close/>
                <a:moveTo>
                  <a:pt x="79" y="62"/>
                </a:moveTo>
                <a:cubicBezTo>
                  <a:pt x="79" y="71"/>
                  <a:pt x="79" y="71"/>
                  <a:pt x="79" y="71"/>
                </a:cubicBezTo>
                <a:cubicBezTo>
                  <a:pt x="79" y="74"/>
                  <a:pt x="77" y="76"/>
                  <a:pt x="75" y="76"/>
                </a:cubicBezTo>
                <a:cubicBezTo>
                  <a:pt x="72" y="76"/>
                  <a:pt x="70" y="74"/>
                  <a:pt x="70" y="71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6"/>
                  <a:pt x="72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82" y="54"/>
                  <a:pt x="87" y="49"/>
                  <a:pt x="87" y="42"/>
                </a:cubicBezTo>
                <a:cubicBezTo>
                  <a:pt x="87" y="36"/>
                  <a:pt x="82" y="30"/>
                  <a:pt x="75" y="30"/>
                </a:cubicBezTo>
                <a:cubicBezTo>
                  <a:pt x="68" y="30"/>
                  <a:pt x="63" y="36"/>
                  <a:pt x="63" y="42"/>
                </a:cubicBezTo>
                <a:cubicBezTo>
                  <a:pt x="63" y="44"/>
                  <a:pt x="63" y="45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8"/>
                  <a:pt x="64" y="49"/>
                </a:cubicBezTo>
                <a:cubicBezTo>
                  <a:pt x="64" y="51"/>
                  <a:pt x="62" y="53"/>
                  <a:pt x="60" y="53"/>
                </a:cubicBezTo>
                <a:cubicBezTo>
                  <a:pt x="58" y="53"/>
                  <a:pt x="56" y="52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5" y="50"/>
                  <a:pt x="55" y="50"/>
                  <a:pt x="55" y="50"/>
                </a:cubicBezTo>
                <a:cubicBezTo>
                  <a:pt x="54" y="47"/>
                  <a:pt x="54" y="45"/>
                  <a:pt x="54" y="42"/>
                </a:cubicBezTo>
                <a:cubicBezTo>
                  <a:pt x="54" y="31"/>
                  <a:pt x="63" y="22"/>
                  <a:pt x="75" y="22"/>
                </a:cubicBezTo>
                <a:cubicBezTo>
                  <a:pt x="87" y="22"/>
                  <a:pt x="96" y="31"/>
                  <a:pt x="96" y="42"/>
                </a:cubicBezTo>
                <a:cubicBezTo>
                  <a:pt x="96" y="52"/>
                  <a:pt x="89" y="61"/>
                  <a:pt x="79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95" name="Freeform 182">
            <a:extLst>
              <a:ext uri="{FF2B5EF4-FFF2-40B4-BE49-F238E27FC236}">
                <a16:creationId xmlns:a16="http://schemas.microsoft.com/office/drawing/2014/main" id="{159C3A34-25C4-4F93-9B80-13607B3ADF54}"/>
              </a:ext>
            </a:extLst>
          </p:cNvPr>
          <p:cNvSpPr>
            <a:spLocks noEditPoints="1"/>
          </p:cNvSpPr>
          <p:nvPr/>
        </p:nvSpPr>
        <p:spPr bwMode="auto">
          <a:xfrm>
            <a:off x="6535738" y="5851525"/>
            <a:ext cx="360362" cy="323850"/>
          </a:xfrm>
          <a:custGeom>
            <a:avLst/>
            <a:gdLst>
              <a:gd name="T0" fmla="*/ 106 w 106"/>
              <a:gd name="T1" fmla="*/ 35 h 95"/>
              <a:gd name="T2" fmla="*/ 52 w 106"/>
              <a:gd name="T3" fmla="*/ 0 h 95"/>
              <a:gd name="T4" fmla="*/ 0 w 106"/>
              <a:gd name="T5" fmla="*/ 26 h 95"/>
              <a:gd name="T6" fmla="*/ 51 w 106"/>
              <a:gd name="T7" fmla="*/ 76 h 95"/>
              <a:gd name="T8" fmla="*/ 51 w 106"/>
              <a:gd name="T9" fmla="*/ 81 h 95"/>
              <a:gd name="T10" fmla="*/ 91 w 106"/>
              <a:gd name="T11" fmla="*/ 94 h 95"/>
              <a:gd name="T12" fmla="*/ 69 w 106"/>
              <a:gd name="T13" fmla="*/ 68 h 95"/>
              <a:gd name="T14" fmla="*/ 106 w 106"/>
              <a:gd name="T15" fmla="*/ 35 h 95"/>
              <a:gd name="T16" fmla="*/ 51 w 106"/>
              <a:gd name="T17" fmla="*/ 20 h 95"/>
              <a:gd name="T18" fmla="*/ 56 w 106"/>
              <a:gd name="T19" fmla="*/ 15 h 95"/>
              <a:gd name="T20" fmla="*/ 61 w 106"/>
              <a:gd name="T21" fmla="*/ 20 h 95"/>
              <a:gd name="T22" fmla="*/ 61 w 106"/>
              <a:gd name="T23" fmla="*/ 39 h 95"/>
              <a:gd name="T24" fmla="*/ 56 w 106"/>
              <a:gd name="T25" fmla="*/ 44 h 95"/>
              <a:gd name="T26" fmla="*/ 51 w 106"/>
              <a:gd name="T27" fmla="*/ 39 h 95"/>
              <a:gd name="T28" fmla="*/ 51 w 106"/>
              <a:gd name="T29" fmla="*/ 20 h 95"/>
              <a:gd name="T30" fmla="*/ 56 w 106"/>
              <a:gd name="T31" fmla="*/ 56 h 95"/>
              <a:gd name="T32" fmla="*/ 51 w 106"/>
              <a:gd name="T33" fmla="*/ 51 h 95"/>
              <a:gd name="T34" fmla="*/ 56 w 106"/>
              <a:gd name="T35" fmla="*/ 46 h 95"/>
              <a:gd name="T36" fmla="*/ 62 w 106"/>
              <a:gd name="T37" fmla="*/ 51 h 95"/>
              <a:gd name="T38" fmla="*/ 56 w 106"/>
              <a:gd name="T39" fmla="*/ 5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106" y="35"/>
                </a:moveTo>
                <a:cubicBezTo>
                  <a:pt x="106" y="16"/>
                  <a:pt x="82" y="0"/>
                  <a:pt x="52" y="0"/>
                </a:cubicBezTo>
                <a:cubicBezTo>
                  <a:pt x="27" y="0"/>
                  <a:pt x="6" y="11"/>
                  <a:pt x="0" y="26"/>
                </a:cubicBezTo>
                <a:cubicBezTo>
                  <a:pt x="30" y="34"/>
                  <a:pt x="51" y="53"/>
                  <a:pt x="51" y="76"/>
                </a:cubicBezTo>
                <a:cubicBezTo>
                  <a:pt x="51" y="78"/>
                  <a:pt x="51" y="79"/>
                  <a:pt x="51" y="81"/>
                </a:cubicBezTo>
                <a:cubicBezTo>
                  <a:pt x="71" y="95"/>
                  <a:pt x="91" y="94"/>
                  <a:pt x="91" y="94"/>
                </a:cubicBezTo>
                <a:cubicBezTo>
                  <a:pt x="74" y="88"/>
                  <a:pt x="70" y="75"/>
                  <a:pt x="69" y="68"/>
                </a:cubicBezTo>
                <a:cubicBezTo>
                  <a:pt x="91" y="64"/>
                  <a:pt x="106" y="51"/>
                  <a:pt x="106" y="35"/>
                </a:cubicBezTo>
                <a:close/>
                <a:moveTo>
                  <a:pt x="51" y="20"/>
                </a:moveTo>
                <a:cubicBezTo>
                  <a:pt x="51" y="18"/>
                  <a:pt x="54" y="15"/>
                  <a:pt x="56" y="15"/>
                </a:cubicBezTo>
                <a:cubicBezTo>
                  <a:pt x="59" y="15"/>
                  <a:pt x="61" y="18"/>
                  <a:pt x="61" y="20"/>
                </a:cubicBezTo>
                <a:cubicBezTo>
                  <a:pt x="61" y="39"/>
                  <a:pt x="61" y="39"/>
                  <a:pt x="61" y="39"/>
                </a:cubicBezTo>
                <a:cubicBezTo>
                  <a:pt x="61" y="41"/>
                  <a:pt x="59" y="44"/>
                  <a:pt x="56" y="44"/>
                </a:cubicBezTo>
                <a:cubicBezTo>
                  <a:pt x="54" y="44"/>
                  <a:pt x="51" y="41"/>
                  <a:pt x="51" y="39"/>
                </a:cubicBezTo>
                <a:lnTo>
                  <a:pt x="51" y="20"/>
                </a:lnTo>
                <a:close/>
                <a:moveTo>
                  <a:pt x="56" y="56"/>
                </a:moveTo>
                <a:cubicBezTo>
                  <a:pt x="54" y="56"/>
                  <a:pt x="51" y="54"/>
                  <a:pt x="51" y="51"/>
                </a:cubicBezTo>
                <a:cubicBezTo>
                  <a:pt x="51" y="49"/>
                  <a:pt x="54" y="46"/>
                  <a:pt x="56" y="46"/>
                </a:cubicBezTo>
                <a:cubicBezTo>
                  <a:pt x="59" y="46"/>
                  <a:pt x="62" y="49"/>
                  <a:pt x="62" y="51"/>
                </a:cubicBezTo>
                <a:cubicBezTo>
                  <a:pt x="62" y="54"/>
                  <a:pt x="59" y="56"/>
                  <a:pt x="56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96" name="Freeform 183">
            <a:extLst>
              <a:ext uri="{FF2B5EF4-FFF2-40B4-BE49-F238E27FC236}">
                <a16:creationId xmlns:a16="http://schemas.microsoft.com/office/drawing/2014/main" id="{18D8637D-30BC-4D4A-B199-1D5F6B1184BA}"/>
              </a:ext>
            </a:extLst>
          </p:cNvPr>
          <p:cNvSpPr>
            <a:spLocks noEditPoints="1"/>
          </p:cNvSpPr>
          <p:nvPr/>
        </p:nvSpPr>
        <p:spPr bwMode="auto">
          <a:xfrm>
            <a:off x="7121525" y="5827713"/>
            <a:ext cx="681038" cy="606425"/>
          </a:xfrm>
          <a:custGeom>
            <a:avLst/>
            <a:gdLst>
              <a:gd name="T0" fmla="*/ 200 w 200"/>
              <a:gd name="T1" fmla="*/ 62 h 178"/>
              <a:gd name="T2" fmla="*/ 176 w 200"/>
              <a:gd name="T3" fmla="*/ 39 h 178"/>
              <a:gd name="T4" fmla="*/ 171 w 200"/>
              <a:gd name="T5" fmla="*/ 39 h 178"/>
              <a:gd name="T6" fmla="*/ 171 w 200"/>
              <a:gd name="T7" fmla="*/ 38 h 178"/>
              <a:gd name="T8" fmla="*/ 135 w 200"/>
              <a:gd name="T9" fmla="*/ 3 h 178"/>
              <a:gd name="T10" fmla="*/ 106 w 200"/>
              <a:gd name="T11" fmla="*/ 16 h 178"/>
              <a:gd name="T12" fmla="*/ 70 w 200"/>
              <a:gd name="T13" fmla="*/ 0 h 178"/>
              <a:gd name="T14" fmla="*/ 24 w 200"/>
              <a:gd name="T15" fmla="*/ 45 h 178"/>
              <a:gd name="T16" fmla="*/ 26 w 200"/>
              <a:gd name="T17" fmla="*/ 59 h 178"/>
              <a:gd name="T18" fmla="*/ 0 w 200"/>
              <a:gd name="T19" fmla="*/ 89 h 178"/>
              <a:gd name="T20" fmla="*/ 31 w 200"/>
              <a:gd name="T21" fmla="*/ 119 h 178"/>
              <a:gd name="T22" fmla="*/ 43 w 200"/>
              <a:gd name="T23" fmla="*/ 117 h 178"/>
              <a:gd name="T24" fmla="*/ 60 w 200"/>
              <a:gd name="T25" fmla="*/ 133 h 178"/>
              <a:gd name="T26" fmla="*/ 61 w 200"/>
              <a:gd name="T27" fmla="*/ 133 h 178"/>
              <a:gd name="T28" fmla="*/ 73 w 200"/>
              <a:gd name="T29" fmla="*/ 143 h 178"/>
              <a:gd name="T30" fmla="*/ 84 w 200"/>
              <a:gd name="T31" fmla="*/ 131 h 178"/>
              <a:gd name="T32" fmla="*/ 77 w 200"/>
              <a:gd name="T33" fmla="*/ 122 h 178"/>
              <a:gd name="T34" fmla="*/ 78 w 200"/>
              <a:gd name="T35" fmla="*/ 116 h 178"/>
              <a:gd name="T36" fmla="*/ 78 w 200"/>
              <a:gd name="T37" fmla="*/ 115 h 178"/>
              <a:gd name="T38" fmla="*/ 88 w 200"/>
              <a:gd name="T39" fmla="*/ 117 h 178"/>
              <a:gd name="T40" fmla="*/ 92 w 200"/>
              <a:gd name="T41" fmla="*/ 117 h 178"/>
              <a:gd name="T42" fmla="*/ 97 w 200"/>
              <a:gd name="T43" fmla="*/ 131 h 178"/>
              <a:gd name="T44" fmla="*/ 89 w 200"/>
              <a:gd name="T45" fmla="*/ 141 h 178"/>
              <a:gd name="T46" fmla="*/ 99 w 200"/>
              <a:gd name="T47" fmla="*/ 151 h 178"/>
              <a:gd name="T48" fmla="*/ 109 w 200"/>
              <a:gd name="T49" fmla="*/ 140 h 178"/>
              <a:gd name="T50" fmla="*/ 109 w 200"/>
              <a:gd name="T51" fmla="*/ 139 h 178"/>
              <a:gd name="T52" fmla="*/ 117 w 200"/>
              <a:gd name="T53" fmla="*/ 140 h 178"/>
              <a:gd name="T54" fmla="*/ 142 w 200"/>
              <a:gd name="T55" fmla="*/ 116 h 178"/>
              <a:gd name="T56" fmla="*/ 152 w 200"/>
              <a:gd name="T57" fmla="*/ 117 h 178"/>
              <a:gd name="T58" fmla="*/ 177 w 200"/>
              <a:gd name="T59" fmla="*/ 93 h 178"/>
              <a:gd name="T60" fmla="*/ 175 w 200"/>
              <a:gd name="T61" fmla="*/ 84 h 178"/>
              <a:gd name="T62" fmla="*/ 176 w 200"/>
              <a:gd name="T63" fmla="*/ 84 h 178"/>
              <a:gd name="T64" fmla="*/ 200 w 200"/>
              <a:gd name="T65" fmla="*/ 62 h 178"/>
              <a:gd name="T66" fmla="*/ 117 w 200"/>
              <a:gd name="T67" fmla="*/ 147 h 178"/>
              <a:gd name="T68" fmla="*/ 120 w 200"/>
              <a:gd name="T69" fmla="*/ 145 h 178"/>
              <a:gd name="T70" fmla="*/ 117 w 200"/>
              <a:gd name="T71" fmla="*/ 143 h 178"/>
              <a:gd name="T72" fmla="*/ 114 w 200"/>
              <a:gd name="T73" fmla="*/ 145 h 178"/>
              <a:gd name="T74" fmla="*/ 117 w 200"/>
              <a:gd name="T75" fmla="*/ 147 h 178"/>
              <a:gd name="T76" fmla="*/ 116 w 200"/>
              <a:gd name="T77" fmla="*/ 168 h 178"/>
              <a:gd name="T78" fmla="*/ 111 w 200"/>
              <a:gd name="T79" fmla="*/ 173 h 178"/>
              <a:gd name="T80" fmla="*/ 117 w 200"/>
              <a:gd name="T81" fmla="*/ 178 h 178"/>
              <a:gd name="T82" fmla="*/ 122 w 200"/>
              <a:gd name="T83" fmla="*/ 173 h 178"/>
              <a:gd name="T84" fmla="*/ 116 w 200"/>
              <a:gd name="T85" fmla="*/ 168 h 178"/>
              <a:gd name="T86" fmla="*/ 116 w 200"/>
              <a:gd name="T87" fmla="*/ 155 h 178"/>
              <a:gd name="T88" fmla="*/ 111 w 200"/>
              <a:gd name="T89" fmla="*/ 150 h 178"/>
              <a:gd name="T90" fmla="*/ 106 w 200"/>
              <a:gd name="T91" fmla="*/ 155 h 178"/>
              <a:gd name="T92" fmla="*/ 111 w 200"/>
              <a:gd name="T93" fmla="*/ 160 h 178"/>
              <a:gd name="T94" fmla="*/ 116 w 200"/>
              <a:gd name="T95" fmla="*/ 155 h 178"/>
              <a:gd name="T96" fmla="*/ 97 w 200"/>
              <a:gd name="T97" fmla="*/ 156 h 178"/>
              <a:gd name="T98" fmla="*/ 89 w 200"/>
              <a:gd name="T99" fmla="*/ 164 h 178"/>
              <a:gd name="T100" fmla="*/ 98 w 200"/>
              <a:gd name="T101" fmla="*/ 172 h 178"/>
              <a:gd name="T102" fmla="*/ 106 w 200"/>
              <a:gd name="T103" fmla="*/ 163 h 178"/>
              <a:gd name="T104" fmla="*/ 97 w 200"/>
              <a:gd name="T105" fmla="*/ 1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0" h="178">
                <a:moveTo>
                  <a:pt x="200" y="62"/>
                </a:moveTo>
                <a:cubicBezTo>
                  <a:pt x="200" y="49"/>
                  <a:pt x="189" y="39"/>
                  <a:pt x="176" y="39"/>
                </a:cubicBezTo>
                <a:cubicBezTo>
                  <a:pt x="174" y="39"/>
                  <a:pt x="172" y="39"/>
                  <a:pt x="171" y="39"/>
                </a:cubicBezTo>
                <a:cubicBezTo>
                  <a:pt x="171" y="39"/>
                  <a:pt x="171" y="38"/>
                  <a:pt x="171" y="38"/>
                </a:cubicBezTo>
                <a:cubicBezTo>
                  <a:pt x="171" y="18"/>
                  <a:pt x="155" y="3"/>
                  <a:pt x="135" y="3"/>
                </a:cubicBezTo>
                <a:cubicBezTo>
                  <a:pt x="123" y="3"/>
                  <a:pt x="113" y="8"/>
                  <a:pt x="106" y="16"/>
                </a:cubicBezTo>
                <a:cubicBezTo>
                  <a:pt x="98" y="6"/>
                  <a:pt x="85" y="0"/>
                  <a:pt x="70" y="0"/>
                </a:cubicBezTo>
                <a:cubicBezTo>
                  <a:pt x="45" y="0"/>
                  <a:pt x="24" y="20"/>
                  <a:pt x="24" y="45"/>
                </a:cubicBezTo>
                <a:cubicBezTo>
                  <a:pt x="24" y="50"/>
                  <a:pt x="25" y="55"/>
                  <a:pt x="26" y="59"/>
                </a:cubicBezTo>
                <a:cubicBezTo>
                  <a:pt x="11" y="62"/>
                  <a:pt x="0" y="74"/>
                  <a:pt x="0" y="89"/>
                </a:cubicBezTo>
                <a:cubicBezTo>
                  <a:pt x="0" y="106"/>
                  <a:pt x="14" y="119"/>
                  <a:pt x="31" y="119"/>
                </a:cubicBezTo>
                <a:cubicBezTo>
                  <a:pt x="36" y="119"/>
                  <a:pt x="39" y="119"/>
                  <a:pt x="43" y="117"/>
                </a:cubicBezTo>
                <a:cubicBezTo>
                  <a:pt x="44" y="126"/>
                  <a:pt x="51" y="133"/>
                  <a:pt x="60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2" y="138"/>
                  <a:pt x="67" y="143"/>
                  <a:pt x="73" y="143"/>
                </a:cubicBezTo>
                <a:cubicBezTo>
                  <a:pt x="79" y="143"/>
                  <a:pt x="84" y="137"/>
                  <a:pt x="84" y="131"/>
                </a:cubicBezTo>
                <a:cubicBezTo>
                  <a:pt x="84" y="127"/>
                  <a:pt x="81" y="123"/>
                  <a:pt x="77" y="122"/>
                </a:cubicBezTo>
                <a:cubicBezTo>
                  <a:pt x="78" y="120"/>
                  <a:pt x="78" y="118"/>
                  <a:pt x="78" y="116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81" y="116"/>
                  <a:pt x="84" y="117"/>
                  <a:pt x="88" y="117"/>
                </a:cubicBezTo>
                <a:cubicBezTo>
                  <a:pt x="89" y="117"/>
                  <a:pt x="90" y="117"/>
                  <a:pt x="92" y="117"/>
                </a:cubicBezTo>
                <a:cubicBezTo>
                  <a:pt x="92" y="122"/>
                  <a:pt x="94" y="127"/>
                  <a:pt x="97" y="131"/>
                </a:cubicBezTo>
                <a:cubicBezTo>
                  <a:pt x="92" y="132"/>
                  <a:pt x="88" y="136"/>
                  <a:pt x="89" y="141"/>
                </a:cubicBezTo>
                <a:cubicBezTo>
                  <a:pt x="89" y="146"/>
                  <a:pt x="93" y="151"/>
                  <a:pt x="99" y="151"/>
                </a:cubicBezTo>
                <a:cubicBezTo>
                  <a:pt x="105" y="150"/>
                  <a:pt x="109" y="146"/>
                  <a:pt x="109" y="140"/>
                </a:cubicBezTo>
                <a:cubicBezTo>
                  <a:pt x="109" y="140"/>
                  <a:pt x="109" y="139"/>
                  <a:pt x="109" y="139"/>
                </a:cubicBezTo>
                <a:cubicBezTo>
                  <a:pt x="111" y="140"/>
                  <a:pt x="114" y="140"/>
                  <a:pt x="117" y="140"/>
                </a:cubicBezTo>
                <a:cubicBezTo>
                  <a:pt x="131" y="140"/>
                  <a:pt x="142" y="129"/>
                  <a:pt x="142" y="116"/>
                </a:cubicBezTo>
                <a:cubicBezTo>
                  <a:pt x="145" y="117"/>
                  <a:pt x="148" y="117"/>
                  <a:pt x="152" y="117"/>
                </a:cubicBezTo>
                <a:cubicBezTo>
                  <a:pt x="166" y="117"/>
                  <a:pt x="177" y="106"/>
                  <a:pt x="177" y="93"/>
                </a:cubicBezTo>
                <a:cubicBezTo>
                  <a:pt x="177" y="90"/>
                  <a:pt x="176" y="87"/>
                  <a:pt x="175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89" y="84"/>
                  <a:pt x="200" y="74"/>
                  <a:pt x="200" y="62"/>
                </a:cubicBezTo>
                <a:close/>
                <a:moveTo>
                  <a:pt x="117" y="147"/>
                </a:moveTo>
                <a:cubicBezTo>
                  <a:pt x="119" y="147"/>
                  <a:pt x="120" y="146"/>
                  <a:pt x="120" y="145"/>
                </a:cubicBezTo>
                <a:cubicBezTo>
                  <a:pt x="120" y="144"/>
                  <a:pt x="118" y="142"/>
                  <a:pt x="117" y="143"/>
                </a:cubicBezTo>
                <a:cubicBezTo>
                  <a:pt x="116" y="143"/>
                  <a:pt x="114" y="144"/>
                  <a:pt x="114" y="145"/>
                </a:cubicBezTo>
                <a:cubicBezTo>
                  <a:pt x="115" y="146"/>
                  <a:pt x="116" y="148"/>
                  <a:pt x="117" y="147"/>
                </a:cubicBezTo>
                <a:close/>
                <a:moveTo>
                  <a:pt x="116" y="168"/>
                </a:moveTo>
                <a:cubicBezTo>
                  <a:pt x="113" y="168"/>
                  <a:pt x="111" y="170"/>
                  <a:pt x="111" y="173"/>
                </a:cubicBezTo>
                <a:cubicBezTo>
                  <a:pt x="111" y="176"/>
                  <a:pt x="114" y="178"/>
                  <a:pt x="117" y="178"/>
                </a:cubicBezTo>
                <a:cubicBezTo>
                  <a:pt x="120" y="178"/>
                  <a:pt x="122" y="175"/>
                  <a:pt x="122" y="173"/>
                </a:cubicBezTo>
                <a:cubicBezTo>
                  <a:pt x="122" y="170"/>
                  <a:pt x="119" y="167"/>
                  <a:pt x="116" y="168"/>
                </a:cubicBezTo>
                <a:close/>
                <a:moveTo>
                  <a:pt x="116" y="155"/>
                </a:moveTo>
                <a:cubicBezTo>
                  <a:pt x="116" y="152"/>
                  <a:pt x="114" y="150"/>
                  <a:pt x="111" y="150"/>
                </a:cubicBezTo>
                <a:cubicBezTo>
                  <a:pt x="108" y="150"/>
                  <a:pt x="106" y="152"/>
                  <a:pt x="106" y="155"/>
                </a:cubicBezTo>
                <a:cubicBezTo>
                  <a:pt x="106" y="158"/>
                  <a:pt x="108" y="161"/>
                  <a:pt x="111" y="160"/>
                </a:cubicBezTo>
                <a:cubicBezTo>
                  <a:pt x="114" y="160"/>
                  <a:pt x="117" y="158"/>
                  <a:pt x="116" y="155"/>
                </a:cubicBezTo>
                <a:close/>
                <a:moveTo>
                  <a:pt x="97" y="156"/>
                </a:moveTo>
                <a:cubicBezTo>
                  <a:pt x="92" y="156"/>
                  <a:pt x="89" y="159"/>
                  <a:pt x="89" y="164"/>
                </a:cubicBezTo>
                <a:cubicBezTo>
                  <a:pt x="89" y="168"/>
                  <a:pt x="93" y="172"/>
                  <a:pt x="98" y="172"/>
                </a:cubicBezTo>
                <a:cubicBezTo>
                  <a:pt x="102" y="172"/>
                  <a:pt x="106" y="168"/>
                  <a:pt x="106" y="163"/>
                </a:cubicBezTo>
                <a:cubicBezTo>
                  <a:pt x="106" y="159"/>
                  <a:pt x="102" y="155"/>
                  <a:pt x="97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97" name="Freeform 184">
            <a:extLst>
              <a:ext uri="{FF2B5EF4-FFF2-40B4-BE49-F238E27FC236}">
                <a16:creationId xmlns:a16="http://schemas.microsoft.com/office/drawing/2014/main" id="{B338105F-5CCA-41AD-9F31-9EB79F1C42DA}"/>
              </a:ext>
            </a:extLst>
          </p:cNvPr>
          <p:cNvSpPr>
            <a:spLocks/>
          </p:cNvSpPr>
          <p:nvPr/>
        </p:nvSpPr>
        <p:spPr bwMode="auto">
          <a:xfrm>
            <a:off x="8074025" y="6042025"/>
            <a:ext cx="225425" cy="190500"/>
          </a:xfrm>
          <a:custGeom>
            <a:avLst/>
            <a:gdLst>
              <a:gd name="T0" fmla="*/ 0 w 142"/>
              <a:gd name="T1" fmla="*/ 0 h 120"/>
              <a:gd name="T2" fmla="*/ 50 w 142"/>
              <a:gd name="T3" fmla="*/ 118 h 120"/>
              <a:gd name="T4" fmla="*/ 71 w 142"/>
              <a:gd name="T5" fmla="*/ 66 h 120"/>
              <a:gd name="T6" fmla="*/ 93 w 142"/>
              <a:gd name="T7" fmla="*/ 120 h 120"/>
              <a:gd name="T8" fmla="*/ 142 w 142"/>
              <a:gd name="T9" fmla="*/ 2 h 120"/>
              <a:gd name="T10" fmla="*/ 123 w 142"/>
              <a:gd name="T11" fmla="*/ 2 h 120"/>
              <a:gd name="T12" fmla="*/ 93 w 142"/>
              <a:gd name="T13" fmla="*/ 75 h 120"/>
              <a:gd name="T14" fmla="*/ 71 w 142"/>
              <a:gd name="T15" fmla="*/ 23 h 120"/>
              <a:gd name="T16" fmla="*/ 50 w 142"/>
              <a:gd name="T17" fmla="*/ 73 h 120"/>
              <a:gd name="T18" fmla="*/ 20 w 142"/>
              <a:gd name="T19" fmla="*/ 0 h 120"/>
              <a:gd name="T20" fmla="*/ 0 w 142"/>
              <a:gd name="T2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" h="120">
                <a:moveTo>
                  <a:pt x="0" y="0"/>
                </a:moveTo>
                <a:lnTo>
                  <a:pt x="50" y="118"/>
                </a:lnTo>
                <a:lnTo>
                  <a:pt x="71" y="66"/>
                </a:lnTo>
                <a:lnTo>
                  <a:pt x="93" y="120"/>
                </a:lnTo>
                <a:lnTo>
                  <a:pt x="142" y="2"/>
                </a:lnTo>
                <a:lnTo>
                  <a:pt x="123" y="2"/>
                </a:lnTo>
                <a:lnTo>
                  <a:pt x="93" y="75"/>
                </a:lnTo>
                <a:lnTo>
                  <a:pt x="71" y="23"/>
                </a:lnTo>
                <a:lnTo>
                  <a:pt x="50" y="73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98" name="Freeform 185">
            <a:extLst>
              <a:ext uri="{FF2B5EF4-FFF2-40B4-BE49-F238E27FC236}">
                <a16:creationId xmlns:a16="http://schemas.microsoft.com/office/drawing/2014/main" id="{142EE7A0-EC5F-41F7-99C0-95A9A1B0B325}"/>
              </a:ext>
            </a:extLst>
          </p:cNvPr>
          <p:cNvSpPr>
            <a:spLocks/>
          </p:cNvSpPr>
          <p:nvPr/>
        </p:nvSpPr>
        <p:spPr bwMode="auto">
          <a:xfrm>
            <a:off x="8558213" y="6042025"/>
            <a:ext cx="225425" cy="190500"/>
          </a:xfrm>
          <a:custGeom>
            <a:avLst/>
            <a:gdLst>
              <a:gd name="T0" fmla="*/ 0 w 142"/>
              <a:gd name="T1" fmla="*/ 0 h 120"/>
              <a:gd name="T2" fmla="*/ 49 w 142"/>
              <a:gd name="T3" fmla="*/ 118 h 120"/>
              <a:gd name="T4" fmla="*/ 69 w 142"/>
              <a:gd name="T5" fmla="*/ 66 h 120"/>
              <a:gd name="T6" fmla="*/ 92 w 142"/>
              <a:gd name="T7" fmla="*/ 120 h 120"/>
              <a:gd name="T8" fmla="*/ 142 w 142"/>
              <a:gd name="T9" fmla="*/ 2 h 120"/>
              <a:gd name="T10" fmla="*/ 122 w 142"/>
              <a:gd name="T11" fmla="*/ 2 h 120"/>
              <a:gd name="T12" fmla="*/ 92 w 142"/>
              <a:gd name="T13" fmla="*/ 75 h 120"/>
              <a:gd name="T14" fmla="*/ 71 w 142"/>
              <a:gd name="T15" fmla="*/ 23 h 120"/>
              <a:gd name="T16" fmla="*/ 49 w 142"/>
              <a:gd name="T17" fmla="*/ 73 h 120"/>
              <a:gd name="T18" fmla="*/ 19 w 142"/>
              <a:gd name="T19" fmla="*/ 0 h 120"/>
              <a:gd name="T20" fmla="*/ 0 w 142"/>
              <a:gd name="T2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" h="120">
                <a:moveTo>
                  <a:pt x="0" y="0"/>
                </a:moveTo>
                <a:lnTo>
                  <a:pt x="49" y="118"/>
                </a:lnTo>
                <a:lnTo>
                  <a:pt x="69" y="66"/>
                </a:lnTo>
                <a:lnTo>
                  <a:pt x="92" y="120"/>
                </a:lnTo>
                <a:lnTo>
                  <a:pt x="142" y="2"/>
                </a:lnTo>
                <a:lnTo>
                  <a:pt x="122" y="2"/>
                </a:lnTo>
                <a:lnTo>
                  <a:pt x="92" y="75"/>
                </a:lnTo>
                <a:lnTo>
                  <a:pt x="71" y="23"/>
                </a:lnTo>
                <a:lnTo>
                  <a:pt x="49" y="73"/>
                </a:lnTo>
                <a:lnTo>
                  <a:pt x="1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999" name="Freeform 186">
            <a:extLst>
              <a:ext uri="{FF2B5EF4-FFF2-40B4-BE49-F238E27FC236}">
                <a16:creationId xmlns:a16="http://schemas.microsoft.com/office/drawing/2014/main" id="{54A90C6F-9145-46ED-A8BE-B8F699C0D78F}"/>
              </a:ext>
            </a:extLst>
          </p:cNvPr>
          <p:cNvSpPr>
            <a:spLocks/>
          </p:cNvSpPr>
          <p:nvPr/>
        </p:nvSpPr>
        <p:spPr bwMode="auto">
          <a:xfrm>
            <a:off x="8269288" y="5994400"/>
            <a:ext cx="322262" cy="273050"/>
          </a:xfrm>
          <a:custGeom>
            <a:avLst/>
            <a:gdLst>
              <a:gd name="T0" fmla="*/ 0 w 203"/>
              <a:gd name="T1" fmla="*/ 0 h 172"/>
              <a:gd name="T2" fmla="*/ 70 w 203"/>
              <a:gd name="T3" fmla="*/ 167 h 172"/>
              <a:gd name="T4" fmla="*/ 101 w 203"/>
              <a:gd name="T5" fmla="*/ 94 h 172"/>
              <a:gd name="T6" fmla="*/ 133 w 203"/>
              <a:gd name="T7" fmla="*/ 172 h 172"/>
              <a:gd name="T8" fmla="*/ 203 w 203"/>
              <a:gd name="T9" fmla="*/ 2 h 172"/>
              <a:gd name="T10" fmla="*/ 178 w 203"/>
              <a:gd name="T11" fmla="*/ 2 h 172"/>
              <a:gd name="T12" fmla="*/ 133 w 203"/>
              <a:gd name="T13" fmla="*/ 107 h 172"/>
              <a:gd name="T14" fmla="*/ 101 w 203"/>
              <a:gd name="T15" fmla="*/ 34 h 172"/>
              <a:gd name="T16" fmla="*/ 73 w 203"/>
              <a:gd name="T17" fmla="*/ 103 h 172"/>
              <a:gd name="T18" fmla="*/ 30 w 203"/>
              <a:gd name="T19" fmla="*/ 0 h 172"/>
              <a:gd name="T20" fmla="*/ 0 w 203"/>
              <a:gd name="T21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3" h="172">
                <a:moveTo>
                  <a:pt x="0" y="0"/>
                </a:moveTo>
                <a:lnTo>
                  <a:pt x="70" y="167"/>
                </a:lnTo>
                <a:lnTo>
                  <a:pt x="101" y="94"/>
                </a:lnTo>
                <a:lnTo>
                  <a:pt x="133" y="172"/>
                </a:lnTo>
                <a:lnTo>
                  <a:pt x="203" y="2"/>
                </a:lnTo>
                <a:lnTo>
                  <a:pt x="178" y="2"/>
                </a:lnTo>
                <a:lnTo>
                  <a:pt x="133" y="107"/>
                </a:lnTo>
                <a:lnTo>
                  <a:pt x="101" y="34"/>
                </a:lnTo>
                <a:lnTo>
                  <a:pt x="73" y="103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00" name="Freeform 187">
            <a:extLst>
              <a:ext uri="{FF2B5EF4-FFF2-40B4-BE49-F238E27FC236}">
                <a16:creationId xmlns:a16="http://schemas.microsoft.com/office/drawing/2014/main" id="{785599F0-8D7C-41DC-B14A-986991AEA9E5}"/>
              </a:ext>
            </a:extLst>
          </p:cNvPr>
          <p:cNvSpPr>
            <a:spLocks noEditPoints="1"/>
          </p:cNvSpPr>
          <p:nvPr/>
        </p:nvSpPr>
        <p:spPr bwMode="auto">
          <a:xfrm>
            <a:off x="9232900" y="6000750"/>
            <a:ext cx="374650" cy="419100"/>
          </a:xfrm>
          <a:custGeom>
            <a:avLst/>
            <a:gdLst>
              <a:gd name="T0" fmla="*/ 0 w 236"/>
              <a:gd name="T1" fmla="*/ 0 h 264"/>
              <a:gd name="T2" fmla="*/ 49 w 236"/>
              <a:gd name="T3" fmla="*/ 264 h 264"/>
              <a:gd name="T4" fmla="*/ 193 w 236"/>
              <a:gd name="T5" fmla="*/ 264 h 264"/>
              <a:gd name="T6" fmla="*/ 236 w 236"/>
              <a:gd name="T7" fmla="*/ 0 h 264"/>
              <a:gd name="T8" fmla="*/ 0 w 236"/>
              <a:gd name="T9" fmla="*/ 0 h 264"/>
              <a:gd name="T10" fmla="*/ 56 w 236"/>
              <a:gd name="T11" fmla="*/ 253 h 264"/>
              <a:gd name="T12" fmla="*/ 15 w 236"/>
              <a:gd name="T13" fmla="*/ 13 h 264"/>
              <a:gd name="T14" fmla="*/ 36 w 236"/>
              <a:gd name="T15" fmla="*/ 13 h 264"/>
              <a:gd name="T16" fmla="*/ 68 w 236"/>
              <a:gd name="T17" fmla="*/ 253 h 264"/>
              <a:gd name="T18" fmla="*/ 56 w 236"/>
              <a:gd name="T19" fmla="*/ 253 h 264"/>
              <a:gd name="T20" fmla="*/ 79 w 236"/>
              <a:gd name="T21" fmla="*/ 253 h 264"/>
              <a:gd name="T22" fmla="*/ 51 w 236"/>
              <a:gd name="T23" fmla="*/ 13 h 264"/>
              <a:gd name="T24" fmla="*/ 73 w 236"/>
              <a:gd name="T25" fmla="*/ 13 h 264"/>
              <a:gd name="T26" fmla="*/ 92 w 236"/>
              <a:gd name="T27" fmla="*/ 253 h 264"/>
              <a:gd name="T28" fmla="*/ 79 w 236"/>
              <a:gd name="T29" fmla="*/ 253 h 264"/>
              <a:gd name="T30" fmla="*/ 103 w 236"/>
              <a:gd name="T31" fmla="*/ 253 h 264"/>
              <a:gd name="T32" fmla="*/ 88 w 236"/>
              <a:gd name="T33" fmla="*/ 13 h 264"/>
              <a:gd name="T34" fmla="*/ 109 w 236"/>
              <a:gd name="T35" fmla="*/ 13 h 264"/>
              <a:gd name="T36" fmla="*/ 114 w 236"/>
              <a:gd name="T37" fmla="*/ 253 h 264"/>
              <a:gd name="T38" fmla="*/ 103 w 236"/>
              <a:gd name="T39" fmla="*/ 253 h 264"/>
              <a:gd name="T40" fmla="*/ 137 w 236"/>
              <a:gd name="T41" fmla="*/ 253 h 264"/>
              <a:gd name="T42" fmla="*/ 124 w 236"/>
              <a:gd name="T43" fmla="*/ 253 h 264"/>
              <a:gd name="T44" fmla="*/ 124 w 236"/>
              <a:gd name="T45" fmla="*/ 13 h 264"/>
              <a:gd name="T46" fmla="*/ 146 w 236"/>
              <a:gd name="T47" fmla="*/ 13 h 264"/>
              <a:gd name="T48" fmla="*/ 137 w 236"/>
              <a:gd name="T49" fmla="*/ 253 h 264"/>
              <a:gd name="T50" fmla="*/ 148 w 236"/>
              <a:gd name="T51" fmla="*/ 253 h 264"/>
              <a:gd name="T52" fmla="*/ 163 w 236"/>
              <a:gd name="T53" fmla="*/ 13 h 264"/>
              <a:gd name="T54" fmla="*/ 182 w 236"/>
              <a:gd name="T55" fmla="*/ 13 h 264"/>
              <a:gd name="T56" fmla="*/ 161 w 236"/>
              <a:gd name="T57" fmla="*/ 253 h 264"/>
              <a:gd name="T58" fmla="*/ 148 w 236"/>
              <a:gd name="T59" fmla="*/ 253 h 264"/>
              <a:gd name="T60" fmla="*/ 184 w 236"/>
              <a:gd name="T61" fmla="*/ 253 h 264"/>
              <a:gd name="T62" fmla="*/ 171 w 236"/>
              <a:gd name="T63" fmla="*/ 253 h 264"/>
              <a:gd name="T64" fmla="*/ 199 w 236"/>
              <a:gd name="T65" fmla="*/ 13 h 264"/>
              <a:gd name="T66" fmla="*/ 219 w 236"/>
              <a:gd name="T67" fmla="*/ 13 h 264"/>
              <a:gd name="T68" fmla="*/ 184 w 236"/>
              <a:gd name="T69" fmla="*/ 25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6" h="264">
                <a:moveTo>
                  <a:pt x="0" y="0"/>
                </a:moveTo>
                <a:lnTo>
                  <a:pt x="49" y="264"/>
                </a:lnTo>
                <a:lnTo>
                  <a:pt x="193" y="264"/>
                </a:lnTo>
                <a:lnTo>
                  <a:pt x="236" y="0"/>
                </a:lnTo>
                <a:lnTo>
                  <a:pt x="0" y="0"/>
                </a:lnTo>
                <a:close/>
                <a:moveTo>
                  <a:pt x="56" y="253"/>
                </a:moveTo>
                <a:lnTo>
                  <a:pt x="15" y="13"/>
                </a:lnTo>
                <a:lnTo>
                  <a:pt x="36" y="13"/>
                </a:lnTo>
                <a:lnTo>
                  <a:pt x="68" y="253"/>
                </a:lnTo>
                <a:lnTo>
                  <a:pt x="56" y="253"/>
                </a:lnTo>
                <a:close/>
                <a:moveTo>
                  <a:pt x="79" y="253"/>
                </a:moveTo>
                <a:lnTo>
                  <a:pt x="51" y="13"/>
                </a:lnTo>
                <a:lnTo>
                  <a:pt x="73" y="13"/>
                </a:lnTo>
                <a:lnTo>
                  <a:pt x="92" y="253"/>
                </a:lnTo>
                <a:lnTo>
                  <a:pt x="79" y="253"/>
                </a:lnTo>
                <a:close/>
                <a:moveTo>
                  <a:pt x="103" y="253"/>
                </a:moveTo>
                <a:lnTo>
                  <a:pt x="88" y="13"/>
                </a:lnTo>
                <a:lnTo>
                  <a:pt x="109" y="13"/>
                </a:lnTo>
                <a:lnTo>
                  <a:pt x="114" y="253"/>
                </a:lnTo>
                <a:lnTo>
                  <a:pt x="103" y="253"/>
                </a:lnTo>
                <a:close/>
                <a:moveTo>
                  <a:pt x="137" y="253"/>
                </a:moveTo>
                <a:lnTo>
                  <a:pt x="124" y="253"/>
                </a:lnTo>
                <a:lnTo>
                  <a:pt x="124" y="13"/>
                </a:lnTo>
                <a:lnTo>
                  <a:pt x="146" y="13"/>
                </a:lnTo>
                <a:lnTo>
                  <a:pt x="137" y="253"/>
                </a:lnTo>
                <a:close/>
                <a:moveTo>
                  <a:pt x="148" y="253"/>
                </a:moveTo>
                <a:lnTo>
                  <a:pt x="163" y="13"/>
                </a:lnTo>
                <a:lnTo>
                  <a:pt x="182" y="13"/>
                </a:lnTo>
                <a:lnTo>
                  <a:pt x="161" y="253"/>
                </a:lnTo>
                <a:lnTo>
                  <a:pt x="148" y="253"/>
                </a:lnTo>
                <a:close/>
                <a:moveTo>
                  <a:pt x="184" y="253"/>
                </a:moveTo>
                <a:lnTo>
                  <a:pt x="171" y="253"/>
                </a:lnTo>
                <a:lnTo>
                  <a:pt x="199" y="13"/>
                </a:lnTo>
                <a:lnTo>
                  <a:pt x="219" y="13"/>
                </a:lnTo>
                <a:lnTo>
                  <a:pt x="184" y="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01" name="Freeform 188">
            <a:extLst>
              <a:ext uri="{FF2B5EF4-FFF2-40B4-BE49-F238E27FC236}">
                <a16:creationId xmlns:a16="http://schemas.microsoft.com/office/drawing/2014/main" id="{CA2FE969-B9B8-4196-A3CA-A7D636F5442A}"/>
              </a:ext>
            </a:extLst>
          </p:cNvPr>
          <p:cNvSpPr>
            <a:spLocks noEditPoints="1"/>
          </p:cNvSpPr>
          <p:nvPr/>
        </p:nvSpPr>
        <p:spPr bwMode="auto">
          <a:xfrm>
            <a:off x="9293225" y="5783263"/>
            <a:ext cx="320675" cy="207962"/>
          </a:xfrm>
          <a:custGeom>
            <a:avLst/>
            <a:gdLst>
              <a:gd name="T0" fmla="*/ 94 w 94"/>
              <a:gd name="T1" fmla="*/ 61 h 61"/>
              <a:gd name="T2" fmla="*/ 68 w 94"/>
              <a:gd name="T3" fmla="*/ 26 h 61"/>
              <a:gd name="T4" fmla="*/ 68 w 94"/>
              <a:gd name="T5" fmla="*/ 25 h 61"/>
              <a:gd name="T6" fmla="*/ 71 w 94"/>
              <a:gd name="T7" fmla="*/ 22 h 61"/>
              <a:gd name="T8" fmla="*/ 70 w 94"/>
              <a:gd name="T9" fmla="*/ 13 h 61"/>
              <a:gd name="T10" fmla="*/ 52 w 94"/>
              <a:gd name="T11" fmla="*/ 2 h 61"/>
              <a:gd name="T12" fmla="*/ 43 w 94"/>
              <a:gd name="T13" fmla="*/ 5 h 61"/>
              <a:gd name="T14" fmla="*/ 41 w 94"/>
              <a:gd name="T15" fmla="*/ 8 h 61"/>
              <a:gd name="T16" fmla="*/ 41 w 94"/>
              <a:gd name="T17" fmla="*/ 9 h 61"/>
              <a:gd name="T18" fmla="*/ 0 w 94"/>
              <a:gd name="T19" fmla="*/ 1 h 61"/>
              <a:gd name="T20" fmla="*/ 94 w 94"/>
              <a:gd name="T21" fmla="*/ 61 h 61"/>
              <a:gd name="T22" fmla="*/ 45 w 94"/>
              <a:gd name="T23" fmla="*/ 8 h 61"/>
              <a:gd name="T24" fmla="*/ 52 w 94"/>
              <a:gd name="T25" fmla="*/ 6 h 61"/>
              <a:gd name="T26" fmla="*/ 66 w 94"/>
              <a:gd name="T27" fmla="*/ 14 h 61"/>
              <a:gd name="T28" fmla="*/ 66 w 94"/>
              <a:gd name="T29" fmla="*/ 22 h 61"/>
              <a:gd name="T30" fmla="*/ 65 w 94"/>
              <a:gd name="T31" fmla="*/ 24 h 61"/>
              <a:gd name="T32" fmla="*/ 44 w 94"/>
              <a:gd name="T33" fmla="*/ 11 h 61"/>
              <a:gd name="T34" fmla="*/ 45 w 94"/>
              <a:gd name="T35" fmla="*/ 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" h="61">
                <a:moveTo>
                  <a:pt x="94" y="61"/>
                </a:moveTo>
                <a:cubicBezTo>
                  <a:pt x="94" y="61"/>
                  <a:pt x="87" y="42"/>
                  <a:pt x="68" y="26"/>
                </a:cubicBezTo>
                <a:cubicBezTo>
                  <a:pt x="68" y="26"/>
                  <a:pt x="68" y="25"/>
                  <a:pt x="68" y="25"/>
                </a:cubicBezTo>
                <a:cubicBezTo>
                  <a:pt x="71" y="22"/>
                  <a:pt x="71" y="22"/>
                  <a:pt x="71" y="22"/>
                </a:cubicBezTo>
                <a:cubicBezTo>
                  <a:pt x="73" y="19"/>
                  <a:pt x="72" y="14"/>
                  <a:pt x="70" y="13"/>
                </a:cubicBezTo>
                <a:cubicBezTo>
                  <a:pt x="52" y="2"/>
                  <a:pt x="52" y="2"/>
                  <a:pt x="52" y="2"/>
                </a:cubicBezTo>
                <a:cubicBezTo>
                  <a:pt x="49" y="0"/>
                  <a:pt x="45" y="1"/>
                  <a:pt x="43" y="5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9"/>
                  <a:pt x="41" y="9"/>
                </a:cubicBezTo>
                <a:cubicBezTo>
                  <a:pt x="29" y="5"/>
                  <a:pt x="16" y="2"/>
                  <a:pt x="0" y="1"/>
                </a:cubicBezTo>
                <a:lnTo>
                  <a:pt x="94" y="61"/>
                </a:lnTo>
                <a:close/>
                <a:moveTo>
                  <a:pt x="45" y="8"/>
                </a:moveTo>
                <a:cubicBezTo>
                  <a:pt x="47" y="6"/>
                  <a:pt x="50" y="5"/>
                  <a:pt x="52" y="6"/>
                </a:cubicBezTo>
                <a:cubicBezTo>
                  <a:pt x="66" y="14"/>
                  <a:pt x="66" y="14"/>
                  <a:pt x="66" y="14"/>
                </a:cubicBezTo>
                <a:cubicBezTo>
                  <a:pt x="68" y="16"/>
                  <a:pt x="68" y="19"/>
                  <a:pt x="66" y="22"/>
                </a:cubicBezTo>
                <a:cubicBezTo>
                  <a:pt x="65" y="24"/>
                  <a:pt x="65" y="24"/>
                  <a:pt x="65" y="24"/>
                </a:cubicBezTo>
                <a:cubicBezTo>
                  <a:pt x="59" y="19"/>
                  <a:pt x="52" y="14"/>
                  <a:pt x="44" y="11"/>
                </a:cubicBezTo>
                <a:lnTo>
                  <a:pt x="45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02" name="Freeform 189">
            <a:extLst>
              <a:ext uri="{FF2B5EF4-FFF2-40B4-BE49-F238E27FC236}">
                <a16:creationId xmlns:a16="http://schemas.microsoft.com/office/drawing/2014/main" id="{51588798-922E-4581-9417-B4ACAC916F7C}"/>
              </a:ext>
            </a:extLst>
          </p:cNvPr>
          <p:cNvSpPr>
            <a:spLocks noEditPoints="1"/>
          </p:cNvSpPr>
          <p:nvPr/>
        </p:nvSpPr>
        <p:spPr bwMode="auto">
          <a:xfrm>
            <a:off x="10202863" y="5946775"/>
            <a:ext cx="430212" cy="476250"/>
          </a:xfrm>
          <a:custGeom>
            <a:avLst/>
            <a:gdLst>
              <a:gd name="T0" fmla="*/ 0 w 271"/>
              <a:gd name="T1" fmla="*/ 0 h 300"/>
              <a:gd name="T2" fmla="*/ 58 w 271"/>
              <a:gd name="T3" fmla="*/ 300 h 300"/>
              <a:gd name="T4" fmla="*/ 221 w 271"/>
              <a:gd name="T5" fmla="*/ 300 h 300"/>
              <a:gd name="T6" fmla="*/ 271 w 271"/>
              <a:gd name="T7" fmla="*/ 0 h 300"/>
              <a:gd name="T8" fmla="*/ 0 w 271"/>
              <a:gd name="T9" fmla="*/ 0 h 300"/>
              <a:gd name="T10" fmla="*/ 65 w 271"/>
              <a:gd name="T11" fmla="*/ 287 h 300"/>
              <a:gd name="T12" fmla="*/ 20 w 271"/>
              <a:gd name="T13" fmla="*/ 15 h 300"/>
              <a:gd name="T14" fmla="*/ 41 w 271"/>
              <a:gd name="T15" fmla="*/ 15 h 300"/>
              <a:gd name="T16" fmla="*/ 80 w 271"/>
              <a:gd name="T17" fmla="*/ 287 h 300"/>
              <a:gd name="T18" fmla="*/ 65 w 271"/>
              <a:gd name="T19" fmla="*/ 287 h 300"/>
              <a:gd name="T20" fmla="*/ 93 w 271"/>
              <a:gd name="T21" fmla="*/ 287 h 300"/>
              <a:gd name="T22" fmla="*/ 60 w 271"/>
              <a:gd name="T23" fmla="*/ 15 h 300"/>
              <a:gd name="T24" fmla="*/ 84 w 271"/>
              <a:gd name="T25" fmla="*/ 15 h 300"/>
              <a:gd name="T26" fmla="*/ 105 w 271"/>
              <a:gd name="T27" fmla="*/ 287 h 300"/>
              <a:gd name="T28" fmla="*/ 93 w 271"/>
              <a:gd name="T29" fmla="*/ 287 h 300"/>
              <a:gd name="T30" fmla="*/ 118 w 271"/>
              <a:gd name="T31" fmla="*/ 287 h 300"/>
              <a:gd name="T32" fmla="*/ 103 w 271"/>
              <a:gd name="T33" fmla="*/ 15 h 300"/>
              <a:gd name="T34" fmla="*/ 125 w 271"/>
              <a:gd name="T35" fmla="*/ 15 h 300"/>
              <a:gd name="T36" fmla="*/ 133 w 271"/>
              <a:gd name="T37" fmla="*/ 287 h 300"/>
              <a:gd name="T38" fmla="*/ 118 w 271"/>
              <a:gd name="T39" fmla="*/ 287 h 300"/>
              <a:gd name="T40" fmla="*/ 159 w 271"/>
              <a:gd name="T41" fmla="*/ 287 h 300"/>
              <a:gd name="T42" fmla="*/ 144 w 271"/>
              <a:gd name="T43" fmla="*/ 287 h 300"/>
              <a:gd name="T44" fmla="*/ 144 w 271"/>
              <a:gd name="T45" fmla="*/ 15 h 300"/>
              <a:gd name="T46" fmla="*/ 168 w 271"/>
              <a:gd name="T47" fmla="*/ 15 h 300"/>
              <a:gd name="T48" fmla="*/ 159 w 271"/>
              <a:gd name="T49" fmla="*/ 287 h 300"/>
              <a:gd name="T50" fmla="*/ 170 w 271"/>
              <a:gd name="T51" fmla="*/ 287 h 300"/>
              <a:gd name="T52" fmla="*/ 187 w 271"/>
              <a:gd name="T53" fmla="*/ 15 h 300"/>
              <a:gd name="T54" fmla="*/ 208 w 271"/>
              <a:gd name="T55" fmla="*/ 15 h 300"/>
              <a:gd name="T56" fmla="*/ 185 w 271"/>
              <a:gd name="T57" fmla="*/ 287 h 300"/>
              <a:gd name="T58" fmla="*/ 170 w 271"/>
              <a:gd name="T59" fmla="*/ 287 h 300"/>
              <a:gd name="T60" fmla="*/ 211 w 271"/>
              <a:gd name="T61" fmla="*/ 287 h 300"/>
              <a:gd name="T62" fmla="*/ 198 w 271"/>
              <a:gd name="T63" fmla="*/ 287 h 300"/>
              <a:gd name="T64" fmla="*/ 228 w 271"/>
              <a:gd name="T65" fmla="*/ 15 h 300"/>
              <a:gd name="T66" fmla="*/ 251 w 271"/>
              <a:gd name="T67" fmla="*/ 15 h 300"/>
              <a:gd name="T68" fmla="*/ 211 w 271"/>
              <a:gd name="T69" fmla="*/ 28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1" h="300">
                <a:moveTo>
                  <a:pt x="0" y="0"/>
                </a:moveTo>
                <a:lnTo>
                  <a:pt x="58" y="300"/>
                </a:lnTo>
                <a:lnTo>
                  <a:pt x="221" y="300"/>
                </a:lnTo>
                <a:lnTo>
                  <a:pt x="271" y="0"/>
                </a:lnTo>
                <a:lnTo>
                  <a:pt x="0" y="0"/>
                </a:lnTo>
                <a:close/>
                <a:moveTo>
                  <a:pt x="65" y="287"/>
                </a:moveTo>
                <a:lnTo>
                  <a:pt x="20" y="15"/>
                </a:lnTo>
                <a:lnTo>
                  <a:pt x="41" y="15"/>
                </a:lnTo>
                <a:lnTo>
                  <a:pt x="80" y="287"/>
                </a:lnTo>
                <a:lnTo>
                  <a:pt x="65" y="287"/>
                </a:lnTo>
                <a:close/>
                <a:moveTo>
                  <a:pt x="93" y="287"/>
                </a:moveTo>
                <a:lnTo>
                  <a:pt x="60" y="15"/>
                </a:lnTo>
                <a:lnTo>
                  <a:pt x="84" y="15"/>
                </a:lnTo>
                <a:lnTo>
                  <a:pt x="105" y="287"/>
                </a:lnTo>
                <a:lnTo>
                  <a:pt x="93" y="287"/>
                </a:lnTo>
                <a:close/>
                <a:moveTo>
                  <a:pt x="118" y="287"/>
                </a:moveTo>
                <a:lnTo>
                  <a:pt x="103" y="15"/>
                </a:lnTo>
                <a:lnTo>
                  <a:pt x="125" y="15"/>
                </a:lnTo>
                <a:lnTo>
                  <a:pt x="133" y="287"/>
                </a:lnTo>
                <a:lnTo>
                  <a:pt x="118" y="287"/>
                </a:lnTo>
                <a:close/>
                <a:moveTo>
                  <a:pt x="159" y="287"/>
                </a:moveTo>
                <a:lnTo>
                  <a:pt x="144" y="287"/>
                </a:lnTo>
                <a:lnTo>
                  <a:pt x="144" y="15"/>
                </a:lnTo>
                <a:lnTo>
                  <a:pt x="168" y="15"/>
                </a:lnTo>
                <a:lnTo>
                  <a:pt x="159" y="287"/>
                </a:lnTo>
                <a:close/>
                <a:moveTo>
                  <a:pt x="170" y="287"/>
                </a:moveTo>
                <a:lnTo>
                  <a:pt x="187" y="15"/>
                </a:lnTo>
                <a:lnTo>
                  <a:pt x="208" y="15"/>
                </a:lnTo>
                <a:lnTo>
                  <a:pt x="185" y="287"/>
                </a:lnTo>
                <a:lnTo>
                  <a:pt x="170" y="287"/>
                </a:lnTo>
                <a:close/>
                <a:moveTo>
                  <a:pt x="211" y="287"/>
                </a:moveTo>
                <a:lnTo>
                  <a:pt x="198" y="287"/>
                </a:lnTo>
                <a:lnTo>
                  <a:pt x="228" y="15"/>
                </a:lnTo>
                <a:lnTo>
                  <a:pt x="251" y="15"/>
                </a:lnTo>
                <a:lnTo>
                  <a:pt x="211" y="2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03" name="Freeform 190">
            <a:extLst>
              <a:ext uri="{FF2B5EF4-FFF2-40B4-BE49-F238E27FC236}">
                <a16:creationId xmlns:a16="http://schemas.microsoft.com/office/drawing/2014/main" id="{DA2AD4BF-6872-4A8B-859A-F656B11DAEFF}"/>
              </a:ext>
            </a:extLst>
          </p:cNvPr>
          <p:cNvSpPr>
            <a:spLocks noEditPoints="1"/>
          </p:cNvSpPr>
          <p:nvPr/>
        </p:nvSpPr>
        <p:spPr bwMode="auto">
          <a:xfrm>
            <a:off x="10199688" y="5810250"/>
            <a:ext cx="436562" cy="104775"/>
          </a:xfrm>
          <a:custGeom>
            <a:avLst/>
            <a:gdLst>
              <a:gd name="T0" fmla="*/ 128 w 128"/>
              <a:gd name="T1" fmla="*/ 31 h 31"/>
              <a:gd name="T2" fmla="*/ 80 w 128"/>
              <a:gd name="T3" fmla="*/ 14 h 31"/>
              <a:gd name="T4" fmla="*/ 80 w 128"/>
              <a:gd name="T5" fmla="*/ 12 h 31"/>
              <a:gd name="T6" fmla="*/ 81 w 128"/>
              <a:gd name="T7" fmla="*/ 8 h 31"/>
              <a:gd name="T8" fmla="*/ 74 w 128"/>
              <a:gd name="T9" fmla="*/ 0 h 31"/>
              <a:gd name="T10" fmla="*/ 50 w 128"/>
              <a:gd name="T11" fmla="*/ 0 h 31"/>
              <a:gd name="T12" fmla="*/ 44 w 128"/>
              <a:gd name="T13" fmla="*/ 8 h 31"/>
              <a:gd name="T14" fmla="*/ 44 w 128"/>
              <a:gd name="T15" fmla="*/ 12 h 31"/>
              <a:gd name="T16" fmla="*/ 44 w 128"/>
              <a:gd name="T17" fmla="*/ 14 h 31"/>
              <a:gd name="T18" fmla="*/ 0 w 128"/>
              <a:gd name="T19" fmla="*/ 31 h 31"/>
              <a:gd name="T20" fmla="*/ 128 w 128"/>
              <a:gd name="T21" fmla="*/ 31 h 31"/>
              <a:gd name="T22" fmla="*/ 48 w 128"/>
              <a:gd name="T23" fmla="*/ 10 h 31"/>
              <a:gd name="T24" fmla="*/ 53 w 128"/>
              <a:gd name="T25" fmla="*/ 4 h 31"/>
              <a:gd name="T26" fmla="*/ 71 w 128"/>
              <a:gd name="T27" fmla="*/ 4 h 31"/>
              <a:gd name="T28" fmla="*/ 76 w 128"/>
              <a:gd name="T29" fmla="*/ 10 h 31"/>
              <a:gd name="T30" fmla="*/ 76 w 128"/>
              <a:gd name="T31" fmla="*/ 13 h 31"/>
              <a:gd name="T32" fmla="*/ 48 w 128"/>
              <a:gd name="T33" fmla="*/ 13 h 31"/>
              <a:gd name="T34" fmla="*/ 48 w 128"/>
              <a:gd name="T35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31">
                <a:moveTo>
                  <a:pt x="128" y="31"/>
                </a:moveTo>
                <a:cubicBezTo>
                  <a:pt x="128" y="31"/>
                  <a:pt x="109" y="18"/>
                  <a:pt x="80" y="14"/>
                </a:cubicBezTo>
                <a:cubicBezTo>
                  <a:pt x="80" y="13"/>
                  <a:pt x="80" y="13"/>
                  <a:pt x="80" y="12"/>
                </a:cubicBezTo>
                <a:cubicBezTo>
                  <a:pt x="81" y="8"/>
                  <a:pt x="81" y="8"/>
                  <a:pt x="81" y="8"/>
                </a:cubicBezTo>
                <a:cubicBezTo>
                  <a:pt x="81" y="4"/>
                  <a:pt x="78" y="0"/>
                  <a:pt x="74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6" y="0"/>
                  <a:pt x="43" y="4"/>
                  <a:pt x="44" y="8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3"/>
                  <a:pt x="44" y="14"/>
                  <a:pt x="44" y="14"/>
                </a:cubicBezTo>
                <a:cubicBezTo>
                  <a:pt x="30" y="16"/>
                  <a:pt x="15" y="22"/>
                  <a:pt x="0" y="31"/>
                </a:cubicBezTo>
                <a:lnTo>
                  <a:pt x="128" y="31"/>
                </a:lnTo>
                <a:close/>
                <a:moveTo>
                  <a:pt x="48" y="10"/>
                </a:moveTo>
                <a:cubicBezTo>
                  <a:pt x="48" y="7"/>
                  <a:pt x="50" y="4"/>
                  <a:pt x="53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4"/>
                  <a:pt x="76" y="7"/>
                  <a:pt x="76" y="10"/>
                </a:cubicBezTo>
                <a:cubicBezTo>
                  <a:pt x="76" y="13"/>
                  <a:pt x="76" y="13"/>
                  <a:pt x="76" y="13"/>
                </a:cubicBezTo>
                <a:cubicBezTo>
                  <a:pt x="68" y="12"/>
                  <a:pt x="58" y="12"/>
                  <a:pt x="48" y="13"/>
                </a:cubicBezTo>
                <a:lnTo>
                  <a:pt x="48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04" name="Freeform 191">
            <a:extLst>
              <a:ext uri="{FF2B5EF4-FFF2-40B4-BE49-F238E27FC236}">
                <a16:creationId xmlns:a16="http://schemas.microsoft.com/office/drawing/2014/main" id="{B2D53C27-D5FD-4B22-8DD6-49F23CEB9099}"/>
              </a:ext>
            </a:extLst>
          </p:cNvPr>
          <p:cNvSpPr>
            <a:spLocks/>
          </p:cNvSpPr>
          <p:nvPr/>
        </p:nvSpPr>
        <p:spPr bwMode="auto">
          <a:xfrm>
            <a:off x="11118850" y="5878513"/>
            <a:ext cx="374650" cy="323850"/>
          </a:xfrm>
          <a:custGeom>
            <a:avLst/>
            <a:gdLst>
              <a:gd name="T0" fmla="*/ 92 w 110"/>
              <a:gd name="T1" fmla="*/ 29 h 95"/>
              <a:gd name="T2" fmla="*/ 110 w 110"/>
              <a:gd name="T3" fmla="*/ 17 h 95"/>
              <a:gd name="T4" fmla="*/ 66 w 110"/>
              <a:gd name="T5" fmla="*/ 17 h 95"/>
              <a:gd name="T6" fmla="*/ 53 w 110"/>
              <a:gd name="T7" fmla="*/ 0 h 95"/>
              <a:gd name="T8" fmla="*/ 21 w 110"/>
              <a:gd name="T9" fmla="*/ 0 h 95"/>
              <a:gd name="T10" fmla="*/ 1 w 110"/>
              <a:gd name="T11" fmla="*/ 20 h 95"/>
              <a:gd name="T12" fmla="*/ 0 w 110"/>
              <a:gd name="T13" fmla="*/ 95 h 95"/>
              <a:gd name="T14" fmla="*/ 82 w 110"/>
              <a:gd name="T15" fmla="*/ 95 h 95"/>
              <a:gd name="T16" fmla="*/ 92 w 110"/>
              <a:gd name="T17" fmla="*/ 2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95">
                <a:moveTo>
                  <a:pt x="92" y="29"/>
                </a:moveTo>
                <a:cubicBezTo>
                  <a:pt x="98" y="23"/>
                  <a:pt x="104" y="19"/>
                  <a:pt x="110" y="17"/>
                </a:cubicBezTo>
                <a:cubicBezTo>
                  <a:pt x="66" y="17"/>
                  <a:pt x="66" y="17"/>
                  <a:pt x="66" y="17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35" y="0"/>
                  <a:pt x="21" y="0"/>
                </a:cubicBezTo>
                <a:cubicBezTo>
                  <a:pt x="7" y="0"/>
                  <a:pt x="1" y="3"/>
                  <a:pt x="1" y="20"/>
                </a:cubicBezTo>
                <a:cubicBezTo>
                  <a:pt x="1" y="38"/>
                  <a:pt x="0" y="95"/>
                  <a:pt x="0" y="95"/>
                </a:cubicBezTo>
                <a:cubicBezTo>
                  <a:pt x="82" y="95"/>
                  <a:pt x="82" y="95"/>
                  <a:pt x="82" y="95"/>
                </a:cubicBezTo>
                <a:cubicBezTo>
                  <a:pt x="70" y="74"/>
                  <a:pt x="74" y="47"/>
                  <a:pt x="92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05" name="Freeform 192">
            <a:extLst>
              <a:ext uri="{FF2B5EF4-FFF2-40B4-BE49-F238E27FC236}">
                <a16:creationId xmlns:a16="http://schemas.microsoft.com/office/drawing/2014/main" id="{4B924DA2-E36E-478E-A53C-31437D50C1AF}"/>
              </a:ext>
            </a:extLst>
          </p:cNvPr>
          <p:cNvSpPr>
            <a:spLocks noEditPoints="1"/>
          </p:cNvSpPr>
          <p:nvPr/>
        </p:nvSpPr>
        <p:spPr bwMode="auto">
          <a:xfrm>
            <a:off x="11401425" y="5943600"/>
            <a:ext cx="344488" cy="336550"/>
          </a:xfrm>
          <a:custGeom>
            <a:avLst/>
            <a:gdLst>
              <a:gd name="T0" fmla="*/ 83 w 101"/>
              <a:gd name="T1" fmla="*/ 18 h 99"/>
              <a:gd name="T2" fmla="*/ 18 w 101"/>
              <a:gd name="T3" fmla="*/ 18 h 99"/>
              <a:gd name="T4" fmla="*/ 18 w 101"/>
              <a:gd name="T5" fmla="*/ 81 h 99"/>
              <a:gd name="T6" fmla="*/ 83 w 101"/>
              <a:gd name="T7" fmla="*/ 81 h 99"/>
              <a:gd name="T8" fmla="*/ 83 w 101"/>
              <a:gd name="T9" fmla="*/ 18 h 99"/>
              <a:gd name="T10" fmla="*/ 28 w 101"/>
              <a:gd name="T11" fmla="*/ 71 h 99"/>
              <a:gd name="T12" fmla="*/ 28 w 101"/>
              <a:gd name="T13" fmla="*/ 27 h 99"/>
              <a:gd name="T14" fmla="*/ 73 w 101"/>
              <a:gd name="T15" fmla="*/ 27 h 99"/>
              <a:gd name="T16" fmla="*/ 73 w 101"/>
              <a:gd name="T17" fmla="*/ 71 h 99"/>
              <a:gd name="T18" fmla="*/ 28 w 101"/>
              <a:gd name="T19" fmla="*/ 7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99">
                <a:moveTo>
                  <a:pt x="83" y="18"/>
                </a:moveTo>
                <a:cubicBezTo>
                  <a:pt x="65" y="0"/>
                  <a:pt x="36" y="0"/>
                  <a:pt x="18" y="18"/>
                </a:cubicBezTo>
                <a:cubicBezTo>
                  <a:pt x="0" y="35"/>
                  <a:pt x="0" y="63"/>
                  <a:pt x="18" y="81"/>
                </a:cubicBezTo>
                <a:cubicBezTo>
                  <a:pt x="36" y="99"/>
                  <a:pt x="65" y="99"/>
                  <a:pt x="83" y="81"/>
                </a:cubicBezTo>
                <a:cubicBezTo>
                  <a:pt x="101" y="63"/>
                  <a:pt x="101" y="35"/>
                  <a:pt x="83" y="18"/>
                </a:cubicBezTo>
                <a:close/>
                <a:moveTo>
                  <a:pt x="28" y="71"/>
                </a:moveTo>
                <a:cubicBezTo>
                  <a:pt x="16" y="59"/>
                  <a:pt x="16" y="39"/>
                  <a:pt x="28" y="27"/>
                </a:cubicBezTo>
                <a:cubicBezTo>
                  <a:pt x="41" y="15"/>
                  <a:pt x="61" y="15"/>
                  <a:pt x="73" y="27"/>
                </a:cubicBezTo>
                <a:cubicBezTo>
                  <a:pt x="86" y="39"/>
                  <a:pt x="86" y="59"/>
                  <a:pt x="73" y="71"/>
                </a:cubicBezTo>
                <a:cubicBezTo>
                  <a:pt x="61" y="84"/>
                  <a:pt x="41" y="84"/>
                  <a:pt x="28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06" name="Freeform 193">
            <a:extLst>
              <a:ext uri="{FF2B5EF4-FFF2-40B4-BE49-F238E27FC236}">
                <a16:creationId xmlns:a16="http://schemas.microsoft.com/office/drawing/2014/main" id="{08CA137E-0E7E-484A-9BE8-CC36F86EC2FB}"/>
              </a:ext>
            </a:extLst>
          </p:cNvPr>
          <p:cNvSpPr>
            <a:spLocks noEditPoints="1"/>
          </p:cNvSpPr>
          <p:nvPr/>
        </p:nvSpPr>
        <p:spPr bwMode="auto">
          <a:xfrm>
            <a:off x="11234738" y="6226175"/>
            <a:ext cx="222250" cy="214313"/>
          </a:xfrm>
          <a:custGeom>
            <a:avLst/>
            <a:gdLst>
              <a:gd name="T0" fmla="*/ 61 w 65"/>
              <a:gd name="T1" fmla="*/ 3 h 63"/>
              <a:gd name="T2" fmla="*/ 48 w 65"/>
              <a:gd name="T3" fmla="*/ 3 h 63"/>
              <a:gd name="T4" fmla="*/ 47 w 65"/>
              <a:gd name="T5" fmla="*/ 4 h 63"/>
              <a:gd name="T6" fmla="*/ 61 w 65"/>
              <a:gd name="T7" fmla="*/ 17 h 63"/>
              <a:gd name="T8" fmla="*/ 61 w 65"/>
              <a:gd name="T9" fmla="*/ 16 h 63"/>
              <a:gd name="T10" fmla="*/ 61 w 65"/>
              <a:gd name="T11" fmla="*/ 3 h 63"/>
              <a:gd name="T12" fmla="*/ 4 w 65"/>
              <a:gd name="T13" fmla="*/ 46 h 63"/>
              <a:gd name="T14" fmla="*/ 4 w 65"/>
              <a:gd name="T15" fmla="*/ 59 h 63"/>
              <a:gd name="T16" fmla="*/ 17 w 65"/>
              <a:gd name="T17" fmla="*/ 59 h 63"/>
              <a:gd name="T18" fmla="*/ 56 w 65"/>
              <a:gd name="T19" fmla="*/ 21 h 63"/>
              <a:gd name="T20" fmla="*/ 43 w 65"/>
              <a:gd name="T21" fmla="*/ 8 h 63"/>
              <a:gd name="T22" fmla="*/ 4 w 65"/>
              <a:gd name="T23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3">
                <a:moveTo>
                  <a:pt x="61" y="3"/>
                </a:moveTo>
                <a:cubicBezTo>
                  <a:pt x="58" y="0"/>
                  <a:pt x="52" y="0"/>
                  <a:pt x="48" y="3"/>
                </a:cubicBezTo>
                <a:cubicBezTo>
                  <a:pt x="47" y="4"/>
                  <a:pt x="47" y="4"/>
                  <a:pt x="47" y="4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5" y="13"/>
                  <a:pt x="65" y="7"/>
                  <a:pt x="61" y="3"/>
                </a:cubicBezTo>
                <a:close/>
                <a:moveTo>
                  <a:pt x="4" y="46"/>
                </a:moveTo>
                <a:cubicBezTo>
                  <a:pt x="0" y="50"/>
                  <a:pt x="0" y="55"/>
                  <a:pt x="4" y="59"/>
                </a:cubicBezTo>
                <a:cubicBezTo>
                  <a:pt x="8" y="63"/>
                  <a:pt x="14" y="63"/>
                  <a:pt x="17" y="59"/>
                </a:cubicBezTo>
                <a:cubicBezTo>
                  <a:pt x="56" y="21"/>
                  <a:pt x="56" y="21"/>
                  <a:pt x="56" y="21"/>
                </a:cubicBezTo>
                <a:cubicBezTo>
                  <a:pt x="43" y="8"/>
                  <a:pt x="43" y="8"/>
                  <a:pt x="43" y="8"/>
                </a:cubicBezTo>
                <a:lnTo>
                  <a:pt x="4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07" name="Freeform 194">
            <a:extLst>
              <a:ext uri="{FF2B5EF4-FFF2-40B4-BE49-F238E27FC236}">
                <a16:creationId xmlns:a16="http://schemas.microsoft.com/office/drawing/2014/main" id="{C71DE4ED-78DF-453C-B533-20ABB486A722}"/>
              </a:ext>
            </a:extLst>
          </p:cNvPr>
          <p:cNvSpPr>
            <a:spLocks/>
          </p:cNvSpPr>
          <p:nvPr/>
        </p:nvSpPr>
        <p:spPr bwMode="auto">
          <a:xfrm>
            <a:off x="2781300" y="1419225"/>
            <a:ext cx="222250" cy="68263"/>
          </a:xfrm>
          <a:custGeom>
            <a:avLst/>
            <a:gdLst>
              <a:gd name="T0" fmla="*/ 0 w 140"/>
              <a:gd name="T1" fmla="*/ 43 h 43"/>
              <a:gd name="T2" fmla="*/ 0 w 140"/>
              <a:gd name="T3" fmla="*/ 0 h 43"/>
              <a:gd name="T4" fmla="*/ 140 w 140"/>
              <a:gd name="T5" fmla="*/ 0 h 43"/>
              <a:gd name="T6" fmla="*/ 140 w 140"/>
              <a:gd name="T7" fmla="*/ 43 h 43"/>
              <a:gd name="T8" fmla="*/ 0 w 140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43">
                <a:moveTo>
                  <a:pt x="0" y="43"/>
                </a:moveTo>
                <a:lnTo>
                  <a:pt x="0" y="0"/>
                </a:lnTo>
                <a:lnTo>
                  <a:pt x="140" y="0"/>
                </a:lnTo>
                <a:lnTo>
                  <a:pt x="140" y="43"/>
                </a:lnTo>
                <a:lnTo>
                  <a:pt x="0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08" name="Freeform 195">
            <a:extLst>
              <a:ext uri="{FF2B5EF4-FFF2-40B4-BE49-F238E27FC236}">
                <a16:creationId xmlns:a16="http://schemas.microsoft.com/office/drawing/2014/main" id="{27EEBAEF-A474-4266-AB58-A2F0D4216596}"/>
              </a:ext>
            </a:extLst>
          </p:cNvPr>
          <p:cNvSpPr>
            <a:spLocks/>
          </p:cNvSpPr>
          <p:nvPr/>
        </p:nvSpPr>
        <p:spPr bwMode="auto">
          <a:xfrm>
            <a:off x="2781300" y="1525588"/>
            <a:ext cx="222250" cy="71437"/>
          </a:xfrm>
          <a:custGeom>
            <a:avLst/>
            <a:gdLst>
              <a:gd name="T0" fmla="*/ 0 w 140"/>
              <a:gd name="T1" fmla="*/ 45 h 45"/>
              <a:gd name="T2" fmla="*/ 0 w 140"/>
              <a:gd name="T3" fmla="*/ 0 h 45"/>
              <a:gd name="T4" fmla="*/ 140 w 140"/>
              <a:gd name="T5" fmla="*/ 0 h 45"/>
              <a:gd name="T6" fmla="*/ 140 w 140"/>
              <a:gd name="T7" fmla="*/ 45 h 45"/>
              <a:gd name="T8" fmla="*/ 0 w 140"/>
              <a:gd name="T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45">
                <a:moveTo>
                  <a:pt x="0" y="45"/>
                </a:moveTo>
                <a:lnTo>
                  <a:pt x="0" y="0"/>
                </a:lnTo>
                <a:lnTo>
                  <a:pt x="140" y="0"/>
                </a:lnTo>
                <a:lnTo>
                  <a:pt x="140" y="45"/>
                </a:lnTo>
                <a:lnTo>
                  <a:pt x="0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09" name="Freeform 196">
            <a:extLst>
              <a:ext uri="{FF2B5EF4-FFF2-40B4-BE49-F238E27FC236}">
                <a16:creationId xmlns:a16="http://schemas.microsoft.com/office/drawing/2014/main" id="{5C507A17-4D39-45E6-9298-D348331FB9AF}"/>
              </a:ext>
            </a:extLst>
          </p:cNvPr>
          <p:cNvSpPr>
            <a:spLocks/>
          </p:cNvSpPr>
          <p:nvPr/>
        </p:nvSpPr>
        <p:spPr bwMode="auto">
          <a:xfrm>
            <a:off x="2781300" y="1692275"/>
            <a:ext cx="222250" cy="71438"/>
          </a:xfrm>
          <a:custGeom>
            <a:avLst/>
            <a:gdLst>
              <a:gd name="T0" fmla="*/ 0 w 140"/>
              <a:gd name="T1" fmla="*/ 45 h 45"/>
              <a:gd name="T2" fmla="*/ 0 w 140"/>
              <a:gd name="T3" fmla="*/ 0 h 45"/>
              <a:gd name="T4" fmla="*/ 140 w 140"/>
              <a:gd name="T5" fmla="*/ 0 h 45"/>
              <a:gd name="T6" fmla="*/ 140 w 140"/>
              <a:gd name="T7" fmla="*/ 45 h 45"/>
              <a:gd name="T8" fmla="*/ 0 w 140"/>
              <a:gd name="T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45">
                <a:moveTo>
                  <a:pt x="0" y="45"/>
                </a:moveTo>
                <a:lnTo>
                  <a:pt x="0" y="0"/>
                </a:lnTo>
                <a:lnTo>
                  <a:pt x="140" y="0"/>
                </a:lnTo>
                <a:lnTo>
                  <a:pt x="140" y="45"/>
                </a:lnTo>
                <a:lnTo>
                  <a:pt x="0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10" name="Freeform 197">
            <a:extLst>
              <a:ext uri="{FF2B5EF4-FFF2-40B4-BE49-F238E27FC236}">
                <a16:creationId xmlns:a16="http://schemas.microsoft.com/office/drawing/2014/main" id="{59D984D7-B8A8-49AA-AD14-1430082C693C}"/>
              </a:ext>
            </a:extLst>
          </p:cNvPr>
          <p:cNvSpPr>
            <a:spLocks/>
          </p:cNvSpPr>
          <p:nvPr/>
        </p:nvSpPr>
        <p:spPr bwMode="auto">
          <a:xfrm>
            <a:off x="2781300" y="1801813"/>
            <a:ext cx="222250" cy="68262"/>
          </a:xfrm>
          <a:custGeom>
            <a:avLst/>
            <a:gdLst>
              <a:gd name="T0" fmla="*/ 0 w 140"/>
              <a:gd name="T1" fmla="*/ 43 h 43"/>
              <a:gd name="T2" fmla="*/ 0 w 140"/>
              <a:gd name="T3" fmla="*/ 0 h 43"/>
              <a:gd name="T4" fmla="*/ 140 w 140"/>
              <a:gd name="T5" fmla="*/ 0 h 43"/>
              <a:gd name="T6" fmla="*/ 140 w 140"/>
              <a:gd name="T7" fmla="*/ 43 h 43"/>
              <a:gd name="T8" fmla="*/ 0 w 140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43">
                <a:moveTo>
                  <a:pt x="0" y="43"/>
                </a:moveTo>
                <a:lnTo>
                  <a:pt x="0" y="0"/>
                </a:lnTo>
                <a:lnTo>
                  <a:pt x="140" y="0"/>
                </a:lnTo>
                <a:lnTo>
                  <a:pt x="140" y="43"/>
                </a:lnTo>
                <a:lnTo>
                  <a:pt x="0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011" name="Rectangle 198">
            <a:extLst>
              <a:ext uri="{FF2B5EF4-FFF2-40B4-BE49-F238E27FC236}">
                <a16:creationId xmlns:a16="http://schemas.microsoft.com/office/drawing/2014/main" id="{64DBA398-3A3D-44C9-A382-32F82163E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1419225"/>
            <a:ext cx="1778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5012" name="Rectangle 199">
            <a:extLst>
              <a:ext uri="{FF2B5EF4-FFF2-40B4-BE49-F238E27FC236}">
                <a16:creationId xmlns:a16="http://schemas.microsoft.com/office/drawing/2014/main" id="{43E577A6-B210-487B-9BC3-90DF7C87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1692275"/>
            <a:ext cx="1778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8">
            <a:extLst>
              <a:ext uri="{FF2B5EF4-FFF2-40B4-BE49-F238E27FC236}">
                <a16:creationId xmlns:a16="http://schemas.microsoft.com/office/drawing/2014/main" id="{B618358C-783E-42A1-A065-0F0C4BA9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">
            <a:extLst>
              <a:ext uri="{FF2B5EF4-FFF2-40B4-BE49-F238E27FC236}">
                <a16:creationId xmlns:a16="http://schemas.microsoft.com/office/drawing/2014/main" id="{8ECD4EC6-4B72-4291-BED5-4FA795889E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0" y="2141538"/>
            <a:ext cx="5181600" cy="2690812"/>
            <a:chOff x="0" y="0"/>
            <a:chExt cx="5130840" cy="4716077"/>
          </a:xfrm>
        </p:grpSpPr>
        <p:pic>
          <p:nvPicPr>
            <p:cNvPr id="8196" name="图片 12">
              <a:extLst>
                <a:ext uri="{FF2B5EF4-FFF2-40B4-BE49-F238E27FC236}">
                  <a16:creationId xmlns:a16="http://schemas.microsoft.com/office/drawing/2014/main" id="{F5EBB142-2EB4-4227-BE4B-B8EAABA23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3" t="61484" r="7758"/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图片 13">
              <a:extLst>
                <a:ext uri="{FF2B5EF4-FFF2-40B4-BE49-F238E27FC236}">
                  <a16:creationId xmlns:a16="http://schemas.microsoft.com/office/drawing/2014/main" id="{56B7BED1-AAF8-4390-A345-D0FE3F858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3" t="61484" r="7758"/>
            <a:stretch>
              <a:fillRect/>
            </a:stretch>
          </p:blipFill>
          <p:spPr bwMode="auto">
            <a:xfrm rot="1703123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矩形 3">
            <a:extLst>
              <a:ext uri="{FF2B5EF4-FFF2-40B4-BE49-F238E27FC236}">
                <a16:creationId xmlns:a16="http://schemas.microsoft.com/office/drawing/2014/main" id="{4AF28EC4-9039-4F3D-B3C3-17F71BEE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129" y="3044279"/>
            <a:ext cx="3822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CONTENTS</a:t>
            </a:r>
            <a:endParaRPr lang="zh-CN" altLang="en-US" sz="4400" dirty="0">
              <a:solidFill>
                <a:srgbClr val="0E34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8199" name="Group 7">
            <a:extLst>
              <a:ext uri="{FF2B5EF4-FFF2-40B4-BE49-F238E27FC236}">
                <a16:creationId xmlns:a16="http://schemas.microsoft.com/office/drawing/2014/main" id="{901086AB-B7B6-4343-BC46-BD07FDB4923D}"/>
              </a:ext>
            </a:extLst>
          </p:cNvPr>
          <p:cNvGrpSpPr>
            <a:grpSpLocks/>
          </p:cNvGrpSpPr>
          <p:nvPr/>
        </p:nvGrpSpPr>
        <p:grpSpPr bwMode="auto">
          <a:xfrm>
            <a:off x="6313488" y="1103313"/>
            <a:ext cx="1139825" cy="4651375"/>
            <a:chOff x="0" y="0"/>
            <a:chExt cx="1140143" cy="4651874"/>
          </a:xfrm>
        </p:grpSpPr>
        <p:sp>
          <p:nvSpPr>
            <p:cNvPr id="8200" name="平行四边形 43">
              <a:extLst>
                <a:ext uri="{FF2B5EF4-FFF2-40B4-BE49-F238E27FC236}">
                  <a16:creationId xmlns:a16="http://schemas.microsoft.com/office/drawing/2014/main" id="{4DE975A0-CDE9-4BF1-9996-124F0C65A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0E34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8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201" name="平行四边形 44">
              <a:extLst>
                <a:ext uri="{FF2B5EF4-FFF2-40B4-BE49-F238E27FC236}">
                  <a16:creationId xmlns:a16="http://schemas.microsoft.com/office/drawing/2014/main" id="{F3323CC7-18FA-46A7-BF42-A48FA845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202" name="平行四边形 45">
              <a:extLst>
                <a:ext uri="{FF2B5EF4-FFF2-40B4-BE49-F238E27FC236}">
                  <a16:creationId xmlns:a16="http://schemas.microsoft.com/office/drawing/2014/main" id="{8DD87700-DC35-41F7-BAED-C827E5DFC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203" name="平行四边形 46">
              <a:extLst>
                <a:ext uri="{FF2B5EF4-FFF2-40B4-BE49-F238E27FC236}">
                  <a16:creationId xmlns:a16="http://schemas.microsoft.com/office/drawing/2014/main" id="{92D76A71-6808-491F-83C3-BBC770C77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204" name="文本框 48">
            <a:extLst>
              <a:ext uri="{FF2B5EF4-FFF2-40B4-BE49-F238E27FC236}">
                <a16:creationId xmlns:a16="http://schemas.microsoft.com/office/drawing/2014/main" id="{FD3759B8-0DFB-4F33-8D4B-ACB1AF716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270000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05" name="文本框 49">
            <a:extLst>
              <a:ext uri="{FF2B5EF4-FFF2-40B4-BE49-F238E27FC236}">
                <a16:creationId xmlns:a16="http://schemas.microsoft.com/office/drawing/2014/main" id="{3DEE23A8-25DF-4A78-9AC4-FC4772E2D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2535238"/>
            <a:ext cx="397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06" name="文本框 50">
            <a:extLst>
              <a:ext uri="{FF2B5EF4-FFF2-40B4-BE49-F238E27FC236}">
                <a16:creationId xmlns:a16="http://schemas.microsoft.com/office/drawing/2014/main" id="{66A6F844-8A5E-447E-987C-93DC6B65D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3800475"/>
            <a:ext cx="397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207" name="文本框 51">
            <a:extLst>
              <a:ext uri="{FF2B5EF4-FFF2-40B4-BE49-F238E27FC236}">
                <a16:creationId xmlns:a16="http://schemas.microsoft.com/office/drawing/2014/main" id="{7334DC9A-A3C3-47FC-ABBD-960C438A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5064125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0518E916-3D43-41CC-B231-79724F41DAAD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9219" name="图片 3">
              <a:extLst>
                <a:ext uri="{FF2B5EF4-FFF2-40B4-BE49-F238E27FC236}">
                  <a16:creationId xmlns:a16="http://schemas.microsoft.com/office/drawing/2014/main" id="{3C26DA5C-CEAD-4647-A832-925410AB0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0" name="Group 4">
              <a:extLst>
                <a:ext uri="{FF2B5EF4-FFF2-40B4-BE49-F238E27FC236}">
                  <a16:creationId xmlns:a16="http://schemas.microsoft.com/office/drawing/2014/main" id="{259DCBBD-FDE4-472E-BEC3-D27920E9BA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9221" name="图片 5">
                <a:extLst>
                  <a:ext uri="{FF2B5EF4-FFF2-40B4-BE49-F238E27FC236}">
                    <a16:creationId xmlns:a16="http://schemas.microsoft.com/office/drawing/2014/main" id="{51C5B784-3DA8-4063-82FD-D28C8AF111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2" name="图片 6">
                <a:extLst>
                  <a:ext uri="{FF2B5EF4-FFF2-40B4-BE49-F238E27FC236}">
                    <a16:creationId xmlns:a16="http://schemas.microsoft.com/office/drawing/2014/main" id="{E9493A48-9434-4A1D-9F7D-33019B7C8C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23" name="矩形 7">
              <a:extLst>
                <a:ext uri="{FF2B5EF4-FFF2-40B4-BE49-F238E27FC236}">
                  <a16:creationId xmlns:a16="http://schemas.microsoft.com/office/drawing/2014/main" id="{3C1BC35D-140A-4078-9899-4406D7814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9224" name="椭圆 12">
            <a:extLst>
              <a:ext uri="{FF2B5EF4-FFF2-40B4-BE49-F238E27FC236}">
                <a16:creationId xmlns:a16="http://schemas.microsoft.com/office/drawing/2014/main" id="{0FE1B680-0FCF-41C8-B012-ABA10B78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2587625"/>
            <a:ext cx="1681162" cy="1682750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225" name="椭圆 13">
            <a:extLst>
              <a:ext uri="{FF2B5EF4-FFF2-40B4-BE49-F238E27FC236}">
                <a16:creationId xmlns:a16="http://schemas.microsoft.com/office/drawing/2014/main" id="{64637934-2B0B-47D6-A987-1304A4608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2762250"/>
            <a:ext cx="1331912" cy="1333500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226" name="Freeform 28">
            <a:extLst>
              <a:ext uri="{FF2B5EF4-FFF2-40B4-BE49-F238E27FC236}">
                <a16:creationId xmlns:a16="http://schemas.microsoft.com/office/drawing/2014/main" id="{4B1E7F9C-0538-4E39-B1B2-414AD9D8A946}"/>
              </a:ext>
            </a:extLst>
          </p:cNvPr>
          <p:cNvSpPr>
            <a:spLocks noEditPoints="1"/>
          </p:cNvSpPr>
          <p:nvPr/>
        </p:nvSpPr>
        <p:spPr bwMode="auto">
          <a:xfrm>
            <a:off x="1538288" y="3052763"/>
            <a:ext cx="411162" cy="49530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TextBox 83">
            <a:extLst>
              <a:ext uri="{FF2B5EF4-FFF2-40B4-BE49-F238E27FC236}">
                <a16:creationId xmlns:a16="http://schemas.microsoft.com/office/drawing/2014/main" id="{2D3B17C3-9E63-44DA-A8B0-3FB75E9E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3586163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228" name="矩形 15">
            <a:extLst>
              <a:ext uri="{FF2B5EF4-FFF2-40B4-BE49-F238E27FC236}">
                <a16:creationId xmlns:a16="http://schemas.microsoft.com/office/drawing/2014/main" id="{9B4F71EB-90FF-4121-969C-4E9C7A8C2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4294188"/>
            <a:ext cx="2611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Here input your text.</a:t>
            </a:r>
          </a:p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Here input your text.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9229" name="Group 13">
            <a:extLst>
              <a:ext uri="{FF2B5EF4-FFF2-40B4-BE49-F238E27FC236}">
                <a16:creationId xmlns:a16="http://schemas.microsoft.com/office/drawing/2014/main" id="{8670DAFD-956F-4D10-B909-7E37C55F229F}"/>
              </a:ext>
            </a:extLst>
          </p:cNvPr>
          <p:cNvGrpSpPr>
            <a:grpSpLocks/>
          </p:cNvGrpSpPr>
          <p:nvPr/>
        </p:nvGrpSpPr>
        <p:grpSpPr bwMode="auto">
          <a:xfrm>
            <a:off x="3803650" y="2587625"/>
            <a:ext cx="1682750" cy="1682750"/>
            <a:chOff x="0" y="0"/>
            <a:chExt cx="1681936" cy="1681936"/>
          </a:xfrm>
        </p:grpSpPr>
        <p:sp>
          <p:nvSpPr>
            <p:cNvPr id="9230" name="椭圆 21">
              <a:extLst>
                <a:ext uri="{FF2B5EF4-FFF2-40B4-BE49-F238E27FC236}">
                  <a16:creationId xmlns:a16="http://schemas.microsoft.com/office/drawing/2014/main" id="{9B9139A4-0F30-48F9-94A8-23FDC3DB8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81936" cy="1681936"/>
            </a:xfrm>
            <a:prstGeom prst="ellipse">
              <a:avLst/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31" name="椭圆 22">
              <a:extLst>
                <a:ext uri="{FF2B5EF4-FFF2-40B4-BE49-F238E27FC236}">
                  <a16:creationId xmlns:a16="http://schemas.microsoft.com/office/drawing/2014/main" id="{A6048665-FACE-48AE-BC78-458A129FE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41" y="174541"/>
              <a:ext cx="1332855" cy="1332855"/>
            </a:xfrm>
            <a:prstGeom prst="ellipse">
              <a:avLst/>
            </a:pr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9232" name="Freeform 25">
            <a:extLst>
              <a:ext uri="{FF2B5EF4-FFF2-40B4-BE49-F238E27FC236}">
                <a16:creationId xmlns:a16="http://schemas.microsoft.com/office/drawing/2014/main" id="{DCD14491-570B-4AC8-911F-08C02B74A674}"/>
              </a:ext>
            </a:extLst>
          </p:cNvPr>
          <p:cNvSpPr>
            <a:spLocks/>
          </p:cNvSpPr>
          <p:nvPr/>
        </p:nvSpPr>
        <p:spPr bwMode="auto">
          <a:xfrm>
            <a:off x="4341813" y="3052763"/>
            <a:ext cx="511175" cy="495300"/>
          </a:xfrm>
          <a:custGeom>
            <a:avLst/>
            <a:gdLst>
              <a:gd name="T0" fmla="*/ 26 w 91"/>
              <a:gd name="T1" fmla="*/ 25 h 88"/>
              <a:gd name="T2" fmla="*/ 51 w 91"/>
              <a:gd name="T3" fmla="*/ 25 h 88"/>
              <a:gd name="T4" fmla="*/ 53 w 91"/>
              <a:gd name="T5" fmla="*/ 21 h 88"/>
              <a:gd name="T6" fmla="*/ 49 w 91"/>
              <a:gd name="T7" fmla="*/ 15 h 88"/>
              <a:gd name="T8" fmla="*/ 50 w 91"/>
              <a:gd name="T9" fmla="*/ 3 h 88"/>
              <a:gd name="T10" fmla="*/ 58 w 91"/>
              <a:gd name="T11" fmla="*/ 0 h 88"/>
              <a:gd name="T12" fmla="*/ 67 w 91"/>
              <a:gd name="T13" fmla="*/ 3 h 88"/>
              <a:gd name="T14" fmla="*/ 68 w 91"/>
              <a:gd name="T15" fmla="*/ 15 h 88"/>
              <a:gd name="T16" fmla="*/ 64 w 91"/>
              <a:gd name="T17" fmla="*/ 21 h 88"/>
              <a:gd name="T18" fmla="*/ 65 w 91"/>
              <a:gd name="T19" fmla="*/ 25 h 88"/>
              <a:gd name="T20" fmla="*/ 91 w 91"/>
              <a:gd name="T21" fmla="*/ 25 h 88"/>
              <a:gd name="T22" fmla="*/ 91 w 91"/>
              <a:gd name="T23" fmla="*/ 49 h 88"/>
              <a:gd name="T24" fmla="*/ 87 w 91"/>
              <a:gd name="T25" fmla="*/ 51 h 88"/>
              <a:gd name="T26" fmla="*/ 81 w 91"/>
              <a:gd name="T27" fmla="*/ 47 h 88"/>
              <a:gd name="T28" fmla="*/ 70 w 91"/>
              <a:gd name="T29" fmla="*/ 48 h 88"/>
              <a:gd name="T30" fmla="*/ 67 w 91"/>
              <a:gd name="T31" fmla="*/ 56 h 88"/>
              <a:gd name="T32" fmla="*/ 70 w 91"/>
              <a:gd name="T33" fmla="*/ 64 h 88"/>
              <a:gd name="T34" fmla="*/ 81 w 91"/>
              <a:gd name="T35" fmla="*/ 65 h 88"/>
              <a:gd name="T36" fmla="*/ 87 w 91"/>
              <a:gd name="T37" fmla="*/ 61 h 88"/>
              <a:gd name="T38" fmla="*/ 91 w 91"/>
              <a:gd name="T39" fmla="*/ 62 h 88"/>
              <a:gd name="T40" fmla="*/ 91 w 91"/>
              <a:gd name="T41" fmla="*/ 88 h 88"/>
              <a:gd name="T42" fmla="*/ 64 w 91"/>
              <a:gd name="T43" fmla="*/ 88 h 88"/>
              <a:gd name="T44" fmla="*/ 63 w 91"/>
              <a:gd name="T45" fmla="*/ 85 h 88"/>
              <a:gd name="T46" fmla="*/ 67 w 91"/>
              <a:gd name="T47" fmla="*/ 79 h 88"/>
              <a:gd name="T48" fmla="*/ 66 w 91"/>
              <a:gd name="T49" fmla="*/ 68 h 88"/>
              <a:gd name="T50" fmla="*/ 58 w 91"/>
              <a:gd name="T51" fmla="*/ 66 h 88"/>
              <a:gd name="T52" fmla="*/ 50 w 91"/>
              <a:gd name="T53" fmla="*/ 68 h 88"/>
              <a:gd name="T54" fmla="*/ 49 w 91"/>
              <a:gd name="T55" fmla="*/ 79 h 88"/>
              <a:gd name="T56" fmla="*/ 53 w 91"/>
              <a:gd name="T57" fmla="*/ 85 h 88"/>
              <a:gd name="T58" fmla="*/ 51 w 91"/>
              <a:gd name="T59" fmla="*/ 88 h 88"/>
              <a:gd name="T60" fmla="*/ 26 w 91"/>
              <a:gd name="T61" fmla="*/ 88 h 88"/>
              <a:gd name="T62" fmla="*/ 26 w 91"/>
              <a:gd name="T63" fmla="*/ 64 h 88"/>
              <a:gd name="T64" fmla="*/ 22 w 91"/>
              <a:gd name="T65" fmla="*/ 62 h 88"/>
              <a:gd name="T66" fmla="*/ 16 w 91"/>
              <a:gd name="T67" fmla="*/ 67 h 88"/>
              <a:gd name="T68" fmla="*/ 4 w 91"/>
              <a:gd name="T69" fmla="*/ 65 h 88"/>
              <a:gd name="T70" fmla="*/ 1 w 91"/>
              <a:gd name="T71" fmla="*/ 57 h 88"/>
              <a:gd name="T72" fmla="*/ 4 w 91"/>
              <a:gd name="T73" fmla="*/ 48 h 88"/>
              <a:gd name="T74" fmla="*/ 16 w 91"/>
              <a:gd name="T75" fmla="*/ 47 h 88"/>
              <a:gd name="T76" fmla="*/ 22 w 91"/>
              <a:gd name="T77" fmla="*/ 51 h 88"/>
              <a:gd name="T78" fmla="*/ 26 w 91"/>
              <a:gd name="T79" fmla="*/ 49 h 88"/>
              <a:gd name="T80" fmla="*/ 26 w 91"/>
              <a:gd name="T81" fmla="*/ 2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3" name="TextBox 85">
            <a:extLst>
              <a:ext uri="{FF2B5EF4-FFF2-40B4-BE49-F238E27FC236}">
                <a16:creationId xmlns:a16="http://schemas.microsoft.com/office/drawing/2014/main" id="{66DDB241-C84D-4519-9FBE-502AA3FC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3586163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234" name="矩形 23">
            <a:extLst>
              <a:ext uri="{FF2B5EF4-FFF2-40B4-BE49-F238E27FC236}">
                <a16:creationId xmlns:a16="http://schemas.microsoft.com/office/drawing/2014/main" id="{6B4DB3CA-47FA-4B5F-B345-30813D0C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4294188"/>
            <a:ext cx="2609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Here input your text.</a:t>
            </a:r>
          </a:p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Here input your text.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9235" name="Group 19">
            <a:extLst>
              <a:ext uri="{FF2B5EF4-FFF2-40B4-BE49-F238E27FC236}">
                <a16:creationId xmlns:a16="http://schemas.microsoft.com/office/drawing/2014/main" id="{4BE635D8-2A18-4229-A8CC-6F0D6308FE08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587625"/>
            <a:ext cx="1682750" cy="1682750"/>
            <a:chOff x="0" y="0"/>
            <a:chExt cx="1681936" cy="1681936"/>
          </a:xfrm>
        </p:grpSpPr>
        <p:sp>
          <p:nvSpPr>
            <p:cNvPr id="9236" name="椭圆 29">
              <a:extLst>
                <a:ext uri="{FF2B5EF4-FFF2-40B4-BE49-F238E27FC236}">
                  <a16:creationId xmlns:a16="http://schemas.microsoft.com/office/drawing/2014/main" id="{CA2EA74C-600C-48B8-BEE7-B2AE40E13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81936" cy="1681936"/>
            </a:xfrm>
            <a:prstGeom prst="ellipse">
              <a:avLst/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37" name="椭圆 30">
              <a:extLst>
                <a:ext uri="{FF2B5EF4-FFF2-40B4-BE49-F238E27FC236}">
                  <a16:creationId xmlns:a16="http://schemas.microsoft.com/office/drawing/2014/main" id="{45F4A717-659A-44FF-80E0-4AC51E6FB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41" y="174541"/>
              <a:ext cx="1332855" cy="1332855"/>
            </a:xfrm>
            <a:prstGeom prst="ellipse">
              <a:avLst/>
            </a:pr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9238" name="Freeform 26">
            <a:extLst>
              <a:ext uri="{FF2B5EF4-FFF2-40B4-BE49-F238E27FC236}">
                <a16:creationId xmlns:a16="http://schemas.microsoft.com/office/drawing/2014/main" id="{FE0CC1D6-874F-4CDB-8BC7-628E6228C181}"/>
              </a:ext>
            </a:extLst>
          </p:cNvPr>
          <p:cNvSpPr>
            <a:spLocks noEditPoints="1"/>
          </p:cNvSpPr>
          <p:nvPr/>
        </p:nvSpPr>
        <p:spPr bwMode="auto">
          <a:xfrm>
            <a:off x="7264400" y="2970213"/>
            <a:ext cx="565150" cy="577850"/>
          </a:xfrm>
          <a:custGeom>
            <a:avLst/>
            <a:gdLst>
              <a:gd name="T0" fmla="*/ 6 w 96"/>
              <a:gd name="T1" fmla="*/ 41 h 98"/>
              <a:gd name="T2" fmla="*/ 75 w 96"/>
              <a:gd name="T3" fmla="*/ 41 h 98"/>
              <a:gd name="T4" fmla="*/ 78 w 96"/>
              <a:gd name="T5" fmla="*/ 41 h 98"/>
              <a:gd name="T6" fmla="*/ 91 w 96"/>
              <a:gd name="T7" fmla="*/ 46 h 98"/>
              <a:gd name="T8" fmla="*/ 96 w 96"/>
              <a:gd name="T9" fmla="*/ 60 h 98"/>
              <a:gd name="T10" fmla="*/ 91 w 96"/>
              <a:gd name="T11" fmla="*/ 73 h 98"/>
              <a:gd name="T12" fmla="*/ 78 w 96"/>
              <a:gd name="T13" fmla="*/ 78 h 98"/>
              <a:gd name="T14" fmla="*/ 69 w 96"/>
              <a:gd name="T15" fmla="*/ 76 h 98"/>
              <a:gd name="T16" fmla="*/ 63 w 96"/>
              <a:gd name="T17" fmla="*/ 85 h 98"/>
              <a:gd name="T18" fmla="*/ 67 w 96"/>
              <a:gd name="T19" fmla="*/ 85 h 98"/>
              <a:gd name="T20" fmla="*/ 84 w 96"/>
              <a:gd name="T21" fmla="*/ 85 h 98"/>
              <a:gd name="T22" fmla="*/ 71 w 96"/>
              <a:gd name="T23" fmla="*/ 98 h 98"/>
              <a:gd name="T24" fmla="*/ 17 w 96"/>
              <a:gd name="T25" fmla="*/ 98 h 98"/>
              <a:gd name="T26" fmla="*/ 13 w 96"/>
              <a:gd name="T27" fmla="*/ 98 h 98"/>
              <a:gd name="T28" fmla="*/ 0 w 96"/>
              <a:gd name="T29" fmla="*/ 85 h 98"/>
              <a:gd name="T30" fmla="*/ 17 w 96"/>
              <a:gd name="T31" fmla="*/ 85 h 98"/>
              <a:gd name="T32" fmla="*/ 21 w 96"/>
              <a:gd name="T33" fmla="*/ 85 h 98"/>
              <a:gd name="T34" fmla="*/ 6 w 96"/>
              <a:gd name="T35" fmla="*/ 41 h 98"/>
              <a:gd name="T36" fmla="*/ 57 w 96"/>
              <a:gd name="T37" fmla="*/ 35 h 98"/>
              <a:gd name="T38" fmla="*/ 55 w 96"/>
              <a:gd name="T39" fmla="*/ 6 h 98"/>
              <a:gd name="T40" fmla="*/ 57 w 96"/>
              <a:gd name="T41" fmla="*/ 35 h 98"/>
              <a:gd name="T42" fmla="*/ 44 w 96"/>
              <a:gd name="T43" fmla="*/ 30 h 98"/>
              <a:gd name="T44" fmla="*/ 43 w 96"/>
              <a:gd name="T45" fmla="*/ 0 h 98"/>
              <a:gd name="T46" fmla="*/ 44 w 96"/>
              <a:gd name="T47" fmla="*/ 30 h 98"/>
              <a:gd name="T48" fmla="*/ 31 w 96"/>
              <a:gd name="T49" fmla="*/ 34 h 98"/>
              <a:gd name="T50" fmla="*/ 30 w 96"/>
              <a:gd name="T51" fmla="*/ 4 h 98"/>
              <a:gd name="T52" fmla="*/ 31 w 96"/>
              <a:gd name="T53" fmla="*/ 34 h 98"/>
              <a:gd name="T54" fmla="*/ 16 w 96"/>
              <a:gd name="T55" fmla="*/ 53 h 98"/>
              <a:gd name="T56" fmla="*/ 26 w 96"/>
              <a:gd name="T57" fmla="*/ 79 h 98"/>
              <a:gd name="T58" fmla="*/ 34 w 96"/>
              <a:gd name="T59" fmla="*/ 74 h 98"/>
              <a:gd name="T60" fmla="*/ 25 w 96"/>
              <a:gd name="T61" fmla="*/ 51 h 98"/>
              <a:gd name="T62" fmla="*/ 16 w 96"/>
              <a:gd name="T63" fmla="*/ 53 h 98"/>
              <a:gd name="T64" fmla="*/ 78 w 96"/>
              <a:gd name="T65" fmla="*/ 50 h 98"/>
              <a:gd name="T66" fmla="*/ 73 w 96"/>
              <a:gd name="T67" fmla="*/ 68 h 98"/>
              <a:gd name="T68" fmla="*/ 78 w 96"/>
              <a:gd name="T69" fmla="*/ 69 h 98"/>
              <a:gd name="T70" fmla="*/ 85 w 96"/>
              <a:gd name="T71" fmla="*/ 67 h 98"/>
              <a:gd name="T72" fmla="*/ 88 w 96"/>
              <a:gd name="T73" fmla="*/ 60 h 98"/>
              <a:gd name="T74" fmla="*/ 85 w 96"/>
              <a:gd name="T75" fmla="*/ 53 h 98"/>
              <a:gd name="T76" fmla="*/ 78 w 96"/>
              <a:gd name="T77" fmla="*/ 50 h 98"/>
              <a:gd name="T78" fmla="*/ 78 w 96"/>
              <a:gd name="T79" fmla="*/ 5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98">
                <a:moveTo>
                  <a:pt x="6" y="41"/>
                </a:moveTo>
                <a:cubicBezTo>
                  <a:pt x="29" y="41"/>
                  <a:pt x="52" y="41"/>
                  <a:pt x="75" y="41"/>
                </a:cubicBezTo>
                <a:cubicBezTo>
                  <a:pt x="76" y="41"/>
                  <a:pt x="77" y="41"/>
                  <a:pt x="78" y="41"/>
                </a:cubicBezTo>
                <a:cubicBezTo>
                  <a:pt x="83" y="41"/>
                  <a:pt x="88" y="43"/>
                  <a:pt x="91" y="46"/>
                </a:cubicBezTo>
                <a:cubicBezTo>
                  <a:pt x="94" y="50"/>
                  <a:pt x="96" y="54"/>
                  <a:pt x="96" y="60"/>
                </a:cubicBezTo>
                <a:cubicBezTo>
                  <a:pt x="96" y="65"/>
                  <a:pt x="94" y="69"/>
                  <a:pt x="91" y="73"/>
                </a:cubicBezTo>
                <a:cubicBezTo>
                  <a:pt x="88" y="76"/>
                  <a:pt x="83" y="78"/>
                  <a:pt x="78" y="78"/>
                </a:cubicBezTo>
                <a:cubicBezTo>
                  <a:pt x="75" y="78"/>
                  <a:pt x="71" y="77"/>
                  <a:pt x="69" y="76"/>
                </a:cubicBezTo>
                <a:cubicBezTo>
                  <a:pt x="67" y="79"/>
                  <a:pt x="65" y="82"/>
                  <a:pt x="63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8"/>
                  <a:pt x="71" y="98"/>
                  <a:pt x="71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2" y="72"/>
                  <a:pt x="6" y="58"/>
                  <a:pt x="6" y="41"/>
                </a:cubicBezTo>
                <a:close/>
                <a:moveTo>
                  <a:pt x="57" y="35"/>
                </a:moveTo>
                <a:cubicBezTo>
                  <a:pt x="43" y="15"/>
                  <a:pt x="59" y="19"/>
                  <a:pt x="55" y="6"/>
                </a:cubicBezTo>
                <a:cubicBezTo>
                  <a:pt x="64" y="18"/>
                  <a:pt x="51" y="18"/>
                  <a:pt x="57" y="35"/>
                </a:cubicBezTo>
                <a:close/>
                <a:moveTo>
                  <a:pt x="44" y="30"/>
                </a:moveTo>
                <a:cubicBezTo>
                  <a:pt x="38" y="12"/>
                  <a:pt x="51" y="12"/>
                  <a:pt x="43" y="0"/>
                </a:cubicBezTo>
                <a:cubicBezTo>
                  <a:pt x="47" y="13"/>
                  <a:pt x="30" y="9"/>
                  <a:pt x="44" y="30"/>
                </a:cubicBezTo>
                <a:close/>
                <a:moveTo>
                  <a:pt x="31" y="34"/>
                </a:moveTo>
                <a:cubicBezTo>
                  <a:pt x="17" y="14"/>
                  <a:pt x="34" y="18"/>
                  <a:pt x="30" y="4"/>
                </a:cubicBezTo>
                <a:cubicBezTo>
                  <a:pt x="38" y="16"/>
                  <a:pt x="25" y="17"/>
                  <a:pt x="31" y="34"/>
                </a:cubicBezTo>
                <a:close/>
                <a:moveTo>
                  <a:pt x="16" y="53"/>
                </a:moveTo>
                <a:cubicBezTo>
                  <a:pt x="17" y="62"/>
                  <a:pt x="21" y="72"/>
                  <a:pt x="26" y="79"/>
                </a:cubicBezTo>
                <a:cubicBezTo>
                  <a:pt x="34" y="74"/>
                  <a:pt x="34" y="74"/>
                  <a:pt x="34" y="74"/>
                </a:cubicBezTo>
                <a:cubicBezTo>
                  <a:pt x="30" y="68"/>
                  <a:pt x="26" y="59"/>
                  <a:pt x="25" y="51"/>
                </a:cubicBezTo>
                <a:cubicBezTo>
                  <a:pt x="16" y="53"/>
                  <a:pt x="16" y="53"/>
                  <a:pt x="16" y="53"/>
                </a:cubicBezTo>
                <a:close/>
                <a:moveTo>
                  <a:pt x="78" y="50"/>
                </a:moveTo>
                <a:cubicBezTo>
                  <a:pt x="77" y="56"/>
                  <a:pt x="75" y="62"/>
                  <a:pt x="73" y="68"/>
                </a:cubicBezTo>
                <a:cubicBezTo>
                  <a:pt x="74" y="69"/>
                  <a:pt x="76" y="69"/>
                  <a:pt x="78" y="69"/>
                </a:cubicBezTo>
                <a:cubicBezTo>
                  <a:pt x="81" y="69"/>
                  <a:pt x="83" y="68"/>
                  <a:pt x="85" y="67"/>
                </a:cubicBezTo>
                <a:cubicBezTo>
                  <a:pt x="87" y="65"/>
                  <a:pt x="88" y="62"/>
                  <a:pt x="88" y="60"/>
                </a:cubicBezTo>
                <a:cubicBezTo>
                  <a:pt x="88" y="57"/>
                  <a:pt x="87" y="54"/>
                  <a:pt x="85" y="53"/>
                </a:cubicBezTo>
                <a:cubicBezTo>
                  <a:pt x="83" y="51"/>
                  <a:pt x="81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9" name="TextBox 86">
            <a:extLst>
              <a:ext uri="{FF2B5EF4-FFF2-40B4-BE49-F238E27FC236}">
                <a16:creationId xmlns:a16="http://schemas.microsoft.com/office/drawing/2014/main" id="{886D8D1B-8ECA-4E0C-B308-E8B973DD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550" y="3586163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240" name="矩形 31">
            <a:extLst>
              <a:ext uri="{FF2B5EF4-FFF2-40B4-BE49-F238E27FC236}">
                <a16:creationId xmlns:a16="http://schemas.microsoft.com/office/drawing/2014/main" id="{A74D65FB-5224-42C9-9E68-CB7A11104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4294188"/>
            <a:ext cx="2609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Here input your text.</a:t>
            </a:r>
          </a:p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Here input your text.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241" name="矩形 32">
            <a:extLst>
              <a:ext uri="{FF2B5EF4-FFF2-40B4-BE49-F238E27FC236}">
                <a16:creationId xmlns:a16="http://schemas.microsoft.com/office/drawing/2014/main" id="{BEE383E3-25B8-414F-ACF8-04B4118C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2413" y="4294188"/>
            <a:ext cx="2611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Here input your text.</a:t>
            </a:r>
          </a:p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Here input your text.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9242" name="Group 26">
            <a:extLst>
              <a:ext uri="{FF2B5EF4-FFF2-40B4-BE49-F238E27FC236}">
                <a16:creationId xmlns:a16="http://schemas.microsoft.com/office/drawing/2014/main" id="{59AD317B-2083-49F2-BBD9-EDFD754292AF}"/>
              </a:ext>
            </a:extLst>
          </p:cNvPr>
          <p:cNvGrpSpPr>
            <a:grpSpLocks/>
          </p:cNvGrpSpPr>
          <p:nvPr/>
        </p:nvGrpSpPr>
        <p:grpSpPr bwMode="auto">
          <a:xfrm>
            <a:off x="9607550" y="2587625"/>
            <a:ext cx="1681163" cy="1682750"/>
            <a:chOff x="0" y="0"/>
            <a:chExt cx="1681936" cy="1681936"/>
          </a:xfrm>
        </p:grpSpPr>
        <p:sp>
          <p:nvSpPr>
            <p:cNvPr id="9243" name="椭圆 38">
              <a:extLst>
                <a:ext uri="{FF2B5EF4-FFF2-40B4-BE49-F238E27FC236}">
                  <a16:creationId xmlns:a16="http://schemas.microsoft.com/office/drawing/2014/main" id="{EB67FCD6-3DEC-4CC4-8865-4A1C86236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81936" cy="1681936"/>
            </a:xfrm>
            <a:prstGeom prst="ellipse">
              <a:avLst/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44" name="椭圆 39">
              <a:extLst>
                <a:ext uri="{FF2B5EF4-FFF2-40B4-BE49-F238E27FC236}">
                  <a16:creationId xmlns:a16="http://schemas.microsoft.com/office/drawing/2014/main" id="{079B061B-07DC-4D03-ACCD-DCF7D6A78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5" y="174541"/>
              <a:ext cx="1332525" cy="1332855"/>
            </a:xfrm>
            <a:prstGeom prst="ellipse">
              <a:avLst/>
            </a:pr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9245" name="TextBox 86">
            <a:extLst>
              <a:ext uri="{FF2B5EF4-FFF2-40B4-BE49-F238E27FC236}">
                <a16:creationId xmlns:a16="http://schemas.microsoft.com/office/drawing/2014/main" id="{B2C4FAD2-03F1-4EEC-99AF-A0BCFD792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0" y="3586163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TEXT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246" name="Freeform 36">
            <a:extLst>
              <a:ext uri="{FF2B5EF4-FFF2-40B4-BE49-F238E27FC236}">
                <a16:creationId xmlns:a16="http://schemas.microsoft.com/office/drawing/2014/main" id="{0808C5B8-DB30-4FA8-8C60-3E6C6B308694}"/>
              </a:ext>
            </a:extLst>
          </p:cNvPr>
          <p:cNvSpPr>
            <a:spLocks noEditPoints="1"/>
          </p:cNvSpPr>
          <p:nvPr/>
        </p:nvSpPr>
        <p:spPr bwMode="auto">
          <a:xfrm>
            <a:off x="10139363" y="3092450"/>
            <a:ext cx="617537" cy="468313"/>
          </a:xfrm>
          <a:custGeom>
            <a:avLst/>
            <a:gdLst>
              <a:gd name="T0" fmla="*/ 89 w 286"/>
              <a:gd name="T1" fmla="*/ 53 h 217"/>
              <a:gd name="T2" fmla="*/ 197 w 286"/>
              <a:gd name="T3" fmla="*/ 51 h 217"/>
              <a:gd name="T4" fmla="*/ 187 w 286"/>
              <a:gd name="T5" fmla="*/ 60 h 217"/>
              <a:gd name="T6" fmla="*/ 100 w 286"/>
              <a:gd name="T7" fmla="*/ 62 h 217"/>
              <a:gd name="T8" fmla="*/ 120 w 286"/>
              <a:gd name="T9" fmla="*/ 80 h 217"/>
              <a:gd name="T10" fmla="*/ 166 w 286"/>
              <a:gd name="T11" fmla="*/ 78 h 217"/>
              <a:gd name="T12" fmla="*/ 144 w 286"/>
              <a:gd name="T13" fmla="*/ 55 h 217"/>
              <a:gd name="T14" fmla="*/ 144 w 286"/>
              <a:gd name="T15" fmla="*/ 82 h 217"/>
              <a:gd name="T16" fmla="*/ 144 w 286"/>
              <a:gd name="T17" fmla="*/ 115 h 217"/>
              <a:gd name="T18" fmla="*/ 144 w 286"/>
              <a:gd name="T19" fmla="*/ 82 h 217"/>
              <a:gd name="T20" fmla="*/ 11 w 286"/>
              <a:gd name="T21" fmla="*/ 206 h 217"/>
              <a:gd name="T22" fmla="*/ 11 w 286"/>
              <a:gd name="T23" fmla="*/ 217 h 217"/>
              <a:gd name="T24" fmla="*/ 284 w 286"/>
              <a:gd name="T25" fmla="*/ 204 h 217"/>
              <a:gd name="T26" fmla="*/ 282 w 286"/>
              <a:gd name="T27" fmla="*/ 177 h 217"/>
              <a:gd name="T28" fmla="*/ 255 w 286"/>
              <a:gd name="T29" fmla="*/ 21 h 217"/>
              <a:gd name="T30" fmla="*/ 52 w 286"/>
              <a:gd name="T31" fmla="*/ 0 h 217"/>
              <a:gd name="T32" fmla="*/ 31 w 286"/>
              <a:gd name="T33" fmla="*/ 134 h 217"/>
              <a:gd name="T34" fmla="*/ 2 w 286"/>
              <a:gd name="T35" fmla="*/ 189 h 217"/>
              <a:gd name="T36" fmla="*/ 275 w 286"/>
              <a:gd name="T37" fmla="*/ 194 h 217"/>
              <a:gd name="T38" fmla="*/ 282 w 286"/>
              <a:gd name="T39" fmla="*/ 177 h 217"/>
              <a:gd name="T40" fmla="*/ 49 w 286"/>
              <a:gd name="T41" fmla="*/ 17 h 217"/>
              <a:gd name="T42" fmla="*/ 230 w 286"/>
              <a:gd name="T43" fmla="*/ 14 h 217"/>
              <a:gd name="T44" fmla="*/ 240 w 286"/>
              <a:gd name="T45" fmla="*/ 24 h 217"/>
              <a:gd name="T46" fmla="*/ 237 w 286"/>
              <a:gd name="T47" fmla="*/ 127 h 217"/>
              <a:gd name="T48" fmla="*/ 56 w 286"/>
              <a:gd name="T49" fmla="*/ 130 h 217"/>
              <a:gd name="T50" fmla="*/ 46 w 286"/>
              <a:gd name="T51" fmla="*/ 120 h 217"/>
              <a:gd name="T52" fmla="*/ 43 w 286"/>
              <a:gd name="T53" fmla="*/ 143 h 217"/>
              <a:gd name="T54" fmla="*/ 248 w 286"/>
              <a:gd name="T55" fmla="*/ 151 h 217"/>
              <a:gd name="T56" fmla="*/ 43 w 286"/>
              <a:gd name="T57" fmla="*/ 143 h 217"/>
              <a:gd name="T58" fmla="*/ 252 w 286"/>
              <a:gd name="T59" fmla="*/ 157 h 217"/>
              <a:gd name="T60" fmla="*/ 29 w 286"/>
              <a:gd name="T61" fmla="*/ 165 h 217"/>
              <a:gd name="T62" fmla="*/ 97 w 286"/>
              <a:gd name="T63" fmla="*/ 179 h 217"/>
              <a:gd name="T64" fmla="*/ 25 w 286"/>
              <a:gd name="T65" fmla="*/ 171 h 217"/>
              <a:gd name="T66" fmla="*/ 97 w 286"/>
              <a:gd name="T67" fmla="*/ 179 h 217"/>
              <a:gd name="T68" fmla="*/ 186 w 286"/>
              <a:gd name="T69" fmla="*/ 171 h 217"/>
              <a:gd name="T70" fmla="*/ 266 w 286"/>
              <a:gd name="T71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7" name="矩形 1">
            <a:extLst>
              <a:ext uri="{FF2B5EF4-FFF2-40B4-BE49-F238E27FC236}">
                <a16:creationId xmlns:a16="http://schemas.microsoft.com/office/drawing/2014/main" id="{B9030DC5-3D5C-40BF-837F-CE692B257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utoUpdateAnimBg="0"/>
      <p:bldP spid="9234" grpId="0" autoUpdateAnimBg="0"/>
      <p:bldP spid="9240" grpId="0" autoUpdateAnimBg="0"/>
      <p:bldP spid="924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4079EFD4-2905-4239-91D0-D353AB9A7CAA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0243" name="图片 3">
              <a:extLst>
                <a:ext uri="{FF2B5EF4-FFF2-40B4-BE49-F238E27FC236}">
                  <a16:creationId xmlns:a16="http://schemas.microsoft.com/office/drawing/2014/main" id="{6201C7D0-CB08-4771-AC56-C1F61E630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4" name="Group 4">
              <a:extLst>
                <a:ext uri="{FF2B5EF4-FFF2-40B4-BE49-F238E27FC236}">
                  <a16:creationId xmlns:a16="http://schemas.microsoft.com/office/drawing/2014/main" id="{7F963DFB-FE7F-40D0-B21D-2EF6F7D7B7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0245" name="图片 5">
                <a:extLst>
                  <a:ext uri="{FF2B5EF4-FFF2-40B4-BE49-F238E27FC236}">
                    <a16:creationId xmlns:a16="http://schemas.microsoft.com/office/drawing/2014/main" id="{B732AA26-BB58-4D8D-9D16-1EC33F13A8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" name="图片 6">
                <a:extLst>
                  <a:ext uri="{FF2B5EF4-FFF2-40B4-BE49-F238E27FC236}">
                    <a16:creationId xmlns:a16="http://schemas.microsoft.com/office/drawing/2014/main" id="{0DA9D6E2-9F04-4EB9-858C-C7F9AB1606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47" name="矩形 7">
              <a:extLst>
                <a:ext uri="{FF2B5EF4-FFF2-40B4-BE49-F238E27FC236}">
                  <a16:creationId xmlns:a16="http://schemas.microsoft.com/office/drawing/2014/main" id="{AF146B5F-8CEB-410D-BADF-C5F87561F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0248" name="Oval 50">
            <a:extLst>
              <a:ext uri="{FF2B5EF4-FFF2-40B4-BE49-F238E27FC236}">
                <a16:creationId xmlns:a16="http://schemas.microsoft.com/office/drawing/2014/main" id="{B81F0323-4839-469D-B98A-E6ADC1BF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0" y="1901825"/>
            <a:ext cx="876300" cy="873125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49" name="Freeform 52">
            <a:extLst>
              <a:ext uri="{FF2B5EF4-FFF2-40B4-BE49-F238E27FC236}">
                <a16:creationId xmlns:a16="http://schemas.microsoft.com/office/drawing/2014/main" id="{6455B64D-BA30-4951-A074-6E3A22BA7A1C}"/>
              </a:ext>
            </a:extLst>
          </p:cNvPr>
          <p:cNvSpPr>
            <a:spLocks noEditPoints="1"/>
          </p:cNvSpPr>
          <p:nvPr/>
        </p:nvSpPr>
        <p:spPr bwMode="auto">
          <a:xfrm>
            <a:off x="1530350" y="2143125"/>
            <a:ext cx="546100" cy="390525"/>
          </a:xfrm>
          <a:custGeom>
            <a:avLst/>
            <a:gdLst>
              <a:gd name="T0" fmla="*/ 0 w 145"/>
              <a:gd name="T1" fmla="*/ 30 h 104"/>
              <a:gd name="T2" fmla="*/ 15 w 145"/>
              <a:gd name="T3" fmla="*/ 18 h 104"/>
              <a:gd name="T4" fmla="*/ 33 w 145"/>
              <a:gd name="T5" fmla="*/ 8 h 104"/>
              <a:gd name="T6" fmla="*/ 52 w 145"/>
              <a:gd name="T7" fmla="*/ 2 h 104"/>
              <a:gd name="T8" fmla="*/ 73 w 145"/>
              <a:gd name="T9" fmla="*/ 0 h 104"/>
              <a:gd name="T10" fmla="*/ 93 w 145"/>
              <a:gd name="T11" fmla="*/ 2 h 104"/>
              <a:gd name="T12" fmla="*/ 113 w 145"/>
              <a:gd name="T13" fmla="*/ 8 h 104"/>
              <a:gd name="T14" fmla="*/ 130 w 145"/>
              <a:gd name="T15" fmla="*/ 18 h 104"/>
              <a:gd name="T16" fmla="*/ 145 w 145"/>
              <a:gd name="T17" fmla="*/ 30 h 104"/>
              <a:gd name="T18" fmla="*/ 133 w 145"/>
              <a:gd name="T19" fmla="*/ 43 h 104"/>
              <a:gd name="T20" fmla="*/ 120 w 145"/>
              <a:gd name="T21" fmla="*/ 33 h 104"/>
              <a:gd name="T22" fmla="*/ 106 w 145"/>
              <a:gd name="T23" fmla="*/ 25 h 104"/>
              <a:gd name="T24" fmla="*/ 90 w 145"/>
              <a:gd name="T25" fmla="*/ 20 h 104"/>
              <a:gd name="T26" fmla="*/ 73 w 145"/>
              <a:gd name="T27" fmla="*/ 18 h 104"/>
              <a:gd name="T28" fmla="*/ 55 w 145"/>
              <a:gd name="T29" fmla="*/ 20 h 104"/>
              <a:gd name="T30" fmla="*/ 40 w 145"/>
              <a:gd name="T31" fmla="*/ 25 h 104"/>
              <a:gd name="T32" fmla="*/ 25 w 145"/>
              <a:gd name="T33" fmla="*/ 33 h 104"/>
              <a:gd name="T34" fmla="*/ 12 w 145"/>
              <a:gd name="T35" fmla="*/ 43 h 104"/>
              <a:gd name="T36" fmla="*/ 0 w 145"/>
              <a:gd name="T37" fmla="*/ 30 h 104"/>
              <a:gd name="T38" fmla="*/ 25 w 145"/>
              <a:gd name="T39" fmla="*/ 56 h 104"/>
              <a:gd name="T40" fmla="*/ 47 w 145"/>
              <a:gd name="T41" fmla="*/ 41 h 104"/>
              <a:gd name="T42" fmla="*/ 73 w 145"/>
              <a:gd name="T43" fmla="*/ 36 h 104"/>
              <a:gd name="T44" fmla="*/ 99 w 145"/>
              <a:gd name="T45" fmla="*/ 41 h 104"/>
              <a:gd name="T46" fmla="*/ 120 w 145"/>
              <a:gd name="T47" fmla="*/ 56 h 104"/>
              <a:gd name="T48" fmla="*/ 108 w 145"/>
              <a:gd name="T49" fmla="*/ 69 h 104"/>
              <a:gd name="T50" fmla="*/ 92 w 145"/>
              <a:gd name="T51" fmla="*/ 58 h 104"/>
              <a:gd name="T52" fmla="*/ 73 w 145"/>
              <a:gd name="T53" fmla="*/ 54 h 104"/>
              <a:gd name="T54" fmla="*/ 53 w 145"/>
              <a:gd name="T55" fmla="*/ 58 h 104"/>
              <a:gd name="T56" fmla="*/ 38 w 145"/>
              <a:gd name="T57" fmla="*/ 68 h 104"/>
              <a:gd name="T58" fmla="*/ 25 w 145"/>
              <a:gd name="T59" fmla="*/ 56 h 104"/>
              <a:gd name="T60" fmla="*/ 50 w 145"/>
              <a:gd name="T61" fmla="*/ 81 h 104"/>
              <a:gd name="T62" fmla="*/ 60 w 145"/>
              <a:gd name="T63" fmla="*/ 75 h 104"/>
              <a:gd name="T64" fmla="*/ 73 w 145"/>
              <a:gd name="T65" fmla="*/ 72 h 104"/>
              <a:gd name="T66" fmla="*/ 85 w 145"/>
              <a:gd name="T67" fmla="*/ 75 h 104"/>
              <a:gd name="T68" fmla="*/ 95 w 145"/>
              <a:gd name="T69" fmla="*/ 81 h 104"/>
              <a:gd name="T70" fmla="*/ 73 w 145"/>
              <a:gd name="T71" fmla="*/ 104 h 104"/>
              <a:gd name="T72" fmla="*/ 50 w 145"/>
              <a:gd name="T73" fmla="*/ 8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5" h="104">
                <a:moveTo>
                  <a:pt x="0" y="30"/>
                </a:moveTo>
                <a:cubicBezTo>
                  <a:pt x="5" y="25"/>
                  <a:pt x="10" y="21"/>
                  <a:pt x="15" y="18"/>
                </a:cubicBezTo>
                <a:cubicBezTo>
                  <a:pt x="21" y="14"/>
                  <a:pt x="27" y="11"/>
                  <a:pt x="33" y="8"/>
                </a:cubicBezTo>
                <a:cubicBezTo>
                  <a:pt x="39" y="6"/>
                  <a:pt x="45" y="4"/>
                  <a:pt x="52" y="2"/>
                </a:cubicBezTo>
                <a:cubicBezTo>
                  <a:pt x="59" y="1"/>
                  <a:pt x="66" y="0"/>
                  <a:pt x="73" y="0"/>
                </a:cubicBezTo>
                <a:cubicBezTo>
                  <a:pt x="80" y="0"/>
                  <a:pt x="87" y="1"/>
                  <a:pt x="93" y="2"/>
                </a:cubicBezTo>
                <a:cubicBezTo>
                  <a:pt x="100" y="4"/>
                  <a:pt x="106" y="6"/>
                  <a:pt x="113" y="8"/>
                </a:cubicBezTo>
                <a:cubicBezTo>
                  <a:pt x="119" y="11"/>
                  <a:pt x="125" y="14"/>
                  <a:pt x="130" y="18"/>
                </a:cubicBezTo>
                <a:cubicBezTo>
                  <a:pt x="136" y="21"/>
                  <a:pt x="141" y="26"/>
                  <a:pt x="145" y="30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29" y="39"/>
                  <a:pt x="125" y="36"/>
                  <a:pt x="120" y="33"/>
                </a:cubicBezTo>
                <a:cubicBezTo>
                  <a:pt x="116" y="30"/>
                  <a:pt x="111" y="27"/>
                  <a:pt x="106" y="25"/>
                </a:cubicBezTo>
                <a:cubicBezTo>
                  <a:pt x="101" y="23"/>
                  <a:pt x="95" y="21"/>
                  <a:pt x="90" y="20"/>
                </a:cubicBezTo>
                <a:cubicBezTo>
                  <a:pt x="84" y="19"/>
                  <a:pt x="78" y="18"/>
                  <a:pt x="73" y="18"/>
                </a:cubicBezTo>
                <a:cubicBezTo>
                  <a:pt x="67" y="18"/>
                  <a:pt x="61" y="19"/>
                  <a:pt x="55" y="20"/>
                </a:cubicBezTo>
                <a:cubicBezTo>
                  <a:pt x="50" y="21"/>
                  <a:pt x="45" y="23"/>
                  <a:pt x="40" y="25"/>
                </a:cubicBezTo>
                <a:cubicBezTo>
                  <a:pt x="34" y="27"/>
                  <a:pt x="30" y="30"/>
                  <a:pt x="25" y="33"/>
                </a:cubicBezTo>
                <a:cubicBezTo>
                  <a:pt x="21" y="36"/>
                  <a:pt x="16" y="39"/>
                  <a:pt x="12" y="43"/>
                </a:cubicBezTo>
                <a:lnTo>
                  <a:pt x="0" y="30"/>
                </a:lnTo>
                <a:close/>
                <a:moveTo>
                  <a:pt x="25" y="56"/>
                </a:moveTo>
                <a:cubicBezTo>
                  <a:pt x="31" y="50"/>
                  <a:pt x="38" y="45"/>
                  <a:pt x="47" y="41"/>
                </a:cubicBezTo>
                <a:cubicBezTo>
                  <a:pt x="55" y="38"/>
                  <a:pt x="63" y="36"/>
                  <a:pt x="73" y="36"/>
                </a:cubicBezTo>
                <a:cubicBezTo>
                  <a:pt x="82" y="36"/>
                  <a:pt x="91" y="38"/>
                  <a:pt x="99" y="41"/>
                </a:cubicBezTo>
                <a:cubicBezTo>
                  <a:pt x="107" y="45"/>
                  <a:pt x="114" y="50"/>
                  <a:pt x="120" y="56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3" y="64"/>
                  <a:pt x="98" y="61"/>
                  <a:pt x="92" y="58"/>
                </a:cubicBezTo>
                <a:cubicBezTo>
                  <a:pt x="86" y="55"/>
                  <a:pt x="79" y="54"/>
                  <a:pt x="73" y="54"/>
                </a:cubicBezTo>
                <a:cubicBezTo>
                  <a:pt x="66" y="54"/>
                  <a:pt x="59" y="55"/>
                  <a:pt x="53" y="58"/>
                </a:cubicBezTo>
                <a:cubicBezTo>
                  <a:pt x="47" y="60"/>
                  <a:pt x="42" y="64"/>
                  <a:pt x="38" y="68"/>
                </a:cubicBezTo>
                <a:lnTo>
                  <a:pt x="25" y="56"/>
                </a:lnTo>
                <a:close/>
                <a:moveTo>
                  <a:pt x="50" y="81"/>
                </a:moveTo>
                <a:cubicBezTo>
                  <a:pt x="53" y="79"/>
                  <a:pt x="57" y="76"/>
                  <a:pt x="60" y="75"/>
                </a:cubicBezTo>
                <a:cubicBezTo>
                  <a:pt x="64" y="73"/>
                  <a:pt x="68" y="72"/>
                  <a:pt x="73" y="72"/>
                </a:cubicBezTo>
                <a:cubicBezTo>
                  <a:pt x="77" y="72"/>
                  <a:pt x="81" y="73"/>
                  <a:pt x="85" y="75"/>
                </a:cubicBezTo>
                <a:cubicBezTo>
                  <a:pt x="89" y="76"/>
                  <a:pt x="92" y="79"/>
                  <a:pt x="95" y="81"/>
                </a:cubicBezTo>
                <a:cubicBezTo>
                  <a:pt x="73" y="104"/>
                  <a:pt x="73" y="104"/>
                  <a:pt x="73" y="104"/>
                </a:cubicBezTo>
                <a:lnTo>
                  <a:pt x="50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0" name="Freeform 53">
            <a:extLst>
              <a:ext uri="{FF2B5EF4-FFF2-40B4-BE49-F238E27FC236}">
                <a16:creationId xmlns:a16="http://schemas.microsoft.com/office/drawing/2014/main" id="{C24B0510-14A7-47A1-9A6E-9A11A15D07C8}"/>
              </a:ext>
            </a:extLst>
          </p:cNvPr>
          <p:cNvSpPr>
            <a:spLocks/>
          </p:cNvSpPr>
          <p:nvPr/>
        </p:nvSpPr>
        <p:spPr bwMode="auto">
          <a:xfrm>
            <a:off x="2400300" y="2066925"/>
            <a:ext cx="2767013" cy="538163"/>
          </a:xfrm>
          <a:custGeom>
            <a:avLst/>
            <a:gdLst>
              <a:gd name="T0" fmla="*/ 713 w 736"/>
              <a:gd name="T1" fmla="*/ 0 h 143"/>
              <a:gd name="T2" fmla="*/ 72 w 736"/>
              <a:gd name="T3" fmla="*/ 0 h 143"/>
              <a:gd name="T4" fmla="*/ 50 w 736"/>
              <a:gd name="T5" fmla="*/ 22 h 143"/>
              <a:gd name="T6" fmla="*/ 50 w 736"/>
              <a:gd name="T7" fmla="*/ 31 h 143"/>
              <a:gd name="T8" fmla="*/ 0 w 736"/>
              <a:gd name="T9" fmla="*/ 72 h 143"/>
              <a:gd name="T10" fmla="*/ 50 w 736"/>
              <a:gd name="T11" fmla="*/ 112 h 143"/>
              <a:gd name="T12" fmla="*/ 50 w 736"/>
              <a:gd name="T13" fmla="*/ 121 h 143"/>
              <a:gd name="T14" fmla="*/ 72 w 736"/>
              <a:gd name="T15" fmla="*/ 143 h 143"/>
              <a:gd name="T16" fmla="*/ 713 w 736"/>
              <a:gd name="T17" fmla="*/ 143 h 143"/>
              <a:gd name="T18" fmla="*/ 736 w 736"/>
              <a:gd name="T19" fmla="*/ 121 h 143"/>
              <a:gd name="T20" fmla="*/ 736 w 736"/>
              <a:gd name="T21" fmla="*/ 22 h 143"/>
              <a:gd name="T22" fmla="*/ 713 w 736"/>
              <a:gd name="T23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6" h="143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2"/>
                </a:cubicBezTo>
                <a:cubicBezTo>
                  <a:pt x="50" y="31"/>
                  <a:pt x="50" y="31"/>
                  <a:pt x="50" y="31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3"/>
                  <a:pt x="60" y="143"/>
                  <a:pt x="72" y="143"/>
                </a:cubicBezTo>
                <a:cubicBezTo>
                  <a:pt x="713" y="143"/>
                  <a:pt x="713" y="143"/>
                  <a:pt x="713" y="143"/>
                </a:cubicBezTo>
                <a:cubicBezTo>
                  <a:pt x="726" y="143"/>
                  <a:pt x="736" y="133"/>
                  <a:pt x="736" y="121"/>
                </a:cubicBezTo>
                <a:cubicBezTo>
                  <a:pt x="736" y="22"/>
                  <a:pt x="736" y="22"/>
                  <a:pt x="736" y="22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1" name="Oval 54">
            <a:extLst>
              <a:ext uri="{FF2B5EF4-FFF2-40B4-BE49-F238E27FC236}">
                <a16:creationId xmlns:a16="http://schemas.microsoft.com/office/drawing/2014/main" id="{17C003E8-6610-4BEB-B9B5-61FC0460A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0" y="4248150"/>
            <a:ext cx="876300" cy="876300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52" name="Freeform 55">
            <a:extLst>
              <a:ext uri="{FF2B5EF4-FFF2-40B4-BE49-F238E27FC236}">
                <a16:creationId xmlns:a16="http://schemas.microsoft.com/office/drawing/2014/main" id="{436B874C-6B06-4FEA-B351-1C6238B9CE1E}"/>
              </a:ext>
            </a:extLst>
          </p:cNvPr>
          <p:cNvSpPr>
            <a:spLocks/>
          </p:cNvSpPr>
          <p:nvPr/>
        </p:nvSpPr>
        <p:spPr bwMode="auto">
          <a:xfrm>
            <a:off x="2400300" y="4414838"/>
            <a:ext cx="2767013" cy="536575"/>
          </a:xfrm>
          <a:custGeom>
            <a:avLst/>
            <a:gdLst>
              <a:gd name="T0" fmla="*/ 713 w 736"/>
              <a:gd name="T1" fmla="*/ 0 h 143"/>
              <a:gd name="T2" fmla="*/ 72 w 736"/>
              <a:gd name="T3" fmla="*/ 0 h 143"/>
              <a:gd name="T4" fmla="*/ 50 w 736"/>
              <a:gd name="T5" fmla="*/ 22 h 143"/>
              <a:gd name="T6" fmla="*/ 50 w 736"/>
              <a:gd name="T7" fmla="*/ 31 h 143"/>
              <a:gd name="T8" fmla="*/ 0 w 736"/>
              <a:gd name="T9" fmla="*/ 72 h 143"/>
              <a:gd name="T10" fmla="*/ 50 w 736"/>
              <a:gd name="T11" fmla="*/ 112 h 143"/>
              <a:gd name="T12" fmla="*/ 50 w 736"/>
              <a:gd name="T13" fmla="*/ 121 h 143"/>
              <a:gd name="T14" fmla="*/ 72 w 736"/>
              <a:gd name="T15" fmla="*/ 143 h 143"/>
              <a:gd name="T16" fmla="*/ 713 w 736"/>
              <a:gd name="T17" fmla="*/ 143 h 143"/>
              <a:gd name="T18" fmla="*/ 736 w 736"/>
              <a:gd name="T19" fmla="*/ 121 h 143"/>
              <a:gd name="T20" fmla="*/ 736 w 736"/>
              <a:gd name="T21" fmla="*/ 22 h 143"/>
              <a:gd name="T22" fmla="*/ 713 w 736"/>
              <a:gd name="T23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6" h="143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2"/>
                </a:cubicBezTo>
                <a:cubicBezTo>
                  <a:pt x="50" y="31"/>
                  <a:pt x="50" y="31"/>
                  <a:pt x="50" y="31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3"/>
                  <a:pt x="60" y="143"/>
                  <a:pt x="72" y="143"/>
                </a:cubicBezTo>
                <a:cubicBezTo>
                  <a:pt x="713" y="143"/>
                  <a:pt x="713" y="143"/>
                  <a:pt x="713" y="143"/>
                </a:cubicBezTo>
                <a:cubicBezTo>
                  <a:pt x="726" y="143"/>
                  <a:pt x="736" y="133"/>
                  <a:pt x="736" y="121"/>
                </a:cubicBezTo>
                <a:cubicBezTo>
                  <a:pt x="736" y="22"/>
                  <a:pt x="736" y="22"/>
                  <a:pt x="736" y="22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3" name="Freeform 60">
            <a:extLst>
              <a:ext uri="{FF2B5EF4-FFF2-40B4-BE49-F238E27FC236}">
                <a16:creationId xmlns:a16="http://schemas.microsoft.com/office/drawing/2014/main" id="{7A6AAFE3-A3C3-4DAB-9C3C-A21C506CD278}"/>
              </a:ext>
            </a:extLst>
          </p:cNvPr>
          <p:cNvSpPr>
            <a:spLocks/>
          </p:cNvSpPr>
          <p:nvPr/>
        </p:nvSpPr>
        <p:spPr bwMode="auto">
          <a:xfrm>
            <a:off x="1606550" y="4478338"/>
            <a:ext cx="423863" cy="436562"/>
          </a:xfrm>
          <a:custGeom>
            <a:avLst/>
            <a:gdLst>
              <a:gd name="T0" fmla="*/ 22 w 113"/>
              <a:gd name="T1" fmla="*/ 56 h 116"/>
              <a:gd name="T2" fmla="*/ 20 w 113"/>
              <a:gd name="T3" fmla="*/ 54 h 116"/>
              <a:gd name="T4" fmla="*/ 14 w 113"/>
              <a:gd name="T5" fmla="*/ 53 h 116"/>
              <a:gd name="T6" fmla="*/ 17 w 113"/>
              <a:gd name="T7" fmla="*/ 62 h 116"/>
              <a:gd name="T8" fmla="*/ 21 w 113"/>
              <a:gd name="T9" fmla="*/ 66 h 116"/>
              <a:gd name="T10" fmla="*/ 19 w 113"/>
              <a:gd name="T11" fmla="*/ 79 h 116"/>
              <a:gd name="T12" fmla="*/ 16 w 113"/>
              <a:gd name="T13" fmla="*/ 76 h 116"/>
              <a:gd name="T14" fmla="*/ 11 w 113"/>
              <a:gd name="T15" fmla="*/ 76 h 116"/>
              <a:gd name="T16" fmla="*/ 12 w 113"/>
              <a:gd name="T17" fmla="*/ 83 h 116"/>
              <a:gd name="T18" fmla="*/ 17 w 113"/>
              <a:gd name="T19" fmla="*/ 89 h 116"/>
              <a:gd name="T20" fmla="*/ 16 w 113"/>
              <a:gd name="T21" fmla="*/ 114 h 116"/>
              <a:gd name="T22" fmla="*/ 20 w 113"/>
              <a:gd name="T23" fmla="*/ 116 h 116"/>
              <a:gd name="T24" fmla="*/ 23 w 113"/>
              <a:gd name="T25" fmla="*/ 115 h 116"/>
              <a:gd name="T26" fmla="*/ 26 w 113"/>
              <a:gd name="T27" fmla="*/ 106 h 116"/>
              <a:gd name="T28" fmla="*/ 35 w 113"/>
              <a:gd name="T29" fmla="*/ 81 h 116"/>
              <a:gd name="T30" fmla="*/ 44 w 113"/>
              <a:gd name="T31" fmla="*/ 60 h 116"/>
              <a:gd name="T32" fmla="*/ 51 w 113"/>
              <a:gd name="T33" fmla="*/ 63 h 116"/>
              <a:gd name="T34" fmla="*/ 76 w 113"/>
              <a:gd name="T35" fmla="*/ 85 h 116"/>
              <a:gd name="T36" fmla="*/ 75 w 113"/>
              <a:gd name="T37" fmla="*/ 95 h 116"/>
              <a:gd name="T38" fmla="*/ 74 w 113"/>
              <a:gd name="T39" fmla="*/ 105 h 116"/>
              <a:gd name="T40" fmla="*/ 77 w 113"/>
              <a:gd name="T41" fmla="*/ 110 h 116"/>
              <a:gd name="T42" fmla="*/ 80 w 113"/>
              <a:gd name="T43" fmla="*/ 112 h 116"/>
              <a:gd name="T44" fmla="*/ 90 w 113"/>
              <a:gd name="T45" fmla="*/ 92 h 116"/>
              <a:gd name="T46" fmla="*/ 109 w 113"/>
              <a:gd name="T47" fmla="*/ 82 h 116"/>
              <a:gd name="T48" fmla="*/ 107 w 113"/>
              <a:gd name="T49" fmla="*/ 80 h 116"/>
              <a:gd name="T50" fmla="*/ 102 w 113"/>
              <a:gd name="T51" fmla="*/ 76 h 116"/>
              <a:gd name="T52" fmla="*/ 92 w 113"/>
              <a:gd name="T53" fmla="*/ 77 h 116"/>
              <a:gd name="T54" fmla="*/ 83 w 113"/>
              <a:gd name="T55" fmla="*/ 78 h 116"/>
              <a:gd name="T56" fmla="*/ 68 w 113"/>
              <a:gd name="T57" fmla="*/ 60 h 116"/>
              <a:gd name="T58" fmla="*/ 58 w 113"/>
              <a:gd name="T59" fmla="*/ 49 h 116"/>
              <a:gd name="T60" fmla="*/ 58 w 113"/>
              <a:gd name="T61" fmla="*/ 46 h 116"/>
              <a:gd name="T62" fmla="*/ 78 w 113"/>
              <a:gd name="T63" fmla="*/ 37 h 116"/>
              <a:gd name="T64" fmla="*/ 104 w 113"/>
              <a:gd name="T65" fmla="*/ 29 h 116"/>
              <a:gd name="T66" fmla="*/ 112 w 113"/>
              <a:gd name="T67" fmla="*/ 26 h 116"/>
              <a:gd name="T68" fmla="*/ 113 w 113"/>
              <a:gd name="T69" fmla="*/ 22 h 116"/>
              <a:gd name="T70" fmla="*/ 111 w 113"/>
              <a:gd name="T71" fmla="*/ 19 h 116"/>
              <a:gd name="T72" fmla="*/ 86 w 113"/>
              <a:gd name="T73" fmla="*/ 20 h 116"/>
              <a:gd name="T74" fmla="*/ 81 w 113"/>
              <a:gd name="T75" fmla="*/ 14 h 116"/>
              <a:gd name="T76" fmla="*/ 74 w 113"/>
              <a:gd name="T77" fmla="*/ 13 h 116"/>
              <a:gd name="T78" fmla="*/ 74 w 113"/>
              <a:gd name="T79" fmla="*/ 18 h 116"/>
              <a:gd name="T80" fmla="*/ 77 w 113"/>
              <a:gd name="T81" fmla="*/ 21 h 116"/>
              <a:gd name="T82" fmla="*/ 63 w 113"/>
              <a:gd name="T83" fmla="*/ 23 h 116"/>
              <a:gd name="T84" fmla="*/ 59 w 113"/>
              <a:gd name="T85" fmla="*/ 19 h 116"/>
              <a:gd name="T86" fmla="*/ 51 w 113"/>
              <a:gd name="T87" fmla="*/ 17 h 116"/>
              <a:gd name="T88" fmla="*/ 51 w 113"/>
              <a:gd name="T89" fmla="*/ 22 h 116"/>
              <a:gd name="T90" fmla="*/ 54 w 113"/>
              <a:gd name="T91" fmla="*/ 25 h 116"/>
              <a:gd name="T92" fmla="*/ 34 w 113"/>
              <a:gd name="T93" fmla="*/ 26 h 116"/>
              <a:gd name="T94" fmla="*/ 21 w 113"/>
              <a:gd name="T95" fmla="*/ 14 h 116"/>
              <a:gd name="T96" fmla="*/ 1 w 113"/>
              <a:gd name="T97" fmla="*/ 4 h 116"/>
              <a:gd name="T98" fmla="*/ 4 w 113"/>
              <a:gd name="T99" fmla="*/ 13 h 116"/>
              <a:gd name="T100" fmla="*/ 12 w 113"/>
              <a:gd name="T101" fmla="*/ 24 h 116"/>
              <a:gd name="T102" fmla="*/ 24 w 113"/>
              <a:gd name="T103" fmla="*/ 36 h 116"/>
              <a:gd name="T104" fmla="*/ 22 w 113"/>
              <a:gd name="T105" fmla="*/ 5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3" h="116">
                <a:moveTo>
                  <a:pt x="22" y="56"/>
                </a:moveTo>
                <a:cubicBezTo>
                  <a:pt x="20" y="54"/>
                  <a:pt x="20" y="54"/>
                  <a:pt x="20" y="54"/>
                </a:cubicBezTo>
                <a:cubicBezTo>
                  <a:pt x="18" y="52"/>
                  <a:pt x="16" y="52"/>
                  <a:pt x="14" y="53"/>
                </a:cubicBezTo>
                <a:cubicBezTo>
                  <a:pt x="12" y="55"/>
                  <a:pt x="13" y="58"/>
                  <a:pt x="17" y="62"/>
                </a:cubicBezTo>
                <a:cubicBezTo>
                  <a:pt x="21" y="66"/>
                  <a:pt x="21" y="66"/>
                  <a:pt x="21" y="66"/>
                </a:cubicBezTo>
                <a:cubicBezTo>
                  <a:pt x="19" y="79"/>
                  <a:pt x="19" y="79"/>
                  <a:pt x="19" y="79"/>
                </a:cubicBezTo>
                <a:cubicBezTo>
                  <a:pt x="16" y="76"/>
                  <a:pt x="16" y="76"/>
                  <a:pt x="16" y="76"/>
                </a:cubicBezTo>
                <a:cubicBezTo>
                  <a:pt x="14" y="75"/>
                  <a:pt x="12" y="75"/>
                  <a:pt x="11" y="76"/>
                </a:cubicBezTo>
                <a:cubicBezTo>
                  <a:pt x="9" y="78"/>
                  <a:pt x="9" y="80"/>
                  <a:pt x="12" y="83"/>
                </a:cubicBezTo>
                <a:cubicBezTo>
                  <a:pt x="17" y="89"/>
                  <a:pt x="17" y="89"/>
                  <a:pt x="17" y="89"/>
                </a:cubicBezTo>
                <a:cubicBezTo>
                  <a:pt x="15" y="104"/>
                  <a:pt x="15" y="112"/>
                  <a:pt x="16" y="114"/>
                </a:cubicBezTo>
                <a:cubicBezTo>
                  <a:pt x="17" y="115"/>
                  <a:pt x="18" y="115"/>
                  <a:pt x="20" y="116"/>
                </a:cubicBezTo>
                <a:cubicBezTo>
                  <a:pt x="21" y="116"/>
                  <a:pt x="23" y="116"/>
                  <a:pt x="23" y="115"/>
                </a:cubicBezTo>
                <a:cubicBezTo>
                  <a:pt x="24" y="114"/>
                  <a:pt x="25" y="111"/>
                  <a:pt x="26" y="106"/>
                </a:cubicBezTo>
                <a:cubicBezTo>
                  <a:pt x="27" y="101"/>
                  <a:pt x="30" y="93"/>
                  <a:pt x="35" y="81"/>
                </a:cubicBezTo>
                <a:cubicBezTo>
                  <a:pt x="39" y="69"/>
                  <a:pt x="42" y="62"/>
                  <a:pt x="44" y="60"/>
                </a:cubicBezTo>
                <a:cubicBezTo>
                  <a:pt x="45" y="59"/>
                  <a:pt x="47" y="60"/>
                  <a:pt x="51" y="63"/>
                </a:cubicBezTo>
                <a:cubicBezTo>
                  <a:pt x="62" y="74"/>
                  <a:pt x="70" y="82"/>
                  <a:pt x="76" y="85"/>
                </a:cubicBezTo>
                <a:cubicBezTo>
                  <a:pt x="76" y="86"/>
                  <a:pt x="76" y="90"/>
                  <a:pt x="75" y="95"/>
                </a:cubicBezTo>
                <a:cubicBezTo>
                  <a:pt x="74" y="100"/>
                  <a:pt x="73" y="103"/>
                  <a:pt x="74" y="105"/>
                </a:cubicBezTo>
                <a:cubicBezTo>
                  <a:pt x="74" y="106"/>
                  <a:pt x="75" y="108"/>
                  <a:pt x="77" y="110"/>
                </a:cubicBezTo>
                <a:cubicBezTo>
                  <a:pt x="78" y="111"/>
                  <a:pt x="79" y="111"/>
                  <a:pt x="80" y="112"/>
                </a:cubicBezTo>
                <a:cubicBezTo>
                  <a:pt x="81" y="110"/>
                  <a:pt x="84" y="104"/>
                  <a:pt x="90" y="92"/>
                </a:cubicBezTo>
                <a:cubicBezTo>
                  <a:pt x="100" y="88"/>
                  <a:pt x="107" y="84"/>
                  <a:pt x="109" y="82"/>
                </a:cubicBezTo>
                <a:cubicBezTo>
                  <a:pt x="109" y="82"/>
                  <a:pt x="108" y="81"/>
                  <a:pt x="107" y="80"/>
                </a:cubicBezTo>
                <a:cubicBezTo>
                  <a:pt x="105" y="78"/>
                  <a:pt x="104" y="76"/>
                  <a:pt x="102" y="76"/>
                </a:cubicBezTo>
                <a:cubicBezTo>
                  <a:pt x="101" y="76"/>
                  <a:pt x="98" y="76"/>
                  <a:pt x="92" y="77"/>
                </a:cubicBezTo>
                <a:cubicBezTo>
                  <a:pt x="87" y="78"/>
                  <a:pt x="84" y="78"/>
                  <a:pt x="83" y="78"/>
                </a:cubicBezTo>
                <a:cubicBezTo>
                  <a:pt x="79" y="73"/>
                  <a:pt x="74" y="67"/>
                  <a:pt x="68" y="60"/>
                </a:cubicBezTo>
                <a:cubicBezTo>
                  <a:pt x="62" y="54"/>
                  <a:pt x="58" y="50"/>
                  <a:pt x="58" y="49"/>
                </a:cubicBezTo>
                <a:cubicBezTo>
                  <a:pt x="57" y="48"/>
                  <a:pt x="57" y="47"/>
                  <a:pt x="58" y="46"/>
                </a:cubicBezTo>
                <a:cubicBezTo>
                  <a:pt x="59" y="45"/>
                  <a:pt x="66" y="42"/>
                  <a:pt x="78" y="37"/>
                </a:cubicBezTo>
                <a:cubicBezTo>
                  <a:pt x="90" y="32"/>
                  <a:pt x="99" y="30"/>
                  <a:pt x="104" y="29"/>
                </a:cubicBezTo>
                <a:cubicBezTo>
                  <a:pt x="109" y="27"/>
                  <a:pt x="112" y="27"/>
                  <a:pt x="112" y="26"/>
                </a:cubicBezTo>
                <a:cubicBezTo>
                  <a:pt x="113" y="25"/>
                  <a:pt x="113" y="24"/>
                  <a:pt x="113" y="22"/>
                </a:cubicBezTo>
                <a:cubicBezTo>
                  <a:pt x="113" y="21"/>
                  <a:pt x="112" y="20"/>
                  <a:pt x="111" y="19"/>
                </a:cubicBezTo>
                <a:cubicBezTo>
                  <a:pt x="110" y="17"/>
                  <a:pt x="101" y="17"/>
                  <a:pt x="86" y="20"/>
                </a:cubicBezTo>
                <a:cubicBezTo>
                  <a:pt x="81" y="14"/>
                  <a:pt x="81" y="14"/>
                  <a:pt x="81" y="14"/>
                </a:cubicBezTo>
                <a:cubicBezTo>
                  <a:pt x="78" y="11"/>
                  <a:pt x="76" y="11"/>
                  <a:pt x="74" y="13"/>
                </a:cubicBezTo>
                <a:cubicBezTo>
                  <a:pt x="72" y="15"/>
                  <a:pt x="72" y="17"/>
                  <a:pt x="74" y="18"/>
                </a:cubicBezTo>
                <a:cubicBezTo>
                  <a:pt x="77" y="21"/>
                  <a:pt x="77" y="21"/>
                  <a:pt x="77" y="21"/>
                </a:cubicBezTo>
                <a:cubicBezTo>
                  <a:pt x="63" y="23"/>
                  <a:pt x="63" y="23"/>
                  <a:pt x="63" y="23"/>
                </a:cubicBezTo>
                <a:cubicBezTo>
                  <a:pt x="59" y="19"/>
                  <a:pt x="59" y="19"/>
                  <a:pt x="59" y="19"/>
                </a:cubicBezTo>
                <a:cubicBezTo>
                  <a:pt x="56" y="16"/>
                  <a:pt x="53" y="15"/>
                  <a:pt x="51" y="17"/>
                </a:cubicBezTo>
                <a:cubicBezTo>
                  <a:pt x="49" y="18"/>
                  <a:pt x="49" y="20"/>
                  <a:pt x="51" y="22"/>
                </a:cubicBezTo>
                <a:cubicBezTo>
                  <a:pt x="54" y="25"/>
                  <a:pt x="54" y="25"/>
                  <a:pt x="54" y="25"/>
                </a:cubicBezTo>
                <a:cubicBezTo>
                  <a:pt x="34" y="26"/>
                  <a:pt x="34" y="26"/>
                  <a:pt x="34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11" y="4"/>
                  <a:pt x="4" y="0"/>
                  <a:pt x="1" y="4"/>
                </a:cubicBezTo>
                <a:cubicBezTo>
                  <a:pt x="0" y="5"/>
                  <a:pt x="1" y="8"/>
                  <a:pt x="4" y="13"/>
                </a:cubicBezTo>
                <a:cubicBezTo>
                  <a:pt x="7" y="18"/>
                  <a:pt x="10" y="22"/>
                  <a:pt x="12" y="24"/>
                </a:cubicBezTo>
                <a:cubicBezTo>
                  <a:pt x="24" y="36"/>
                  <a:pt x="24" y="36"/>
                  <a:pt x="24" y="36"/>
                </a:cubicBezTo>
                <a:lnTo>
                  <a:pt x="22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4" name="Oval 56">
            <a:extLst>
              <a:ext uri="{FF2B5EF4-FFF2-40B4-BE49-F238E27FC236}">
                <a16:creationId xmlns:a16="http://schemas.microsoft.com/office/drawing/2014/main" id="{5BB36762-552C-47D2-BAD1-0314C2BC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1898650"/>
            <a:ext cx="876300" cy="874713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55" name="Freeform 57">
            <a:extLst>
              <a:ext uri="{FF2B5EF4-FFF2-40B4-BE49-F238E27FC236}">
                <a16:creationId xmlns:a16="http://schemas.microsoft.com/office/drawing/2014/main" id="{AC72A2A9-6B91-4496-B3D0-FEF624BF1668}"/>
              </a:ext>
            </a:extLst>
          </p:cNvPr>
          <p:cNvSpPr>
            <a:spLocks/>
          </p:cNvSpPr>
          <p:nvPr/>
        </p:nvSpPr>
        <p:spPr bwMode="auto">
          <a:xfrm>
            <a:off x="7678738" y="2063750"/>
            <a:ext cx="2767012" cy="541338"/>
          </a:xfrm>
          <a:custGeom>
            <a:avLst/>
            <a:gdLst>
              <a:gd name="T0" fmla="*/ 713 w 736"/>
              <a:gd name="T1" fmla="*/ 0 h 144"/>
              <a:gd name="T2" fmla="*/ 72 w 736"/>
              <a:gd name="T3" fmla="*/ 0 h 144"/>
              <a:gd name="T4" fmla="*/ 50 w 736"/>
              <a:gd name="T5" fmla="*/ 22 h 144"/>
              <a:gd name="T6" fmla="*/ 50 w 736"/>
              <a:gd name="T7" fmla="*/ 32 h 144"/>
              <a:gd name="T8" fmla="*/ 0 w 736"/>
              <a:gd name="T9" fmla="*/ 72 h 144"/>
              <a:gd name="T10" fmla="*/ 50 w 736"/>
              <a:gd name="T11" fmla="*/ 112 h 144"/>
              <a:gd name="T12" fmla="*/ 50 w 736"/>
              <a:gd name="T13" fmla="*/ 121 h 144"/>
              <a:gd name="T14" fmla="*/ 72 w 736"/>
              <a:gd name="T15" fmla="*/ 144 h 144"/>
              <a:gd name="T16" fmla="*/ 713 w 736"/>
              <a:gd name="T17" fmla="*/ 144 h 144"/>
              <a:gd name="T18" fmla="*/ 736 w 736"/>
              <a:gd name="T19" fmla="*/ 121 h 144"/>
              <a:gd name="T20" fmla="*/ 736 w 736"/>
              <a:gd name="T21" fmla="*/ 22 h 144"/>
              <a:gd name="T22" fmla="*/ 713 w 736"/>
              <a:gd name="T23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6" h="144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2"/>
                </a:cubicBezTo>
                <a:cubicBezTo>
                  <a:pt x="50" y="32"/>
                  <a:pt x="50" y="32"/>
                  <a:pt x="5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4"/>
                  <a:pt x="60" y="144"/>
                  <a:pt x="72" y="144"/>
                </a:cubicBezTo>
                <a:cubicBezTo>
                  <a:pt x="713" y="144"/>
                  <a:pt x="713" y="144"/>
                  <a:pt x="713" y="144"/>
                </a:cubicBezTo>
                <a:cubicBezTo>
                  <a:pt x="726" y="144"/>
                  <a:pt x="736" y="134"/>
                  <a:pt x="736" y="121"/>
                </a:cubicBezTo>
                <a:cubicBezTo>
                  <a:pt x="736" y="22"/>
                  <a:pt x="736" y="22"/>
                  <a:pt x="736" y="22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0256" name="组合 20">
            <a:extLst>
              <a:ext uri="{FF2B5EF4-FFF2-40B4-BE49-F238E27FC236}">
                <a16:creationId xmlns:a16="http://schemas.microsoft.com/office/drawing/2014/main" id="{B78C4F8D-DCDC-4FA6-BB80-8E8DF55F4C2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2103438"/>
            <a:ext cx="5730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Oval 58">
            <a:extLst>
              <a:ext uri="{FF2B5EF4-FFF2-40B4-BE49-F238E27FC236}">
                <a16:creationId xmlns:a16="http://schemas.microsoft.com/office/drawing/2014/main" id="{2D000DA6-9B8A-4C01-BED3-E276CEABE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4244975"/>
            <a:ext cx="876300" cy="876300"/>
          </a:xfrm>
          <a:prstGeom prst="ellipse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58" name="Freeform 59">
            <a:extLst>
              <a:ext uri="{FF2B5EF4-FFF2-40B4-BE49-F238E27FC236}">
                <a16:creationId xmlns:a16="http://schemas.microsoft.com/office/drawing/2014/main" id="{EFE2D440-2DC7-4D3D-9168-0D036A6C1A49}"/>
              </a:ext>
            </a:extLst>
          </p:cNvPr>
          <p:cNvSpPr>
            <a:spLocks/>
          </p:cNvSpPr>
          <p:nvPr/>
        </p:nvSpPr>
        <p:spPr bwMode="auto">
          <a:xfrm>
            <a:off x="7678738" y="4410075"/>
            <a:ext cx="2767012" cy="541338"/>
          </a:xfrm>
          <a:custGeom>
            <a:avLst/>
            <a:gdLst>
              <a:gd name="T0" fmla="*/ 713 w 736"/>
              <a:gd name="T1" fmla="*/ 0 h 144"/>
              <a:gd name="T2" fmla="*/ 72 w 736"/>
              <a:gd name="T3" fmla="*/ 0 h 144"/>
              <a:gd name="T4" fmla="*/ 50 w 736"/>
              <a:gd name="T5" fmla="*/ 23 h 144"/>
              <a:gd name="T6" fmla="*/ 50 w 736"/>
              <a:gd name="T7" fmla="*/ 32 h 144"/>
              <a:gd name="T8" fmla="*/ 0 w 736"/>
              <a:gd name="T9" fmla="*/ 72 h 144"/>
              <a:gd name="T10" fmla="*/ 50 w 736"/>
              <a:gd name="T11" fmla="*/ 112 h 144"/>
              <a:gd name="T12" fmla="*/ 50 w 736"/>
              <a:gd name="T13" fmla="*/ 121 h 144"/>
              <a:gd name="T14" fmla="*/ 72 w 736"/>
              <a:gd name="T15" fmla="*/ 144 h 144"/>
              <a:gd name="T16" fmla="*/ 713 w 736"/>
              <a:gd name="T17" fmla="*/ 144 h 144"/>
              <a:gd name="T18" fmla="*/ 736 w 736"/>
              <a:gd name="T19" fmla="*/ 121 h 144"/>
              <a:gd name="T20" fmla="*/ 736 w 736"/>
              <a:gd name="T21" fmla="*/ 23 h 144"/>
              <a:gd name="T22" fmla="*/ 713 w 736"/>
              <a:gd name="T23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6" h="144">
                <a:moveTo>
                  <a:pt x="713" y="0"/>
                </a:moveTo>
                <a:cubicBezTo>
                  <a:pt x="72" y="0"/>
                  <a:pt x="72" y="0"/>
                  <a:pt x="72" y="0"/>
                </a:cubicBezTo>
                <a:cubicBezTo>
                  <a:pt x="60" y="0"/>
                  <a:pt x="50" y="10"/>
                  <a:pt x="50" y="23"/>
                </a:cubicBezTo>
                <a:cubicBezTo>
                  <a:pt x="50" y="32"/>
                  <a:pt x="50" y="32"/>
                  <a:pt x="5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34"/>
                  <a:pt x="60" y="144"/>
                  <a:pt x="72" y="144"/>
                </a:cubicBezTo>
                <a:cubicBezTo>
                  <a:pt x="713" y="144"/>
                  <a:pt x="713" y="144"/>
                  <a:pt x="713" y="144"/>
                </a:cubicBezTo>
                <a:cubicBezTo>
                  <a:pt x="726" y="144"/>
                  <a:pt x="736" y="134"/>
                  <a:pt x="736" y="121"/>
                </a:cubicBezTo>
                <a:cubicBezTo>
                  <a:pt x="736" y="23"/>
                  <a:pt x="736" y="23"/>
                  <a:pt x="736" y="23"/>
                </a:cubicBezTo>
                <a:cubicBezTo>
                  <a:pt x="736" y="10"/>
                  <a:pt x="726" y="0"/>
                  <a:pt x="713" y="0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9" name="Freeform 64">
            <a:extLst>
              <a:ext uri="{FF2B5EF4-FFF2-40B4-BE49-F238E27FC236}">
                <a16:creationId xmlns:a16="http://schemas.microsoft.com/office/drawing/2014/main" id="{97421E6B-77CA-4FBE-A70F-D4E7F897A512}"/>
              </a:ext>
            </a:extLst>
          </p:cNvPr>
          <p:cNvSpPr>
            <a:spLocks noEditPoints="1"/>
          </p:cNvSpPr>
          <p:nvPr/>
        </p:nvSpPr>
        <p:spPr bwMode="auto">
          <a:xfrm>
            <a:off x="6940550" y="4454525"/>
            <a:ext cx="290513" cy="439738"/>
          </a:xfrm>
          <a:custGeom>
            <a:avLst/>
            <a:gdLst>
              <a:gd name="T0" fmla="*/ 73 w 77"/>
              <a:gd name="T1" fmla="*/ 68 h 117"/>
              <a:gd name="T2" fmla="*/ 70 w 77"/>
              <a:gd name="T3" fmla="*/ 79 h 117"/>
              <a:gd name="T4" fmla="*/ 61 w 77"/>
              <a:gd name="T5" fmla="*/ 92 h 117"/>
              <a:gd name="T6" fmla="*/ 44 w 77"/>
              <a:gd name="T7" fmla="*/ 100 h 117"/>
              <a:gd name="T8" fmla="*/ 49 w 77"/>
              <a:gd name="T9" fmla="*/ 109 h 117"/>
              <a:gd name="T10" fmla="*/ 61 w 77"/>
              <a:gd name="T11" fmla="*/ 112 h 117"/>
              <a:gd name="T12" fmla="*/ 16 w 77"/>
              <a:gd name="T13" fmla="*/ 117 h 117"/>
              <a:gd name="T14" fmla="*/ 22 w 77"/>
              <a:gd name="T15" fmla="*/ 110 h 117"/>
              <a:gd name="T16" fmla="*/ 31 w 77"/>
              <a:gd name="T17" fmla="*/ 108 h 117"/>
              <a:gd name="T18" fmla="*/ 33 w 77"/>
              <a:gd name="T19" fmla="*/ 100 h 117"/>
              <a:gd name="T20" fmla="*/ 16 w 77"/>
              <a:gd name="T21" fmla="*/ 92 h 117"/>
              <a:gd name="T22" fmla="*/ 7 w 77"/>
              <a:gd name="T23" fmla="*/ 79 h 117"/>
              <a:gd name="T24" fmla="*/ 4 w 77"/>
              <a:gd name="T25" fmla="*/ 68 h 117"/>
              <a:gd name="T26" fmla="*/ 0 w 77"/>
              <a:gd name="T27" fmla="*/ 53 h 117"/>
              <a:gd name="T28" fmla="*/ 16 w 77"/>
              <a:gd name="T29" fmla="*/ 31 h 117"/>
              <a:gd name="T30" fmla="*/ 16 w 77"/>
              <a:gd name="T31" fmla="*/ 71 h 117"/>
              <a:gd name="T32" fmla="*/ 21 w 77"/>
              <a:gd name="T33" fmla="*/ 79 h 117"/>
              <a:gd name="T34" fmla="*/ 31 w 77"/>
              <a:gd name="T35" fmla="*/ 87 h 117"/>
              <a:gd name="T36" fmla="*/ 46 w 77"/>
              <a:gd name="T37" fmla="*/ 87 h 117"/>
              <a:gd name="T38" fmla="*/ 56 w 77"/>
              <a:gd name="T39" fmla="*/ 79 h 117"/>
              <a:gd name="T40" fmla="*/ 61 w 77"/>
              <a:gd name="T41" fmla="*/ 71 h 117"/>
              <a:gd name="T42" fmla="*/ 61 w 77"/>
              <a:gd name="T43" fmla="*/ 31 h 117"/>
              <a:gd name="T44" fmla="*/ 77 w 77"/>
              <a:gd name="T45" fmla="*/ 53 h 117"/>
              <a:gd name="T46" fmla="*/ 55 w 77"/>
              <a:gd name="T47" fmla="*/ 64 h 117"/>
              <a:gd name="T48" fmla="*/ 51 w 77"/>
              <a:gd name="T49" fmla="*/ 76 h 117"/>
              <a:gd name="T50" fmla="*/ 44 w 77"/>
              <a:gd name="T51" fmla="*/ 80 h 117"/>
              <a:gd name="T52" fmla="*/ 33 w 77"/>
              <a:gd name="T53" fmla="*/ 80 h 117"/>
              <a:gd name="T54" fmla="*/ 26 w 77"/>
              <a:gd name="T55" fmla="*/ 76 h 117"/>
              <a:gd name="T56" fmla="*/ 22 w 77"/>
              <a:gd name="T57" fmla="*/ 64 h 117"/>
              <a:gd name="T58" fmla="*/ 24 w 77"/>
              <a:gd name="T59" fmla="*/ 8 h 117"/>
              <a:gd name="T60" fmla="*/ 29 w 77"/>
              <a:gd name="T61" fmla="*/ 2 h 117"/>
              <a:gd name="T62" fmla="*/ 39 w 77"/>
              <a:gd name="T63" fmla="*/ 0 h 117"/>
              <a:gd name="T64" fmla="*/ 48 w 77"/>
              <a:gd name="T65" fmla="*/ 2 h 117"/>
              <a:gd name="T66" fmla="*/ 53 w 77"/>
              <a:gd name="T67" fmla="*/ 8 h 117"/>
              <a:gd name="T68" fmla="*/ 55 w 77"/>
              <a:gd name="T69" fmla="*/ 6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" h="117">
                <a:moveTo>
                  <a:pt x="73" y="53"/>
                </a:moveTo>
                <a:cubicBezTo>
                  <a:pt x="73" y="68"/>
                  <a:pt x="73" y="68"/>
                  <a:pt x="73" y="68"/>
                </a:cubicBezTo>
                <a:cubicBezTo>
                  <a:pt x="73" y="69"/>
                  <a:pt x="73" y="71"/>
                  <a:pt x="72" y="73"/>
                </a:cubicBezTo>
                <a:cubicBezTo>
                  <a:pt x="72" y="75"/>
                  <a:pt x="71" y="77"/>
                  <a:pt x="70" y="79"/>
                </a:cubicBezTo>
                <a:cubicBezTo>
                  <a:pt x="69" y="81"/>
                  <a:pt x="68" y="83"/>
                  <a:pt x="67" y="85"/>
                </a:cubicBezTo>
                <a:cubicBezTo>
                  <a:pt x="65" y="88"/>
                  <a:pt x="64" y="90"/>
                  <a:pt x="61" y="92"/>
                </a:cubicBezTo>
                <a:cubicBezTo>
                  <a:pt x="59" y="94"/>
                  <a:pt x="57" y="95"/>
                  <a:pt x="54" y="97"/>
                </a:cubicBezTo>
                <a:cubicBezTo>
                  <a:pt x="51" y="98"/>
                  <a:pt x="48" y="99"/>
                  <a:pt x="44" y="10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6" y="108"/>
                  <a:pt x="48" y="108"/>
                  <a:pt x="49" y="109"/>
                </a:cubicBezTo>
                <a:cubicBezTo>
                  <a:pt x="51" y="109"/>
                  <a:pt x="52" y="109"/>
                  <a:pt x="54" y="110"/>
                </a:cubicBezTo>
                <a:cubicBezTo>
                  <a:pt x="56" y="110"/>
                  <a:pt x="58" y="111"/>
                  <a:pt x="61" y="112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8" y="111"/>
                  <a:pt x="20" y="110"/>
                  <a:pt x="22" y="110"/>
                </a:cubicBezTo>
                <a:cubicBezTo>
                  <a:pt x="24" y="109"/>
                  <a:pt x="26" y="109"/>
                  <a:pt x="28" y="109"/>
                </a:cubicBezTo>
                <a:cubicBezTo>
                  <a:pt x="29" y="108"/>
                  <a:pt x="30" y="108"/>
                  <a:pt x="31" y="108"/>
                </a:cubicBezTo>
                <a:cubicBezTo>
                  <a:pt x="32" y="108"/>
                  <a:pt x="33" y="108"/>
                  <a:pt x="33" y="108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29" y="99"/>
                  <a:pt x="26" y="98"/>
                  <a:pt x="23" y="97"/>
                </a:cubicBezTo>
                <a:cubicBezTo>
                  <a:pt x="20" y="95"/>
                  <a:pt x="18" y="94"/>
                  <a:pt x="16" y="92"/>
                </a:cubicBezTo>
                <a:cubicBezTo>
                  <a:pt x="13" y="90"/>
                  <a:pt x="12" y="88"/>
                  <a:pt x="10" y="85"/>
                </a:cubicBezTo>
                <a:cubicBezTo>
                  <a:pt x="9" y="83"/>
                  <a:pt x="8" y="81"/>
                  <a:pt x="7" y="79"/>
                </a:cubicBezTo>
                <a:cubicBezTo>
                  <a:pt x="6" y="77"/>
                  <a:pt x="5" y="75"/>
                  <a:pt x="5" y="73"/>
                </a:cubicBezTo>
                <a:cubicBezTo>
                  <a:pt x="5" y="71"/>
                  <a:pt x="4" y="69"/>
                  <a:pt x="4" y="68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31"/>
                  <a:pt x="0" y="31"/>
                  <a:pt x="0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9"/>
                  <a:pt x="16" y="70"/>
                  <a:pt x="16" y="71"/>
                </a:cubicBezTo>
                <a:cubicBezTo>
                  <a:pt x="17" y="72"/>
                  <a:pt x="17" y="73"/>
                  <a:pt x="18" y="75"/>
                </a:cubicBezTo>
                <a:cubicBezTo>
                  <a:pt x="19" y="76"/>
                  <a:pt x="19" y="78"/>
                  <a:pt x="21" y="79"/>
                </a:cubicBezTo>
                <a:cubicBezTo>
                  <a:pt x="22" y="81"/>
                  <a:pt x="23" y="82"/>
                  <a:pt x="25" y="84"/>
                </a:cubicBezTo>
                <a:cubicBezTo>
                  <a:pt x="27" y="85"/>
                  <a:pt x="28" y="86"/>
                  <a:pt x="31" y="87"/>
                </a:cubicBezTo>
                <a:cubicBezTo>
                  <a:pt x="33" y="88"/>
                  <a:pt x="36" y="88"/>
                  <a:pt x="39" y="88"/>
                </a:cubicBezTo>
                <a:cubicBezTo>
                  <a:pt x="41" y="88"/>
                  <a:pt x="44" y="88"/>
                  <a:pt x="46" y="87"/>
                </a:cubicBezTo>
                <a:cubicBezTo>
                  <a:pt x="49" y="86"/>
                  <a:pt x="50" y="85"/>
                  <a:pt x="52" y="84"/>
                </a:cubicBezTo>
                <a:cubicBezTo>
                  <a:pt x="54" y="82"/>
                  <a:pt x="55" y="81"/>
                  <a:pt x="56" y="79"/>
                </a:cubicBezTo>
                <a:cubicBezTo>
                  <a:pt x="57" y="78"/>
                  <a:pt x="58" y="76"/>
                  <a:pt x="59" y="75"/>
                </a:cubicBezTo>
                <a:cubicBezTo>
                  <a:pt x="60" y="73"/>
                  <a:pt x="60" y="72"/>
                  <a:pt x="61" y="71"/>
                </a:cubicBezTo>
                <a:cubicBezTo>
                  <a:pt x="61" y="70"/>
                  <a:pt x="61" y="69"/>
                  <a:pt x="61" y="68"/>
                </a:cubicBezTo>
                <a:cubicBezTo>
                  <a:pt x="61" y="31"/>
                  <a:pt x="61" y="31"/>
                  <a:pt x="61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53"/>
                  <a:pt x="77" y="53"/>
                  <a:pt x="77" y="53"/>
                </a:cubicBezTo>
                <a:lnTo>
                  <a:pt x="73" y="53"/>
                </a:lnTo>
                <a:close/>
                <a:moveTo>
                  <a:pt x="55" y="64"/>
                </a:moveTo>
                <a:cubicBezTo>
                  <a:pt x="55" y="67"/>
                  <a:pt x="54" y="70"/>
                  <a:pt x="53" y="73"/>
                </a:cubicBezTo>
                <a:cubicBezTo>
                  <a:pt x="53" y="74"/>
                  <a:pt x="52" y="75"/>
                  <a:pt x="51" y="76"/>
                </a:cubicBezTo>
                <a:cubicBezTo>
                  <a:pt x="50" y="77"/>
                  <a:pt x="49" y="78"/>
                  <a:pt x="48" y="78"/>
                </a:cubicBezTo>
                <a:cubicBezTo>
                  <a:pt x="47" y="79"/>
                  <a:pt x="46" y="80"/>
                  <a:pt x="44" y="80"/>
                </a:cubicBezTo>
                <a:cubicBezTo>
                  <a:pt x="42" y="81"/>
                  <a:pt x="41" y="81"/>
                  <a:pt x="39" y="81"/>
                </a:cubicBezTo>
                <a:cubicBezTo>
                  <a:pt x="36" y="81"/>
                  <a:pt x="35" y="81"/>
                  <a:pt x="33" y="80"/>
                </a:cubicBezTo>
                <a:cubicBezTo>
                  <a:pt x="31" y="80"/>
                  <a:pt x="30" y="79"/>
                  <a:pt x="29" y="78"/>
                </a:cubicBezTo>
                <a:cubicBezTo>
                  <a:pt x="28" y="78"/>
                  <a:pt x="27" y="77"/>
                  <a:pt x="26" y="76"/>
                </a:cubicBezTo>
                <a:cubicBezTo>
                  <a:pt x="25" y="75"/>
                  <a:pt x="24" y="74"/>
                  <a:pt x="24" y="73"/>
                </a:cubicBezTo>
                <a:cubicBezTo>
                  <a:pt x="23" y="70"/>
                  <a:pt x="22" y="67"/>
                  <a:pt x="22" y="64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3"/>
                  <a:pt x="23" y="10"/>
                  <a:pt x="24" y="8"/>
                </a:cubicBezTo>
                <a:cubicBezTo>
                  <a:pt x="24" y="7"/>
                  <a:pt x="25" y="6"/>
                  <a:pt x="26" y="5"/>
                </a:cubicBezTo>
                <a:cubicBezTo>
                  <a:pt x="27" y="4"/>
                  <a:pt x="28" y="3"/>
                  <a:pt x="29" y="2"/>
                </a:cubicBezTo>
                <a:cubicBezTo>
                  <a:pt x="30" y="1"/>
                  <a:pt x="31" y="1"/>
                  <a:pt x="33" y="0"/>
                </a:cubicBezTo>
                <a:cubicBezTo>
                  <a:pt x="35" y="0"/>
                  <a:pt x="36" y="0"/>
                  <a:pt x="39" y="0"/>
                </a:cubicBezTo>
                <a:cubicBezTo>
                  <a:pt x="41" y="0"/>
                  <a:pt x="42" y="0"/>
                  <a:pt x="44" y="0"/>
                </a:cubicBezTo>
                <a:cubicBezTo>
                  <a:pt x="46" y="1"/>
                  <a:pt x="47" y="1"/>
                  <a:pt x="48" y="2"/>
                </a:cubicBezTo>
                <a:cubicBezTo>
                  <a:pt x="49" y="3"/>
                  <a:pt x="50" y="4"/>
                  <a:pt x="51" y="5"/>
                </a:cubicBezTo>
                <a:cubicBezTo>
                  <a:pt x="52" y="6"/>
                  <a:pt x="53" y="7"/>
                  <a:pt x="53" y="8"/>
                </a:cubicBezTo>
                <a:cubicBezTo>
                  <a:pt x="54" y="10"/>
                  <a:pt x="55" y="13"/>
                  <a:pt x="55" y="16"/>
                </a:cubicBezTo>
                <a:lnTo>
                  <a:pt x="55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0" name="矩形 28">
            <a:extLst>
              <a:ext uri="{FF2B5EF4-FFF2-40B4-BE49-F238E27FC236}">
                <a16:creationId xmlns:a16="http://schemas.microsoft.com/office/drawing/2014/main" id="{6AC12359-3726-4D44-9BDE-D98D97467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905125"/>
            <a:ext cx="30940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61" name="矩形 29">
            <a:extLst>
              <a:ext uri="{FF2B5EF4-FFF2-40B4-BE49-F238E27FC236}">
                <a16:creationId xmlns:a16="http://schemas.microsoft.com/office/drawing/2014/main" id="{B5729E46-70F0-4A32-AF9C-D0D0DF337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21494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62" name="矩形 30">
            <a:extLst>
              <a:ext uri="{FF2B5EF4-FFF2-40B4-BE49-F238E27FC236}">
                <a16:creationId xmlns:a16="http://schemas.microsoft.com/office/drawing/2014/main" id="{1B1E371A-BBB5-4F1E-A953-811DAD9E0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4783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63" name="矩形 31">
            <a:extLst>
              <a:ext uri="{FF2B5EF4-FFF2-40B4-BE49-F238E27FC236}">
                <a16:creationId xmlns:a16="http://schemas.microsoft.com/office/drawing/2014/main" id="{8820E503-A416-4355-BBEA-33337D1B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225" y="21574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64" name="矩形 32">
            <a:extLst>
              <a:ext uri="{FF2B5EF4-FFF2-40B4-BE49-F238E27FC236}">
                <a16:creationId xmlns:a16="http://schemas.microsoft.com/office/drawing/2014/main" id="{7FF55C5E-6946-449A-9396-0A17FFE9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4486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SAMPLE TEXT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65" name="矩形 33">
            <a:extLst>
              <a:ext uri="{FF2B5EF4-FFF2-40B4-BE49-F238E27FC236}">
                <a16:creationId xmlns:a16="http://schemas.microsoft.com/office/drawing/2014/main" id="{08069E26-C13E-4E0E-9A0F-6A167AA2B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262563"/>
            <a:ext cx="30940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66" name="矩形 34">
            <a:extLst>
              <a:ext uri="{FF2B5EF4-FFF2-40B4-BE49-F238E27FC236}">
                <a16:creationId xmlns:a16="http://schemas.microsoft.com/office/drawing/2014/main" id="{E7796847-00FA-4B9E-B969-A7D5C4EC6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8" y="2905125"/>
            <a:ext cx="3095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67" name="矩形 35">
            <a:extLst>
              <a:ext uri="{FF2B5EF4-FFF2-40B4-BE49-F238E27FC236}">
                <a16:creationId xmlns:a16="http://schemas.microsoft.com/office/drawing/2014/main" id="{E72679DC-17B1-4C5D-A6BC-F807A5CB4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8" y="5262563"/>
            <a:ext cx="3095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YOUR TEXT HERE YOU NEED, ADD YOUR TEXT HERE YOU NEED, ADD YOUR TEXT HERE YOU NEED.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68" name="矩形 36">
            <a:extLst>
              <a:ext uri="{FF2B5EF4-FFF2-40B4-BE49-F238E27FC236}">
                <a16:creationId xmlns:a16="http://schemas.microsoft.com/office/drawing/2014/main" id="{15D188A6-1750-45CF-8EF2-64FFC676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EE25AB24-0706-48B7-B71B-F5D493ECE397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1267" name="图片 3">
              <a:extLst>
                <a:ext uri="{FF2B5EF4-FFF2-40B4-BE49-F238E27FC236}">
                  <a16:creationId xmlns:a16="http://schemas.microsoft.com/office/drawing/2014/main" id="{AE7B8541-F6DF-4091-BAC4-D8D6C7AF0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68" name="Group 4">
              <a:extLst>
                <a:ext uri="{FF2B5EF4-FFF2-40B4-BE49-F238E27FC236}">
                  <a16:creationId xmlns:a16="http://schemas.microsoft.com/office/drawing/2014/main" id="{EFDC9D71-BE1D-4AEC-9192-2E61E6603BB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1269" name="图片 5">
                <a:extLst>
                  <a:ext uri="{FF2B5EF4-FFF2-40B4-BE49-F238E27FC236}">
                    <a16:creationId xmlns:a16="http://schemas.microsoft.com/office/drawing/2014/main" id="{FD3B2CED-D57D-43BC-9083-22239C34EC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0" name="图片 6">
                <a:extLst>
                  <a:ext uri="{FF2B5EF4-FFF2-40B4-BE49-F238E27FC236}">
                    <a16:creationId xmlns:a16="http://schemas.microsoft.com/office/drawing/2014/main" id="{790C6915-ACB0-4DC5-A249-357655BC84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71" name="矩形 7">
              <a:extLst>
                <a:ext uri="{FF2B5EF4-FFF2-40B4-BE49-F238E27FC236}">
                  <a16:creationId xmlns:a16="http://schemas.microsoft.com/office/drawing/2014/main" id="{54EAE7F1-04FF-4C65-B6CD-6C1D8CA8F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1272" name="Group 8">
            <a:extLst>
              <a:ext uri="{FF2B5EF4-FFF2-40B4-BE49-F238E27FC236}">
                <a16:creationId xmlns:a16="http://schemas.microsoft.com/office/drawing/2014/main" id="{2C66598F-542F-467D-8A97-503690522394}"/>
              </a:ext>
            </a:extLst>
          </p:cNvPr>
          <p:cNvGrpSpPr>
            <a:grpSpLocks/>
          </p:cNvGrpSpPr>
          <p:nvPr/>
        </p:nvGrpSpPr>
        <p:grpSpPr bwMode="auto">
          <a:xfrm>
            <a:off x="3930650" y="1657350"/>
            <a:ext cx="4330700" cy="4668838"/>
            <a:chOff x="0" y="0"/>
            <a:chExt cx="3379787" cy="3643312"/>
          </a:xfrm>
        </p:grpSpPr>
        <p:sp>
          <p:nvSpPr>
            <p:cNvPr id="11273" name="任意多边形 9">
              <a:extLst>
                <a:ext uri="{FF2B5EF4-FFF2-40B4-BE49-F238E27FC236}">
                  <a16:creationId xmlns:a16="http://schemas.microsoft.com/office/drawing/2014/main" id="{CAC2AC66-CCA2-4723-BFE7-89B0D3C10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25" y="229178"/>
              <a:ext cx="1585824" cy="1585664"/>
            </a:xfrm>
            <a:custGeom>
              <a:avLst/>
              <a:gdLst>
                <a:gd name="T0" fmla="*/ 0 w 1367938"/>
                <a:gd name="T1" fmla="*/ 0 h 1367940"/>
                <a:gd name="T2" fmla="*/ 911959 w 1367938"/>
                <a:gd name="T3" fmla="*/ 455980 h 1367940"/>
                <a:gd name="T4" fmla="*/ 1367938 w 1367938"/>
                <a:gd name="T5" fmla="*/ 911960 h 1367940"/>
                <a:gd name="T6" fmla="*/ 911959 w 1367938"/>
                <a:gd name="T7" fmla="*/ 1367940 h 1367940"/>
                <a:gd name="T8" fmla="*/ 911959 w 1367938"/>
                <a:gd name="T9" fmla="*/ 1367939 h 1367940"/>
                <a:gd name="T10" fmla="*/ 455979 w 1367938"/>
                <a:gd name="T11" fmla="*/ 911959 h 1367940"/>
                <a:gd name="T12" fmla="*/ 0 w 1367938"/>
                <a:gd name="T13" fmla="*/ 0 h 1367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7938" h="1367940">
                  <a:moveTo>
                    <a:pt x="0" y="0"/>
                  </a:moveTo>
                  <a:cubicBezTo>
                    <a:pt x="303986" y="303987"/>
                    <a:pt x="607973" y="455980"/>
                    <a:pt x="911959" y="455980"/>
                  </a:cubicBezTo>
                  <a:cubicBezTo>
                    <a:pt x="1163789" y="455980"/>
                    <a:pt x="1367938" y="660129"/>
                    <a:pt x="1367938" y="911960"/>
                  </a:cubicBezTo>
                  <a:cubicBezTo>
                    <a:pt x="1367938" y="1163791"/>
                    <a:pt x="1163789" y="1367940"/>
                    <a:pt x="911959" y="1367940"/>
                  </a:cubicBezTo>
                  <a:lnTo>
                    <a:pt x="911959" y="1367939"/>
                  </a:lnTo>
                  <a:cubicBezTo>
                    <a:pt x="660129" y="1367939"/>
                    <a:pt x="455979" y="1163790"/>
                    <a:pt x="455979" y="911959"/>
                  </a:cubicBezTo>
                  <a:cubicBezTo>
                    <a:pt x="455979" y="607973"/>
                    <a:pt x="303986" y="30398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74" name="任意多边形 10">
              <a:extLst>
                <a:ext uri="{FF2B5EF4-FFF2-40B4-BE49-F238E27FC236}">
                  <a16:creationId xmlns:a16="http://schemas.microsoft.com/office/drawing/2014/main" id="{302FBBCE-256C-46E6-92BA-384C4150E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150" y="1814843"/>
              <a:ext cx="1585824" cy="1586903"/>
            </a:xfrm>
            <a:custGeom>
              <a:avLst/>
              <a:gdLst>
                <a:gd name="T0" fmla="*/ 455979 w 1367938"/>
                <a:gd name="T1" fmla="*/ 0 h 1367940"/>
                <a:gd name="T2" fmla="*/ 455979 w 1367938"/>
                <a:gd name="T3" fmla="*/ 1 h 1367940"/>
                <a:gd name="T4" fmla="*/ 911959 w 1367938"/>
                <a:gd name="T5" fmla="*/ 455981 h 1367940"/>
                <a:gd name="T6" fmla="*/ 1367938 w 1367938"/>
                <a:gd name="T7" fmla="*/ 1367940 h 1367940"/>
                <a:gd name="T8" fmla="*/ 455979 w 1367938"/>
                <a:gd name="T9" fmla="*/ 911960 h 1367940"/>
                <a:gd name="T10" fmla="*/ 0 w 1367938"/>
                <a:gd name="T11" fmla="*/ 455980 h 1367940"/>
                <a:gd name="T12" fmla="*/ 455979 w 1367938"/>
                <a:gd name="T13" fmla="*/ 0 h 1367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7938" h="1367940">
                  <a:moveTo>
                    <a:pt x="455979" y="0"/>
                  </a:moveTo>
                  <a:lnTo>
                    <a:pt x="455979" y="1"/>
                  </a:lnTo>
                  <a:cubicBezTo>
                    <a:pt x="707810" y="1"/>
                    <a:pt x="911959" y="204150"/>
                    <a:pt x="911959" y="455981"/>
                  </a:cubicBezTo>
                  <a:cubicBezTo>
                    <a:pt x="911959" y="759967"/>
                    <a:pt x="1063952" y="1063953"/>
                    <a:pt x="1367938" y="1367940"/>
                  </a:cubicBezTo>
                  <a:cubicBezTo>
                    <a:pt x="1063952" y="1063953"/>
                    <a:pt x="759966" y="911960"/>
                    <a:pt x="455979" y="911960"/>
                  </a:cubicBezTo>
                  <a:cubicBezTo>
                    <a:pt x="204149" y="911960"/>
                    <a:pt x="0" y="707811"/>
                    <a:pt x="0" y="455980"/>
                  </a:cubicBezTo>
                  <a:cubicBezTo>
                    <a:pt x="0" y="204149"/>
                    <a:pt x="204149" y="0"/>
                    <a:pt x="455979" y="0"/>
                  </a:cubicBez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75" name="任意多边形 11">
              <a:extLst>
                <a:ext uri="{FF2B5EF4-FFF2-40B4-BE49-F238E27FC236}">
                  <a16:creationId xmlns:a16="http://schemas.microsoft.com/office/drawing/2014/main" id="{4A45CF3F-20C9-451F-BD65-92555F6A3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25" y="1814843"/>
              <a:ext cx="1585824" cy="1586903"/>
            </a:xfrm>
            <a:custGeom>
              <a:avLst/>
              <a:gdLst>
                <a:gd name="T0" fmla="*/ 911958 w 1367937"/>
                <a:gd name="T1" fmla="*/ 0 h 1367940"/>
                <a:gd name="T2" fmla="*/ 1367937 w 1367937"/>
                <a:gd name="T3" fmla="*/ 455980 h 1367940"/>
                <a:gd name="T4" fmla="*/ 911958 w 1367937"/>
                <a:gd name="T5" fmla="*/ 911960 h 1367940"/>
                <a:gd name="T6" fmla="*/ 0 w 1367937"/>
                <a:gd name="T7" fmla="*/ 1367940 h 1367940"/>
                <a:gd name="T8" fmla="*/ 455979 w 1367937"/>
                <a:gd name="T9" fmla="*/ 455980 h 1367940"/>
                <a:gd name="T10" fmla="*/ 911958 w 1367937"/>
                <a:gd name="T11" fmla="*/ 0 h 1367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7937" h="1367940">
                  <a:moveTo>
                    <a:pt x="911958" y="0"/>
                  </a:moveTo>
                  <a:cubicBezTo>
                    <a:pt x="1163788" y="0"/>
                    <a:pt x="1367937" y="204149"/>
                    <a:pt x="1367937" y="455980"/>
                  </a:cubicBezTo>
                  <a:cubicBezTo>
                    <a:pt x="1367937" y="707811"/>
                    <a:pt x="1163788" y="911960"/>
                    <a:pt x="911958" y="911960"/>
                  </a:cubicBezTo>
                  <a:cubicBezTo>
                    <a:pt x="607972" y="911960"/>
                    <a:pt x="303986" y="1063953"/>
                    <a:pt x="0" y="1367940"/>
                  </a:cubicBezTo>
                  <a:cubicBezTo>
                    <a:pt x="303986" y="1063953"/>
                    <a:pt x="455979" y="759967"/>
                    <a:pt x="455979" y="455980"/>
                  </a:cubicBezTo>
                  <a:cubicBezTo>
                    <a:pt x="455979" y="204149"/>
                    <a:pt x="660128" y="0"/>
                    <a:pt x="911958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76" name="任意多边形 12">
              <a:extLst>
                <a:ext uri="{FF2B5EF4-FFF2-40B4-BE49-F238E27FC236}">
                  <a16:creationId xmlns:a16="http://schemas.microsoft.com/office/drawing/2014/main" id="{FCC8FCFC-D828-42C6-AA08-B90F407E2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150" y="229178"/>
              <a:ext cx="1585824" cy="1585664"/>
            </a:xfrm>
            <a:custGeom>
              <a:avLst/>
              <a:gdLst>
                <a:gd name="T0" fmla="*/ 1193604 w 1367937"/>
                <a:gd name="T1" fmla="*/ 55512 h 1367940"/>
                <a:gd name="T2" fmla="*/ 1193604 w 1367937"/>
                <a:gd name="T3" fmla="*/ 63885 h 1367940"/>
                <a:gd name="T4" fmla="*/ 1167470 w 1367937"/>
                <a:gd name="T5" fmla="*/ 63885 h 1367940"/>
                <a:gd name="T6" fmla="*/ 1193604 w 1367937"/>
                <a:gd name="T7" fmla="*/ 55512 h 1367940"/>
                <a:gd name="T8" fmla="*/ 1367937 w 1367937"/>
                <a:gd name="T9" fmla="*/ 0 h 1367940"/>
                <a:gd name="T10" fmla="*/ 911958 w 1367937"/>
                <a:gd name="T11" fmla="*/ 911960 h 1367940"/>
                <a:gd name="T12" fmla="*/ 455979 w 1367937"/>
                <a:gd name="T13" fmla="*/ 1367940 h 1367940"/>
                <a:gd name="T14" fmla="*/ 0 w 1367937"/>
                <a:gd name="T15" fmla="*/ 911960 h 1367940"/>
                <a:gd name="T16" fmla="*/ 455979 w 1367937"/>
                <a:gd name="T17" fmla="*/ 455980 h 1367940"/>
                <a:gd name="T18" fmla="*/ 1367937 w 1367937"/>
                <a:gd name="T19" fmla="*/ 0 h 1367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7937" h="1367940">
                  <a:moveTo>
                    <a:pt x="1193604" y="55512"/>
                  </a:moveTo>
                  <a:lnTo>
                    <a:pt x="1193604" y="63885"/>
                  </a:lnTo>
                  <a:lnTo>
                    <a:pt x="1167470" y="63885"/>
                  </a:lnTo>
                  <a:lnTo>
                    <a:pt x="1193604" y="55512"/>
                  </a:lnTo>
                  <a:close/>
                  <a:moveTo>
                    <a:pt x="1367937" y="0"/>
                  </a:moveTo>
                  <a:cubicBezTo>
                    <a:pt x="1063951" y="303987"/>
                    <a:pt x="911958" y="607973"/>
                    <a:pt x="911958" y="911960"/>
                  </a:cubicBezTo>
                  <a:cubicBezTo>
                    <a:pt x="911958" y="1163791"/>
                    <a:pt x="707809" y="1367940"/>
                    <a:pt x="455979" y="1367940"/>
                  </a:cubicBezTo>
                  <a:cubicBezTo>
                    <a:pt x="204149" y="1367940"/>
                    <a:pt x="0" y="1163791"/>
                    <a:pt x="0" y="911960"/>
                  </a:cubicBezTo>
                  <a:cubicBezTo>
                    <a:pt x="0" y="660129"/>
                    <a:pt x="204149" y="455980"/>
                    <a:pt x="455979" y="455980"/>
                  </a:cubicBezTo>
                  <a:cubicBezTo>
                    <a:pt x="759965" y="455980"/>
                    <a:pt x="1063951" y="303987"/>
                    <a:pt x="1367937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11277" name="直接连接符 13">
              <a:extLst>
                <a:ext uri="{FF2B5EF4-FFF2-40B4-BE49-F238E27FC236}">
                  <a16:creationId xmlns:a16="http://schemas.microsoft.com/office/drawing/2014/main" id="{6FDE84CA-CC8E-4004-A9B8-396A02084D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0" cy="1143413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直接连接符 15">
              <a:extLst>
                <a:ext uri="{FF2B5EF4-FFF2-40B4-BE49-F238E27FC236}">
                  <a16:creationId xmlns:a16="http://schemas.microsoft.com/office/drawing/2014/main" id="{8E23FFE1-23F0-4F3E-BFBC-45809ED08B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499899"/>
              <a:ext cx="0" cy="1143413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9" name="直接连接符 16">
              <a:extLst>
                <a:ext uri="{FF2B5EF4-FFF2-40B4-BE49-F238E27FC236}">
                  <a16:creationId xmlns:a16="http://schemas.microsoft.com/office/drawing/2014/main" id="{ADFAE122-BAE8-4409-96F2-8CA6AFE49E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79787" y="0"/>
              <a:ext cx="0" cy="1143413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0" name="直接连接符 17">
              <a:extLst>
                <a:ext uri="{FF2B5EF4-FFF2-40B4-BE49-F238E27FC236}">
                  <a16:creationId xmlns:a16="http://schemas.microsoft.com/office/drawing/2014/main" id="{2D45A1D6-E342-46C7-A638-9FF5692E2A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79787" y="2499899"/>
              <a:ext cx="0" cy="1143413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1" name="椭圆 21">
              <a:extLst>
                <a:ext uri="{FF2B5EF4-FFF2-40B4-BE49-F238E27FC236}">
                  <a16:creationId xmlns:a16="http://schemas.microsoft.com/office/drawing/2014/main" id="{39A2942A-89F1-4BC3-8DE0-11CFCC738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759" y="1165711"/>
              <a:ext cx="1290960" cy="1292068"/>
            </a:xfrm>
            <a:prstGeom prst="ellipse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82" name="椭圆 22">
              <a:extLst>
                <a:ext uri="{FF2B5EF4-FFF2-40B4-BE49-F238E27FC236}">
                  <a16:creationId xmlns:a16="http://schemas.microsoft.com/office/drawing/2014/main" id="{509F61D8-437A-40DB-899A-02410CCF4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491" y="1336666"/>
              <a:ext cx="950256" cy="948921"/>
            </a:xfrm>
            <a:prstGeom prst="ellipse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</a:pPr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TEXT</a:t>
              </a:r>
            </a:p>
          </p:txBody>
        </p:sp>
      </p:grpSp>
      <p:grpSp>
        <p:nvGrpSpPr>
          <p:cNvPr id="11283" name="Group 19">
            <a:extLst>
              <a:ext uri="{FF2B5EF4-FFF2-40B4-BE49-F238E27FC236}">
                <a16:creationId xmlns:a16="http://schemas.microsoft.com/office/drawing/2014/main" id="{20B73E03-3836-48DB-9183-BD138C9FC037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5027613"/>
            <a:ext cx="3392488" cy="985837"/>
            <a:chOff x="0" y="0"/>
            <a:chExt cx="3391967" cy="985250"/>
          </a:xfrm>
        </p:grpSpPr>
        <p:sp>
          <p:nvSpPr>
            <p:cNvPr id="11284" name="矩形 24">
              <a:extLst>
                <a:ext uri="{FF2B5EF4-FFF2-40B4-BE49-F238E27FC236}">
                  <a16:creationId xmlns:a16="http://schemas.microsoft.com/office/drawing/2014/main" id="{E33A2E41-92D9-49CE-B5E7-98FF5B801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3" y="0"/>
              <a:ext cx="1617503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85" name="矩形 25">
              <a:extLst>
                <a:ext uri="{FF2B5EF4-FFF2-40B4-BE49-F238E27FC236}">
                  <a16:creationId xmlns:a16="http://schemas.microsoft.com/office/drawing/2014/main" id="{293E5040-B0C6-4F3F-AB8E-92D26D76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586"/>
              <a:ext cx="339196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</a:t>
              </a:r>
            </a:p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</a:t>
              </a:r>
            </a:p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1286" name="Group 22">
            <a:extLst>
              <a:ext uri="{FF2B5EF4-FFF2-40B4-BE49-F238E27FC236}">
                <a16:creationId xmlns:a16="http://schemas.microsoft.com/office/drawing/2014/main" id="{3CA35AE5-A2E2-413F-8481-2EDB6F818C67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1841500"/>
            <a:ext cx="3171825" cy="985838"/>
            <a:chOff x="0" y="0"/>
            <a:chExt cx="3170931" cy="985250"/>
          </a:xfrm>
        </p:grpSpPr>
        <p:sp>
          <p:nvSpPr>
            <p:cNvPr id="11287" name="矩形 27">
              <a:extLst>
                <a:ext uri="{FF2B5EF4-FFF2-40B4-BE49-F238E27FC236}">
                  <a16:creationId xmlns:a16="http://schemas.microsoft.com/office/drawing/2014/main" id="{1536C577-FAA9-4DF1-81A3-0D164E534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3" y="0"/>
              <a:ext cx="1617295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88" name="矩形 28">
              <a:extLst>
                <a:ext uri="{FF2B5EF4-FFF2-40B4-BE49-F238E27FC236}">
                  <a16:creationId xmlns:a16="http://schemas.microsoft.com/office/drawing/2014/main" id="{EE799AC1-B33F-43FE-851A-2E4545252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586"/>
              <a:ext cx="317093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1289" name="Group 25">
            <a:extLst>
              <a:ext uri="{FF2B5EF4-FFF2-40B4-BE49-F238E27FC236}">
                <a16:creationId xmlns:a16="http://schemas.microsoft.com/office/drawing/2014/main" id="{63C70FBF-38E8-4A55-92EF-3759F9E929D5}"/>
              </a:ext>
            </a:extLst>
          </p:cNvPr>
          <p:cNvGrpSpPr>
            <a:grpSpLocks/>
          </p:cNvGrpSpPr>
          <p:nvPr/>
        </p:nvGrpSpPr>
        <p:grpSpPr bwMode="auto">
          <a:xfrm>
            <a:off x="8393113" y="5027613"/>
            <a:ext cx="3390900" cy="985837"/>
            <a:chOff x="0" y="0"/>
            <a:chExt cx="3391967" cy="985250"/>
          </a:xfrm>
        </p:grpSpPr>
        <p:sp>
          <p:nvSpPr>
            <p:cNvPr id="11290" name="矩形 36">
              <a:extLst>
                <a:ext uri="{FF2B5EF4-FFF2-40B4-BE49-F238E27FC236}">
                  <a16:creationId xmlns:a16="http://schemas.microsoft.com/office/drawing/2014/main" id="{8D51E96D-CBED-48EE-BE81-2B185D3B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3" y="0"/>
              <a:ext cx="1618260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91" name="矩形 37">
              <a:extLst>
                <a:ext uri="{FF2B5EF4-FFF2-40B4-BE49-F238E27FC236}">
                  <a16:creationId xmlns:a16="http://schemas.microsoft.com/office/drawing/2014/main" id="{42BE3FE9-AE39-433B-BDA8-DF2EE37EC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586"/>
              <a:ext cx="339196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</a:t>
              </a:r>
            </a:p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</a:t>
              </a:r>
            </a:p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1292" name="Group 28">
            <a:extLst>
              <a:ext uri="{FF2B5EF4-FFF2-40B4-BE49-F238E27FC236}">
                <a16:creationId xmlns:a16="http://schemas.microsoft.com/office/drawing/2014/main" id="{390544CA-7C00-44B4-9A71-C399BD331BB3}"/>
              </a:ext>
            </a:extLst>
          </p:cNvPr>
          <p:cNvGrpSpPr>
            <a:grpSpLocks/>
          </p:cNvGrpSpPr>
          <p:nvPr/>
        </p:nvGrpSpPr>
        <p:grpSpPr bwMode="auto">
          <a:xfrm>
            <a:off x="8393113" y="1841500"/>
            <a:ext cx="3170237" cy="985838"/>
            <a:chOff x="0" y="0"/>
            <a:chExt cx="3170931" cy="985250"/>
          </a:xfrm>
        </p:grpSpPr>
        <p:sp>
          <p:nvSpPr>
            <p:cNvPr id="11293" name="矩形 39">
              <a:extLst>
                <a:ext uri="{FF2B5EF4-FFF2-40B4-BE49-F238E27FC236}">
                  <a16:creationId xmlns:a16="http://schemas.microsoft.com/office/drawing/2014/main" id="{919C3398-F61B-40E3-9E22-19529538D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3" y="0"/>
              <a:ext cx="1618105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94" name="矩形 40">
              <a:extLst>
                <a:ext uri="{FF2B5EF4-FFF2-40B4-BE49-F238E27FC236}">
                  <a16:creationId xmlns:a16="http://schemas.microsoft.com/office/drawing/2014/main" id="{9FA63EEC-E385-42C2-95B4-1A48E33B3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586"/>
              <a:ext cx="317093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1295" name="矩形 30">
            <a:extLst>
              <a:ext uri="{FF2B5EF4-FFF2-40B4-BE49-F238E27FC236}">
                <a16:creationId xmlns:a16="http://schemas.microsoft.com/office/drawing/2014/main" id="{51DCFE69-0468-40D3-93DE-C4EEA223A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50D2AC81-9FC6-4CFD-A332-499E76BA3ABA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2291" name="图片 3">
              <a:extLst>
                <a:ext uri="{FF2B5EF4-FFF2-40B4-BE49-F238E27FC236}">
                  <a16:creationId xmlns:a16="http://schemas.microsoft.com/office/drawing/2014/main" id="{FF3915E3-C7BD-48C2-BEAD-0D4449B73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2" name="Group 4">
              <a:extLst>
                <a:ext uri="{FF2B5EF4-FFF2-40B4-BE49-F238E27FC236}">
                  <a16:creationId xmlns:a16="http://schemas.microsoft.com/office/drawing/2014/main" id="{0595FC28-D776-4312-BAF7-1DFC614923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2293" name="图片 5">
                <a:extLst>
                  <a:ext uri="{FF2B5EF4-FFF2-40B4-BE49-F238E27FC236}">
                    <a16:creationId xmlns:a16="http://schemas.microsoft.com/office/drawing/2014/main" id="{E45BAD3A-CE6A-4ECB-A3DB-F048D035AF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4" name="图片 6">
                <a:extLst>
                  <a:ext uri="{FF2B5EF4-FFF2-40B4-BE49-F238E27FC236}">
                    <a16:creationId xmlns:a16="http://schemas.microsoft.com/office/drawing/2014/main" id="{A47B31E7-1C68-4342-9372-0502E6F422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295" name="矩形 7">
              <a:extLst>
                <a:ext uri="{FF2B5EF4-FFF2-40B4-BE49-F238E27FC236}">
                  <a16:creationId xmlns:a16="http://schemas.microsoft.com/office/drawing/2014/main" id="{413A2B83-8784-4FD0-93E2-73674364B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2296" name="Group 8">
            <a:extLst>
              <a:ext uri="{FF2B5EF4-FFF2-40B4-BE49-F238E27FC236}">
                <a16:creationId xmlns:a16="http://schemas.microsoft.com/office/drawing/2014/main" id="{781A31C5-432A-488A-924D-70CB88A8EE51}"/>
              </a:ext>
            </a:extLst>
          </p:cNvPr>
          <p:cNvGrpSpPr>
            <a:grpSpLocks/>
          </p:cNvGrpSpPr>
          <p:nvPr/>
        </p:nvGrpSpPr>
        <p:grpSpPr bwMode="auto">
          <a:xfrm>
            <a:off x="4764088" y="1924050"/>
            <a:ext cx="2667000" cy="4070350"/>
            <a:chOff x="0" y="0"/>
            <a:chExt cx="3019425" cy="4606802"/>
          </a:xfrm>
        </p:grpSpPr>
        <p:sp>
          <p:nvSpPr>
            <p:cNvPr id="12297" name="Freeform 5">
              <a:extLst>
                <a:ext uri="{FF2B5EF4-FFF2-40B4-BE49-F238E27FC236}">
                  <a16:creationId xmlns:a16="http://schemas.microsoft.com/office/drawing/2014/main" id="{F59C841E-0C44-495C-BD0E-C58E52D3F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26" y="2008738"/>
              <a:ext cx="1737967" cy="1094206"/>
            </a:xfrm>
            <a:custGeom>
              <a:avLst/>
              <a:gdLst>
                <a:gd name="T0" fmla="*/ 588 w 2687"/>
                <a:gd name="T1" fmla="*/ 0 h 1694"/>
                <a:gd name="T2" fmla="*/ 4 w 2687"/>
                <a:gd name="T3" fmla="*/ 1380 h 1694"/>
                <a:gd name="T4" fmla="*/ 7 w 2687"/>
                <a:gd name="T5" fmla="*/ 1694 h 1694"/>
                <a:gd name="T6" fmla="*/ 1352 w 2687"/>
                <a:gd name="T7" fmla="*/ 1694 h 1694"/>
                <a:gd name="T8" fmla="*/ 1370 w 2687"/>
                <a:gd name="T9" fmla="*/ 1386 h 1694"/>
                <a:gd name="T10" fmla="*/ 2687 w 2687"/>
                <a:gd name="T11" fmla="*/ 0 h 1694"/>
                <a:gd name="T12" fmla="*/ 588 w 2687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7" h="1694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298" name="Freeform 6">
              <a:extLst>
                <a:ext uri="{FF2B5EF4-FFF2-40B4-BE49-F238E27FC236}">
                  <a16:creationId xmlns:a16="http://schemas.microsoft.com/office/drawing/2014/main" id="{9A5C6F99-A68E-4937-B2AB-C3C91266C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349" y="731267"/>
              <a:ext cx="1666076" cy="1688921"/>
            </a:xfrm>
            <a:custGeom>
              <a:avLst/>
              <a:gdLst>
                <a:gd name="T0" fmla="*/ 2577 w 2577"/>
                <a:gd name="T1" fmla="*/ 820 h 2611"/>
                <a:gd name="T2" fmla="*/ 2410 w 2577"/>
                <a:gd name="T3" fmla="*/ 0 h 2611"/>
                <a:gd name="T4" fmla="*/ 381 w 2577"/>
                <a:gd name="T5" fmla="*/ 810 h 2611"/>
                <a:gd name="T6" fmla="*/ 396 w 2577"/>
                <a:gd name="T7" fmla="*/ 947 h 2611"/>
                <a:gd name="T8" fmla="*/ 0 w 2577"/>
                <a:gd name="T9" fmla="*/ 1974 h 2611"/>
                <a:gd name="T10" fmla="*/ 433 w 2577"/>
                <a:gd name="T11" fmla="*/ 1975 h 2611"/>
                <a:gd name="T12" fmla="*/ 626 w 2577"/>
                <a:gd name="T13" fmla="*/ 2254 h 2611"/>
                <a:gd name="T14" fmla="*/ 626 w 2577"/>
                <a:gd name="T15" fmla="*/ 2254 h 2611"/>
                <a:gd name="T16" fmla="*/ 565 w 2577"/>
                <a:gd name="T17" fmla="*/ 2401 h 2611"/>
                <a:gd name="T18" fmla="*/ 817 w 2577"/>
                <a:gd name="T19" fmla="*/ 2607 h 2611"/>
                <a:gd name="T20" fmla="*/ 1056 w 2577"/>
                <a:gd name="T21" fmla="*/ 2386 h 2611"/>
                <a:gd name="T22" fmla="*/ 983 w 2577"/>
                <a:gd name="T23" fmla="*/ 2241 h 2611"/>
                <a:gd name="T24" fmla="*/ 1118 w 2577"/>
                <a:gd name="T25" fmla="*/ 1977 h 2611"/>
                <a:gd name="T26" fmla="*/ 2099 w 2577"/>
                <a:gd name="T27" fmla="*/ 1974 h 2611"/>
                <a:gd name="T28" fmla="*/ 2577 w 2577"/>
                <a:gd name="T29" fmla="*/ 820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7" h="2611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299" name="Freeform 7">
              <a:extLst>
                <a:ext uri="{FF2B5EF4-FFF2-40B4-BE49-F238E27FC236}">
                  <a16:creationId xmlns:a16="http://schemas.microsoft.com/office/drawing/2014/main" id="{AC16D550-AA08-48B3-9B4C-CDA171B22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214" y="0"/>
              <a:ext cx="1601374" cy="1390665"/>
            </a:xfrm>
            <a:custGeom>
              <a:avLst/>
              <a:gdLst>
                <a:gd name="T0" fmla="*/ 1772 w 2475"/>
                <a:gd name="T1" fmla="*/ 1697 h 2152"/>
                <a:gd name="T2" fmla="*/ 1793 w 2475"/>
                <a:gd name="T3" fmla="*/ 1406 h 2152"/>
                <a:gd name="T4" fmla="*/ 2475 w 2475"/>
                <a:gd name="T5" fmla="*/ 1134 h 2152"/>
                <a:gd name="T6" fmla="*/ 18 w 2475"/>
                <a:gd name="T7" fmla="*/ 0 h 2152"/>
                <a:gd name="T8" fmla="*/ 0 w 2475"/>
                <a:gd name="T9" fmla="*/ 0 h 2152"/>
                <a:gd name="T10" fmla="*/ 5 w 2475"/>
                <a:gd name="T11" fmla="*/ 1547 h 2152"/>
                <a:gd name="T12" fmla="*/ 446 w 2475"/>
                <a:gd name="T13" fmla="*/ 1944 h 2152"/>
                <a:gd name="T14" fmla="*/ 1229 w 2475"/>
                <a:gd name="T15" fmla="*/ 1632 h 2152"/>
                <a:gd name="T16" fmla="*/ 1444 w 2475"/>
                <a:gd name="T17" fmla="*/ 1840 h 2152"/>
                <a:gd name="T18" fmla="*/ 1444 w 2475"/>
                <a:gd name="T19" fmla="*/ 1839 h 2152"/>
                <a:gd name="T20" fmla="*/ 1441 w 2475"/>
                <a:gd name="T21" fmla="*/ 1998 h 2152"/>
                <a:gd name="T22" fmla="*/ 1750 w 2475"/>
                <a:gd name="T23" fmla="*/ 2098 h 2152"/>
                <a:gd name="T24" fmla="*/ 1893 w 2475"/>
                <a:gd name="T25" fmla="*/ 1806 h 2152"/>
                <a:gd name="T26" fmla="*/ 1772 w 2475"/>
                <a:gd name="T27" fmla="*/ 1697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5" h="2152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00" name="Freeform 8">
              <a:extLst>
                <a:ext uri="{FF2B5EF4-FFF2-40B4-BE49-F238E27FC236}">
                  <a16:creationId xmlns:a16="http://schemas.microsoft.com/office/drawing/2014/main" id="{F5BF822C-96D2-4854-99FF-E2B1BB17B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21791" cy="1255911"/>
            </a:xfrm>
            <a:custGeom>
              <a:avLst/>
              <a:gdLst>
                <a:gd name="T0" fmla="*/ 2438 w 2665"/>
                <a:gd name="T1" fmla="*/ 501 h 1945"/>
                <a:gd name="T2" fmla="*/ 2293 w 2665"/>
                <a:gd name="T3" fmla="*/ 575 h 1945"/>
                <a:gd name="T4" fmla="*/ 2028 w 2665"/>
                <a:gd name="T5" fmla="*/ 444 h 1945"/>
                <a:gd name="T6" fmla="*/ 2027 w 2665"/>
                <a:gd name="T7" fmla="*/ 0 h 1945"/>
                <a:gd name="T8" fmla="*/ 0 w 2665"/>
                <a:gd name="T9" fmla="*/ 552 h 1945"/>
                <a:gd name="T10" fmla="*/ 435 w 2665"/>
                <a:gd name="T11" fmla="*/ 1945 h 1945"/>
                <a:gd name="T12" fmla="*/ 1656 w 2665"/>
                <a:gd name="T13" fmla="*/ 1502 h 1945"/>
                <a:gd name="T14" fmla="*/ 2032 w 2665"/>
                <a:gd name="T15" fmla="*/ 1547 h 1945"/>
                <a:gd name="T16" fmla="*/ 2031 w 2665"/>
                <a:gd name="T17" fmla="*/ 1360 h 1945"/>
                <a:gd name="T18" fmla="*/ 2035 w 2665"/>
                <a:gd name="T19" fmla="*/ 1114 h 1945"/>
                <a:gd name="T20" fmla="*/ 2309 w 2665"/>
                <a:gd name="T21" fmla="*/ 932 h 1945"/>
                <a:gd name="T22" fmla="*/ 2309 w 2665"/>
                <a:gd name="T23" fmla="*/ 931 h 1945"/>
                <a:gd name="T24" fmla="*/ 2456 w 2665"/>
                <a:gd name="T25" fmla="*/ 991 h 1945"/>
                <a:gd name="T26" fmla="*/ 2660 w 2665"/>
                <a:gd name="T27" fmla="*/ 738 h 1945"/>
                <a:gd name="T28" fmla="*/ 2438 w 2665"/>
                <a:gd name="T29" fmla="*/ 50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5" h="194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01" name="任意多边形 14">
              <a:extLst>
                <a:ext uri="{FF2B5EF4-FFF2-40B4-BE49-F238E27FC236}">
                  <a16:creationId xmlns:a16="http://schemas.microsoft.com/office/drawing/2014/main" id="{9D9EA03A-ABB3-46FA-A9A1-7C296C38A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40" y="3318551"/>
              <a:ext cx="1290445" cy="1288251"/>
            </a:xfrm>
            <a:custGeom>
              <a:avLst/>
              <a:gdLst>
                <a:gd name="T0" fmla="*/ 693462 w 1289896"/>
                <a:gd name="T1" fmla="*/ 1869 h 1288803"/>
                <a:gd name="T2" fmla="*/ 1256263 w 1289896"/>
                <a:gd name="T3" fmla="*/ 439512 h 1288803"/>
                <a:gd name="T4" fmla="*/ 850098 w 1289896"/>
                <a:gd name="T5" fmla="*/ 1255192 h 1288803"/>
                <a:gd name="T6" fmla="*/ 33888 w 1289896"/>
                <a:gd name="T7" fmla="*/ 849291 h 1288803"/>
                <a:gd name="T8" fmla="*/ 439406 w 1289896"/>
                <a:gd name="T9" fmla="*/ 33611 h 1288803"/>
                <a:gd name="T10" fmla="*/ 693462 w 1289896"/>
                <a:gd name="T11" fmla="*/ 1869 h 1288803"/>
                <a:gd name="T12" fmla="*/ 645869 w 1289896"/>
                <a:gd name="T13" fmla="*/ 193551 h 1288803"/>
                <a:gd name="T14" fmla="*/ 502380 w 1289896"/>
                <a:gd name="T15" fmla="*/ 217450 h 1288803"/>
                <a:gd name="T16" fmla="*/ 217988 w 1289896"/>
                <a:gd name="T17" fmla="*/ 787795 h 1288803"/>
                <a:gd name="T18" fmla="*/ 645223 w 1289896"/>
                <a:gd name="T19" fmla="*/ 1095251 h 1288803"/>
                <a:gd name="T20" fmla="*/ 789358 w 1289896"/>
                <a:gd name="T21" fmla="*/ 1071352 h 1288803"/>
                <a:gd name="T22" fmla="*/ 1073104 w 1289896"/>
                <a:gd name="T23" fmla="*/ 501008 h 1288803"/>
                <a:gd name="T24" fmla="*/ 645869 w 1289896"/>
                <a:gd name="T25" fmla="*/ 193551 h 1288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9896" h="1288803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2302" name="矩形 15">
            <a:extLst>
              <a:ext uri="{FF2B5EF4-FFF2-40B4-BE49-F238E27FC236}">
                <a16:creationId xmlns:a16="http://schemas.microsoft.com/office/drawing/2014/main" id="{C9AC5E29-2643-4894-A189-DD5AF314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2185988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303" name="矩形 16">
            <a:extLst>
              <a:ext uri="{FF2B5EF4-FFF2-40B4-BE49-F238E27FC236}">
                <a16:creationId xmlns:a16="http://schemas.microsoft.com/office/drawing/2014/main" id="{F1184E8F-C820-4EAC-B632-FD617ABAD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201863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304" name="矩形 17">
            <a:extLst>
              <a:ext uri="{FF2B5EF4-FFF2-40B4-BE49-F238E27FC236}">
                <a16:creationId xmlns:a16="http://schemas.microsoft.com/office/drawing/2014/main" id="{B0AC9213-787B-43BD-A336-7BA2B144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200" y="3122613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305" name="矩形 18">
            <a:extLst>
              <a:ext uri="{FF2B5EF4-FFF2-40B4-BE49-F238E27FC236}">
                <a16:creationId xmlns:a16="http://schemas.microsoft.com/office/drawing/2014/main" id="{DBA02CC7-DD00-4281-9035-87833F918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4000500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2306" name="Group 18">
            <a:extLst>
              <a:ext uri="{FF2B5EF4-FFF2-40B4-BE49-F238E27FC236}">
                <a16:creationId xmlns:a16="http://schemas.microsoft.com/office/drawing/2014/main" id="{3203E3A9-90A3-4D58-8AAA-61CC27507AB4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4281488"/>
            <a:ext cx="3392487" cy="984250"/>
            <a:chOff x="0" y="0"/>
            <a:chExt cx="3391967" cy="985250"/>
          </a:xfrm>
        </p:grpSpPr>
        <p:sp>
          <p:nvSpPr>
            <p:cNvPr id="12307" name="矩形 20">
              <a:extLst>
                <a:ext uri="{FF2B5EF4-FFF2-40B4-BE49-F238E27FC236}">
                  <a16:creationId xmlns:a16="http://schemas.microsoft.com/office/drawing/2014/main" id="{777C2483-EB4C-439D-BB99-F203AA870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3" y="0"/>
              <a:ext cx="1617503" cy="33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308" name="矩形 21">
              <a:extLst>
                <a:ext uri="{FF2B5EF4-FFF2-40B4-BE49-F238E27FC236}">
                  <a16:creationId xmlns:a16="http://schemas.microsoft.com/office/drawing/2014/main" id="{A228B508-05D0-4388-9E16-BDEDF092C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586"/>
              <a:ext cx="339196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2309" name="Group 21">
            <a:extLst>
              <a:ext uri="{FF2B5EF4-FFF2-40B4-BE49-F238E27FC236}">
                <a16:creationId xmlns:a16="http://schemas.microsoft.com/office/drawing/2014/main" id="{920B2455-AF55-4E6B-AF90-DE9D11351535}"/>
              </a:ext>
            </a:extLst>
          </p:cNvPr>
          <p:cNvGrpSpPr>
            <a:grpSpLocks/>
          </p:cNvGrpSpPr>
          <p:nvPr/>
        </p:nvGrpSpPr>
        <p:grpSpPr bwMode="auto">
          <a:xfrm>
            <a:off x="1001713" y="2132013"/>
            <a:ext cx="3170237" cy="984250"/>
            <a:chOff x="0" y="0"/>
            <a:chExt cx="3170931" cy="985250"/>
          </a:xfrm>
        </p:grpSpPr>
        <p:sp>
          <p:nvSpPr>
            <p:cNvPr id="12310" name="矩形 23">
              <a:extLst>
                <a:ext uri="{FF2B5EF4-FFF2-40B4-BE49-F238E27FC236}">
                  <a16:creationId xmlns:a16="http://schemas.microsoft.com/office/drawing/2014/main" id="{D0C2D6A7-8511-42C4-8237-F55C05053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3" y="0"/>
              <a:ext cx="1618105" cy="33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311" name="矩形 24">
              <a:extLst>
                <a:ext uri="{FF2B5EF4-FFF2-40B4-BE49-F238E27FC236}">
                  <a16:creationId xmlns:a16="http://schemas.microsoft.com/office/drawing/2014/main" id="{4C39B4EA-0DCA-4A54-8B2A-7DA8E18F1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586"/>
              <a:ext cx="317093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37B72FEA-CB7F-4B11-99C4-6C1A583E34B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2132013"/>
            <a:ext cx="3402013" cy="984250"/>
            <a:chOff x="0" y="0"/>
            <a:chExt cx="3402588" cy="985250"/>
          </a:xfrm>
        </p:grpSpPr>
        <p:sp>
          <p:nvSpPr>
            <p:cNvPr id="12313" name="矩形 26">
              <a:extLst>
                <a:ext uri="{FF2B5EF4-FFF2-40B4-BE49-F238E27FC236}">
                  <a16:creationId xmlns:a16="http://schemas.microsoft.com/office/drawing/2014/main" id="{497268A7-DE95-4F4E-BEDE-00182A0A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2" y="0"/>
              <a:ext cx="1618024" cy="33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314" name="矩形 27">
              <a:extLst>
                <a:ext uri="{FF2B5EF4-FFF2-40B4-BE49-F238E27FC236}">
                  <a16:creationId xmlns:a16="http://schemas.microsoft.com/office/drawing/2014/main" id="{314E6393-ED23-4B20-ABFE-902780537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586"/>
              <a:ext cx="34025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2315" name="Group 27">
            <a:extLst>
              <a:ext uri="{FF2B5EF4-FFF2-40B4-BE49-F238E27FC236}">
                <a16:creationId xmlns:a16="http://schemas.microsoft.com/office/drawing/2014/main" id="{FC80776A-0E01-4B19-BF6C-344521D7970F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4098925"/>
            <a:ext cx="3402013" cy="985838"/>
            <a:chOff x="0" y="0"/>
            <a:chExt cx="3402588" cy="985250"/>
          </a:xfrm>
        </p:grpSpPr>
        <p:sp>
          <p:nvSpPr>
            <p:cNvPr id="12316" name="矩形 29">
              <a:extLst>
                <a:ext uri="{FF2B5EF4-FFF2-40B4-BE49-F238E27FC236}">
                  <a16:creationId xmlns:a16="http://schemas.microsoft.com/office/drawing/2014/main" id="{6C906464-C8E8-47B3-B7C5-C8734FA2B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2" y="0"/>
              <a:ext cx="1618024" cy="3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317" name="矩形 30">
              <a:extLst>
                <a:ext uri="{FF2B5EF4-FFF2-40B4-BE49-F238E27FC236}">
                  <a16:creationId xmlns:a16="http://schemas.microsoft.com/office/drawing/2014/main" id="{1D6DE39B-5F86-4E17-B538-E03FE0D42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586"/>
              <a:ext cx="34025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2318" name="矩形 31">
            <a:extLst>
              <a:ext uri="{FF2B5EF4-FFF2-40B4-BE49-F238E27FC236}">
                <a16:creationId xmlns:a16="http://schemas.microsoft.com/office/drawing/2014/main" id="{104C45FA-D88E-4A39-8D12-8DDBBE2C0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0F090A97-F354-4C3A-B0C2-EAB42421AF71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144463"/>
            <a:ext cx="7354888" cy="1433512"/>
            <a:chOff x="0" y="0"/>
            <a:chExt cx="5262448" cy="3062680"/>
          </a:xfrm>
        </p:grpSpPr>
        <p:pic>
          <p:nvPicPr>
            <p:cNvPr id="13315" name="图片 3">
              <a:extLst>
                <a:ext uri="{FF2B5EF4-FFF2-40B4-BE49-F238E27FC236}">
                  <a16:creationId xmlns:a16="http://schemas.microsoft.com/office/drawing/2014/main" id="{93078E3B-AFE8-4DFB-8B13-E496EF4E2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75" y="890203"/>
              <a:ext cx="4560203" cy="144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6" name="Group 4">
              <a:extLst>
                <a:ext uri="{FF2B5EF4-FFF2-40B4-BE49-F238E27FC236}">
                  <a16:creationId xmlns:a16="http://schemas.microsoft.com/office/drawing/2014/main" id="{08E00B0A-55BC-4CE3-958F-45D1C9E5B2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5262448" cy="3062680"/>
              <a:chOff x="0" y="0"/>
              <a:chExt cx="5210346" cy="5368332"/>
            </a:xfrm>
          </p:grpSpPr>
          <p:pic>
            <p:nvPicPr>
              <p:cNvPr id="13317" name="图片 5">
                <a:extLst>
                  <a:ext uri="{FF2B5EF4-FFF2-40B4-BE49-F238E27FC236}">
                    <a16:creationId xmlns:a16="http://schemas.microsoft.com/office/drawing/2014/main" id="{21C56FA8-6617-45B5-957E-4D27106E90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7563439">
                <a:off x="2232327" y="1568919"/>
                <a:ext cx="4546938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18" name="图片 6">
                <a:extLst>
                  <a:ext uri="{FF2B5EF4-FFF2-40B4-BE49-F238E27FC236}">
                    <a16:creationId xmlns:a16="http://schemas.microsoft.com/office/drawing/2014/main" id="{320AFE56-6BDC-49FA-95D8-4E9086B520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13" t="61484" r="7758"/>
              <a:stretch>
                <a:fillRect/>
              </a:stretch>
            </p:blipFill>
            <p:spPr bwMode="auto">
              <a:xfrm rot="18430162">
                <a:off x="-1568913" y="2390319"/>
                <a:ext cx="4546926" cy="140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19" name="矩形 7">
              <a:extLst>
                <a:ext uri="{FF2B5EF4-FFF2-40B4-BE49-F238E27FC236}">
                  <a16:creationId xmlns:a16="http://schemas.microsoft.com/office/drawing/2014/main" id="{44E5ACE0-BCE9-411B-BD51-87B189007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0" y="858960"/>
              <a:ext cx="3823152" cy="16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4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3320" name="Group 8">
            <a:extLst>
              <a:ext uri="{FF2B5EF4-FFF2-40B4-BE49-F238E27FC236}">
                <a16:creationId xmlns:a16="http://schemas.microsoft.com/office/drawing/2014/main" id="{B3F16FB4-D02B-42B8-9CC8-49F995A5299C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1619250"/>
            <a:ext cx="5457825" cy="4791075"/>
            <a:chOff x="0" y="0"/>
            <a:chExt cx="5857875" cy="5143500"/>
          </a:xfrm>
        </p:grpSpPr>
        <p:pic>
          <p:nvPicPr>
            <p:cNvPr id="13321" name="Group 91">
              <a:extLst>
                <a:ext uri="{FF2B5EF4-FFF2-40B4-BE49-F238E27FC236}">
                  <a16:creationId xmlns:a16="http://schemas.microsoft.com/office/drawing/2014/main" id="{2860530D-A8A1-4883-BB1F-AF5737C213C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308" y="-23723"/>
              <a:ext cx="5973601" cy="526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椭圆 11">
              <a:extLst>
                <a:ext uri="{FF2B5EF4-FFF2-40B4-BE49-F238E27FC236}">
                  <a16:creationId xmlns:a16="http://schemas.microsoft.com/office/drawing/2014/main" id="{EB38F8FF-F963-4C07-B485-1FF2253C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133" y="3841434"/>
              <a:ext cx="78378" cy="42607"/>
            </a:xfrm>
            <a:prstGeom prst="ellipse">
              <a:avLst/>
            </a:prstGeom>
            <a:solidFill>
              <a:schemeClr val="bg1">
                <a:alpha val="21999"/>
              </a:schemeClr>
            </a:solidFill>
            <a:ln w="6350" cmpd="sng">
              <a:solidFill>
                <a:schemeClr val="bg1">
                  <a:alpha val="48000"/>
                </a:scheme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323" name="椭圆 12">
              <a:extLst>
                <a:ext uri="{FF2B5EF4-FFF2-40B4-BE49-F238E27FC236}">
                  <a16:creationId xmlns:a16="http://schemas.microsoft.com/office/drawing/2014/main" id="{59B43005-FA61-45A7-B54B-5990247E5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275" y="3916422"/>
              <a:ext cx="74970" cy="46016"/>
            </a:xfrm>
            <a:prstGeom prst="ellipse">
              <a:avLst/>
            </a:prstGeom>
            <a:solidFill>
              <a:schemeClr val="bg1">
                <a:alpha val="21999"/>
              </a:schemeClr>
            </a:solidFill>
            <a:ln w="6350" cmpd="sng">
              <a:solidFill>
                <a:schemeClr val="bg1">
                  <a:alpha val="48000"/>
                </a:scheme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324" name="椭圆 13">
              <a:extLst>
                <a:ext uri="{FF2B5EF4-FFF2-40B4-BE49-F238E27FC236}">
                  <a16:creationId xmlns:a16="http://schemas.microsoft.com/office/drawing/2014/main" id="{3CAF4B37-2BD6-4954-83EB-BFD0BF8F4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279" y="4659486"/>
              <a:ext cx="74970" cy="44311"/>
            </a:xfrm>
            <a:prstGeom prst="ellipse">
              <a:avLst/>
            </a:prstGeom>
            <a:solidFill>
              <a:schemeClr val="bg1">
                <a:alpha val="21999"/>
              </a:schemeClr>
            </a:solidFill>
            <a:ln w="6350" cmpd="sng">
              <a:solidFill>
                <a:schemeClr val="bg1">
                  <a:alpha val="48000"/>
                </a:scheme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3325" name="Group 13">
            <a:extLst>
              <a:ext uri="{FF2B5EF4-FFF2-40B4-BE49-F238E27FC236}">
                <a16:creationId xmlns:a16="http://schemas.microsoft.com/office/drawing/2014/main" id="{47C9FDAD-9137-491F-AEF3-9D830B280641}"/>
              </a:ext>
            </a:extLst>
          </p:cNvPr>
          <p:cNvGrpSpPr>
            <a:grpSpLocks/>
          </p:cNvGrpSpPr>
          <p:nvPr/>
        </p:nvGrpSpPr>
        <p:grpSpPr bwMode="auto">
          <a:xfrm>
            <a:off x="7666038" y="2255838"/>
            <a:ext cx="3440112" cy="3524250"/>
            <a:chOff x="0" y="0"/>
            <a:chExt cx="2263165" cy="2319338"/>
          </a:xfrm>
        </p:grpSpPr>
        <p:sp>
          <p:nvSpPr>
            <p:cNvPr id="13326" name="椭圆 47">
              <a:extLst>
                <a:ext uri="{FF2B5EF4-FFF2-40B4-BE49-F238E27FC236}">
                  <a16:creationId xmlns:a16="http://schemas.microsoft.com/office/drawing/2014/main" id="{E94F8B3C-FBAB-4C01-8AFD-572C0581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63736" cy="463868"/>
            </a:xfrm>
            <a:prstGeom prst="ellipse">
              <a:avLst/>
            </a:prstGeom>
            <a:solidFill>
              <a:schemeClr val="bg1">
                <a:alpha val="21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327" name="椭圆 48">
              <a:extLst>
                <a:ext uri="{FF2B5EF4-FFF2-40B4-BE49-F238E27FC236}">
                  <a16:creationId xmlns:a16="http://schemas.microsoft.com/office/drawing/2014/main" id="{8C0B809D-EAE5-42F0-A1AD-81EF556C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9535"/>
              <a:ext cx="463736" cy="462823"/>
            </a:xfrm>
            <a:prstGeom prst="ellipse">
              <a:avLst/>
            </a:prstGeom>
            <a:solidFill>
              <a:schemeClr val="bg1">
                <a:alpha val="21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328" name="椭圆 49">
              <a:extLst>
                <a:ext uri="{FF2B5EF4-FFF2-40B4-BE49-F238E27FC236}">
                  <a16:creationId xmlns:a16="http://schemas.microsoft.com/office/drawing/2014/main" id="{AAA9F1D4-F8A4-42AA-998B-C389BD441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38025"/>
              <a:ext cx="463736" cy="461778"/>
            </a:xfrm>
            <a:prstGeom prst="ellipse">
              <a:avLst/>
            </a:prstGeom>
            <a:solidFill>
              <a:schemeClr val="bg1">
                <a:alpha val="21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329" name="椭圆 50">
              <a:extLst>
                <a:ext uri="{FF2B5EF4-FFF2-40B4-BE49-F238E27FC236}">
                  <a16:creationId xmlns:a16="http://schemas.microsoft.com/office/drawing/2014/main" id="{5CA86152-3E64-4341-A9E7-555A94508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57560"/>
              <a:ext cx="463736" cy="461778"/>
            </a:xfrm>
            <a:prstGeom prst="ellipse">
              <a:avLst/>
            </a:prstGeom>
            <a:solidFill>
              <a:schemeClr val="bg1">
                <a:alpha val="21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330" name="矩形 51">
              <a:extLst>
                <a:ext uri="{FF2B5EF4-FFF2-40B4-BE49-F238E27FC236}">
                  <a16:creationId xmlns:a16="http://schemas.microsoft.com/office/drawing/2014/main" id="{7814C117-1819-4A60-993C-A357C8AA2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12" y="93663"/>
              <a:ext cx="1792653" cy="26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3331" name="矩形 52">
              <a:extLst>
                <a:ext uri="{FF2B5EF4-FFF2-40B4-BE49-F238E27FC236}">
                  <a16:creationId xmlns:a16="http://schemas.microsoft.com/office/drawing/2014/main" id="{27955F29-61E4-4FF3-84D8-BE7E71E41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11" y="712788"/>
              <a:ext cx="1792653" cy="26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3332" name="矩形 53">
              <a:extLst>
                <a:ext uri="{FF2B5EF4-FFF2-40B4-BE49-F238E27FC236}">
                  <a16:creationId xmlns:a16="http://schemas.microsoft.com/office/drawing/2014/main" id="{CCBDC01E-DC3F-4225-A917-93E58CE5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11" y="1330325"/>
              <a:ext cx="1792653" cy="26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3333" name="矩形 54">
              <a:extLst>
                <a:ext uri="{FF2B5EF4-FFF2-40B4-BE49-F238E27FC236}">
                  <a16:creationId xmlns:a16="http://schemas.microsoft.com/office/drawing/2014/main" id="{97E9DD4E-6A91-43D2-8493-53E98A6EC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11" y="1949450"/>
              <a:ext cx="1792653" cy="26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</p:grpSp>
      <p:sp>
        <p:nvSpPr>
          <p:cNvPr id="13334" name="矩形 55">
            <a:extLst>
              <a:ext uri="{FF2B5EF4-FFF2-40B4-BE49-F238E27FC236}">
                <a16:creationId xmlns:a16="http://schemas.microsoft.com/office/drawing/2014/main" id="{182F5B34-DB92-4B42-A189-8D7EF2C2C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223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8">
            <a:extLst>
              <a:ext uri="{FF2B5EF4-FFF2-40B4-BE49-F238E27FC236}">
                <a16:creationId xmlns:a16="http://schemas.microsoft.com/office/drawing/2014/main" id="{B16AAC85-79C5-485D-B056-10C24B77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82888"/>
            <a:ext cx="4560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>
            <a:extLst>
              <a:ext uri="{FF2B5EF4-FFF2-40B4-BE49-F238E27FC236}">
                <a16:creationId xmlns:a16="http://schemas.microsoft.com/office/drawing/2014/main" id="{6E40BC69-6153-4962-855C-49991FFB78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0" y="2141538"/>
            <a:ext cx="5181600" cy="2690812"/>
            <a:chOff x="0" y="0"/>
            <a:chExt cx="5130840" cy="4716077"/>
          </a:xfrm>
        </p:grpSpPr>
        <p:pic>
          <p:nvPicPr>
            <p:cNvPr id="14340" name="图片 12">
              <a:extLst>
                <a:ext uri="{FF2B5EF4-FFF2-40B4-BE49-F238E27FC236}">
                  <a16:creationId xmlns:a16="http://schemas.microsoft.com/office/drawing/2014/main" id="{C168D788-261D-48DC-BEA4-DDE9C259A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3" t="61484" r="7758"/>
            <a:stretch>
              <a:fillRect/>
            </a:stretch>
          </p:blipFill>
          <p:spPr bwMode="auto">
            <a:xfrm rot="6203524">
              <a:off x="2152825" y="1738062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图片 13">
              <a:extLst>
                <a:ext uri="{FF2B5EF4-FFF2-40B4-BE49-F238E27FC236}">
                  <a16:creationId xmlns:a16="http://schemas.microsoft.com/office/drawing/2014/main" id="{572BCD25-8E5A-4AF7-9E47-97741FB89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3" t="61484" r="7758"/>
            <a:stretch>
              <a:fillRect/>
            </a:stretch>
          </p:blipFill>
          <p:spPr bwMode="auto">
            <a:xfrm rot="17031235">
              <a:off x="-1568915" y="1568915"/>
              <a:ext cx="4546930" cy="140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矩形 3">
            <a:extLst>
              <a:ext uri="{FF2B5EF4-FFF2-40B4-BE49-F238E27FC236}">
                <a16:creationId xmlns:a16="http://schemas.microsoft.com/office/drawing/2014/main" id="{A9E8E2BF-1A2A-4494-B136-81A94B0EC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129" y="3031034"/>
            <a:ext cx="3822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CONTENTS</a:t>
            </a:r>
            <a:endParaRPr lang="zh-CN" altLang="en-US" sz="4400" dirty="0">
              <a:solidFill>
                <a:srgbClr val="0E34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4343" name="Group 7">
            <a:extLst>
              <a:ext uri="{FF2B5EF4-FFF2-40B4-BE49-F238E27FC236}">
                <a16:creationId xmlns:a16="http://schemas.microsoft.com/office/drawing/2014/main" id="{8D344CF9-025B-42D4-A299-6221A27A7F1B}"/>
              </a:ext>
            </a:extLst>
          </p:cNvPr>
          <p:cNvGrpSpPr>
            <a:grpSpLocks/>
          </p:cNvGrpSpPr>
          <p:nvPr/>
        </p:nvGrpSpPr>
        <p:grpSpPr bwMode="auto">
          <a:xfrm>
            <a:off x="6313488" y="1103313"/>
            <a:ext cx="1139825" cy="4651375"/>
            <a:chOff x="0" y="0"/>
            <a:chExt cx="1140143" cy="4651874"/>
          </a:xfrm>
        </p:grpSpPr>
        <p:sp>
          <p:nvSpPr>
            <p:cNvPr id="14344" name="平行四边形 43">
              <a:extLst>
                <a:ext uri="{FF2B5EF4-FFF2-40B4-BE49-F238E27FC236}">
                  <a16:creationId xmlns:a16="http://schemas.microsoft.com/office/drawing/2014/main" id="{E2152122-307C-45F2-9670-BB0F68428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345" name="平行四边形 44">
              <a:extLst>
                <a:ext uri="{FF2B5EF4-FFF2-40B4-BE49-F238E27FC236}">
                  <a16:creationId xmlns:a16="http://schemas.microsoft.com/office/drawing/2014/main" id="{8B639A11-722F-49D2-99AB-6817DB21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5373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0E34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800">
                <a:solidFill>
                  <a:srgbClr val="0E34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346" name="平行四边形 45">
              <a:extLst>
                <a:ext uri="{FF2B5EF4-FFF2-40B4-BE49-F238E27FC236}">
                  <a16:creationId xmlns:a16="http://schemas.microsoft.com/office/drawing/2014/main" id="{3549E1C4-413B-40E0-BD1B-6713B098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9158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03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347" name="平行四边形 46">
              <a:extLst>
                <a:ext uri="{FF2B5EF4-FFF2-40B4-BE49-F238E27FC236}">
                  <a16:creationId xmlns:a16="http://schemas.microsoft.com/office/drawing/2014/main" id="{822009E5-ED93-4C65-8E10-8CBDF214B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4532"/>
              <a:ext cx="1140143" cy="857342"/>
            </a:xfrm>
            <a:prstGeom prst="parallelogram">
              <a:avLst>
                <a:gd name="adj" fmla="val 25003"/>
              </a:avLst>
            </a:pr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04</a:t>
              </a:r>
              <a:endParaRPr lang="zh-CN" altLang="en-US" sz="28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4348" name="文本框 48">
            <a:extLst>
              <a:ext uri="{FF2B5EF4-FFF2-40B4-BE49-F238E27FC236}">
                <a16:creationId xmlns:a16="http://schemas.microsoft.com/office/drawing/2014/main" id="{D9FB493B-444D-4B1A-809D-0206F95E1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270000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349" name="文本框 49">
            <a:extLst>
              <a:ext uri="{FF2B5EF4-FFF2-40B4-BE49-F238E27FC236}">
                <a16:creationId xmlns:a16="http://schemas.microsoft.com/office/drawing/2014/main" id="{3FB2A81B-3D75-4895-B885-660681E3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2535238"/>
            <a:ext cx="397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350" name="文本框 50">
            <a:extLst>
              <a:ext uri="{FF2B5EF4-FFF2-40B4-BE49-F238E27FC236}">
                <a16:creationId xmlns:a16="http://schemas.microsoft.com/office/drawing/2014/main" id="{EFBD2B39-68EE-492F-804B-F1EBE436E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3800475"/>
            <a:ext cx="397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351" name="文本框 51">
            <a:extLst>
              <a:ext uri="{FF2B5EF4-FFF2-40B4-BE49-F238E27FC236}">
                <a16:creationId xmlns:a16="http://schemas.microsoft.com/office/drawing/2014/main" id="{2ADA69C9-5A7F-4C7A-A756-58636835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5064125"/>
            <a:ext cx="397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YOU TITLE HERE</a:t>
            </a:r>
            <a:endParaRPr lang="zh-CN" altLang="en-US" sz="280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ttps://www.freeppt7.com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https://www.freeppt7.com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1297</Words>
  <Application>Microsoft Office PowerPoint</Application>
  <PresentationFormat>宽屏</PresentationFormat>
  <Paragraphs>301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微软雅黑</vt:lpstr>
      <vt:lpstr>+mn-lt</vt:lpstr>
      <vt:lpstr>Segoe Print</vt:lpstr>
      <vt:lpstr>https://www.freeppt7.com</vt:lpstr>
      <vt:lpstr>1_https://www.freeppt7.com</vt:lpstr>
      <vt:lpstr>2_https://www.freeppt7.com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freeppt7.com</dc:creator>
  <cp:keywords>https:/www.freeppt7.com</cp:keywords>
  <cp:lastModifiedBy>宇 之灵</cp:lastModifiedBy>
  <cp:revision>2</cp:revision>
  <dcterms:modified xsi:type="dcterms:W3CDTF">2019-12-19T07:58:24Z</dcterms:modified>
</cp:coreProperties>
</file>