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handoutMasterIdLst>
    <p:handoutMasterId r:id="rId37"/>
  </p:handoutMasterIdLst>
  <p:sldIdLst>
    <p:sldId id="518" r:id="rId11"/>
    <p:sldId id="471" r:id="rId12"/>
    <p:sldId id="353" r:id="rId13"/>
    <p:sldId id="352" r:id="rId14"/>
    <p:sldId id="519" r:id="rId15"/>
    <p:sldId id="520" r:id="rId16"/>
    <p:sldId id="521" r:id="rId17"/>
    <p:sldId id="522" r:id="rId18"/>
    <p:sldId id="523" r:id="rId19"/>
    <p:sldId id="524" r:id="rId20"/>
    <p:sldId id="525" r:id="rId21"/>
    <p:sldId id="527" r:id="rId22"/>
    <p:sldId id="526" r:id="rId23"/>
    <p:sldId id="528" r:id="rId24"/>
    <p:sldId id="529" r:id="rId25"/>
    <p:sldId id="530" r:id="rId26"/>
    <p:sldId id="532" r:id="rId27"/>
    <p:sldId id="539" r:id="rId28"/>
    <p:sldId id="531" r:id="rId29"/>
    <p:sldId id="535" r:id="rId30"/>
    <p:sldId id="534" r:id="rId31"/>
    <p:sldId id="537" r:id="rId32"/>
    <p:sldId id="538" r:id="rId33"/>
    <p:sldId id="540" r:id="rId34"/>
    <p:sldId id="297" r:id="rId35"/>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4062"/>
    <a:srgbClr val="83896E"/>
    <a:srgbClr val="6BA6A8"/>
    <a:srgbClr val="5B8156"/>
    <a:srgbClr val="98C991"/>
    <a:srgbClr val="135D93"/>
    <a:srgbClr val="5BC158"/>
    <a:srgbClr val="709C8B"/>
    <a:srgbClr val="FF8A91"/>
    <a:srgbClr val="4AB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7778" autoAdjust="0"/>
  </p:normalViewPr>
  <p:slideViewPr>
    <p:cSldViewPr snapToGrid="0" showGuides="1">
      <p:cViewPr varScale="1">
        <p:scale>
          <a:sx n="104" d="100"/>
          <a:sy n="104" d="100"/>
        </p:scale>
        <p:origin x="228" y="13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4B28B"/>
            </a:solidFill>
            <a:effectLst/>
          </c:spPr>
          <c:explosion val="8"/>
          <c:dPt>
            <c:idx val="0"/>
            <c:bubble3D val="0"/>
            <c:spPr>
              <a:solidFill>
                <a:srgbClr val="83896E"/>
              </a:solidFill>
              <a:ln>
                <a:noFill/>
              </a:ln>
              <a:effectLst/>
            </c:spPr>
            <c:extLst>
              <c:ext xmlns:c16="http://schemas.microsoft.com/office/drawing/2014/chart" uri="{C3380CC4-5D6E-409C-BE32-E72D297353CC}">
                <c16:uniqueId val="{00000001-5ADF-40A5-AD7B-390B4BE7BDA9}"/>
              </c:ext>
            </c:extLst>
          </c:dPt>
          <c:dPt>
            <c:idx val="1"/>
            <c:bubble3D val="0"/>
            <c:spPr>
              <a:solidFill>
                <a:srgbClr val="A64062"/>
              </a:solidFill>
              <a:ln>
                <a:noFill/>
              </a:ln>
              <a:effectLst/>
            </c:spPr>
            <c:extLst>
              <c:ext xmlns:c16="http://schemas.microsoft.com/office/drawing/2014/chart" uri="{C3380CC4-5D6E-409C-BE32-E72D297353CC}">
                <c16:uniqueId val="{00000003-5ADF-40A5-AD7B-390B4BE7BDA9}"/>
              </c:ext>
            </c:extLst>
          </c:dPt>
          <c:dPt>
            <c:idx val="2"/>
            <c:bubble3D val="0"/>
            <c:spPr>
              <a:solidFill>
                <a:srgbClr val="83896E"/>
              </a:solidFill>
              <a:ln>
                <a:noFill/>
              </a:ln>
              <a:effectLst/>
            </c:spPr>
            <c:extLst>
              <c:ext xmlns:c16="http://schemas.microsoft.com/office/drawing/2014/chart" uri="{C3380CC4-5D6E-409C-BE32-E72D297353CC}">
                <c16:uniqueId val="{00000005-5ADF-40A5-AD7B-390B4BE7BDA9}"/>
              </c:ext>
            </c:extLst>
          </c:dPt>
          <c:dPt>
            <c:idx val="3"/>
            <c:bubble3D val="0"/>
            <c:spPr>
              <a:solidFill>
                <a:srgbClr val="A64062"/>
              </a:solidFill>
              <a:ln>
                <a:noFill/>
              </a:ln>
              <a:effectLst/>
            </c:spPr>
            <c:extLst>
              <c:ext xmlns:c16="http://schemas.microsoft.com/office/drawing/2014/chart" uri="{C3380CC4-5D6E-409C-BE32-E72D297353CC}">
                <c16:uniqueId val="{00000007-5ADF-40A5-AD7B-390B4BE7BDA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3.5</c:v>
                </c:pt>
                <c:pt idx="2">
                  <c:v>2</c:v>
                </c:pt>
                <c:pt idx="3">
                  <c:v>1.5</c:v>
                </c:pt>
              </c:numCache>
            </c:numRef>
          </c:val>
          <c:extLst>
            <c:ext xmlns:c16="http://schemas.microsoft.com/office/drawing/2014/chart" uri="{C3380CC4-5D6E-409C-BE32-E72D297353CC}">
              <c16:uniqueId val="{00000008-5ADF-40A5-AD7B-390B4BE7BDA9}"/>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2019/12/30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2019/12/30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12/30/2019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12/30/2019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12/30/2019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12/30/2019</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12/30/2019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12/30/2019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2019/12/30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12/30/2019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4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0" name="Joel Hanson、sara Groves - Traveling Ligh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9999" y="-1440001"/>
            <a:ext cx="609600" cy="609600"/>
          </a:xfrm>
          <a:prstGeom prst="rect">
            <a:avLst/>
          </a:prstGeom>
        </p:spPr>
      </p:pic>
      <p:grpSp>
        <p:nvGrpSpPr>
          <p:cNvPr id="34" name="组合 33"/>
          <p:cNvGrpSpPr/>
          <p:nvPr/>
        </p:nvGrpSpPr>
        <p:grpSpPr bwMode="auto">
          <a:xfrm>
            <a:off x="3004320" y="333830"/>
            <a:ext cx="6303782" cy="6190342"/>
            <a:chOff x="-388653" y="217475"/>
            <a:chExt cx="6540440" cy="6423051"/>
          </a:xfrm>
        </p:grpSpPr>
        <p:sp>
          <p:nvSpPr>
            <p:cNvPr id="35" name="椭圆 34"/>
            <p:cNvSpPr/>
            <p:nvPr/>
          </p:nvSpPr>
          <p:spPr>
            <a:xfrm>
              <a:off x="-388653" y="217475"/>
              <a:ext cx="6422744" cy="6423051"/>
            </a:xfrm>
            <a:prstGeom prst="ellipse">
              <a:avLst/>
            </a:prstGeom>
            <a:noFill/>
            <a:ln>
              <a:solidFill>
                <a:srgbClr val="8389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36" name="组合 1"/>
            <p:cNvGrpSpPr/>
            <p:nvPr/>
          </p:nvGrpSpPr>
          <p:grpSpPr bwMode="auto">
            <a:xfrm>
              <a:off x="1027107" y="590312"/>
              <a:ext cx="5124680" cy="2948453"/>
              <a:chOff x="1027107" y="590312"/>
              <a:chExt cx="5124680" cy="2948453"/>
            </a:xfrm>
          </p:grpSpPr>
          <p:sp>
            <p:nvSpPr>
              <p:cNvPr id="37" name="椭圆 36"/>
              <p:cNvSpPr/>
              <p:nvPr/>
            </p:nvSpPr>
            <p:spPr>
              <a:xfrm>
                <a:off x="5932267" y="3319234"/>
                <a:ext cx="219520" cy="219531"/>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8" name="椭圆 37"/>
              <p:cNvSpPr/>
              <p:nvPr/>
            </p:nvSpPr>
            <p:spPr>
              <a:xfrm>
                <a:off x="1027107" y="590312"/>
                <a:ext cx="219520" cy="219531"/>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pic>
        <p:nvPicPr>
          <p:cNvPr id="12" name="图片 11"/>
          <p:cNvPicPr>
            <a:picLocks noChangeAspect="1"/>
          </p:cNvPicPr>
          <p:nvPr/>
        </p:nvPicPr>
        <p:blipFill>
          <a:blip r:embed="rId7">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val="0"/>
              </a:ext>
            </a:extLst>
          </a:blip>
          <a:stretch>
            <a:fillRect/>
          </a:stretch>
        </p:blipFill>
        <p:spPr>
          <a:xfrm rot="2043796">
            <a:off x="4001171" y="2602323"/>
            <a:ext cx="1641650" cy="1293420"/>
          </a:xfrm>
          <a:prstGeom prst="rect">
            <a:avLst/>
          </a:prstGeom>
        </p:spPr>
      </p:pic>
      <p:sp>
        <p:nvSpPr>
          <p:cNvPr id="2" name="矩形 1">
            <a:extLst>
              <a:ext uri="{FF2B5EF4-FFF2-40B4-BE49-F238E27FC236}">
                <a16:creationId xmlns:a16="http://schemas.microsoft.com/office/drawing/2014/main" id="{B8E6B154-F788-4D3F-9865-EEE5F3A531B7}"/>
              </a:ext>
            </a:extLst>
          </p:cNvPr>
          <p:cNvSpPr/>
          <p:nvPr/>
        </p:nvSpPr>
        <p:spPr>
          <a:xfrm>
            <a:off x="3463638" y="2759377"/>
            <a:ext cx="6289963" cy="1754326"/>
          </a:xfrm>
          <a:prstGeom prst="rect">
            <a:avLst/>
          </a:prstGeom>
        </p:spPr>
        <p:txBody>
          <a:bodyPr wrap="square">
            <a:spAutoFit/>
          </a:bodyPr>
          <a:lstStyle/>
          <a:p>
            <a:r>
              <a:rPr lang="zh-CN" altLang="en-US" sz="4800" dirty="0"/>
              <a:t>             HAND DRAWN</a:t>
            </a:r>
            <a:endParaRPr lang="en-US" altLang="zh-CN" sz="4800" dirty="0"/>
          </a:p>
          <a:p>
            <a:r>
              <a:rPr lang="zh-CN" altLang="en-US" sz="6000" dirty="0"/>
              <a:t> </a:t>
            </a:r>
            <a:r>
              <a:rPr lang="zh-CN" altLang="en-US" sz="3600" dirty="0"/>
              <a:t>CHINESE  STYLE  TEMPLATE</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75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500" fill="hold"/>
                                        <p:tgtEl>
                                          <p:spTgt spid="34"/>
                                        </p:tgtEl>
                                        <p:attrNameLst>
                                          <p:attrName>ppt_w</p:attrName>
                                        </p:attrNameLst>
                                      </p:cBhvr>
                                      <p:tavLst>
                                        <p:tav tm="0">
                                          <p:val>
                                            <p:fltVal val="0"/>
                                          </p:val>
                                        </p:tav>
                                        <p:tav tm="100000">
                                          <p:val>
                                            <p:strVal val="#ppt_w"/>
                                          </p:val>
                                        </p:tav>
                                      </p:tavLst>
                                    </p:anim>
                                    <p:anim calcmode="lin" valueType="num">
                                      <p:cBhvr>
                                        <p:cTn id="13" dur="1500" fill="hold"/>
                                        <p:tgtEl>
                                          <p:spTgt spid="34"/>
                                        </p:tgtEl>
                                        <p:attrNameLst>
                                          <p:attrName>ppt_h</p:attrName>
                                        </p:attrNameLst>
                                      </p:cBhvr>
                                      <p:tavLst>
                                        <p:tav tm="0">
                                          <p:val>
                                            <p:fltVal val="0"/>
                                          </p:val>
                                        </p:tav>
                                        <p:tav tm="100000">
                                          <p:val>
                                            <p:strVal val="#ppt_h"/>
                                          </p:val>
                                        </p:tav>
                                      </p:tavLst>
                                    </p:anim>
                                    <p:anim calcmode="lin" valueType="num">
                                      <p:cBhvr>
                                        <p:cTn id="14" dur="1500" fill="hold"/>
                                        <p:tgtEl>
                                          <p:spTgt spid="34"/>
                                        </p:tgtEl>
                                        <p:attrNameLst>
                                          <p:attrName>style.rotation</p:attrName>
                                        </p:attrNameLst>
                                      </p:cBhvr>
                                      <p:tavLst>
                                        <p:tav tm="0">
                                          <p:val>
                                            <p:fltVal val="360"/>
                                          </p:val>
                                        </p:tav>
                                        <p:tav tm="100000">
                                          <p:val>
                                            <p:fltVal val="0"/>
                                          </p:val>
                                        </p:tav>
                                      </p:tavLst>
                                    </p:anim>
                                    <p:animEffect transition="in" filter="fade">
                                      <p:cBhvr>
                                        <p:cTn id="15" dur="1500"/>
                                        <p:tgtEl>
                                          <p:spTgt spid="3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remove"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7" name="组合 6"/>
          <p:cNvGrpSpPr/>
          <p:nvPr/>
        </p:nvGrpSpPr>
        <p:grpSpPr>
          <a:xfrm>
            <a:off x="2226616" y="1312987"/>
            <a:ext cx="8830662" cy="4258381"/>
            <a:chOff x="518824" y="1035788"/>
            <a:chExt cx="7798681" cy="3760731"/>
          </a:xfrm>
        </p:grpSpPr>
        <p:sp>
          <p:nvSpPr>
            <p:cNvPr id="8" name="Rectangle 2"/>
            <p:cNvSpPr/>
            <p:nvPr/>
          </p:nvSpPr>
          <p:spPr>
            <a:xfrm>
              <a:off x="4467877" y="1039265"/>
              <a:ext cx="3849628" cy="3669562"/>
            </a:xfrm>
            <a:prstGeom prst="rect">
              <a:avLst/>
            </a:prstGeom>
            <a:blipFill>
              <a:blip r:embed="rId3" cstate="print">
                <a:extLst>
                  <a:ext uri="{BEBA8EAE-BF5A-486C-A8C5-ECC9F3942E4B}">
                    <a14:imgProps xmlns:a14="http://schemas.microsoft.com/office/drawing/2010/main">
                      <a14:imgLayer r:embed="rId4">
                        <a14:imgEffect>
                          <a14:saturation sat="33000"/>
                        </a14:imgEffect>
                      </a14:imgLayer>
                    </a14:imgProps>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3"/>
            <p:cNvSpPr/>
            <p:nvPr/>
          </p:nvSpPr>
          <p:spPr>
            <a:xfrm>
              <a:off x="529505" y="1035788"/>
              <a:ext cx="3737695" cy="1307362"/>
            </a:xfrm>
            <a:prstGeom prst="rect">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Box 10"/>
            <p:cNvSpPr txBox="1">
              <a:spLocks noChangeArrowheads="1"/>
            </p:cNvSpPr>
            <p:nvPr/>
          </p:nvSpPr>
          <p:spPr bwMode="auto">
            <a:xfrm>
              <a:off x="619473" y="1216263"/>
              <a:ext cx="3581400" cy="879061"/>
            </a:xfrm>
            <a:prstGeom prst="rect">
              <a:avLst/>
            </a:prstGeom>
            <a:noFill/>
            <a:ln w="9525">
              <a:noFill/>
              <a:miter lim="800000"/>
            </a:ln>
          </p:spPr>
          <p:txBody>
            <a:bodyPr wrap="square" lIns="45720" tIns="22860" rIns="45720" bIns="22860">
              <a:spAutoFit/>
            </a:bodyPr>
            <a:lstStyle/>
            <a:p>
              <a:pPr defTabSz="1087755"/>
              <a:r>
                <a:rPr lang="en-US" sz="1600" b="1" dirty="0">
                  <a:solidFill>
                    <a:schemeClr val="bg1"/>
                  </a:solidFill>
                  <a:latin typeface="Open Sans" pitchFamily="34" charset="0"/>
                  <a:ea typeface="Open Sans" pitchFamily="34" charset="0"/>
                  <a:cs typeface="Open Sans" pitchFamily="34" charset="0"/>
                </a:rPr>
                <a:t>Description</a:t>
              </a:r>
            </a:p>
            <a:p>
              <a:pPr defTabSz="1087755"/>
              <a:endParaRPr lang="en-US" sz="1050" b="1" dirty="0">
                <a:solidFill>
                  <a:schemeClr val="bg1"/>
                </a:solidFill>
                <a:latin typeface="Open Sans" pitchFamily="34" charset="0"/>
                <a:ea typeface="Open Sans" pitchFamily="34" charset="0"/>
                <a:cs typeface="Open Sans" pitchFamily="34" charset="0"/>
              </a:endParaRPr>
            </a:p>
            <a:p>
              <a:pPr defTabSz="1087755"/>
              <a:r>
                <a:rPr lang="en-US" sz="1100" dirty="0" err="1">
                  <a:solidFill>
                    <a:schemeClr val="bg1"/>
                  </a:solidFill>
                  <a:latin typeface="Open Sans" pitchFamily="34" charset="0"/>
                  <a:ea typeface="Open Sans" pitchFamily="34" charset="0"/>
                  <a:cs typeface="Open Sans" pitchFamily="34" charset="0"/>
                </a:rPr>
                <a:t>Nullam</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eu</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tempor tempor</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purus</a:t>
              </a:r>
              <a:r>
                <a:rPr lang="en-US" sz="1100" dirty="0">
                  <a:solidFill>
                    <a:schemeClr val="bg1"/>
                  </a:solidFill>
                  <a:latin typeface="Open Sans" pitchFamily="34" charset="0"/>
                  <a:ea typeface="Open Sans" pitchFamily="34" charset="0"/>
                  <a:cs typeface="Open Sans" pitchFamily="34" charset="0"/>
                </a:rPr>
                <a:t>. Nunc a </a:t>
              </a:r>
              <a:r>
                <a:rPr lang="en-US" sz="1100" dirty="0" err="1">
                  <a:solidFill>
                    <a:schemeClr val="bg1"/>
                  </a:solidFill>
                  <a:latin typeface="Open Sans" pitchFamily="34" charset="0"/>
                  <a:ea typeface="Open Sans" pitchFamily="34" charset="0"/>
                  <a:cs typeface="Open Sans" pitchFamily="34" charset="0"/>
                </a:rPr>
                <a:t>leo</a:t>
              </a:r>
              <a:r>
                <a:rPr lang="en-US" sz="1100" dirty="0">
                  <a:solidFill>
                    <a:schemeClr val="bg1"/>
                  </a:solidFill>
                  <a:latin typeface="Open Sans" pitchFamily="34" charset="0"/>
                  <a:ea typeface="Open Sans" pitchFamily="34" charset="0"/>
                  <a:cs typeface="Open Sans" pitchFamily="34" charset="0"/>
                </a:rPr>
                <a:t> Magna, </a:t>
              </a:r>
              <a:r>
                <a:rPr lang="en-US" sz="1100" dirty="0" err="1">
                  <a:solidFill>
                    <a:schemeClr val="bg1"/>
                  </a:solidFill>
                  <a:latin typeface="Open Sans" pitchFamily="34" charset="0"/>
                  <a:ea typeface="Open Sans" pitchFamily="34" charset="0"/>
                  <a:cs typeface="Open Sans" pitchFamily="34" charset="0"/>
                </a:rPr>
                <a:t>tempor tempor</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purus</a:t>
              </a:r>
              <a:r>
                <a:rPr lang="en-US" sz="1100" dirty="0">
                  <a:solidFill>
                    <a:schemeClr val="bg1"/>
                  </a:solidFill>
                  <a:latin typeface="Open Sans" pitchFamily="34" charset="0"/>
                  <a:ea typeface="Open Sans" pitchFamily="34" charset="0"/>
                  <a:cs typeface="Open Sans" pitchFamily="34" charset="0"/>
                </a:rPr>
                <a:t>  sit </a:t>
              </a:r>
              <a:r>
                <a:rPr lang="en-US" sz="1100" dirty="0" err="1">
                  <a:solidFill>
                    <a:schemeClr val="bg1"/>
                  </a:solidFill>
                  <a:latin typeface="Open Sans" pitchFamily="34" charset="0"/>
                  <a:ea typeface="Open Sans" pitchFamily="34" charset="0"/>
                  <a:cs typeface="Open Sans" pitchFamily="34" charset="0"/>
                </a:rPr>
                <a:t>amet</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consequat</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risus</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Nullam</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eu</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tempor tempor</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purus</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Nullam</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eu</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tempor tempor</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purus</a:t>
              </a:r>
              <a:r>
                <a:rPr lang="en-US" sz="1100" dirty="0">
                  <a:solidFill>
                    <a:schemeClr val="bg1"/>
                  </a:solidFill>
                  <a:latin typeface="Open Sans" pitchFamily="34" charset="0"/>
                  <a:ea typeface="Open Sans" pitchFamily="34" charset="0"/>
                  <a:cs typeface="Open Sans" pitchFamily="34" charset="0"/>
                </a:rPr>
                <a:t>. Nunc a </a:t>
              </a:r>
              <a:r>
                <a:rPr lang="en-US" sz="1100" dirty="0" err="1">
                  <a:solidFill>
                    <a:schemeClr val="bg1"/>
                  </a:solidFill>
                  <a:latin typeface="Open Sans" pitchFamily="34" charset="0"/>
                  <a:ea typeface="Open Sans" pitchFamily="34" charset="0"/>
                  <a:cs typeface="Open Sans" pitchFamily="34" charset="0"/>
                </a:rPr>
                <a:t>leo</a:t>
              </a:r>
              <a:r>
                <a:rPr lang="en-US" sz="1100" dirty="0">
                  <a:solidFill>
                    <a:schemeClr val="bg1"/>
                  </a:solidFill>
                  <a:latin typeface="Open Sans" pitchFamily="34" charset="0"/>
                  <a:ea typeface="Open Sans" pitchFamily="34" charset="0"/>
                  <a:cs typeface="Open Sans" pitchFamily="34" charset="0"/>
                </a:rPr>
                <a:t> magna, sit </a:t>
              </a:r>
              <a:r>
                <a:rPr lang="en-US" sz="1100" dirty="0" err="1">
                  <a:solidFill>
                    <a:schemeClr val="bg1"/>
                  </a:solidFill>
                  <a:latin typeface="Open Sans" pitchFamily="34" charset="0"/>
                  <a:ea typeface="Open Sans" pitchFamily="34" charset="0"/>
                  <a:cs typeface="Open Sans" pitchFamily="34" charset="0"/>
                </a:rPr>
                <a:t>amet</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consequat</a:t>
              </a:r>
              <a:r>
                <a:rPr lang="en-US" sz="1100" dirty="0">
                  <a:solidFill>
                    <a:schemeClr val="bg1"/>
                  </a:solidFill>
                  <a:latin typeface="Open Sans" pitchFamily="34" charset="0"/>
                  <a:ea typeface="Open Sans" pitchFamily="34" charset="0"/>
                  <a:cs typeface="Open Sans" pitchFamily="34" charset="0"/>
                </a:rPr>
                <a:t> </a:t>
              </a:r>
              <a:r>
                <a:rPr lang="en-US" sz="1100" dirty="0" err="1">
                  <a:solidFill>
                    <a:schemeClr val="bg1"/>
                  </a:solidFill>
                  <a:latin typeface="Open Sans" pitchFamily="34" charset="0"/>
                  <a:ea typeface="Open Sans" pitchFamily="34" charset="0"/>
                  <a:cs typeface="Open Sans" pitchFamily="34" charset="0"/>
                </a:rPr>
                <a:t>risus</a:t>
              </a:r>
              <a:r>
                <a:rPr lang="en-US" sz="1100" dirty="0">
                  <a:solidFill>
                    <a:schemeClr val="bg1"/>
                  </a:solidFill>
                  <a:latin typeface="Open Sans" pitchFamily="34" charset="0"/>
                  <a:ea typeface="Open Sans" pitchFamily="34" charset="0"/>
                  <a:cs typeface="Open Sans" pitchFamily="34" charset="0"/>
                </a:rPr>
                <a:t>. </a:t>
              </a:r>
            </a:p>
          </p:txBody>
        </p:sp>
        <p:sp>
          <p:nvSpPr>
            <p:cNvPr id="11" name="Oval 5"/>
            <p:cNvSpPr/>
            <p:nvPr/>
          </p:nvSpPr>
          <p:spPr>
            <a:xfrm>
              <a:off x="518824" y="2571750"/>
              <a:ext cx="541585" cy="544692"/>
            </a:xfrm>
            <a:prstGeom prst="ellipse">
              <a:avLst/>
            </a:prstGeom>
            <a:solidFill>
              <a:srgbClr val="A6406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solidFill>
              </a:endParaRPr>
            </a:p>
          </p:txBody>
        </p:sp>
        <p:sp>
          <p:nvSpPr>
            <p:cNvPr id="12" name="Text Box 10"/>
            <p:cNvSpPr txBox="1">
              <a:spLocks noChangeArrowheads="1"/>
            </p:cNvSpPr>
            <p:nvPr/>
          </p:nvSpPr>
          <p:spPr bwMode="auto">
            <a:xfrm>
              <a:off x="1219201" y="2419350"/>
              <a:ext cx="3276600" cy="829833"/>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lumMod val="50000"/>
                    </a:schemeClr>
                  </a:solidFill>
                  <a:latin typeface="Open Sans" pitchFamily="34" charset="0"/>
                  <a:ea typeface="Open Sans" pitchFamily="34" charset="0"/>
                  <a:cs typeface="Open Sans" pitchFamily="34" charset="0"/>
                </a:rPr>
                <a:t>Technique</a:t>
              </a:r>
            </a:p>
            <a:p>
              <a:pPr defTabSz="1087755"/>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 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purus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Nunc</a:t>
              </a:r>
              <a:r>
                <a:rPr lang="en-US" sz="1200" dirty="0">
                  <a:solidFill>
                    <a:schemeClr val="bg1">
                      <a:lumMod val="50000"/>
                    </a:schemeClr>
                  </a:solidFill>
                  <a:latin typeface="Open Sans" pitchFamily="34" charset="0"/>
                  <a:ea typeface="Open Sans" pitchFamily="34" charset="0"/>
                  <a:cs typeface="Open Sans" pitchFamily="34" charset="0"/>
                </a:rPr>
                <a:t> A </a:t>
              </a:r>
              <a:r>
                <a:rPr lang="en-US" sz="1200" dirty="0" err="1">
                  <a:solidFill>
                    <a:schemeClr val="bg1">
                      <a:lumMod val="50000"/>
                    </a:schemeClr>
                  </a:solidFill>
                  <a:latin typeface="Open Sans" pitchFamily="34" charset="0"/>
                  <a:ea typeface="Open Sans" pitchFamily="34" charset="0"/>
                  <a:cs typeface="Open Sans" pitchFamily="34" charset="0"/>
                </a:rPr>
                <a:t>leo</a:t>
              </a:r>
              <a:r>
                <a:rPr lang="en-US" sz="1200" dirty="0">
                  <a:solidFill>
                    <a:schemeClr val="bg1">
                      <a:lumMod val="50000"/>
                    </a:schemeClr>
                  </a:solidFill>
                  <a:latin typeface="Open Sans" pitchFamily="34" charset="0"/>
                  <a:ea typeface="Open Sans" pitchFamily="34" charset="0"/>
                  <a:cs typeface="Open Sans" pitchFamily="34" charset="0"/>
                </a:rPr>
                <a:t> Magna, </a:t>
              </a:r>
              <a:r>
                <a:rPr lang="en-US" sz="1200" dirty="0" err="1">
                  <a:solidFill>
                    <a:schemeClr val="bg1">
                      <a:lumMod val="50000"/>
                    </a:schemeClr>
                  </a:solidFill>
                  <a:latin typeface="Open Sans" pitchFamily="34" charset="0"/>
                  <a:ea typeface="Open Sans" pitchFamily="34" charset="0"/>
                  <a:cs typeface="Open Sans" pitchFamily="34" charset="0"/>
                </a:rPr>
                <a:t>consequat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risus</a:t>
              </a:r>
              <a:r>
                <a:rPr lang="en-US" sz="1200" dirty="0">
                  <a:solidFill>
                    <a:schemeClr val="bg1">
                      <a:lumMod val="50000"/>
                    </a:schemeClr>
                  </a:solidFill>
                  <a:latin typeface="Open Sans" pitchFamily="34" charset="0"/>
                  <a:ea typeface="Open Sans" pitchFamily="34" charset="0"/>
                  <a:cs typeface="Open Sans" pitchFamily="34" charset="0"/>
                </a:rPr>
                <a:t>. </a:t>
              </a:r>
            </a:p>
          </p:txBody>
        </p:sp>
        <p:sp>
          <p:nvSpPr>
            <p:cNvPr id="13" name="Oval 11"/>
            <p:cNvSpPr/>
            <p:nvPr/>
          </p:nvSpPr>
          <p:spPr>
            <a:xfrm>
              <a:off x="535856" y="3375322"/>
              <a:ext cx="541585" cy="544692"/>
            </a:xfrm>
            <a:prstGeom prst="ellipse">
              <a:avLst/>
            </a:prstGeom>
            <a:solidFill>
              <a:srgbClr val="83896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solidFill>
              </a:endParaRPr>
            </a:p>
          </p:txBody>
        </p:sp>
        <p:sp>
          <p:nvSpPr>
            <p:cNvPr id="14" name="Text Box 10"/>
            <p:cNvSpPr txBox="1">
              <a:spLocks noChangeArrowheads="1"/>
            </p:cNvSpPr>
            <p:nvPr/>
          </p:nvSpPr>
          <p:spPr bwMode="auto">
            <a:xfrm>
              <a:off x="1236233" y="3181350"/>
              <a:ext cx="3276600" cy="829833"/>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a:solidFill>
                    <a:schemeClr val="bg1">
                      <a:lumMod val="50000"/>
                    </a:schemeClr>
                  </a:solidFill>
                  <a:latin typeface="Open Sans" pitchFamily="34" charset="0"/>
                  <a:ea typeface="Open Sans" pitchFamily="34" charset="0"/>
                  <a:cs typeface="Open Sans" pitchFamily="34" charset="0"/>
                </a:rPr>
                <a:t>Type</a:t>
              </a: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5" name="Oval 13"/>
            <p:cNvSpPr/>
            <p:nvPr/>
          </p:nvSpPr>
          <p:spPr>
            <a:xfrm>
              <a:off x="535856" y="4160658"/>
              <a:ext cx="541585" cy="544692"/>
            </a:xfrm>
            <a:prstGeom prst="ellipse">
              <a:avLst/>
            </a:prstGeom>
            <a:solidFill>
              <a:srgbClr val="A6406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solidFill>
              </a:endParaRPr>
            </a:p>
          </p:txBody>
        </p:sp>
        <p:sp>
          <p:nvSpPr>
            <p:cNvPr id="19" name="Text Box 10"/>
            <p:cNvSpPr txBox="1">
              <a:spLocks noChangeArrowheads="1"/>
            </p:cNvSpPr>
            <p:nvPr/>
          </p:nvSpPr>
          <p:spPr bwMode="auto">
            <a:xfrm>
              <a:off x="1236233" y="3966686"/>
              <a:ext cx="3276600" cy="829833"/>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a:solidFill>
                    <a:schemeClr val="bg1">
                      <a:lumMod val="50000"/>
                    </a:schemeClr>
                  </a:solidFill>
                  <a:latin typeface="Open Sans" pitchFamily="34" charset="0"/>
                  <a:ea typeface="Open Sans" pitchFamily="34" charset="0"/>
                  <a:cs typeface="Open Sans" pitchFamily="34" charset="0"/>
                </a:rPr>
                <a:t>Sign in</a:t>
              </a: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20" name="Freeform 34"/>
            <p:cNvSpPr/>
            <p:nvPr/>
          </p:nvSpPr>
          <p:spPr bwMode="auto">
            <a:xfrm>
              <a:off x="646052" y="4291041"/>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p>
          </p:txBody>
        </p:sp>
        <p:grpSp>
          <p:nvGrpSpPr>
            <p:cNvPr id="21" name="Group 16"/>
            <p:cNvGrpSpPr/>
            <p:nvPr/>
          </p:nvGrpSpPr>
          <p:grpSpPr>
            <a:xfrm>
              <a:off x="632382" y="2689357"/>
              <a:ext cx="314468" cy="309477"/>
              <a:chOff x="1587575" y="2265358"/>
              <a:chExt cx="314468" cy="309477"/>
            </a:xfrm>
            <a:solidFill>
              <a:schemeClr val="bg1"/>
            </a:solidFill>
          </p:grpSpPr>
          <p:sp>
            <p:nvSpPr>
              <p:cNvPr id="2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2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nvGrpSpPr>
            <p:cNvPr id="22" name="Group 19"/>
            <p:cNvGrpSpPr/>
            <p:nvPr/>
          </p:nvGrpSpPr>
          <p:grpSpPr>
            <a:xfrm>
              <a:off x="667377" y="3508210"/>
              <a:ext cx="278543" cy="316964"/>
              <a:chOff x="2927811" y="2108124"/>
              <a:chExt cx="361887" cy="411804"/>
            </a:xfrm>
            <a:solidFill>
              <a:schemeClr val="bg1"/>
            </a:solidFill>
          </p:grpSpPr>
          <p:sp>
            <p:nvSpPr>
              <p:cNvPr id="23"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24"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25"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26"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cxnSp>
        <p:nvCxnSpPr>
          <p:cNvPr id="7" name="直接连接符 6"/>
          <p:cNvCxnSpPr/>
          <p:nvPr/>
        </p:nvCxnSpPr>
        <p:spPr>
          <a:xfrm flipH="1">
            <a:off x="5021943" y="2816835"/>
            <a:ext cx="6163002" cy="0"/>
          </a:xfrm>
          <a:prstGeom prst="line">
            <a:avLst/>
          </a:prstGeom>
          <a:ln w="31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850346" y="3626406"/>
            <a:ext cx="5334598" cy="0"/>
          </a:xfrm>
          <a:prstGeom prst="line">
            <a:avLst/>
          </a:prstGeom>
          <a:ln w="31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018972" y="4421467"/>
            <a:ext cx="8165972" cy="0"/>
          </a:xfrm>
          <a:prstGeom prst="line">
            <a:avLst/>
          </a:prstGeom>
          <a:ln w="31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716961" y="5213555"/>
            <a:ext cx="6467983" cy="0"/>
          </a:xfrm>
          <a:prstGeom prst="line">
            <a:avLst/>
          </a:prstGeom>
          <a:ln w="31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流程图: 决策 10"/>
          <p:cNvSpPr/>
          <p:nvPr/>
        </p:nvSpPr>
        <p:spPr>
          <a:xfrm>
            <a:off x="3696112" y="1866745"/>
            <a:ext cx="1650178" cy="1543264"/>
          </a:xfrm>
          <a:prstGeom prst="flowChartDecision">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20%</a:t>
            </a:r>
            <a:endParaRPr lang="zh-CN" altLang="en-US" sz="2000">
              <a:latin typeface="HelveticaNeueLT Pro 35 Th" pitchFamily="34" charset="0"/>
            </a:endParaRPr>
          </a:p>
        </p:txBody>
      </p:sp>
      <p:sp>
        <p:nvSpPr>
          <p:cNvPr id="12" name="流程图: 决策 11"/>
          <p:cNvSpPr/>
          <p:nvPr/>
        </p:nvSpPr>
        <p:spPr>
          <a:xfrm>
            <a:off x="3486053" y="3586661"/>
            <a:ext cx="2004253" cy="1952492"/>
          </a:xfrm>
          <a:prstGeom prst="flowChartDecision">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35%</a:t>
            </a:r>
            <a:endParaRPr lang="zh-CN" altLang="en-US" sz="2000">
              <a:latin typeface="HelveticaNeueLT Pro 35 Th" pitchFamily="34" charset="0"/>
            </a:endParaRPr>
          </a:p>
        </p:txBody>
      </p:sp>
      <p:sp>
        <p:nvSpPr>
          <p:cNvPr id="13" name="流程图: 决策 12"/>
          <p:cNvSpPr/>
          <p:nvPr/>
        </p:nvSpPr>
        <p:spPr>
          <a:xfrm>
            <a:off x="1833200" y="2254513"/>
            <a:ext cx="2516969" cy="2451967"/>
          </a:xfrm>
          <a:prstGeom prst="flowChartDecision">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HelveticaNeueLT Pro 35 Th" pitchFamily="34" charset="0"/>
              </a:rPr>
              <a:t>55%</a:t>
            </a:r>
            <a:endParaRPr lang="zh-CN" altLang="en-US" sz="2800">
              <a:latin typeface="HelveticaNeueLT Pro 35 Th" pitchFamily="34" charset="0"/>
            </a:endParaRPr>
          </a:p>
        </p:txBody>
      </p:sp>
      <p:sp>
        <p:nvSpPr>
          <p:cNvPr id="14" name="流程图: 决策 13"/>
          <p:cNvSpPr/>
          <p:nvPr/>
        </p:nvSpPr>
        <p:spPr>
          <a:xfrm>
            <a:off x="4613790" y="2886045"/>
            <a:ext cx="1347661" cy="1260347"/>
          </a:xfrm>
          <a:prstGeom prst="flowChartDecision">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HelveticaNeueLT Pro 35 Th" pitchFamily="34" charset="0"/>
              </a:rPr>
              <a:t>10%</a:t>
            </a:r>
            <a:endParaRPr lang="zh-CN" altLang="en-US">
              <a:latin typeface="HelveticaNeueLT Pro 35 Th" pitchFamily="34" charset="0"/>
            </a:endParaRPr>
          </a:p>
        </p:txBody>
      </p:sp>
      <p:sp>
        <p:nvSpPr>
          <p:cNvPr id="15" name="矩形 14"/>
          <p:cNvSpPr/>
          <p:nvPr/>
        </p:nvSpPr>
        <p:spPr>
          <a:xfrm>
            <a:off x="6248123" y="2029693"/>
            <a:ext cx="3004092" cy="830997"/>
          </a:xfrm>
          <a:prstGeom prst="rect">
            <a:avLst/>
          </a:prstGeom>
        </p:spPr>
        <p:txBody>
          <a:bodyPr wrap="none">
            <a:spAutoFit/>
          </a:bodyPr>
          <a:lstStyle/>
          <a:p>
            <a:r>
              <a:rPr lang="zh-CN" altLang="en-US" sz="1600" b="1" dirty="0">
                <a:solidFill>
                  <a:schemeClr val="bg1">
                    <a:lumMod val="50000"/>
                  </a:schemeClr>
                </a:solidFill>
                <a:latin typeface="微软雅黑" pitchFamily="34" charset="-122"/>
                <a:ea typeface="微软雅黑" pitchFamily="34" charset="-122"/>
                <a:cs typeface="华文黑体" pitchFamily="2" charset="-122"/>
              </a:rPr>
              <a:t>Click to add a title</a:t>
            </a:r>
            <a:endParaRPr lang="en-US" altLang="zh-CN" sz="1600" b="1" dirty="0">
              <a:solidFill>
                <a:schemeClr val="bg1">
                  <a:lumMod val="50000"/>
                </a:schemeClr>
              </a:solidFill>
              <a:latin typeface="微软雅黑" pitchFamily="34" charset="-122"/>
              <a:ea typeface="微软雅黑" pitchFamily="34" charset="-122"/>
              <a:cs typeface="华文黑体" pitchFamily="2" charset="-122"/>
            </a:endParaRPr>
          </a:p>
          <a:p>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a:t>
            </a:r>
            <a:endParaRPr lang="en-US" altLang="zh-CN" sz="1600" dirty="0">
              <a:solidFill>
                <a:schemeClr val="bg1">
                  <a:lumMod val="50000"/>
                </a:schemeClr>
              </a:solidFill>
              <a:latin typeface="微软雅黑" pitchFamily="34" charset="-122"/>
              <a:ea typeface="微软雅黑" pitchFamily="34" charset="-122"/>
              <a:cs typeface="华文黑体" pitchFamily="2" charset="-122"/>
            </a:endParaRPr>
          </a:p>
          <a:p>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a:t>
            </a:r>
          </a:p>
        </p:txBody>
      </p:sp>
      <p:sp>
        <p:nvSpPr>
          <p:cNvPr id="19" name="矩形 18"/>
          <p:cNvSpPr/>
          <p:nvPr/>
        </p:nvSpPr>
        <p:spPr>
          <a:xfrm>
            <a:off x="6248123" y="2827422"/>
            <a:ext cx="3004092" cy="830997"/>
          </a:xfrm>
          <a:prstGeom prst="rect">
            <a:avLst/>
          </a:prstGeom>
        </p:spPr>
        <p:txBody>
          <a:bodyPr wrap="none">
            <a:spAutoFit/>
          </a:bodyPr>
          <a:lstStyle/>
          <a:p>
            <a:pPr lvl="0"/>
            <a:r>
              <a:rPr lang="zh-CN" altLang="en-US" sz="1600" b="1" dirty="0">
                <a:solidFill>
                  <a:schemeClr val="bg1">
                    <a:lumMod val="50000"/>
                  </a:schemeClr>
                </a:solidFill>
                <a:latin typeface="微软雅黑" pitchFamily="34" charset="-122"/>
                <a:ea typeface="微软雅黑" pitchFamily="34" charset="-122"/>
                <a:cs typeface="华文黑体" pitchFamily="2" charset="-122"/>
              </a:rPr>
              <a:t>Click to add a title</a:t>
            </a:r>
            <a:endParaRPr lang="en-US" altLang="zh-CN" sz="1600" b="1" dirty="0">
              <a:solidFill>
                <a:schemeClr val="bg1">
                  <a:lumMod val="50000"/>
                </a:schemeClr>
              </a:solidFill>
              <a:latin typeface="微软雅黑" pitchFamily="34" charset="-122"/>
              <a:ea typeface="微软雅黑" pitchFamily="34" charset="-122"/>
              <a:cs typeface="华文黑体" pitchFamily="2" charset="-122"/>
            </a:endParaRPr>
          </a:p>
          <a:p>
            <a:pPr lvl="0"/>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 </a:t>
            </a:r>
            <a:endParaRPr lang="en-US" altLang="zh-CN" sz="1600" dirty="0">
              <a:solidFill>
                <a:schemeClr val="bg1">
                  <a:lumMod val="50000"/>
                </a:schemeClr>
              </a:solidFill>
              <a:latin typeface="微软雅黑" pitchFamily="34" charset="-122"/>
              <a:ea typeface="微软雅黑" pitchFamily="34" charset="-122"/>
              <a:cs typeface="华文黑体" pitchFamily="2" charset="-122"/>
            </a:endParaRPr>
          </a:p>
          <a:p>
            <a:pPr lvl="0"/>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a:t>
            </a:r>
          </a:p>
        </p:txBody>
      </p:sp>
      <p:sp>
        <p:nvSpPr>
          <p:cNvPr id="20" name="矩形 19"/>
          <p:cNvSpPr/>
          <p:nvPr/>
        </p:nvSpPr>
        <p:spPr>
          <a:xfrm>
            <a:off x="6248123" y="3639707"/>
            <a:ext cx="3004092" cy="830997"/>
          </a:xfrm>
          <a:prstGeom prst="rect">
            <a:avLst/>
          </a:prstGeom>
        </p:spPr>
        <p:txBody>
          <a:bodyPr wrap="none">
            <a:spAutoFit/>
          </a:bodyPr>
          <a:lstStyle/>
          <a:p>
            <a:pPr lvl="0"/>
            <a:r>
              <a:rPr lang="zh-CN" altLang="en-US" sz="1600" b="1" dirty="0">
                <a:solidFill>
                  <a:schemeClr val="bg1">
                    <a:lumMod val="50000"/>
                  </a:schemeClr>
                </a:solidFill>
                <a:latin typeface="微软雅黑" pitchFamily="34" charset="-122"/>
                <a:ea typeface="微软雅黑" pitchFamily="34" charset="-122"/>
                <a:cs typeface="华文黑体" pitchFamily="2" charset="-122"/>
              </a:rPr>
              <a:t>Click to add a title</a:t>
            </a:r>
            <a:endParaRPr lang="en-US" altLang="zh-CN" sz="1600" b="1" dirty="0">
              <a:solidFill>
                <a:schemeClr val="bg1">
                  <a:lumMod val="50000"/>
                </a:schemeClr>
              </a:solidFill>
              <a:latin typeface="微软雅黑" pitchFamily="34" charset="-122"/>
              <a:ea typeface="微软雅黑" pitchFamily="34" charset="-122"/>
              <a:cs typeface="华文黑体" pitchFamily="2" charset="-122"/>
            </a:endParaRPr>
          </a:p>
          <a:p>
            <a:pPr lvl="0"/>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 </a:t>
            </a:r>
            <a:endParaRPr lang="en-US" altLang="zh-CN" sz="1600" dirty="0">
              <a:solidFill>
                <a:schemeClr val="bg1">
                  <a:lumMod val="50000"/>
                </a:schemeClr>
              </a:solidFill>
              <a:latin typeface="微软雅黑" pitchFamily="34" charset="-122"/>
              <a:ea typeface="微软雅黑" pitchFamily="34" charset="-122"/>
              <a:cs typeface="华文黑体" pitchFamily="2" charset="-122"/>
            </a:endParaRPr>
          </a:p>
          <a:p>
            <a:pPr lvl="0"/>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a:t>
            </a:r>
          </a:p>
        </p:txBody>
      </p:sp>
      <p:sp>
        <p:nvSpPr>
          <p:cNvPr id="21" name="矩形 20"/>
          <p:cNvSpPr/>
          <p:nvPr/>
        </p:nvSpPr>
        <p:spPr>
          <a:xfrm>
            <a:off x="6248123" y="4448665"/>
            <a:ext cx="3004092" cy="830997"/>
          </a:xfrm>
          <a:prstGeom prst="rect">
            <a:avLst/>
          </a:prstGeom>
        </p:spPr>
        <p:txBody>
          <a:bodyPr wrap="none">
            <a:spAutoFit/>
          </a:bodyPr>
          <a:lstStyle/>
          <a:p>
            <a:pPr lvl="0"/>
            <a:r>
              <a:rPr lang="zh-CN" altLang="en-US" sz="1600" b="1" dirty="0">
                <a:solidFill>
                  <a:schemeClr val="bg1">
                    <a:lumMod val="50000"/>
                  </a:schemeClr>
                </a:solidFill>
                <a:latin typeface="微软雅黑" pitchFamily="34" charset="-122"/>
                <a:ea typeface="微软雅黑" pitchFamily="34" charset="-122"/>
                <a:cs typeface="华文黑体" pitchFamily="2" charset="-122"/>
              </a:rPr>
              <a:t>Click to add a title</a:t>
            </a:r>
            <a:endParaRPr lang="en-US" altLang="zh-CN" sz="1600" b="1" dirty="0">
              <a:solidFill>
                <a:schemeClr val="bg1">
                  <a:lumMod val="50000"/>
                </a:schemeClr>
              </a:solidFill>
              <a:latin typeface="微软雅黑" pitchFamily="34" charset="-122"/>
              <a:ea typeface="微软雅黑" pitchFamily="34" charset="-122"/>
              <a:cs typeface="华文黑体" pitchFamily="2" charset="-122"/>
            </a:endParaRPr>
          </a:p>
          <a:p>
            <a:pPr lvl="0"/>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 </a:t>
            </a:r>
            <a:endParaRPr lang="en-US" altLang="zh-CN" sz="1600" dirty="0">
              <a:solidFill>
                <a:schemeClr val="bg1">
                  <a:lumMod val="50000"/>
                </a:schemeClr>
              </a:solidFill>
              <a:latin typeface="微软雅黑" pitchFamily="34" charset="-122"/>
              <a:ea typeface="微软雅黑" pitchFamily="34" charset="-122"/>
              <a:cs typeface="华文黑体" pitchFamily="2" charset="-122"/>
            </a:endParaRPr>
          </a:p>
          <a:p>
            <a:pPr lvl="0"/>
            <a:r>
              <a:rPr lang="zh-CN" altLang="en-US" sz="1600" dirty="0">
                <a:solidFill>
                  <a:schemeClr val="bg1">
                    <a:lumMod val="50000"/>
                  </a:schemeClr>
                </a:solidFill>
                <a:latin typeface="微软雅黑" pitchFamily="34" charset="-122"/>
                <a:ea typeface="微软雅黑" pitchFamily="34" charset="-122"/>
                <a:cs typeface="华文黑体" pitchFamily="2" charset="-122"/>
              </a:rPr>
              <a:t>Click Add text Click add text</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12" presetClass="entr" presetSubtype="2" fill="hold" grpId="0"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left)">
                                      <p:cBhvr>
                                        <p:cTn id="16" dur="500"/>
                                        <p:tgtEl>
                                          <p:spTgt spid="1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90"/>
                                          </p:val>
                                        </p:tav>
                                        <p:tav tm="100000">
                                          <p:val>
                                            <p:fltVal val="0"/>
                                          </p:val>
                                        </p:tav>
                                      </p:tavLst>
                                    </p:anim>
                                    <p:animEffect transition="in" filter="fade">
                                      <p:cBhvr>
                                        <p:cTn id="22" dur="500"/>
                                        <p:tgtEl>
                                          <p:spTgt spid="11"/>
                                        </p:tgtEl>
                                      </p:cBhvr>
                                    </p:animEffect>
                                  </p:childTnLst>
                                </p:cTn>
                              </p:par>
                              <p:par>
                                <p:cTn id="23" presetID="22" presetClass="entr" presetSubtype="2"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12" presetClass="entr" presetSubtype="2" fill="hold" grpId="0" nodeType="withEffect">
                                  <p:stCondLst>
                                    <p:cond delay="1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p:tgtEl>
                                          <p:spTgt spid="19"/>
                                        </p:tgtEl>
                                        <p:attrNameLst>
                                          <p:attrName>ppt_x</p:attrName>
                                        </p:attrNameLst>
                                      </p:cBhvr>
                                      <p:tavLst>
                                        <p:tav tm="0">
                                          <p:val>
                                            <p:strVal val="#ppt_x+#ppt_w*1.125000"/>
                                          </p:val>
                                        </p:tav>
                                        <p:tav tm="100000">
                                          <p:val>
                                            <p:strVal val="#ppt_x"/>
                                          </p:val>
                                        </p:tav>
                                      </p:tavLst>
                                    </p:anim>
                                    <p:animEffect transition="in" filter="wipe(left)">
                                      <p:cBhvr>
                                        <p:cTn id="29" dur="500"/>
                                        <p:tgtEl>
                                          <p:spTgt spid="19"/>
                                        </p:tgtEl>
                                      </p:cBhvr>
                                    </p:animEffect>
                                  </p:childTnLst>
                                </p:cTn>
                              </p:par>
                              <p:par>
                                <p:cTn id="30" presetID="31" presetClass="entr" presetSubtype="0" fill="hold" grpId="0" nodeType="withEffect">
                                  <p:stCondLst>
                                    <p:cond delay="15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90"/>
                                          </p:val>
                                        </p:tav>
                                        <p:tav tm="100000">
                                          <p:val>
                                            <p:fltVal val="0"/>
                                          </p:val>
                                        </p:tav>
                                      </p:tavLst>
                                    </p:anim>
                                    <p:animEffect transition="in" filter="fade">
                                      <p:cBhvr>
                                        <p:cTn id="35" dur="500"/>
                                        <p:tgtEl>
                                          <p:spTgt spid="14"/>
                                        </p:tgtEl>
                                      </p:cBhvr>
                                    </p:animEffect>
                                  </p:childTnLst>
                                </p:cTn>
                              </p:par>
                              <p:par>
                                <p:cTn id="36" presetID="22" presetClass="entr" presetSubtype="2" fill="hold" nodeType="withEffect">
                                  <p:stCondLst>
                                    <p:cond delay="200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par>
                                <p:cTn id="39" presetID="12" presetClass="entr" presetSubtype="2" fill="hold" grpId="0" nodeType="withEffect">
                                  <p:stCondLst>
                                    <p:cond delay="22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p:tgtEl>
                                          <p:spTgt spid="20"/>
                                        </p:tgtEl>
                                        <p:attrNameLst>
                                          <p:attrName>ppt_x</p:attrName>
                                        </p:attrNameLst>
                                      </p:cBhvr>
                                      <p:tavLst>
                                        <p:tav tm="0">
                                          <p:val>
                                            <p:strVal val="#ppt_x+#ppt_w*1.125000"/>
                                          </p:val>
                                        </p:tav>
                                        <p:tav tm="100000">
                                          <p:val>
                                            <p:strVal val="#ppt_x"/>
                                          </p:val>
                                        </p:tav>
                                      </p:tavLst>
                                    </p:anim>
                                    <p:animEffect transition="in" filter="wipe(left)">
                                      <p:cBhvr>
                                        <p:cTn id="42" dur="500"/>
                                        <p:tgtEl>
                                          <p:spTgt spid="20"/>
                                        </p:tgtEl>
                                      </p:cBhvr>
                                    </p:animEffect>
                                  </p:childTnLst>
                                </p:cTn>
                              </p:par>
                              <p:par>
                                <p:cTn id="43" presetID="31" presetClass="entr" presetSubtype="0" fill="hold" grpId="0" nodeType="withEffect">
                                  <p:stCondLst>
                                    <p:cond delay="25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par>
                                <p:cTn id="49" presetID="22" presetClass="entr" presetSubtype="2" fill="hold" nodeType="withEffect">
                                  <p:stCondLst>
                                    <p:cond delay="30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12" presetClass="entr" presetSubtype="2" fill="hold" grpId="0" nodeType="withEffect">
                                  <p:stCondLst>
                                    <p:cond delay="320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p:tgtEl>
                                          <p:spTgt spid="21"/>
                                        </p:tgtEl>
                                        <p:attrNameLst>
                                          <p:attrName>ppt_x</p:attrName>
                                        </p:attrNameLst>
                                      </p:cBhvr>
                                      <p:tavLst>
                                        <p:tav tm="0">
                                          <p:val>
                                            <p:strVal val="#ppt_x+#ppt_w*1.125000"/>
                                          </p:val>
                                        </p:tav>
                                        <p:tav tm="100000">
                                          <p:val>
                                            <p:strVal val="#ppt_x"/>
                                          </p:val>
                                        </p:tav>
                                      </p:tavLst>
                                    </p:anim>
                                    <p:animEffect transition="in" filter="wipe(left)">
                                      <p:cBhvr>
                                        <p:cTn id="55" dur="500"/>
                                        <p:tgtEl>
                                          <p:spTgt spid="21"/>
                                        </p:tgtEl>
                                      </p:cBhvr>
                                    </p:animEffect>
                                  </p:childTnLst>
                                </p:cTn>
                              </p:par>
                              <p:par>
                                <p:cTn id="56" presetID="31" presetClass="entr" presetSubtype="0" fill="hold" grpId="0" nodeType="withEffect">
                                  <p:stCondLst>
                                    <p:cond delay="35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 calcmode="lin" valueType="num">
                                      <p:cBhvr>
                                        <p:cTn id="60" dur="500" fill="hold"/>
                                        <p:tgtEl>
                                          <p:spTgt spid="12"/>
                                        </p:tgtEl>
                                        <p:attrNameLst>
                                          <p:attrName>style.rotation</p:attrName>
                                        </p:attrNameLst>
                                      </p:cBhvr>
                                      <p:tavLst>
                                        <p:tav tm="0">
                                          <p:val>
                                            <p:fltVal val="90"/>
                                          </p:val>
                                        </p:tav>
                                        <p:tav tm="100000">
                                          <p:val>
                                            <p:fltVal val="0"/>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7" name="组合 6"/>
          <p:cNvGrpSpPr/>
          <p:nvPr/>
        </p:nvGrpSpPr>
        <p:grpSpPr>
          <a:xfrm>
            <a:off x="5228678" y="2019152"/>
            <a:ext cx="1524000" cy="1406525"/>
            <a:chOff x="5402398" y="2388811"/>
            <a:chExt cx="1524000" cy="1406525"/>
          </a:xfrm>
          <a:solidFill>
            <a:srgbClr val="83896E"/>
          </a:solidFill>
        </p:grpSpPr>
        <p:sp>
          <p:nvSpPr>
            <p:cNvPr id="8" name="椭圆 1"/>
            <p:cNvSpPr/>
            <p:nvPr/>
          </p:nvSpPr>
          <p:spPr>
            <a:xfrm rot="16200000">
              <a:off x="5461135" y="2330074"/>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itchFamily="34" charset="-122"/>
                <a:ea typeface="微软雅黑" pitchFamily="34" charset="-122"/>
              </a:endParaRPr>
            </a:p>
          </p:txBody>
        </p:sp>
        <p:sp>
          <p:nvSpPr>
            <p:cNvPr id="9" name="椭圆 8"/>
            <p:cNvSpPr/>
            <p:nvPr/>
          </p:nvSpPr>
          <p:spPr>
            <a:xfrm>
              <a:off x="5526223" y="2498349"/>
              <a:ext cx="1171575" cy="1173163"/>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itchFamily="34" charset="-122"/>
                  <a:ea typeface="微软雅黑" pitchFamily="34" charset="-122"/>
                </a:rPr>
                <a:t>Text</a:t>
              </a:r>
              <a:endParaRPr lang="en-US" sz="2400" kern="0" dirty="0">
                <a:solidFill>
                  <a:srgbClr val="FFFFFF"/>
                </a:solidFill>
                <a:latin typeface="微软雅黑" pitchFamily="34" charset="-122"/>
                <a:ea typeface="微软雅黑" pitchFamily="34" charset="-122"/>
              </a:endParaRPr>
            </a:p>
          </p:txBody>
        </p:sp>
      </p:grpSp>
      <p:grpSp>
        <p:nvGrpSpPr>
          <p:cNvPr id="10" name="组合 9"/>
          <p:cNvGrpSpPr/>
          <p:nvPr/>
        </p:nvGrpSpPr>
        <p:grpSpPr>
          <a:xfrm>
            <a:off x="5228678" y="3416152"/>
            <a:ext cx="1406525" cy="1524000"/>
            <a:chOff x="5402398" y="3785811"/>
            <a:chExt cx="1406525" cy="1524000"/>
          </a:xfrm>
          <a:solidFill>
            <a:srgbClr val="A64062"/>
          </a:solidFill>
        </p:grpSpPr>
        <p:sp>
          <p:nvSpPr>
            <p:cNvPr id="11" name="椭圆 1"/>
            <p:cNvSpPr/>
            <p:nvPr/>
          </p:nvSpPr>
          <p:spPr>
            <a:xfrm rot="10800000">
              <a:off x="5402398" y="3785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itchFamily="34" charset="-122"/>
                <a:ea typeface="微软雅黑" pitchFamily="34" charset="-122"/>
              </a:endParaRPr>
            </a:p>
          </p:txBody>
        </p:sp>
        <p:sp>
          <p:nvSpPr>
            <p:cNvPr id="12" name="椭圆 11"/>
            <p:cNvSpPr/>
            <p:nvPr/>
          </p:nvSpPr>
          <p:spPr>
            <a:xfrm>
              <a:off x="5511935" y="4014412"/>
              <a:ext cx="1173162"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itchFamily="34" charset="-122"/>
                  <a:ea typeface="微软雅黑" pitchFamily="34" charset="-122"/>
                </a:rPr>
                <a:t>Text</a:t>
              </a:r>
              <a:endParaRPr lang="en-US" sz="2400" kern="0" dirty="0">
                <a:solidFill>
                  <a:srgbClr val="FFFFFF"/>
                </a:solidFill>
                <a:latin typeface="微软雅黑" pitchFamily="34" charset="-122"/>
                <a:ea typeface="微软雅黑" pitchFamily="34" charset="-122"/>
              </a:endParaRPr>
            </a:p>
          </p:txBody>
        </p:sp>
      </p:grpSp>
      <p:grpSp>
        <p:nvGrpSpPr>
          <p:cNvPr id="13" name="组合 12"/>
          <p:cNvGrpSpPr/>
          <p:nvPr/>
        </p:nvGrpSpPr>
        <p:grpSpPr>
          <a:xfrm>
            <a:off x="6617741" y="3533627"/>
            <a:ext cx="1524000" cy="1406525"/>
            <a:chOff x="6791461" y="3903286"/>
            <a:chExt cx="1524000" cy="1406525"/>
          </a:xfrm>
          <a:solidFill>
            <a:srgbClr val="83896E"/>
          </a:solidFill>
        </p:grpSpPr>
        <p:sp>
          <p:nvSpPr>
            <p:cNvPr id="14" name="椭圆 1"/>
            <p:cNvSpPr/>
            <p:nvPr/>
          </p:nvSpPr>
          <p:spPr>
            <a:xfrm rot="5400000">
              <a:off x="6850198" y="3844549"/>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rgbClr val="FFFFFF"/>
                </a:solidFill>
                <a:latin typeface="微软雅黑" pitchFamily="34" charset="-122"/>
                <a:ea typeface="微软雅黑" pitchFamily="34" charset="-122"/>
              </a:endParaRPr>
            </a:p>
          </p:txBody>
        </p:sp>
        <p:sp>
          <p:nvSpPr>
            <p:cNvPr id="15" name="椭圆 14"/>
            <p:cNvSpPr/>
            <p:nvPr/>
          </p:nvSpPr>
          <p:spPr>
            <a:xfrm>
              <a:off x="7020061" y="4027112"/>
              <a:ext cx="1171575"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ysClr val="window" lastClr="FFFFFF"/>
                  </a:solidFill>
                  <a:latin typeface="微软雅黑" pitchFamily="34" charset="-122"/>
                  <a:ea typeface="微软雅黑" pitchFamily="34" charset="-122"/>
                </a:rPr>
                <a:t>Text</a:t>
              </a:r>
              <a:endParaRPr lang="en-US" sz="2400" kern="0" dirty="0">
                <a:solidFill>
                  <a:sysClr val="window" lastClr="FFFFFF"/>
                </a:solidFill>
                <a:latin typeface="微软雅黑" pitchFamily="34" charset="-122"/>
                <a:ea typeface="微软雅黑" pitchFamily="34" charset="-122"/>
              </a:endParaRPr>
            </a:p>
          </p:txBody>
        </p:sp>
      </p:grpSp>
      <p:grpSp>
        <p:nvGrpSpPr>
          <p:cNvPr id="19" name="组合 18"/>
          <p:cNvGrpSpPr/>
          <p:nvPr/>
        </p:nvGrpSpPr>
        <p:grpSpPr>
          <a:xfrm>
            <a:off x="6735216" y="2019152"/>
            <a:ext cx="1406525" cy="1524000"/>
            <a:chOff x="6908936" y="2388811"/>
            <a:chExt cx="1406525" cy="1524000"/>
          </a:xfrm>
          <a:solidFill>
            <a:srgbClr val="A64062"/>
          </a:solidFill>
        </p:grpSpPr>
        <p:sp>
          <p:nvSpPr>
            <p:cNvPr id="20" name="椭圆 1"/>
            <p:cNvSpPr/>
            <p:nvPr/>
          </p:nvSpPr>
          <p:spPr>
            <a:xfrm>
              <a:off x="6908936" y="2388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itchFamily="34" charset="-122"/>
                <a:ea typeface="微软雅黑" pitchFamily="34" charset="-122"/>
              </a:endParaRPr>
            </a:p>
          </p:txBody>
        </p:sp>
        <p:sp>
          <p:nvSpPr>
            <p:cNvPr id="21" name="椭圆 20"/>
            <p:cNvSpPr/>
            <p:nvPr/>
          </p:nvSpPr>
          <p:spPr>
            <a:xfrm>
              <a:off x="7032761" y="2512637"/>
              <a:ext cx="1171575"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itchFamily="34" charset="-122"/>
                  <a:ea typeface="微软雅黑" pitchFamily="34" charset="-122"/>
                </a:rPr>
                <a:t>Text</a:t>
              </a:r>
              <a:endParaRPr lang="en-US" sz="2400" kern="0" dirty="0">
                <a:solidFill>
                  <a:srgbClr val="FFFFFF"/>
                </a:solidFill>
                <a:latin typeface="微软雅黑" pitchFamily="34" charset="-122"/>
                <a:ea typeface="微软雅黑" pitchFamily="34" charset="-122"/>
              </a:endParaRPr>
            </a:p>
          </p:txBody>
        </p:sp>
      </p:grpSp>
      <p:sp>
        <p:nvSpPr>
          <p:cNvPr id="22" name="矩形 1"/>
          <p:cNvSpPr>
            <a:spLocks noChangeArrowheads="1"/>
          </p:cNvSpPr>
          <p:nvPr/>
        </p:nvSpPr>
        <p:spPr bwMode="auto">
          <a:xfrm>
            <a:off x="2160643" y="1939664"/>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dirty="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
        <p:nvSpPr>
          <p:cNvPr id="23" name="矩形 11"/>
          <p:cNvSpPr>
            <a:spLocks noChangeArrowheads="1"/>
          </p:cNvSpPr>
          <p:nvPr/>
        </p:nvSpPr>
        <p:spPr bwMode="auto">
          <a:xfrm>
            <a:off x="8615392" y="1939663"/>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dirty="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
        <p:nvSpPr>
          <p:cNvPr id="24" name="矩形 12"/>
          <p:cNvSpPr>
            <a:spLocks noChangeArrowheads="1"/>
          </p:cNvSpPr>
          <p:nvPr/>
        </p:nvSpPr>
        <p:spPr bwMode="auto">
          <a:xfrm>
            <a:off x="2160643" y="3699749"/>
            <a:ext cx="254609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
        <p:nvSpPr>
          <p:cNvPr id="25" name="矩形 13"/>
          <p:cNvSpPr>
            <a:spLocks noChangeArrowheads="1"/>
          </p:cNvSpPr>
          <p:nvPr/>
        </p:nvSpPr>
        <p:spPr bwMode="auto">
          <a:xfrm>
            <a:off x="8615392" y="3655299"/>
            <a:ext cx="254609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just">
              <a:lnSpc>
                <a:spcPct val="130000"/>
              </a:lnSpc>
            </a:pPr>
            <a:r>
              <a:rPr lang="zh-CN" altLang="en-US" sz="1400" dirty="0">
                <a:solidFill>
                  <a:schemeClr val="bg1">
                    <a:lumMod val="50000"/>
                  </a:schemeClr>
                </a:solidFill>
                <a:latin typeface="微软雅黑" pitchFamily="34" charset="-122"/>
                <a:ea typeface="微软雅黑" pitchFamily="34" charset="-122"/>
              </a:rPr>
              <a:t>Enter your text here, enter your text here, enter your text here, enter your text here</a:t>
            </a:r>
            <a:endParaRPr lang="zh-CN" altLang="en-US" sz="1100" dirty="0">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8" name="任意多边形 6"/>
          <p:cNvSpPr/>
          <p:nvPr/>
        </p:nvSpPr>
        <p:spPr>
          <a:xfrm rot="5400000" flipH="1">
            <a:off x="3753860" y="533204"/>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8389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任意多边形 8"/>
          <p:cNvSpPr/>
          <p:nvPr/>
        </p:nvSpPr>
        <p:spPr>
          <a:xfrm rot="5400000" flipH="1">
            <a:off x="3754277" y="1824489"/>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A64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任意多边形 12"/>
          <p:cNvSpPr/>
          <p:nvPr/>
        </p:nvSpPr>
        <p:spPr>
          <a:xfrm rot="5400000" flipH="1">
            <a:off x="3753860" y="3115774"/>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8389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文本框 45"/>
          <p:cNvSpPr txBox="1"/>
          <p:nvPr/>
        </p:nvSpPr>
        <p:spPr>
          <a:xfrm flipH="1">
            <a:off x="2612870" y="1874250"/>
            <a:ext cx="2837765" cy="1031051"/>
          </a:xfrm>
          <a:prstGeom prst="rect">
            <a:avLst/>
          </a:prstGeom>
          <a:noFill/>
          <a:effectLst/>
        </p:spPr>
        <p:txBody>
          <a:bodyPr wrap="none" rtlCol="0">
            <a:spAutoFit/>
          </a:bodyPr>
          <a:lstStyle/>
          <a:p>
            <a:r>
              <a:rPr lang="zh-CN" altLang="en-US" sz="1600" b="1" dirty="0">
                <a:solidFill>
                  <a:schemeClr val="bg1"/>
                </a:solidFill>
                <a:latin typeface="微软雅黑" pitchFamily="34" charset="-122"/>
                <a:ea typeface="微软雅黑" pitchFamily="34" charset="-122"/>
              </a:rPr>
              <a:t>Add your title description</a:t>
            </a:r>
            <a:endParaRPr lang="en-US" altLang="zh-CN" sz="1600" b="1" dirty="0">
              <a:solidFill>
                <a:schemeClr val="bg1"/>
              </a:solidFill>
              <a:latin typeface="微软雅黑" pitchFamily="34" charset="-122"/>
              <a:ea typeface="微软雅黑" pitchFamily="34" charset="-122"/>
            </a:endParaRPr>
          </a:p>
          <a:p>
            <a:endParaRPr lang="en-US" altLang="zh-CN" sz="1050" b="1" dirty="0">
              <a:solidFill>
                <a:schemeClr val="bg1"/>
              </a:solidFill>
              <a:latin typeface="方正姚体" pitchFamily="2" charset="-122"/>
              <a:ea typeface="方正姚体" pitchFamily="2" charset="-122"/>
            </a:endParaRPr>
          </a:p>
          <a:p>
            <a:endParaRPr lang="en-US" altLang="zh-CN" sz="1050" b="1" dirty="0">
              <a:solidFill>
                <a:schemeClr val="bg1"/>
              </a:solidFill>
              <a:latin typeface="方正姚体" pitchFamily="2" charset="-122"/>
              <a:ea typeface="方正姚体" pitchFamily="2" charset="-122"/>
            </a:endParaRPr>
          </a:p>
          <a:p>
            <a:r>
              <a:rPr lang="en-US" altLang="zh-CN" sz="1200" dirty="0">
                <a:solidFill>
                  <a:schemeClr val="bg1">
                    <a:lumMod val="50000"/>
                  </a:schemeClr>
                </a:solidFill>
                <a:latin typeface="方正姚体" pitchFamily="2" charset="-122"/>
                <a:ea typeface="方正姚体" pitchFamily="2" charset="-122"/>
              </a:rPr>
              <a:t>Click here to add you to the center</a:t>
            </a:r>
          </a:p>
          <a:p>
            <a:r>
              <a:rPr lang="en-US" altLang="zh-CN" sz="1200" dirty="0">
                <a:solidFill>
                  <a:schemeClr val="bg1">
                    <a:lumMod val="50000"/>
                  </a:schemeClr>
                </a:solidFill>
                <a:latin typeface="方正姚体" pitchFamily="2" charset="-122"/>
                <a:ea typeface="方正姚体" pitchFamily="2" charset="-122"/>
              </a:rPr>
              <a:t>Of the narrative thought</a:t>
            </a:r>
            <a:endParaRPr lang="en-US" altLang="zh-CN" sz="1600" dirty="0">
              <a:solidFill>
                <a:schemeClr val="bg1">
                  <a:lumMod val="50000"/>
                </a:schemeClr>
              </a:solidFill>
              <a:latin typeface="方正姚体" pitchFamily="2" charset="-122"/>
              <a:ea typeface="方正姚体" pitchFamily="2" charset="-122"/>
            </a:endParaRPr>
          </a:p>
        </p:txBody>
      </p:sp>
      <p:sp>
        <p:nvSpPr>
          <p:cNvPr id="38" name="文本框 46"/>
          <p:cNvSpPr txBox="1"/>
          <p:nvPr/>
        </p:nvSpPr>
        <p:spPr>
          <a:xfrm flipH="1">
            <a:off x="2596505" y="3195280"/>
            <a:ext cx="2837765" cy="1031051"/>
          </a:xfrm>
          <a:prstGeom prst="rect">
            <a:avLst/>
          </a:prstGeom>
          <a:noFill/>
          <a:effectLst/>
        </p:spPr>
        <p:txBody>
          <a:bodyPr wrap="none" rtlCol="0">
            <a:spAutoFit/>
          </a:bodyPr>
          <a:lstStyle/>
          <a:p>
            <a:pPr lvl="0"/>
            <a:r>
              <a:rPr lang="zh-CN" altLang="en-US" sz="1600" b="1" dirty="0">
                <a:solidFill>
                  <a:srgbClr val="FFFFFF"/>
                </a:solidFill>
                <a:latin typeface="微软雅黑" pitchFamily="34" charset="-122"/>
                <a:ea typeface="微软雅黑" pitchFamily="34" charset="-122"/>
              </a:rPr>
              <a:t>Add your title description</a:t>
            </a:r>
            <a:endParaRPr lang="en-US" altLang="zh-CN" sz="1600" b="1" dirty="0">
              <a:solidFill>
                <a:srgbClr val="FFFFFF"/>
              </a:solidFill>
              <a:latin typeface="微软雅黑" pitchFamily="34" charset="-122"/>
              <a:ea typeface="微软雅黑" pitchFamily="34" charset="-122"/>
            </a:endParaRPr>
          </a:p>
          <a:p>
            <a:pPr lvl="0"/>
            <a:endParaRPr lang="en-US" altLang="zh-CN" sz="1050" b="1" dirty="0">
              <a:solidFill>
                <a:srgbClr val="FFFFFF"/>
              </a:solidFill>
              <a:latin typeface="方正姚体" pitchFamily="2" charset="-122"/>
              <a:ea typeface="方正姚体" pitchFamily="2" charset="-122"/>
            </a:endParaRPr>
          </a:p>
          <a:p>
            <a:pPr lvl="0"/>
            <a:endParaRPr lang="en-US" altLang="zh-CN" sz="1050" b="1" dirty="0">
              <a:solidFill>
                <a:srgbClr val="FFFFFF"/>
              </a:solidFill>
              <a:latin typeface="方正姚体" pitchFamily="2" charset="-122"/>
              <a:ea typeface="方正姚体" pitchFamily="2" charset="-122"/>
            </a:endParaRPr>
          </a:p>
          <a:p>
            <a:pPr lvl="0"/>
            <a:r>
              <a:rPr lang="en-US" altLang="zh-CN" sz="1200" dirty="0">
                <a:solidFill>
                  <a:srgbClr val="FFFFFF">
                    <a:lumMod val="50000"/>
                  </a:srgbClr>
                </a:solidFill>
                <a:latin typeface="方正姚体" pitchFamily="2" charset="-122"/>
                <a:ea typeface="方正姚体" pitchFamily="2" charset="-122"/>
              </a:rPr>
              <a:t>Click here to add you to the center</a:t>
            </a:r>
          </a:p>
          <a:p>
            <a:pPr lvl="0"/>
            <a:r>
              <a:rPr lang="en-US" altLang="zh-CN" sz="1200" dirty="0">
                <a:solidFill>
                  <a:srgbClr val="FFFFFF">
                    <a:lumMod val="50000"/>
                  </a:srgbClr>
                </a:solidFill>
                <a:latin typeface="方正姚体" pitchFamily="2" charset="-122"/>
                <a:ea typeface="方正姚体" pitchFamily="2" charset="-122"/>
              </a:rPr>
              <a:t>Of the narrative thought</a:t>
            </a:r>
            <a:endParaRPr lang="en-US" altLang="zh-CN" sz="1600" dirty="0">
              <a:solidFill>
                <a:srgbClr val="FFFFFF">
                  <a:lumMod val="50000"/>
                </a:srgbClr>
              </a:solidFill>
              <a:latin typeface="方正姚体" pitchFamily="2" charset="-122"/>
              <a:ea typeface="方正姚体" pitchFamily="2" charset="-122"/>
            </a:endParaRPr>
          </a:p>
        </p:txBody>
      </p:sp>
      <p:sp>
        <p:nvSpPr>
          <p:cNvPr id="39" name="文本框 48"/>
          <p:cNvSpPr txBox="1"/>
          <p:nvPr/>
        </p:nvSpPr>
        <p:spPr>
          <a:xfrm flipH="1">
            <a:off x="2622349" y="4504285"/>
            <a:ext cx="2837765" cy="1031051"/>
          </a:xfrm>
          <a:prstGeom prst="rect">
            <a:avLst/>
          </a:prstGeom>
          <a:noFill/>
          <a:effectLst/>
        </p:spPr>
        <p:txBody>
          <a:bodyPr wrap="none" rtlCol="0">
            <a:spAutoFit/>
          </a:bodyPr>
          <a:lstStyle/>
          <a:p>
            <a:pPr lvl="0"/>
            <a:r>
              <a:rPr lang="zh-CN" altLang="en-US" sz="1600" b="1" dirty="0">
                <a:solidFill>
                  <a:srgbClr val="FFFFFF"/>
                </a:solidFill>
                <a:latin typeface="微软雅黑" pitchFamily="34" charset="-122"/>
                <a:ea typeface="微软雅黑" pitchFamily="34" charset="-122"/>
              </a:rPr>
              <a:t>Add your title description</a:t>
            </a:r>
            <a:endParaRPr lang="en-US" altLang="zh-CN" sz="1600" b="1" dirty="0">
              <a:solidFill>
                <a:srgbClr val="FFFFFF"/>
              </a:solidFill>
              <a:latin typeface="微软雅黑" pitchFamily="34" charset="-122"/>
              <a:ea typeface="微软雅黑" pitchFamily="34" charset="-122"/>
            </a:endParaRPr>
          </a:p>
          <a:p>
            <a:pPr lvl="0"/>
            <a:endParaRPr lang="en-US" altLang="zh-CN" sz="1050" b="1" dirty="0">
              <a:solidFill>
                <a:srgbClr val="FFFFFF"/>
              </a:solidFill>
              <a:latin typeface="方正姚体" pitchFamily="2" charset="-122"/>
              <a:ea typeface="方正姚体" pitchFamily="2" charset="-122"/>
            </a:endParaRPr>
          </a:p>
          <a:p>
            <a:pPr lvl="0"/>
            <a:endParaRPr lang="en-US" altLang="zh-CN" sz="1050" b="1" dirty="0">
              <a:solidFill>
                <a:srgbClr val="FFFFFF"/>
              </a:solidFill>
              <a:latin typeface="方正姚体" pitchFamily="2" charset="-122"/>
              <a:ea typeface="方正姚体" pitchFamily="2" charset="-122"/>
            </a:endParaRPr>
          </a:p>
          <a:p>
            <a:pPr lvl="0"/>
            <a:r>
              <a:rPr lang="en-US" altLang="zh-CN" sz="1200" dirty="0">
                <a:solidFill>
                  <a:srgbClr val="FFFFFF">
                    <a:lumMod val="50000"/>
                  </a:srgbClr>
                </a:solidFill>
                <a:latin typeface="方正姚体" pitchFamily="2" charset="-122"/>
                <a:ea typeface="方正姚体" pitchFamily="2" charset="-122"/>
              </a:rPr>
              <a:t>Click here to add you to the center</a:t>
            </a:r>
          </a:p>
          <a:p>
            <a:pPr lvl="0"/>
            <a:r>
              <a:rPr lang="en-US" altLang="zh-CN" sz="1200" dirty="0">
                <a:solidFill>
                  <a:srgbClr val="FFFFFF">
                    <a:lumMod val="50000"/>
                  </a:srgbClr>
                </a:solidFill>
                <a:latin typeface="方正姚体" pitchFamily="2" charset="-122"/>
                <a:ea typeface="方正姚体" pitchFamily="2" charset="-122"/>
              </a:rPr>
              <a:t>Of the narrative thought</a:t>
            </a:r>
            <a:endParaRPr lang="en-US" altLang="zh-CN" sz="1600" dirty="0">
              <a:solidFill>
                <a:srgbClr val="FFFFFF">
                  <a:lumMod val="50000"/>
                </a:srgbClr>
              </a:solidFill>
              <a:latin typeface="方正姚体" pitchFamily="2" charset="-122"/>
              <a:ea typeface="方正姚体" pitchFamily="2" charset="-122"/>
            </a:endParaRPr>
          </a:p>
        </p:txBody>
      </p:sp>
      <p:sp>
        <p:nvSpPr>
          <p:cNvPr id="40" name="Freeform 9"/>
          <p:cNvSpPr/>
          <p:nvPr/>
        </p:nvSpPr>
        <p:spPr bwMode="auto">
          <a:xfrm rot="13500000">
            <a:off x="6221468" y="2943665"/>
            <a:ext cx="2300682" cy="2300682"/>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83896E"/>
          </a:solidFill>
          <a:ln>
            <a:noFill/>
          </a:ln>
        </p:spPr>
        <p:txBody>
          <a:bodyPr vert="horz" wrap="square" lIns="91440" tIns="45720" rIns="91440" bIns="45720" numCol="1" anchor="t" anchorCtr="0" compatLnSpc="1"/>
          <a:lstStyle/>
          <a:p>
            <a:endParaRPr lang="id-ID"/>
          </a:p>
        </p:txBody>
      </p:sp>
      <p:sp>
        <p:nvSpPr>
          <p:cNvPr id="41" name="Freeform 9"/>
          <p:cNvSpPr/>
          <p:nvPr/>
        </p:nvSpPr>
        <p:spPr bwMode="auto">
          <a:xfrm rot="13500000">
            <a:off x="8854571" y="2938295"/>
            <a:ext cx="2300682" cy="2300682"/>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83896E"/>
          </a:solidFill>
          <a:ln>
            <a:noFill/>
          </a:ln>
        </p:spPr>
        <p:txBody>
          <a:bodyPr vert="horz" wrap="square" lIns="91440" tIns="45720" rIns="91440" bIns="45720" numCol="1" anchor="t" anchorCtr="0" compatLnSpc="1"/>
          <a:lstStyle/>
          <a:p>
            <a:endParaRPr lang="id-ID">
              <a:solidFill>
                <a:schemeClr val="bg1">
                  <a:lumMod val="50000"/>
                </a:schemeClr>
              </a:solidFill>
            </a:endParaRPr>
          </a:p>
        </p:txBody>
      </p:sp>
      <p:sp>
        <p:nvSpPr>
          <p:cNvPr id="42" name="Freeform 9"/>
          <p:cNvSpPr/>
          <p:nvPr/>
        </p:nvSpPr>
        <p:spPr bwMode="auto">
          <a:xfrm rot="2700000">
            <a:off x="7547104" y="1788166"/>
            <a:ext cx="2300684" cy="2300682"/>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64062"/>
          </a:solidFill>
          <a:ln>
            <a:noFill/>
          </a:ln>
        </p:spPr>
        <p:txBody>
          <a:bodyPr vert="horz" wrap="square" lIns="91440" tIns="45720" rIns="91440" bIns="45720" numCol="1" anchor="t" anchorCtr="0" compatLnSpc="1"/>
          <a:lstStyle/>
          <a:p>
            <a:endParaRPr lang="id-ID"/>
          </a:p>
        </p:txBody>
      </p:sp>
      <p:grpSp>
        <p:nvGrpSpPr>
          <p:cNvPr id="43" name="Group 10"/>
          <p:cNvGrpSpPr/>
          <p:nvPr/>
        </p:nvGrpSpPr>
        <p:grpSpPr>
          <a:xfrm>
            <a:off x="6500884" y="3187264"/>
            <a:ext cx="644218" cy="529374"/>
            <a:chOff x="7836195" y="3464712"/>
            <a:chExt cx="599208" cy="492388"/>
          </a:xfrm>
        </p:grpSpPr>
        <p:sp>
          <p:nvSpPr>
            <p:cNvPr id="44" name="Oval 11"/>
            <p:cNvSpPr/>
            <p:nvPr/>
          </p:nvSpPr>
          <p:spPr>
            <a:xfrm rot="2700000">
              <a:off x="7882237" y="3464712"/>
              <a:ext cx="492388" cy="492388"/>
            </a:xfrm>
            <a:prstGeom prst="ellipse">
              <a:avLst/>
            </a:prstGeom>
            <a:solidFill>
              <a:srgbClr val="F9F9F9"/>
            </a:solidFill>
            <a:ln w="133350">
              <a:solidFill>
                <a:srgbClr val="838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50000"/>
                  </a:schemeClr>
                </a:solidFill>
                <a:latin typeface="微软雅黑" pitchFamily="34" charset="-122"/>
                <a:ea typeface="微软雅黑" pitchFamily="34" charset="-122"/>
              </a:endParaRPr>
            </a:p>
          </p:txBody>
        </p:sp>
        <p:sp>
          <p:nvSpPr>
            <p:cNvPr id="45" name="TextBox 98"/>
            <p:cNvSpPr txBox="1"/>
            <p:nvPr/>
          </p:nvSpPr>
          <p:spPr>
            <a:xfrm>
              <a:off x="7836195" y="3536805"/>
              <a:ext cx="599208" cy="343528"/>
            </a:xfrm>
            <a:prstGeom prst="rect">
              <a:avLst/>
            </a:prstGeom>
            <a:noFill/>
            <a:ln>
              <a:noFill/>
            </a:ln>
          </p:spPr>
          <p:txBody>
            <a:bodyPr wrap="square" rtlCol="0">
              <a:spAutoFit/>
            </a:bodyPr>
            <a:lstStyle/>
            <a:p>
              <a:pPr algn="ctr"/>
              <a:r>
                <a:rPr lang="id-ID" b="1" dirty="0">
                  <a:solidFill>
                    <a:schemeClr val="bg1">
                      <a:lumMod val="50000"/>
                    </a:schemeClr>
                  </a:solidFill>
                  <a:latin typeface="微软雅黑" pitchFamily="34" charset="-122"/>
                  <a:ea typeface="微软雅黑" pitchFamily="34" charset="-122"/>
                </a:rPr>
                <a:t>01</a:t>
              </a:r>
            </a:p>
          </p:txBody>
        </p:sp>
      </p:grpSp>
      <p:grpSp>
        <p:nvGrpSpPr>
          <p:cNvPr id="46" name="Group 13"/>
          <p:cNvGrpSpPr/>
          <p:nvPr/>
        </p:nvGrpSpPr>
        <p:grpSpPr>
          <a:xfrm>
            <a:off x="8358583" y="1678151"/>
            <a:ext cx="644218" cy="529374"/>
            <a:chOff x="9545610" y="1955599"/>
            <a:chExt cx="599208" cy="492388"/>
          </a:xfrm>
        </p:grpSpPr>
        <p:sp>
          <p:nvSpPr>
            <p:cNvPr id="47" name="Oval 14"/>
            <p:cNvSpPr/>
            <p:nvPr/>
          </p:nvSpPr>
          <p:spPr>
            <a:xfrm rot="2700000">
              <a:off x="9603416" y="1955599"/>
              <a:ext cx="492388" cy="492388"/>
            </a:xfrm>
            <a:prstGeom prst="ellipse">
              <a:avLst/>
            </a:prstGeom>
            <a:solidFill>
              <a:schemeClr val="bg1"/>
            </a:solidFill>
            <a:ln w="133350">
              <a:solidFill>
                <a:srgbClr val="A6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latin typeface="微软雅黑" pitchFamily="34" charset="-122"/>
                <a:ea typeface="微软雅黑" pitchFamily="34" charset="-122"/>
              </a:endParaRPr>
            </a:p>
          </p:txBody>
        </p:sp>
        <p:sp>
          <p:nvSpPr>
            <p:cNvPr id="48" name="TextBox 101"/>
            <p:cNvSpPr txBox="1"/>
            <p:nvPr/>
          </p:nvSpPr>
          <p:spPr>
            <a:xfrm>
              <a:off x="9545610" y="2019602"/>
              <a:ext cx="599208" cy="343528"/>
            </a:xfrm>
            <a:prstGeom prst="rect">
              <a:avLst/>
            </a:prstGeom>
            <a:noFill/>
          </p:spPr>
          <p:txBody>
            <a:bodyPr wrap="square" rtlCol="0">
              <a:spAutoFit/>
            </a:bodyPr>
            <a:lstStyle/>
            <a:p>
              <a:pPr algn="ctr"/>
              <a:r>
                <a:rPr lang="id-ID" b="1" dirty="0">
                  <a:solidFill>
                    <a:schemeClr val="bg1">
                      <a:lumMod val="50000"/>
                    </a:schemeClr>
                  </a:solidFill>
                  <a:latin typeface="微软雅黑" pitchFamily="34" charset="-122"/>
                  <a:ea typeface="微软雅黑" pitchFamily="34" charset="-122"/>
                </a:rPr>
                <a:t>02</a:t>
              </a:r>
            </a:p>
          </p:txBody>
        </p:sp>
      </p:grpSp>
      <p:grpSp>
        <p:nvGrpSpPr>
          <p:cNvPr id="49" name="Group 16"/>
          <p:cNvGrpSpPr/>
          <p:nvPr/>
        </p:nvGrpSpPr>
        <p:grpSpPr>
          <a:xfrm>
            <a:off x="10259667" y="3197829"/>
            <a:ext cx="644218" cy="529374"/>
            <a:chOff x="10716797" y="5108091"/>
            <a:chExt cx="599208" cy="492388"/>
          </a:xfrm>
        </p:grpSpPr>
        <p:sp>
          <p:nvSpPr>
            <p:cNvPr id="50" name="Oval 17"/>
            <p:cNvSpPr/>
            <p:nvPr/>
          </p:nvSpPr>
          <p:spPr>
            <a:xfrm rot="2700000">
              <a:off x="10774955" y="5108091"/>
              <a:ext cx="492388" cy="492388"/>
            </a:xfrm>
            <a:prstGeom prst="ellipse">
              <a:avLst/>
            </a:prstGeom>
            <a:solidFill>
              <a:schemeClr val="bg1"/>
            </a:solidFill>
            <a:ln w="133350">
              <a:solidFill>
                <a:srgbClr val="838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latin typeface="微软雅黑" pitchFamily="34" charset="-122"/>
                <a:ea typeface="微软雅黑" pitchFamily="34" charset="-122"/>
              </a:endParaRPr>
            </a:p>
          </p:txBody>
        </p:sp>
        <p:sp>
          <p:nvSpPr>
            <p:cNvPr id="51" name="TextBox 104"/>
            <p:cNvSpPr txBox="1"/>
            <p:nvPr/>
          </p:nvSpPr>
          <p:spPr>
            <a:xfrm>
              <a:off x="10716797" y="5178591"/>
              <a:ext cx="599208" cy="343528"/>
            </a:xfrm>
            <a:prstGeom prst="rect">
              <a:avLst/>
            </a:prstGeom>
            <a:noFill/>
            <a:ln>
              <a:noFill/>
            </a:ln>
          </p:spPr>
          <p:txBody>
            <a:bodyPr wrap="square" rtlCol="0">
              <a:spAutoFit/>
            </a:bodyPr>
            <a:lstStyle/>
            <a:p>
              <a:pPr algn="ctr"/>
              <a:r>
                <a:rPr lang="id-ID" b="1" dirty="0">
                  <a:solidFill>
                    <a:schemeClr val="bg1">
                      <a:lumMod val="50000"/>
                    </a:schemeClr>
                  </a:solidFill>
                  <a:latin typeface="微软雅黑" pitchFamily="34" charset="-122"/>
                  <a:ea typeface="微软雅黑" pitchFamily="34" charset="-122"/>
                </a:rPr>
                <a:t>03</a:t>
              </a:r>
            </a:p>
          </p:txBody>
        </p:sp>
      </p:grpSp>
      <p:sp>
        <p:nvSpPr>
          <p:cNvPr id="52" name="Freeform 19"/>
          <p:cNvSpPr>
            <a:spLocks noEditPoints="1"/>
          </p:cNvSpPr>
          <p:nvPr/>
        </p:nvSpPr>
        <p:spPr bwMode="auto">
          <a:xfrm>
            <a:off x="8434147" y="2667231"/>
            <a:ext cx="493090" cy="47614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A64062"/>
          </a:solidFill>
          <a:ln>
            <a:noFill/>
          </a:ln>
        </p:spPr>
        <p:txBody>
          <a:bodyPr vert="horz" wrap="square" lIns="91440" tIns="45720" rIns="91440" bIns="45720" numCol="1" anchor="t" anchorCtr="0" compatLnSpc="1"/>
          <a:lstStyle/>
          <a:p>
            <a:endParaRPr lang="id-ID">
              <a:solidFill>
                <a:schemeClr val="bg1">
                  <a:lumMod val="50000"/>
                </a:schemeClr>
              </a:solidFill>
              <a:latin typeface="微软雅黑" pitchFamily="34" charset="-122"/>
              <a:ea typeface="微软雅黑" pitchFamily="34" charset="-122"/>
            </a:endParaRPr>
          </a:p>
        </p:txBody>
      </p:sp>
      <p:sp>
        <p:nvSpPr>
          <p:cNvPr id="53" name="Freeform 23"/>
          <p:cNvSpPr>
            <a:spLocks noEditPoints="1"/>
          </p:cNvSpPr>
          <p:nvPr/>
        </p:nvSpPr>
        <p:spPr bwMode="auto">
          <a:xfrm>
            <a:off x="7127885" y="3980449"/>
            <a:ext cx="476142" cy="360574"/>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83896E"/>
          </a:solidFill>
          <a:ln>
            <a:noFill/>
          </a:ln>
        </p:spPr>
        <p:txBody>
          <a:bodyPr vert="horz" wrap="square" lIns="91440" tIns="45720" rIns="91440" bIns="45720" numCol="1" anchor="t" anchorCtr="0" compatLnSpc="1"/>
          <a:lstStyle/>
          <a:p>
            <a:endParaRPr lang="id-ID">
              <a:solidFill>
                <a:schemeClr val="bg1">
                  <a:lumMod val="50000"/>
                </a:schemeClr>
              </a:solidFill>
            </a:endParaRPr>
          </a:p>
        </p:txBody>
      </p:sp>
      <p:grpSp>
        <p:nvGrpSpPr>
          <p:cNvPr id="54" name="Group 24"/>
          <p:cNvGrpSpPr/>
          <p:nvPr/>
        </p:nvGrpSpPr>
        <p:grpSpPr>
          <a:xfrm>
            <a:off x="9757470" y="3921149"/>
            <a:ext cx="485386" cy="476142"/>
            <a:chOff x="6786562" y="796925"/>
            <a:chExt cx="500063" cy="490538"/>
          </a:xfrm>
          <a:solidFill>
            <a:srgbClr val="83896E"/>
          </a:solidFill>
        </p:grpSpPr>
        <p:sp>
          <p:nvSpPr>
            <p:cNvPr id="55"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w="9525">
              <a:noFill/>
              <a:round/>
            </a:ln>
          </p:spPr>
          <p:txBody>
            <a:bodyPr vert="horz" wrap="square" lIns="91440" tIns="45720" rIns="91440" bIns="45720" numCol="1" anchor="t" anchorCtr="0" compatLnSpc="1"/>
            <a:lstStyle/>
            <a:p>
              <a:endParaRPr lang="id-ID">
                <a:solidFill>
                  <a:schemeClr val="bg1">
                    <a:lumMod val="50000"/>
                  </a:schemeClr>
                </a:solidFill>
              </a:endParaRPr>
            </a:p>
          </p:txBody>
        </p:sp>
        <p:sp>
          <p:nvSpPr>
            <p:cNvPr id="56"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w="9525">
              <a:noFill/>
              <a:round/>
            </a:ln>
          </p:spPr>
          <p:txBody>
            <a:bodyPr vert="horz" wrap="square" lIns="91440" tIns="45720" rIns="91440" bIns="45720" numCol="1" anchor="t" anchorCtr="0" compatLnSpc="1"/>
            <a:lstStyle/>
            <a:p>
              <a:endParaRPr lang="id-ID">
                <a:solidFill>
                  <a:schemeClr val="bg1">
                    <a:lumMod val="50000"/>
                  </a:schemeClr>
                </a:solidFill>
              </a:endParaRPr>
            </a:p>
          </p:txBody>
        </p:sp>
        <p:sp>
          <p:nvSpPr>
            <p:cNvPr id="57"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w="9525">
              <a:noFill/>
              <a:round/>
            </a:ln>
          </p:spPr>
          <p:txBody>
            <a:bodyPr vert="horz" wrap="square" lIns="91440" tIns="45720" rIns="91440" bIns="45720" numCol="1" anchor="t" anchorCtr="0" compatLnSpc="1"/>
            <a:lstStyle/>
            <a:p>
              <a:endParaRPr lang="id-ID">
                <a:solidFill>
                  <a:schemeClr val="bg1">
                    <a:lumMod val="50000"/>
                  </a:schemeClr>
                </a:solidFill>
              </a:endParaRPr>
            </a:p>
          </p:txBody>
        </p:sp>
        <p:sp>
          <p:nvSpPr>
            <p:cNvPr id="58"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w="9525">
              <a:noFill/>
              <a:round/>
            </a:ln>
          </p:spPr>
          <p:txBody>
            <a:bodyPr vert="horz" wrap="square" lIns="91440" tIns="45720" rIns="91440" bIns="45720" numCol="1" anchor="t" anchorCtr="0" compatLnSpc="1"/>
            <a:lstStyle/>
            <a:p>
              <a:endParaRPr lang="id-ID">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anim calcmode="lin" valueType="num">
                                      <p:cBhvr>
                                        <p:cTn id="14" dur="250" fill="hold"/>
                                        <p:tgtEl>
                                          <p:spTgt spid="8"/>
                                        </p:tgtEl>
                                        <p:attrNameLst>
                                          <p:attrName>ppt_x</p:attrName>
                                        </p:attrNameLst>
                                      </p:cBhvr>
                                      <p:tavLst>
                                        <p:tav tm="0">
                                          <p:val>
                                            <p:strVal val="#ppt_x"/>
                                          </p:val>
                                        </p:tav>
                                        <p:tav tm="100000">
                                          <p:val>
                                            <p:strVal val="#ppt_x"/>
                                          </p:val>
                                        </p:tav>
                                      </p:tavLst>
                                    </p:anim>
                                    <p:anim calcmode="lin" valueType="num">
                                      <p:cBhvr>
                                        <p:cTn id="15" dur="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anim calcmode="lin" valueType="num">
                                      <p:cBhvr>
                                        <p:cTn id="20" dur="250" fill="hold"/>
                                        <p:tgtEl>
                                          <p:spTgt spid="10"/>
                                        </p:tgtEl>
                                        <p:attrNameLst>
                                          <p:attrName>ppt_x</p:attrName>
                                        </p:attrNameLst>
                                      </p:cBhvr>
                                      <p:tavLst>
                                        <p:tav tm="0">
                                          <p:val>
                                            <p:strVal val="#ppt_x"/>
                                          </p:val>
                                        </p:tav>
                                        <p:tav tm="100000">
                                          <p:val>
                                            <p:strVal val="#ppt_x"/>
                                          </p:val>
                                        </p:tav>
                                      </p:tavLst>
                                    </p:anim>
                                    <p:anim calcmode="lin" valueType="num">
                                      <p:cBhvr>
                                        <p:cTn id="21" dur="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250"/>
                                        <p:tgtEl>
                                          <p:spTgt spid="37"/>
                                        </p:tgtEl>
                                      </p:cBhvr>
                                    </p:animEffect>
                                    <p:anim calcmode="lin" valueType="num">
                                      <p:cBhvr>
                                        <p:cTn id="32" dur="250" fill="hold"/>
                                        <p:tgtEl>
                                          <p:spTgt spid="37"/>
                                        </p:tgtEl>
                                        <p:attrNameLst>
                                          <p:attrName>ppt_x</p:attrName>
                                        </p:attrNameLst>
                                      </p:cBhvr>
                                      <p:tavLst>
                                        <p:tav tm="0">
                                          <p:val>
                                            <p:strVal val="#ppt_x"/>
                                          </p:val>
                                        </p:tav>
                                        <p:tav tm="100000">
                                          <p:val>
                                            <p:strVal val="#ppt_x"/>
                                          </p:val>
                                        </p:tav>
                                      </p:tavLst>
                                    </p:anim>
                                    <p:anim calcmode="lin" valueType="num">
                                      <p:cBhvr>
                                        <p:cTn id="33" dur="25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strVal val="#ppt_x"/>
                                          </p:val>
                                        </p:tav>
                                        <p:tav tm="100000">
                                          <p:val>
                                            <p:strVal val="#ppt_x"/>
                                          </p:val>
                                        </p:tav>
                                      </p:tavLst>
                                    </p:anim>
                                    <p:anim calcmode="lin" valueType="num">
                                      <p:cBhvr>
                                        <p:cTn id="39" dur="25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250"/>
                                        <p:tgtEl>
                                          <p:spTgt spid="39"/>
                                        </p:tgtEl>
                                      </p:cBhvr>
                                    </p:animEffec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1"/>
                                          </p:val>
                                        </p:tav>
                                        <p:tav tm="100000">
                                          <p:val>
                                            <p:strVal val="#ppt_y"/>
                                          </p:val>
                                        </p:tav>
                                      </p:tavLst>
                                    </p:anim>
                                  </p:childTnLst>
                                </p:cTn>
                              </p:par>
                              <p:par>
                                <p:cTn id="46" presetID="22" presetClass="entr" presetSubtype="2" fill="hold" grpId="0" nodeType="withEffect">
                                  <p:stCondLst>
                                    <p:cond delay="100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par>
                                <p:cTn id="49" presetID="22" presetClass="entr" presetSubtype="2" fill="hold" grpId="0" nodeType="withEffect">
                                  <p:stCondLst>
                                    <p:cond delay="1500"/>
                                  </p:stCondLst>
                                  <p:childTnLst>
                                    <p:set>
                                      <p:cBhvr>
                                        <p:cTn id="50" dur="1" fill="hold">
                                          <p:stCondLst>
                                            <p:cond delay="0"/>
                                          </p:stCondLst>
                                        </p:cTn>
                                        <p:tgtEl>
                                          <p:spTgt spid="42"/>
                                        </p:tgtEl>
                                        <p:attrNameLst>
                                          <p:attrName>style.visibility</p:attrName>
                                        </p:attrNameLst>
                                      </p:cBhvr>
                                      <p:to>
                                        <p:strVal val="visible"/>
                                      </p:to>
                                    </p:set>
                                    <p:animEffect transition="in" filter="wipe(right)">
                                      <p:cBhvr>
                                        <p:cTn id="51" dur="500"/>
                                        <p:tgtEl>
                                          <p:spTgt spid="42"/>
                                        </p:tgtEl>
                                      </p:cBhvr>
                                    </p:animEffect>
                                  </p:childTnLst>
                                </p:cTn>
                              </p:par>
                              <p:par>
                                <p:cTn id="52" presetID="22" presetClass="entr" presetSubtype="2" fill="hold" grpId="0" nodeType="withEffect">
                                  <p:stCondLst>
                                    <p:cond delay="200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500"/>
                                        <p:tgtEl>
                                          <p:spTgt spid="40"/>
                                        </p:tgtEl>
                                      </p:cBhvr>
                                    </p:animEffect>
                                  </p:childTnLst>
                                </p:cTn>
                              </p:par>
                              <p:par>
                                <p:cTn id="55" presetID="42" presetClass="entr" presetSubtype="0" fill="hold" nodeType="withEffect">
                                  <p:stCondLst>
                                    <p:cond delay="250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37" grpId="0"/>
      <p:bldP spid="38" grpId="0"/>
      <p:bldP spid="39" grpId="0"/>
      <p:bldP spid="40" grpId="0" animBg="1"/>
      <p:bldP spid="41" grpId="0" animBg="1"/>
      <p:bldP spid="42"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cxnSp>
        <p:nvCxnSpPr>
          <p:cNvPr id="7" name="直接连接符 6"/>
          <p:cNvCxnSpPr/>
          <p:nvPr/>
        </p:nvCxnSpPr>
        <p:spPr>
          <a:xfrm>
            <a:off x="1625201" y="3808912"/>
            <a:ext cx="102044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Diamond 151"/>
          <p:cNvSpPr/>
          <p:nvPr/>
        </p:nvSpPr>
        <p:spPr>
          <a:xfrm>
            <a:off x="1809054" y="3076132"/>
            <a:ext cx="1440160" cy="1440160"/>
          </a:xfrm>
          <a:prstGeom prst="diamond">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Diamond 152"/>
          <p:cNvSpPr/>
          <p:nvPr/>
        </p:nvSpPr>
        <p:spPr>
          <a:xfrm>
            <a:off x="3897641" y="3076132"/>
            <a:ext cx="1440160" cy="1440160"/>
          </a:xfrm>
          <a:prstGeom prst="diamond">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Diamond 153"/>
          <p:cNvSpPr/>
          <p:nvPr/>
        </p:nvSpPr>
        <p:spPr>
          <a:xfrm>
            <a:off x="6025019" y="3076132"/>
            <a:ext cx="1440160" cy="1440160"/>
          </a:xfrm>
          <a:prstGeom prst="diamond">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Diamond 153"/>
          <p:cNvSpPr/>
          <p:nvPr/>
        </p:nvSpPr>
        <p:spPr>
          <a:xfrm>
            <a:off x="8070450" y="3076132"/>
            <a:ext cx="1440160" cy="1440160"/>
          </a:xfrm>
          <a:prstGeom prst="diamond">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Diamond 153"/>
          <p:cNvSpPr/>
          <p:nvPr/>
        </p:nvSpPr>
        <p:spPr>
          <a:xfrm>
            <a:off x="10132027" y="3076132"/>
            <a:ext cx="1440160" cy="1440160"/>
          </a:xfrm>
          <a:prstGeom prst="diamond">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文本框 19"/>
          <p:cNvSpPr txBox="1"/>
          <p:nvPr/>
        </p:nvSpPr>
        <p:spPr>
          <a:xfrm>
            <a:off x="2220074" y="3556291"/>
            <a:ext cx="618053" cy="338554"/>
          </a:xfrm>
          <a:prstGeom prst="rect">
            <a:avLst/>
          </a:prstGeom>
          <a:noFill/>
        </p:spPr>
        <p:txBody>
          <a:bodyPr wrap="none" rtlCol="0">
            <a:spAutoFit/>
          </a:bodyPr>
          <a:lstStyle/>
          <a:p>
            <a:pPr algn="ctr"/>
            <a:r>
              <a:rPr lang="en-US" altLang="zh-CN" sz="1600" b="1" dirty="0">
                <a:solidFill>
                  <a:schemeClr val="bg1"/>
                </a:solidFill>
                <a:latin typeface="微软雅黑" pitchFamily="34" charset="-122"/>
                <a:ea typeface="微软雅黑" pitchFamily="34" charset="-122"/>
              </a:rPr>
              <a:t>Text</a:t>
            </a:r>
            <a:endParaRPr lang="zh-CN" altLang="en-US" sz="1600" b="1" dirty="0">
              <a:solidFill>
                <a:schemeClr val="bg1"/>
              </a:solidFill>
              <a:latin typeface="微软雅黑" pitchFamily="34" charset="-122"/>
              <a:ea typeface="微软雅黑" pitchFamily="34" charset="-122"/>
            </a:endParaRPr>
          </a:p>
        </p:txBody>
      </p:sp>
      <p:grpSp>
        <p:nvGrpSpPr>
          <p:cNvPr id="14" name="组合 354"/>
          <p:cNvGrpSpPr/>
          <p:nvPr/>
        </p:nvGrpSpPr>
        <p:grpSpPr>
          <a:xfrm>
            <a:off x="1668210" y="2003233"/>
            <a:ext cx="2348825" cy="892935"/>
            <a:chOff x="1343472" y="4037003"/>
            <a:chExt cx="1761619" cy="669701"/>
          </a:xfrm>
        </p:grpSpPr>
        <p:sp>
          <p:nvSpPr>
            <p:cNvPr id="15" name="文本框 355"/>
            <p:cNvSpPr txBox="1"/>
            <p:nvPr/>
          </p:nvSpPr>
          <p:spPr>
            <a:xfrm>
              <a:off x="1454173" y="4360455"/>
              <a:ext cx="1650918" cy="346249"/>
            </a:xfrm>
            <a:prstGeom prst="rect">
              <a:avLst/>
            </a:prstGeom>
            <a:noFill/>
          </p:spPr>
          <p:txBody>
            <a:bodyPr wrap="square" rtlCol="0">
              <a:spAutoFit/>
            </a:bodyPr>
            <a:lstStyle/>
            <a:p>
              <a:r>
                <a:rPr lang="en-US" altLang="zh-CN" sz="1200" dirty="0">
                  <a:solidFill>
                    <a:schemeClr val="bg1">
                      <a:lumMod val="50000"/>
                    </a:schemeClr>
                  </a:solidFill>
                  <a:latin typeface="微软雅黑" pitchFamily="34" charset="-122"/>
                  <a:ea typeface="微软雅黑" pitchFamily="34" charset="-122"/>
                </a:rPr>
                <a:t>You text here. </a:t>
              </a:r>
            </a:p>
            <a:p>
              <a:r>
                <a:rPr lang="en-US" altLang="zh-CN" sz="1200" dirty="0">
                  <a:solidFill>
                    <a:schemeClr val="bg1">
                      <a:lumMod val="50000"/>
                    </a:schemeClr>
                  </a:solidFill>
                  <a:latin typeface="微软雅黑" pitchFamily="34" charset="-122"/>
                  <a:ea typeface="微软雅黑" pitchFamily="34" charset="-122"/>
                </a:rPr>
                <a:t>You text here.</a:t>
              </a:r>
              <a:endParaRPr lang="zh-CN" altLang="en-US" sz="1200" dirty="0">
                <a:solidFill>
                  <a:schemeClr val="bg1">
                    <a:lumMod val="50000"/>
                  </a:schemeClr>
                </a:solidFill>
                <a:latin typeface="微软雅黑" pitchFamily="34" charset="-122"/>
                <a:ea typeface="微软雅黑" pitchFamily="34" charset="-122"/>
              </a:endParaRPr>
            </a:p>
          </p:txBody>
        </p:sp>
        <p:sp>
          <p:nvSpPr>
            <p:cNvPr id="19" name="文本框 356"/>
            <p:cNvSpPr txBox="1"/>
            <p:nvPr/>
          </p:nvSpPr>
          <p:spPr>
            <a:xfrm>
              <a:off x="1343472" y="4037003"/>
              <a:ext cx="1650918" cy="284742"/>
            </a:xfrm>
            <a:prstGeom prst="rect">
              <a:avLst/>
            </a:prstGeom>
            <a:noFill/>
          </p:spPr>
          <p:txBody>
            <a:bodyPr wrap="square" rtlCol="0">
              <a:spAutoFit/>
            </a:bodyPr>
            <a:lstStyle/>
            <a:p>
              <a:r>
                <a:rPr lang="en-US" altLang="zh-CN" b="1" dirty="0">
                  <a:solidFill>
                    <a:schemeClr val="bg1">
                      <a:lumMod val="50000"/>
                    </a:schemeClr>
                  </a:solidFill>
                  <a:latin typeface="微软雅黑" pitchFamily="34" charset="-122"/>
                  <a:ea typeface="微软雅黑" pitchFamily="34" charset="-122"/>
                </a:rPr>
                <a:t>TEXT HERE</a:t>
              </a:r>
              <a:endParaRPr lang="zh-CN" altLang="en-US" b="1" dirty="0">
                <a:solidFill>
                  <a:schemeClr val="bg1">
                    <a:lumMod val="50000"/>
                  </a:schemeClr>
                </a:solidFill>
                <a:latin typeface="微软雅黑" pitchFamily="34" charset="-122"/>
                <a:ea typeface="微软雅黑" pitchFamily="34" charset="-122"/>
              </a:endParaRPr>
            </a:p>
          </p:txBody>
        </p:sp>
      </p:grpSp>
      <p:grpSp>
        <p:nvGrpSpPr>
          <p:cNvPr id="20" name="组合 354"/>
          <p:cNvGrpSpPr/>
          <p:nvPr/>
        </p:nvGrpSpPr>
        <p:grpSpPr>
          <a:xfrm>
            <a:off x="3837584" y="4551863"/>
            <a:ext cx="2348825" cy="892935"/>
            <a:chOff x="1343472" y="4037003"/>
            <a:chExt cx="1761619" cy="669701"/>
          </a:xfrm>
        </p:grpSpPr>
        <p:sp>
          <p:nvSpPr>
            <p:cNvPr id="21" name="文本框 355"/>
            <p:cNvSpPr txBox="1"/>
            <p:nvPr/>
          </p:nvSpPr>
          <p:spPr>
            <a:xfrm>
              <a:off x="1454173" y="4360455"/>
              <a:ext cx="1650918" cy="346249"/>
            </a:xfrm>
            <a:prstGeom prst="rect">
              <a:avLst/>
            </a:prstGeom>
            <a:noFill/>
          </p:spPr>
          <p:txBody>
            <a:bodyPr wrap="square" rtlCol="0">
              <a:spAutoFit/>
            </a:bodyPr>
            <a:lstStyle/>
            <a:p>
              <a:r>
                <a:rPr lang="en-US" altLang="zh-CN" sz="1200" dirty="0">
                  <a:solidFill>
                    <a:schemeClr val="bg1">
                      <a:lumMod val="50000"/>
                    </a:schemeClr>
                  </a:solidFill>
                  <a:latin typeface="微软雅黑" pitchFamily="34" charset="-122"/>
                  <a:ea typeface="微软雅黑" pitchFamily="34" charset="-122"/>
                </a:rPr>
                <a:t>You text here. </a:t>
              </a:r>
            </a:p>
            <a:p>
              <a:r>
                <a:rPr lang="en-US" altLang="zh-CN" sz="1200" dirty="0">
                  <a:solidFill>
                    <a:schemeClr val="bg1">
                      <a:lumMod val="50000"/>
                    </a:schemeClr>
                  </a:solidFill>
                  <a:latin typeface="微软雅黑" pitchFamily="34" charset="-122"/>
                  <a:ea typeface="微软雅黑" pitchFamily="34" charset="-122"/>
                </a:rPr>
                <a:t>You text here.</a:t>
              </a:r>
              <a:endParaRPr lang="zh-CN" altLang="en-US" sz="1200" dirty="0">
                <a:solidFill>
                  <a:schemeClr val="bg1">
                    <a:lumMod val="50000"/>
                  </a:schemeClr>
                </a:solidFill>
                <a:latin typeface="微软雅黑" pitchFamily="34" charset="-122"/>
                <a:ea typeface="微软雅黑" pitchFamily="34" charset="-122"/>
              </a:endParaRPr>
            </a:p>
          </p:txBody>
        </p:sp>
        <p:sp>
          <p:nvSpPr>
            <p:cNvPr id="22" name="文本框 356"/>
            <p:cNvSpPr txBox="1"/>
            <p:nvPr/>
          </p:nvSpPr>
          <p:spPr>
            <a:xfrm>
              <a:off x="1343472" y="4037003"/>
              <a:ext cx="1650918" cy="284742"/>
            </a:xfrm>
            <a:prstGeom prst="rect">
              <a:avLst/>
            </a:prstGeom>
            <a:noFill/>
          </p:spPr>
          <p:txBody>
            <a:bodyPr wrap="square" rtlCol="0">
              <a:spAutoFit/>
            </a:bodyPr>
            <a:lstStyle/>
            <a:p>
              <a:r>
                <a:rPr lang="en-US" altLang="zh-CN" b="1" dirty="0">
                  <a:solidFill>
                    <a:schemeClr val="bg1">
                      <a:lumMod val="50000"/>
                    </a:schemeClr>
                  </a:solidFill>
                  <a:latin typeface="微软雅黑" pitchFamily="34" charset="-122"/>
                  <a:ea typeface="微软雅黑" pitchFamily="34" charset="-122"/>
                </a:rPr>
                <a:t>TEXT HERE</a:t>
              </a:r>
              <a:endParaRPr lang="zh-CN" altLang="en-US" b="1" dirty="0">
                <a:solidFill>
                  <a:schemeClr val="bg1">
                    <a:lumMod val="50000"/>
                  </a:schemeClr>
                </a:solidFill>
                <a:latin typeface="微软雅黑" pitchFamily="34" charset="-122"/>
                <a:ea typeface="微软雅黑" pitchFamily="34" charset="-122"/>
              </a:endParaRPr>
            </a:p>
          </p:txBody>
        </p:sp>
      </p:grpSp>
      <p:grpSp>
        <p:nvGrpSpPr>
          <p:cNvPr id="23" name="组合 354"/>
          <p:cNvGrpSpPr/>
          <p:nvPr/>
        </p:nvGrpSpPr>
        <p:grpSpPr>
          <a:xfrm>
            <a:off x="5910010" y="1945021"/>
            <a:ext cx="2348825" cy="892935"/>
            <a:chOff x="1343472" y="4037003"/>
            <a:chExt cx="1761619" cy="669701"/>
          </a:xfrm>
        </p:grpSpPr>
        <p:sp>
          <p:nvSpPr>
            <p:cNvPr id="24" name="文本框 355"/>
            <p:cNvSpPr txBox="1"/>
            <p:nvPr/>
          </p:nvSpPr>
          <p:spPr>
            <a:xfrm>
              <a:off x="1454173" y="4360455"/>
              <a:ext cx="1650918" cy="346249"/>
            </a:xfrm>
            <a:prstGeom prst="rect">
              <a:avLst/>
            </a:prstGeom>
            <a:noFill/>
          </p:spPr>
          <p:txBody>
            <a:bodyPr wrap="square" rtlCol="0">
              <a:spAutoFit/>
            </a:bodyPr>
            <a:lstStyle/>
            <a:p>
              <a:r>
                <a:rPr lang="en-US" altLang="zh-CN" sz="1200" dirty="0">
                  <a:solidFill>
                    <a:schemeClr val="bg1">
                      <a:lumMod val="50000"/>
                    </a:schemeClr>
                  </a:solidFill>
                  <a:latin typeface="微软雅黑" pitchFamily="34" charset="-122"/>
                  <a:ea typeface="微软雅黑" pitchFamily="34" charset="-122"/>
                </a:rPr>
                <a:t>You text here. </a:t>
              </a:r>
            </a:p>
            <a:p>
              <a:r>
                <a:rPr lang="en-US" altLang="zh-CN" sz="1200" dirty="0">
                  <a:solidFill>
                    <a:schemeClr val="bg1">
                      <a:lumMod val="50000"/>
                    </a:schemeClr>
                  </a:solidFill>
                  <a:latin typeface="微软雅黑" pitchFamily="34" charset="-122"/>
                  <a:ea typeface="微软雅黑" pitchFamily="34" charset="-122"/>
                </a:rPr>
                <a:t>You text here.</a:t>
              </a:r>
              <a:endParaRPr lang="zh-CN" altLang="en-US" sz="1200" dirty="0">
                <a:solidFill>
                  <a:schemeClr val="bg1">
                    <a:lumMod val="50000"/>
                  </a:schemeClr>
                </a:solidFill>
                <a:latin typeface="微软雅黑" pitchFamily="34" charset="-122"/>
                <a:ea typeface="微软雅黑" pitchFamily="34" charset="-122"/>
              </a:endParaRPr>
            </a:p>
          </p:txBody>
        </p:sp>
        <p:sp>
          <p:nvSpPr>
            <p:cNvPr id="25" name="文本框 356"/>
            <p:cNvSpPr txBox="1"/>
            <p:nvPr/>
          </p:nvSpPr>
          <p:spPr>
            <a:xfrm>
              <a:off x="1343472" y="4037003"/>
              <a:ext cx="1650918" cy="284742"/>
            </a:xfrm>
            <a:prstGeom prst="rect">
              <a:avLst/>
            </a:prstGeom>
            <a:noFill/>
          </p:spPr>
          <p:txBody>
            <a:bodyPr wrap="square" rtlCol="0">
              <a:spAutoFit/>
            </a:bodyPr>
            <a:lstStyle/>
            <a:p>
              <a:r>
                <a:rPr lang="en-US" altLang="zh-CN" b="1" dirty="0">
                  <a:solidFill>
                    <a:schemeClr val="bg1">
                      <a:lumMod val="50000"/>
                    </a:schemeClr>
                  </a:solidFill>
                  <a:latin typeface="微软雅黑" pitchFamily="34" charset="-122"/>
                  <a:ea typeface="微软雅黑" pitchFamily="34" charset="-122"/>
                </a:rPr>
                <a:t>TEXT HERE</a:t>
              </a:r>
              <a:endParaRPr lang="zh-CN" altLang="en-US" b="1" dirty="0">
                <a:solidFill>
                  <a:schemeClr val="bg1">
                    <a:lumMod val="50000"/>
                  </a:schemeClr>
                </a:solidFill>
                <a:latin typeface="微软雅黑" pitchFamily="34" charset="-122"/>
                <a:ea typeface="微软雅黑" pitchFamily="34" charset="-122"/>
              </a:endParaRPr>
            </a:p>
          </p:txBody>
        </p:sp>
      </p:grpSp>
      <p:grpSp>
        <p:nvGrpSpPr>
          <p:cNvPr id="26" name="组合 354"/>
          <p:cNvGrpSpPr/>
          <p:nvPr/>
        </p:nvGrpSpPr>
        <p:grpSpPr>
          <a:xfrm>
            <a:off x="7968851" y="4588706"/>
            <a:ext cx="2348825" cy="892935"/>
            <a:chOff x="1343472" y="4037003"/>
            <a:chExt cx="1761619" cy="669701"/>
          </a:xfrm>
        </p:grpSpPr>
        <p:sp>
          <p:nvSpPr>
            <p:cNvPr id="27" name="文本框 355"/>
            <p:cNvSpPr txBox="1"/>
            <p:nvPr/>
          </p:nvSpPr>
          <p:spPr>
            <a:xfrm>
              <a:off x="1454173" y="4360455"/>
              <a:ext cx="1650918" cy="346249"/>
            </a:xfrm>
            <a:prstGeom prst="rect">
              <a:avLst/>
            </a:prstGeom>
            <a:noFill/>
          </p:spPr>
          <p:txBody>
            <a:bodyPr wrap="square" rtlCol="0">
              <a:spAutoFit/>
            </a:bodyPr>
            <a:lstStyle/>
            <a:p>
              <a:r>
                <a:rPr lang="en-US" altLang="zh-CN" sz="1200" dirty="0">
                  <a:solidFill>
                    <a:schemeClr val="bg1">
                      <a:lumMod val="50000"/>
                    </a:schemeClr>
                  </a:solidFill>
                  <a:latin typeface="微软雅黑" pitchFamily="34" charset="-122"/>
                  <a:ea typeface="微软雅黑" pitchFamily="34" charset="-122"/>
                </a:rPr>
                <a:t>You text here. </a:t>
              </a:r>
            </a:p>
            <a:p>
              <a:r>
                <a:rPr lang="en-US" altLang="zh-CN" sz="1200" dirty="0">
                  <a:solidFill>
                    <a:schemeClr val="bg1">
                      <a:lumMod val="50000"/>
                    </a:schemeClr>
                  </a:solidFill>
                  <a:latin typeface="微软雅黑" pitchFamily="34" charset="-122"/>
                  <a:ea typeface="微软雅黑" pitchFamily="34" charset="-122"/>
                </a:rPr>
                <a:t>You text here.</a:t>
              </a:r>
              <a:endParaRPr lang="zh-CN" altLang="en-US" sz="1200" dirty="0">
                <a:solidFill>
                  <a:schemeClr val="bg1">
                    <a:lumMod val="50000"/>
                  </a:schemeClr>
                </a:solidFill>
                <a:latin typeface="微软雅黑" pitchFamily="34" charset="-122"/>
                <a:ea typeface="微软雅黑" pitchFamily="34" charset="-122"/>
              </a:endParaRPr>
            </a:p>
          </p:txBody>
        </p:sp>
        <p:sp>
          <p:nvSpPr>
            <p:cNvPr id="28" name="文本框 356"/>
            <p:cNvSpPr txBox="1"/>
            <p:nvPr/>
          </p:nvSpPr>
          <p:spPr>
            <a:xfrm>
              <a:off x="1343472" y="4037003"/>
              <a:ext cx="1650918" cy="284742"/>
            </a:xfrm>
            <a:prstGeom prst="rect">
              <a:avLst/>
            </a:prstGeom>
            <a:noFill/>
          </p:spPr>
          <p:txBody>
            <a:bodyPr wrap="square" rtlCol="0">
              <a:spAutoFit/>
            </a:bodyPr>
            <a:lstStyle/>
            <a:p>
              <a:r>
                <a:rPr lang="en-US" altLang="zh-CN" b="1" dirty="0">
                  <a:solidFill>
                    <a:schemeClr val="bg1">
                      <a:lumMod val="50000"/>
                    </a:schemeClr>
                  </a:solidFill>
                  <a:latin typeface="微软雅黑" pitchFamily="34" charset="-122"/>
                  <a:ea typeface="微软雅黑" pitchFamily="34" charset="-122"/>
                </a:rPr>
                <a:t>TEXT HERE</a:t>
              </a:r>
              <a:endParaRPr lang="zh-CN" altLang="en-US" b="1" dirty="0">
                <a:solidFill>
                  <a:schemeClr val="bg1">
                    <a:lumMod val="50000"/>
                  </a:schemeClr>
                </a:solidFill>
                <a:latin typeface="微软雅黑" pitchFamily="34" charset="-122"/>
                <a:ea typeface="微软雅黑" pitchFamily="34" charset="-122"/>
              </a:endParaRPr>
            </a:p>
          </p:txBody>
        </p:sp>
      </p:grpSp>
      <p:grpSp>
        <p:nvGrpSpPr>
          <p:cNvPr id="29" name="组合 354"/>
          <p:cNvGrpSpPr/>
          <p:nvPr/>
        </p:nvGrpSpPr>
        <p:grpSpPr>
          <a:xfrm>
            <a:off x="10121501" y="1825643"/>
            <a:ext cx="2348825" cy="892935"/>
            <a:chOff x="1343472" y="4037003"/>
            <a:chExt cx="1761619" cy="669701"/>
          </a:xfrm>
        </p:grpSpPr>
        <p:sp>
          <p:nvSpPr>
            <p:cNvPr id="30" name="文本框 355"/>
            <p:cNvSpPr txBox="1"/>
            <p:nvPr/>
          </p:nvSpPr>
          <p:spPr>
            <a:xfrm>
              <a:off x="1454173" y="4360455"/>
              <a:ext cx="1650918" cy="346249"/>
            </a:xfrm>
            <a:prstGeom prst="rect">
              <a:avLst/>
            </a:prstGeom>
            <a:noFill/>
          </p:spPr>
          <p:txBody>
            <a:bodyPr wrap="square" rtlCol="0">
              <a:spAutoFit/>
            </a:bodyPr>
            <a:lstStyle/>
            <a:p>
              <a:r>
                <a:rPr lang="en-US" altLang="zh-CN" sz="1200" dirty="0">
                  <a:solidFill>
                    <a:schemeClr val="bg1">
                      <a:lumMod val="50000"/>
                    </a:schemeClr>
                  </a:solidFill>
                  <a:latin typeface="微软雅黑" pitchFamily="34" charset="-122"/>
                  <a:ea typeface="微软雅黑" pitchFamily="34" charset="-122"/>
                </a:rPr>
                <a:t>You text here. </a:t>
              </a:r>
            </a:p>
            <a:p>
              <a:r>
                <a:rPr lang="en-US" altLang="zh-CN" sz="1200" dirty="0">
                  <a:solidFill>
                    <a:schemeClr val="bg1">
                      <a:lumMod val="50000"/>
                    </a:schemeClr>
                  </a:solidFill>
                  <a:latin typeface="微软雅黑" pitchFamily="34" charset="-122"/>
                  <a:ea typeface="微软雅黑" pitchFamily="34" charset="-122"/>
                </a:rPr>
                <a:t>You text here.</a:t>
              </a:r>
              <a:endParaRPr lang="zh-CN" altLang="en-US" sz="1200" dirty="0">
                <a:solidFill>
                  <a:schemeClr val="bg1">
                    <a:lumMod val="50000"/>
                  </a:schemeClr>
                </a:solidFill>
                <a:latin typeface="微软雅黑" pitchFamily="34" charset="-122"/>
                <a:ea typeface="微软雅黑" pitchFamily="34" charset="-122"/>
              </a:endParaRPr>
            </a:p>
          </p:txBody>
        </p:sp>
        <p:sp>
          <p:nvSpPr>
            <p:cNvPr id="31" name="文本框 356"/>
            <p:cNvSpPr txBox="1"/>
            <p:nvPr/>
          </p:nvSpPr>
          <p:spPr>
            <a:xfrm>
              <a:off x="1343472" y="4037003"/>
              <a:ext cx="1650918" cy="284742"/>
            </a:xfrm>
            <a:prstGeom prst="rect">
              <a:avLst/>
            </a:prstGeom>
            <a:noFill/>
          </p:spPr>
          <p:txBody>
            <a:bodyPr wrap="square" rtlCol="0">
              <a:spAutoFit/>
            </a:bodyPr>
            <a:lstStyle/>
            <a:p>
              <a:r>
                <a:rPr lang="en-US" altLang="zh-CN" b="1" dirty="0">
                  <a:solidFill>
                    <a:schemeClr val="bg1">
                      <a:lumMod val="50000"/>
                    </a:schemeClr>
                  </a:solidFill>
                  <a:latin typeface="微软雅黑" pitchFamily="34" charset="-122"/>
                  <a:ea typeface="微软雅黑" pitchFamily="34" charset="-122"/>
                </a:rPr>
                <a:t>TEXT HERE</a:t>
              </a:r>
              <a:endParaRPr lang="zh-CN" altLang="en-US" b="1" dirty="0">
                <a:solidFill>
                  <a:schemeClr val="bg1">
                    <a:lumMod val="50000"/>
                  </a:schemeClr>
                </a:solidFill>
                <a:latin typeface="微软雅黑" pitchFamily="34" charset="-122"/>
                <a:ea typeface="微软雅黑" pitchFamily="34" charset="-122"/>
              </a:endParaRPr>
            </a:p>
          </p:txBody>
        </p:sp>
      </p:grpSp>
      <p:sp>
        <p:nvSpPr>
          <p:cNvPr id="32" name="文本框 19"/>
          <p:cNvSpPr txBox="1"/>
          <p:nvPr/>
        </p:nvSpPr>
        <p:spPr>
          <a:xfrm>
            <a:off x="4327447" y="3556291"/>
            <a:ext cx="618053" cy="338554"/>
          </a:xfrm>
          <a:prstGeom prst="rect">
            <a:avLst/>
          </a:prstGeom>
          <a:noFill/>
        </p:spPr>
        <p:txBody>
          <a:bodyPr wrap="none" rtlCol="0">
            <a:spAutoFit/>
          </a:bodyPr>
          <a:lstStyle/>
          <a:p>
            <a:pPr algn="ctr"/>
            <a:r>
              <a:rPr lang="en-US" altLang="zh-CN" sz="1600" b="1" dirty="0">
                <a:solidFill>
                  <a:schemeClr val="bg1"/>
                </a:solidFill>
                <a:latin typeface="微软雅黑" pitchFamily="34" charset="-122"/>
                <a:ea typeface="微软雅黑" pitchFamily="34" charset="-122"/>
              </a:rPr>
              <a:t>Text</a:t>
            </a:r>
            <a:endParaRPr lang="zh-CN" altLang="en-US" sz="1600" b="1" dirty="0">
              <a:solidFill>
                <a:schemeClr val="bg1"/>
              </a:solidFill>
              <a:latin typeface="微软雅黑" pitchFamily="34" charset="-122"/>
              <a:ea typeface="微软雅黑" pitchFamily="34" charset="-122"/>
            </a:endParaRPr>
          </a:p>
        </p:txBody>
      </p:sp>
      <p:sp>
        <p:nvSpPr>
          <p:cNvPr id="33" name="文本框 19"/>
          <p:cNvSpPr txBox="1"/>
          <p:nvPr/>
        </p:nvSpPr>
        <p:spPr>
          <a:xfrm>
            <a:off x="6434820" y="3556291"/>
            <a:ext cx="618053" cy="338554"/>
          </a:xfrm>
          <a:prstGeom prst="rect">
            <a:avLst/>
          </a:prstGeom>
          <a:noFill/>
        </p:spPr>
        <p:txBody>
          <a:bodyPr wrap="none" rtlCol="0">
            <a:spAutoFit/>
          </a:bodyPr>
          <a:lstStyle/>
          <a:p>
            <a:pPr algn="ctr"/>
            <a:r>
              <a:rPr lang="en-US" altLang="zh-CN" sz="1600" b="1" dirty="0">
                <a:solidFill>
                  <a:schemeClr val="bg1"/>
                </a:solidFill>
                <a:latin typeface="微软雅黑" pitchFamily="34" charset="-122"/>
                <a:ea typeface="微软雅黑" pitchFamily="34" charset="-122"/>
              </a:rPr>
              <a:t>Text</a:t>
            </a:r>
            <a:endParaRPr lang="zh-CN" altLang="en-US" sz="1600" b="1" dirty="0">
              <a:solidFill>
                <a:schemeClr val="bg1"/>
              </a:solidFill>
              <a:latin typeface="微软雅黑" pitchFamily="34" charset="-122"/>
              <a:ea typeface="微软雅黑" pitchFamily="34" charset="-122"/>
            </a:endParaRPr>
          </a:p>
        </p:txBody>
      </p:sp>
      <p:sp>
        <p:nvSpPr>
          <p:cNvPr id="34" name="文本框 19"/>
          <p:cNvSpPr txBox="1"/>
          <p:nvPr/>
        </p:nvSpPr>
        <p:spPr>
          <a:xfrm>
            <a:off x="8454685" y="3556291"/>
            <a:ext cx="618053" cy="338554"/>
          </a:xfrm>
          <a:prstGeom prst="rect">
            <a:avLst/>
          </a:prstGeom>
          <a:noFill/>
        </p:spPr>
        <p:txBody>
          <a:bodyPr wrap="none" rtlCol="0">
            <a:spAutoFit/>
          </a:bodyPr>
          <a:lstStyle/>
          <a:p>
            <a:pPr algn="ctr"/>
            <a:r>
              <a:rPr lang="en-US" altLang="zh-CN" sz="1600" b="1" dirty="0">
                <a:solidFill>
                  <a:schemeClr val="bg1"/>
                </a:solidFill>
                <a:latin typeface="微软雅黑" pitchFamily="34" charset="-122"/>
                <a:ea typeface="微软雅黑" pitchFamily="34" charset="-122"/>
              </a:rPr>
              <a:t>Text</a:t>
            </a:r>
            <a:endParaRPr lang="zh-CN" altLang="en-US" sz="1600" b="1" dirty="0">
              <a:solidFill>
                <a:schemeClr val="bg1"/>
              </a:solidFill>
              <a:latin typeface="微软雅黑" pitchFamily="34" charset="-122"/>
              <a:ea typeface="微软雅黑" pitchFamily="34" charset="-122"/>
            </a:endParaRPr>
          </a:p>
        </p:txBody>
      </p:sp>
      <p:sp>
        <p:nvSpPr>
          <p:cNvPr id="35" name="文本框 19"/>
          <p:cNvSpPr txBox="1"/>
          <p:nvPr/>
        </p:nvSpPr>
        <p:spPr>
          <a:xfrm>
            <a:off x="10542917" y="3556291"/>
            <a:ext cx="618053" cy="338554"/>
          </a:xfrm>
          <a:prstGeom prst="rect">
            <a:avLst/>
          </a:prstGeom>
          <a:noFill/>
        </p:spPr>
        <p:txBody>
          <a:bodyPr wrap="none" rtlCol="0">
            <a:spAutoFit/>
          </a:bodyPr>
          <a:lstStyle/>
          <a:p>
            <a:pPr algn="ctr"/>
            <a:r>
              <a:rPr lang="en-US" altLang="zh-CN" sz="1600" b="1" dirty="0">
                <a:solidFill>
                  <a:schemeClr val="bg1"/>
                </a:solidFill>
                <a:latin typeface="微软雅黑" pitchFamily="34" charset="-122"/>
                <a:ea typeface="微软雅黑" pitchFamily="34" charset="-122"/>
              </a:rPr>
              <a:t>Text</a:t>
            </a:r>
            <a:endParaRPr lang="zh-CN" altLang="en-US" sz="1600"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bwMode="auto">
          <a:xfrm>
            <a:off x="5257800" y="-19049"/>
            <a:ext cx="1676400" cy="2389592"/>
            <a:chOff x="5547360" y="57150"/>
            <a:chExt cx="1097280" cy="2670810"/>
          </a:xfrm>
        </p:grpSpPr>
        <p:sp>
          <p:nvSpPr>
            <p:cNvPr id="13" name="矩形 12"/>
            <p:cNvSpPr/>
            <p:nvPr/>
          </p:nvSpPr>
          <p:spPr>
            <a:xfrm>
              <a:off x="5547360" y="57150"/>
              <a:ext cx="1097280" cy="2670810"/>
            </a:xfrm>
            <a:prstGeom prst="rect">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12"/>
            <p:cNvSpPr>
              <a:spLocks noChangeArrowheads="1"/>
            </p:cNvSpPr>
            <p:nvPr/>
          </p:nvSpPr>
          <p:spPr bwMode="auto">
            <a:xfrm>
              <a:off x="5790046" y="824959"/>
              <a:ext cx="610867" cy="11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6000" dirty="0">
                  <a:solidFill>
                    <a:schemeClr val="bg1"/>
                  </a:solidFill>
                  <a:latin typeface="华文行楷" charset="0"/>
                  <a:ea typeface="华文行楷" charset="0"/>
                </a:rPr>
                <a:t>Three</a:t>
              </a:r>
            </a:p>
          </p:txBody>
        </p:sp>
        <p:sp>
          <p:nvSpPr>
            <p:cNvPr id="21" name="矩形 20"/>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8" name="矩形 27"/>
          <p:cNvSpPr/>
          <p:nvPr/>
        </p:nvSpPr>
        <p:spPr>
          <a:xfrm>
            <a:off x="3979338" y="3359135"/>
            <a:ext cx="5680710" cy="830997"/>
          </a:xfrm>
          <a:prstGeom prst="rect">
            <a:avLst/>
          </a:prstGeom>
        </p:spPr>
        <p:txBody>
          <a:bodyPr wrap="square" lIns="0" tIns="0" rIns="0" bIns="0">
            <a:spAutoFit/>
          </a:bodyPr>
          <a:lstStyle/>
          <a:p>
            <a:pPr eaLnBrk="1" hangingPunct="1">
              <a:defRPr/>
            </a:pPr>
            <a:r>
              <a:rPr lang="zh-CN" altLang="en-US" sz="5400" noProof="1">
                <a:solidFill>
                  <a:srgbClr val="83896E"/>
                </a:solidFill>
                <a:latin typeface="华文行楷" charset="0"/>
                <a:ea typeface="华文行楷" charset="0"/>
                <a:cs typeface="+mn-ea"/>
                <a:sym typeface="Arial" pitchFamily="34" charset="0"/>
              </a:rPr>
              <a:t>Add a title description</a:t>
            </a:r>
          </a:p>
        </p:txBody>
      </p:sp>
      <p:sp>
        <p:nvSpPr>
          <p:cNvPr id="29" name="TextBox 11"/>
          <p:cNvSpPr txBox="1"/>
          <p:nvPr/>
        </p:nvSpPr>
        <p:spPr>
          <a:xfrm>
            <a:off x="3778861" y="42336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
        <p:nvSpPr>
          <p:cNvPr id="30" name="TextBox 11"/>
          <p:cNvSpPr txBox="1"/>
          <p:nvPr/>
        </p:nvSpPr>
        <p:spPr>
          <a:xfrm>
            <a:off x="3778861" y="45511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4*#ppt_w"/>
                                          </p:val>
                                        </p:tav>
                                        <p:tav tm="100000">
                                          <p:val>
                                            <p:strVal val="#ppt_w"/>
                                          </p:val>
                                        </p:tav>
                                      </p:tavLst>
                                    </p:anim>
                                    <p:anim calcmode="lin" valueType="num">
                                      <p:cBhvr>
                                        <p:cTn id="18" dur="500" fill="hold"/>
                                        <p:tgtEl>
                                          <p:spTgt spid="28"/>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椭圆 64"/>
          <p:cNvSpPr>
            <a:spLocks noChangeArrowheads="1"/>
          </p:cNvSpPr>
          <p:nvPr/>
        </p:nvSpPr>
        <p:spPr bwMode="auto">
          <a:xfrm>
            <a:off x="1997803" y="1282041"/>
            <a:ext cx="1365606" cy="1365044"/>
          </a:xfrm>
          <a:prstGeom prst="ellipse">
            <a:avLst/>
          </a:prstGeom>
          <a:solidFill>
            <a:srgbClr val="A64062"/>
          </a:solidFill>
          <a:ln w="190500" cap="sq" cmpd="sng">
            <a:noFill/>
            <a:round/>
          </a:ln>
        </p:spPr>
        <p:txBody>
          <a:bodyPr anchor="ctr"/>
          <a:lstStyle/>
          <a:p>
            <a:pPr algn="ctr"/>
            <a:r>
              <a:rPr lang="zh-CN" altLang="en-US" b="1">
                <a:solidFill>
                  <a:schemeClr val="bg1"/>
                </a:solidFill>
                <a:latin typeface="微软雅黑" pitchFamily="34" charset="-122"/>
                <a:ea typeface="微软雅黑" pitchFamily="34" charset="-122"/>
                <a:sym typeface="宋体" pitchFamily="2" charset="-122"/>
              </a:rPr>
              <a:t>View</a:t>
            </a:r>
            <a:r>
              <a:rPr lang="en-US" altLang="zh-CN" b="1">
                <a:solidFill>
                  <a:schemeClr val="bg1"/>
                </a:solidFill>
                <a:latin typeface="微软雅黑" pitchFamily="34" charset="-122"/>
                <a:ea typeface="微软雅黑" pitchFamily="34" charset="-122"/>
                <a:sym typeface="宋体" pitchFamily="2" charset="-122"/>
              </a:rPr>
              <a:t>1</a:t>
            </a:r>
            <a:endParaRPr lang="zh-CN" altLang="zh-CN" b="1">
              <a:solidFill>
                <a:schemeClr val="bg1"/>
              </a:solidFill>
              <a:latin typeface="微软雅黑" pitchFamily="34" charset="-122"/>
              <a:ea typeface="微软雅黑" pitchFamily="34" charset="-122"/>
              <a:sym typeface="宋体" pitchFamily="2" charset="-122"/>
            </a:endParaRPr>
          </a:p>
        </p:txBody>
      </p:sp>
      <p:sp>
        <p:nvSpPr>
          <p:cNvPr id="8" name="TextBox 5"/>
          <p:cNvSpPr txBox="1"/>
          <p:nvPr/>
        </p:nvSpPr>
        <p:spPr>
          <a:xfrm>
            <a:off x="3828199" y="1706394"/>
            <a:ext cx="6303962"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After you hit your content here, or by copying your text, choose paste in this box and choose to keep only the text. After you hit your content here, or by copying your text, choose paste in this box and choose to keep only the text.</a:t>
            </a:r>
          </a:p>
        </p:txBody>
      </p:sp>
      <p:cxnSp>
        <p:nvCxnSpPr>
          <p:cNvPr id="9" name="直接连接符 8"/>
          <p:cNvCxnSpPr/>
          <p:nvPr/>
        </p:nvCxnSpPr>
        <p:spPr>
          <a:xfrm>
            <a:off x="3651441" y="1356535"/>
            <a:ext cx="0" cy="136504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椭圆 64"/>
          <p:cNvSpPr>
            <a:spLocks noChangeArrowheads="1"/>
          </p:cNvSpPr>
          <p:nvPr/>
        </p:nvSpPr>
        <p:spPr bwMode="auto">
          <a:xfrm>
            <a:off x="10348185" y="2696663"/>
            <a:ext cx="1365606" cy="1365044"/>
          </a:xfrm>
          <a:prstGeom prst="ellipse">
            <a:avLst/>
          </a:prstGeom>
          <a:solidFill>
            <a:srgbClr val="83896E"/>
          </a:solidFill>
          <a:ln w="190500" cap="sq" cmpd="sng">
            <a:noFill/>
            <a:round/>
          </a:ln>
        </p:spPr>
        <p:txBody>
          <a:bodyPr anchor="ctr"/>
          <a:lstStyle/>
          <a:p>
            <a:pPr algn="ctr"/>
            <a:r>
              <a:rPr lang="zh-CN" altLang="en-US" b="1">
                <a:solidFill>
                  <a:schemeClr val="bg1"/>
                </a:solidFill>
                <a:latin typeface="微软雅黑" pitchFamily="34" charset="-122"/>
                <a:ea typeface="微软雅黑" pitchFamily="34" charset="-122"/>
                <a:sym typeface="宋体" pitchFamily="2" charset="-122"/>
              </a:rPr>
              <a:t>View</a:t>
            </a:r>
            <a:r>
              <a:rPr lang="en-US" altLang="zh-CN" b="1">
                <a:solidFill>
                  <a:schemeClr val="bg1"/>
                </a:solidFill>
                <a:latin typeface="微软雅黑" pitchFamily="34" charset="-122"/>
                <a:ea typeface="微软雅黑" pitchFamily="34" charset="-122"/>
                <a:sym typeface="宋体" pitchFamily="2" charset="-122"/>
              </a:rPr>
              <a:t>2</a:t>
            </a:r>
            <a:endParaRPr lang="zh-CN" altLang="zh-CN" b="1">
              <a:solidFill>
                <a:schemeClr val="bg1"/>
              </a:solidFill>
              <a:latin typeface="微软雅黑" pitchFamily="34" charset="-122"/>
              <a:ea typeface="微软雅黑" pitchFamily="34" charset="-122"/>
              <a:sym typeface="宋体" pitchFamily="2" charset="-122"/>
            </a:endParaRPr>
          </a:p>
        </p:txBody>
      </p:sp>
      <p:sp>
        <p:nvSpPr>
          <p:cNvPr id="11" name="TextBox 8"/>
          <p:cNvSpPr txBox="1"/>
          <p:nvPr/>
        </p:nvSpPr>
        <p:spPr>
          <a:xfrm>
            <a:off x="3828199" y="3121016"/>
            <a:ext cx="6303962"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After you hit your content here, or by copying your text, choose paste in this box and choose to keep only the text. After your content is played here, or by copying your text, choose paste in this box and choose to keep only</a:t>
            </a:r>
            <a:r>
              <a:rPr lang="zh-CN" altLang="en-US" sz="1200">
                <a:solidFill>
                  <a:schemeClr val="bg1">
                    <a:lumMod val="50000"/>
                  </a:schemeClr>
                </a:solidFill>
                <a:latin typeface="微软雅黑" pitchFamily="34" charset="-122"/>
                <a:ea typeface="微软雅黑" pitchFamily="34" charset="-122"/>
              </a:rPr>
              <a:t>Text.</a:t>
            </a:r>
          </a:p>
        </p:txBody>
      </p:sp>
      <p:cxnSp>
        <p:nvCxnSpPr>
          <p:cNvPr id="12" name="直接连接符 11"/>
          <p:cNvCxnSpPr/>
          <p:nvPr/>
        </p:nvCxnSpPr>
        <p:spPr>
          <a:xfrm>
            <a:off x="10132161" y="2771157"/>
            <a:ext cx="0" cy="136504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椭圆 64"/>
          <p:cNvSpPr>
            <a:spLocks noChangeArrowheads="1"/>
          </p:cNvSpPr>
          <p:nvPr/>
        </p:nvSpPr>
        <p:spPr bwMode="auto">
          <a:xfrm>
            <a:off x="1997803" y="4146780"/>
            <a:ext cx="1365606" cy="1365044"/>
          </a:xfrm>
          <a:prstGeom prst="ellipse">
            <a:avLst/>
          </a:prstGeom>
          <a:solidFill>
            <a:srgbClr val="A64062"/>
          </a:solidFill>
          <a:ln w="190500" cap="sq" cmpd="sng">
            <a:noFill/>
            <a:round/>
          </a:ln>
        </p:spPr>
        <p:txBody>
          <a:bodyPr anchor="ctr"/>
          <a:lstStyle/>
          <a:p>
            <a:pPr algn="ctr"/>
            <a:r>
              <a:rPr lang="zh-CN" altLang="en-US" b="1">
                <a:solidFill>
                  <a:schemeClr val="bg1"/>
                </a:solidFill>
                <a:latin typeface="微软雅黑" pitchFamily="34" charset="-122"/>
                <a:ea typeface="微软雅黑" pitchFamily="34" charset="-122"/>
                <a:sym typeface="宋体" pitchFamily="2" charset="-122"/>
              </a:rPr>
              <a:t>View</a:t>
            </a:r>
            <a:r>
              <a:rPr lang="en-US" altLang="zh-CN" b="1">
                <a:solidFill>
                  <a:schemeClr val="bg1"/>
                </a:solidFill>
                <a:latin typeface="微软雅黑" pitchFamily="34" charset="-122"/>
                <a:ea typeface="微软雅黑" pitchFamily="34" charset="-122"/>
                <a:sym typeface="宋体" pitchFamily="2" charset="-122"/>
              </a:rPr>
              <a:t>1</a:t>
            </a:r>
            <a:endParaRPr lang="zh-CN" altLang="zh-CN" b="1">
              <a:solidFill>
                <a:schemeClr val="bg1"/>
              </a:solidFill>
              <a:latin typeface="微软雅黑" pitchFamily="34" charset="-122"/>
              <a:ea typeface="微软雅黑" pitchFamily="34" charset="-122"/>
              <a:sym typeface="宋体" pitchFamily="2" charset="-122"/>
            </a:endParaRPr>
          </a:p>
        </p:txBody>
      </p:sp>
      <p:sp>
        <p:nvSpPr>
          <p:cNvPr id="14" name="TextBox 11"/>
          <p:cNvSpPr txBox="1"/>
          <p:nvPr/>
        </p:nvSpPr>
        <p:spPr>
          <a:xfrm>
            <a:off x="3828199" y="4571133"/>
            <a:ext cx="630396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After you hit your content here, or by copying your text, choose paste in this box and choose to keep only the text. After your content is played here, or by copying your text, choose paste in this box and choose to keep only</a:t>
            </a:r>
            <a:r>
              <a:rPr lang="zh-CN" altLang="en-US" sz="1200">
                <a:solidFill>
                  <a:schemeClr val="bg1">
                    <a:lumMod val="50000"/>
                  </a:schemeClr>
                </a:solidFill>
                <a:latin typeface="微软雅黑" pitchFamily="34" charset="-122"/>
                <a:ea typeface="微软雅黑" pitchFamily="34" charset="-122"/>
              </a:rPr>
              <a:t>Text.</a:t>
            </a:r>
          </a:p>
        </p:txBody>
      </p:sp>
      <p:cxnSp>
        <p:nvCxnSpPr>
          <p:cNvPr id="15" name="直接连接符 14"/>
          <p:cNvCxnSpPr/>
          <p:nvPr/>
        </p:nvCxnSpPr>
        <p:spPr>
          <a:xfrm>
            <a:off x="3651441" y="4221274"/>
            <a:ext cx="0" cy="136504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8" presetClass="emph" presetSubtype="0" fill="hold" grpId="1" nodeType="withEffect">
                                  <p:stCondLst>
                                    <p:cond delay="0"/>
                                  </p:stCondLst>
                                  <p:childTnLst>
                                    <p:animRot by="21600000">
                                      <p:cBhvr>
                                        <p:cTn id="16" dur="500" fill="hold"/>
                                        <p:tgtEl>
                                          <p:spTgt spid="7"/>
                                        </p:tgtEl>
                                        <p:attrNameLst>
                                          <p:attrName>r</p:attrName>
                                        </p:attrNameLst>
                                      </p:cBhvr>
                                    </p:animRo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0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8"/>
                                        </p:tgtEl>
                                        <p:attrNameLst>
                                          <p:attrName>style.visibility</p:attrName>
                                        </p:attrNameLst>
                                      </p:cBhvr>
                                      <p:to>
                                        <p:strVal val="visible"/>
                                      </p:to>
                                    </p:set>
                                    <p:animEffect transition="in" filter="wipe(left)">
                                      <p:cBhvr>
                                        <p:cTn id="24" dur="100"/>
                                        <p:tgtEl>
                                          <p:spTgt spid="8"/>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8"/>
                                        </p:tgtEl>
                                      </p:cBhvr>
                                      <p:to x="80000" y="100000"/>
                                    </p:animScale>
                                    <p:anim by="(#ppt_w*0.10)" calcmode="lin" valueType="num">
                                      <p:cBhvr>
                                        <p:cTn id="27" dur="50" autoRev="1" fill="hold">
                                          <p:stCondLst>
                                            <p:cond delay="0"/>
                                          </p:stCondLst>
                                        </p:cTn>
                                        <p:tgtEl>
                                          <p:spTgt spid="8"/>
                                        </p:tgtEl>
                                        <p:attrNameLst>
                                          <p:attrName>ppt_x</p:attrName>
                                        </p:attrNameLst>
                                      </p:cBhvr>
                                    </p:anim>
                                    <p:anim by="(-#ppt_w*0.10)" calcmode="lin" valueType="num">
                                      <p:cBhvr>
                                        <p:cTn id="28" dur="50" autoRev="1" fill="hold">
                                          <p:stCondLst>
                                            <p:cond delay="0"/>
                                          </p:stCondLst>
                                        </p:cTn>
                                        <p:tgtEl>
                                          <p:spTgt spid="8"/>
                                        </p:tgtEl>
                                        <p:attrNameLst>
                                          <p:attrName>ppt_y</p:attrName>
                                        </p:attrNameLst>
                                      </p:cBhvr>
                                    </p:anim>
                                    <p:animRot by="-480000">
                                      <p:cBhvr>
                                        <p:cTn id="29" dur="50" autoRev="1" fill="hold">
                                          <p:stCondLst>
                                            <p:cond delay="0"/>
                                          </p:stCondLst>
                                        </p:cTn>
                                        <p:tgtEl>
                                          <p:spTgt spid="8"/>
                                        </p:tgtEl>
                                        <p:attrNameLst>
                                          <p:attrName>r</p:attrName>
                                        </p:attrNameLst>
                                      </p:cBhvr>
                                    </p:animRot>
                                  </p:childTnLst>
                                </p:cTn>
                              </p:par>
                            </p:childTnLst>
                          </p:cTn>
                        </p:par>
                        <p:par>
                          <p:cTn id="30" fill="hold">
                            <p:stCondLst>
                              <p:cond delay="3410"/>
                            </p:stCondLst>
                            <p:childTnLst>
                              <p:par>
                                <p:cTn id="31" presetID="2" presetClass="entr" presetSubtype="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8" presetClass="emph" presetSubtype="0" fill="hold" grpId="1" nodeType="withEffect">
                                  <p:stCondLst>
                                    <p:cond delay="0"/>
                                  </p:stCondLst>
                                  <p:childTnLst>
                                    <p:animRot by="-21600000">
                                      <p:cBhvr>
                                        <p:cTn id="36" dur="500" fill="hold"/>
                                        <p:tgtEl>
                                          <p:spTgt spid="10"/>
                                        </p:tgtEl>
                                        <p:attrNameLst>
                                          <p:attrName>r</p:attrName>
                                        </p:attrNameLst>
                                      </p:cBhvr>
                                    </p:animRot>
                                  </p:childTnLst>
                                </p:cTn>
                              </p:par>
                            </p:childTnLst>
                          </p:cTn>
                        </p:par>
                        <p:par>
                          <p:cTn id="37" fill="hold">
                            <p:stCondLst>
                              <p:cond delay="3910"/>
                            </p:stCondLst>
                            <p:childTnLst>
                              <p:par>
                                <p:cTn id="38" presetID="2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4410"/>
                            </p:stCondLst>
                            <p:childTnLst>
                              <p:par>
                                <p:cTn id="42" presetID="22" presetClass="entr" presetSubtype="8" fill="hold" grpId="0" nodeType="afterEffect">
                                  <p:stCondLst>
                                    <p:cond delay="0"/>
                                  </p:stCondLst>
                                  <p:iterate type="lt">
                                    <p:tmPct val="30000"/>
                                  </p:iterate>
                                  <p:childTnLst>
                                    <p:set>
                                      <p:cBhvr>
                                        <p:cTn id="43" dur="1" fill="hold">
                                          <p:stCondLst>
                                            <p:cond delay="0"/>
                                          </p:stCondLst>
                                        </p:cTn>
                                        <p:tgtEl>
                                          <p:spTgt spid="11"/>
                                        </p:tgtEl>
                                        <p:attrNameLst>
                                          <p:attrName>style.visibility</p:attrName>
                                        </p:attrNameLst>
                                      </p:cBhvr>
                                      <p:to>
                                        <p:strVal val="visible"/>
                                      </p:to>
                                    </p:set>
                                    <p:animEffect transition="in" filter="wipe(left)">
                                      <p:cBhvr>
                                        <p:cTn id="44" dur="100"/>
                                        <p:tgtEl>
                                          <p:spTgt spid="11"/>
                                        </p:tgtEl>
                                      </p:cBhvr>
                                    </p:animEffect>
                                  </p:childTnLst>
                                </p:cTn>
                              </p:par>
                              <p:par>
                                <p:cTn id="45" presetID="36" presetClass="emph" presetSubtype="0" fill="hold" grpId="1" nodeType="withEffect">
                                  <p:stCondLst>
                                    <p:cond delay="0"/>
                                  </p:stCondLst>
                                  <p:iterate type="lt">
                                    <p:tmPct val="30000"/>
                                  </p:iterate>
                                  <p:childTnLst>
                                    <p:animScale>
                                      <p:cBhvr>
                                        <p:cTn id="46" dur="50" autoRev="1" fill="hold">
                                          <p:stCondLst>
                                            <p:cond delay="0"/>
                                          </p:stCondLst>
                                        </p:cTn>
                                        <p:tgtEl>
                                          <p:spTgt spid="11"/>
                                        </p:tgtEl>
                                      </p:cBhvr>
                                      <p:to x="80000" y="100000"/>
                                    </p:animScale>
                                    <p:anim by="(#ppt_w*0.10)" calcmode="lin" valueType="num">
                                      <p:cBhvr>
                                        <p:cTn id="47" dur="50" autoRev="1" fill="hold">
                                          <p:stCondLst>
                                            <p:cond delay="0"/>
                                          </p:stCondLst>
                                        </p:cTn>
                                        <p:tgtEl>
                                          <p:spTgt spid="11"/>
                                        </p:tgtEl>
                                        <p:attrNameLst>
                                          <p:attrName>ppt_x</p:attrName>
                                        </p:attrNameLst>
                                      </p:cBhvr>
                                    </p:anim>
                                    <p:anim by="(-#ppt_w*0.10)" calcmode="lin" valueType="num">
                                      <p:cBhvr>
                                        <p:cTn id="48" dur="50" autoRev="1" fill="hold">
                                          <p:stCondLst>
                                            <p:cond delay="0"/>
                                          </p:stCondLst>
                                        </p:cTn>
                                        <p:tgtEl>
                                          <p:spTgt spid="11"/>
                                        </p:tgtEl>
                                        <p:attrNameLst>
                                          <p:attrName>ppt_y</p:attrName>
                                        </p:attrNameLst>
                                      </p:cBhvr>
                                    </p:anim>
                                    <p:animRot by="-480000">
                                      <p:cBhvr>
                                        <p:cTn id="49" dur="50" autoRev="1" fill="hold">
                                          <p:stCondLst>
                                            <p:cond delay="0"/>
                                          </p:stCondLst>
                                        </p:cTn>
                                        <p:tgtEl>
                                          <p:spTgt spid="11"/>
                                        </p:tgtEl>
                                        <p:attrNameLst>
                                          <p:attrName>r</p:attrName>
                                        </p:attrNameLst>
                                      </p:cBhvr>
                                    </p:animRot>
                                  </p:childTnLst>
                                </p:cTn>
                              </p:par>
                            </p:childTnLst>
                          </p:cTn>
                        </p:par>
                        <p:par>
                          <p:cTn id="50" fill="hold">
                            <p:stCondLst>
                              <p:cond delay="682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8" presetClass="emph" presetSubtype="0" fill="hold" grpId="1" nodeType="withEffect">
                                  <p:stCondLst>
                                    <p:cond delay="0"/>
                                  </p:stCondLst>
                                  <p:childTnLst>
                                    <p:animRot by="21600000">
                                      <p:cBhvr>
                                        <p:cTn id="56" dur="500" fill="hold"/>
                                        <p:tgtEl>
                                          <p:spTgt spid="13"/>
                                        </p:tgtEl>
                                        <p:attrNameLst>
                                          <p:attrName>r</p:attrName>
                                        </p:attrNameLst>
                                      </p:cBhvr>
                                    </p:animRot>
                                  </p:childTnLst>
                                </p:cTn>
                              </p:par>
                            </p:childTnLst>
                          </p:cTn>
                        </p:par>
                        <p:par>
                          <p:cTn id="57" fill="hold">
                            <p:stCondLst>
                              <p:cond delay="7320"/>
                            </p:stCondLst>
                            <p:childTnLst>
                              <p:par>
                                <p:cTn id="58" presetID="22" presetClass="entr" presetSubtype="1"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par>
                          <p:cTn id="61" fill="hold">
                            <p:stCondLst>
                              <p:cond delay="782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14"/>
                                        </p:tgtEl>
                                        <p:attrNameLst>
                                          <p:attrName>style.visibility</p:attrName>
                                        </p:attrNameLst>
                                      </p:cBhvr>
                                      <p:to>
                                        <p:strVal val="visible"/>
                                      </p:to>
                                    </p:set>
                                    <p:animEffect transition="in" filter="wipe(left)">
                                      <p:cBhvr>
                                        <p:cTn id="64" dur="100"/>
                                        <p:tgtEl>
                                          <p:spTgt spid="14"/>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14"/>
                                        </p:tgtEl>
                                      </p:cBhvr>
                                      <p:to x="80000" y="100000"/>
                                    </p:animScale>
                                    <p:anim by="(#ppt_w*0.10)" calcmode="lin" valueType="num">
                                      <p:cBhvr>
                                        <p:cTn id="67" dur="50" autoRev="1" fill="hold">
                                          <p:stCondLst>
                                            <p:cond delay="0"/>
                                          </p:stCondLst>
                                        </p:cTn>
                                        <p:tgtEl>
                                          <p:spTgt spid="14"/>
                                        </p:tgtEl>
                                        <p:attrNameLst>
                                          <p:attrName>ppt_x</p:attrName>
                                        </p:attrNameLst>
                                      </p:cBhvr>
                                    </p:anim>
                                    <p:anim by="(-#ppt_w*0.10)" calcmode="lin" valueType="num">
                                      <p:cBhvr>
                                        <p:cTn id="68" dur="50" autoRev="1" fill="hold">
                                          <p:stCondLst>
                                            <p:cond delay="0"/>
                                          </p:stCondLst>
                                        </p:cTn>
                                        <p:tgtEl>
                                          <p:spTgt spid="14"/>
                                        </p:tgtEl>
                                        <p:attrNameLst>
                                          <p:attrName>ppt_y</p:attrName>
                                        </p:attrNameLst>
                                      </p:cBhvr>
                                    </p:anim>
                                    <p:animRot by="-480000">
                                      <p:cBhvr>
                                        <p:cTn id="69"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10" grpId="0" animBg="1"/>
      <p:bldP spid="10" grpId="1" animBg="1"/>
      <p:bldP spid="11" grpId="0"/>
      <p:bldP spid="11" grpId="1"/>
      <p:bldP spid="13" grpId="0" animBg="1"/>
      <p:bldP spid="13" grpId="1" animBg="1"/>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TextBox 54"/>
          <p:cNvSpPr txBox="1"/>
          <p:nvPr/>
        </p:nvSpPr>
        <p:spPr>
          <a:xfrm>
            <a:off x="6941338" y="2719034"/>
            <a:ext cx="553631" cy="604117"/>
          </a:xfrm>
          <a:prstGeom prst="rect">
            <a:avLst/>
          </a:prstGeom>
          <a:noFill/>
        </p:spPr>
        <p:txBody>
          <a:bodyPr wrap="square" lIns="49634" tIns="24817" rIns="49634" bIns="24817" rtlCol="0">
            <a:spAutoFit/>
          </a:bodyPr>
          <a:lstStyle/>
          <a:p>
            <a:r>
              <a:rPr lang="id-ID" sz="3600" dirty="0">
                <a:solidFill>
                  <a:schemeClr val="bg1">
                    <a:lumMod val="50000"/>
                  </a:schemeClr>
                </a:solidFill>
                <a:latin typeface="+mj-lt"/>
              </a:rPr>
              <a:t>1</a:t>
            </a:r>
            <a:r>
              <a:rPr lang="en-US" sz="3600" dirty="0">
                <a:solidFill>
                  <a:schemeClr val="bg1">
                    <a:lumMod val="50000"/>
                  </a:schemeClr>
                </a:solidFill>
                <a:latin typeface="+mj-lt"/>
              </a:rPr>
              <a:t>.</a:t>
            </a:r>
            <a:endParaRPr lang="id-ID" sz="3600" dirty="0">
              <a:solidFill>
                <a:schemeClr val="bg1">
                  <a:lumMod val="50000"/>
                </a:schemeClr>
              </a:solidFill>
              <a:latin typeface="+mj-lt"/>
            </a:endParaRPr>
          </a:p>
        </p:txBody>
      </p:sp>
      <p:sp>
        <p:nvSpPr>
          <p:cNvPr id="8" name="Rectangle 19"/>
          <p:cNvSpPr/>
          <p:nvPr/>
        </p:nvSpPr>
        <p:spPr>
          <a:xfrm>
            <a:off x="7422427" y="2801459"/>
            <a:ext cx="3925109" cy="465617"/>
          </a:xfrm>
          <a:prstGeom prst="rect">
            <a:avLst/>
          </a:prstGeom>
        </p:spPr>
        <p:txBody>
          <a:bodyPr wrap="square" lIns="49634" tIns="24817" rIns="49634" bIns="24817">
            <a:spAutoFit/>
          </a:bodyPr>
          <a:lstStyle/>
          <a:p>
            <a:pPr>
              <a:lnSpc>
                <a:spcPct val="150000"/>
              </a:lnSpc>
            </a:pPr>
            <a:r>
              <a:rPr lang="zh-CN" altLang="en-US" sz="90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900" dirty="0">
              <a:solidFill>
                <a:schemeClr val="bg1">
                  <a:lumMod val="50000"/>
                </a:schemeClr>
              </a:solidFill>
              <a:latin typeface="微软雅黑" pitchFamily="34" charset="-122"/>
              <a:ea typeface="微软雅黑" pitchFamily="34" charset="-122"/>
            </a:endParaRPr>
          </a:p>
        </p:txBody>
      </p:sp>
      <p:sp>
        <p:nvSpPr>
          <p:cNvPr id="9" name="TextBox 56"/>
          <p:cNvSpPr txBox="1"/>
          <p:nvPr/>
        </p:nvSpPr>
        <p:spPr>
          <a:xfrm>
            <a:off x="6941338" y="3682018"/>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2.</a:t>
            </a:r>
            <a:endParaRPr lang="id-ID" sz="3600" dirty="0">
              <a:solidFill>
                <a:schemeClr val="bg1">
                  <a:lumMod val="50000"/>
                </a:schemeClr>
              </a:solidFill>
              <a:latin typeface="+mj-lt"/>
            </a:endParaRPr>
          </a:p>
        </p:txBody>
      </p:sp>
      <p:sp>
        <p:nvSpPr>
          <p:cNvPr id="10" name="Rectangle 19"/>
          <p:cNvSpPr/>
          <p:nvPr/>
        </p:nvSpPr>
        <p:spPr>
          <a:xfrm>
            <a:off x="7422427" y="3764445"/>
            <a:ext cx="3925109" cy="465617"/>
          </a:xfrm>
          <a:prstGeom prst="rect">
            <a:avLst/>
          </a:prstGeom>
        </p:spPr>
        <p:txBody>
          <a:bodyPr wrap="square" lIns="49634" tIns="24817" rIns="49634" bIns="24817">
            <a:spAutoFit/>
          </a:bodyPr>
          <a:lstStyle/>
          <a:p>
            <a:pPr>
              <a:lnSpc>
                <a:spcPct val="150000"/>
              </a:lnSpc>
            </a:pPr>
            <a:r>
              <a:rPr lang="zh-CN" altLang="en-US" sz="90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900" dirty="0">
              <a:solidFill>
                <a:schemeClr val="bg1">
                  <a:lumMod val="50000"/>
                </a:schemeClr>
              </a:solidFill>
              <a:latin typeface="微软雅黑" pitchFamily="34" charset="-122"/>
              <a:ea typeface="微软雅黑" pitchFamily="34" charset="-122"/>
            </a:endParaRPr>
          </a:p>
        </p:txBody>
      </p:sp>
      <p:sp>
        <p:nvSpPr>
          <p:cNvPr id="11" name="TextBox 58"/>
          <p:cNvSpPr txBox="1"/>
          <p:nvPr/>
        </p:nvSpPr>
        <p:spPr>
          <a:xfrm>
            <a:off x="6941338" y="4645823"/>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3.</a:t>
            </a:r>
            <a:endParaRPr lang="id-ID" sz="3600" dirty="0">
              <a:solidFill>
                <a:schemeClr val="bg1">
                  <a:lumMod val="50000"/>
                </a:schemeClr>
              </a:solidFill>
              <a:latin typeface="+mj-lt"/>
            </a:endParaRPr>
          </a:p>
        </p:txBody>
      </p:sp>
      <p:sp>
        <p:nvSpPr>
          <p:cNvPr id="12" name="Rectangle 19"/>
          <p:cNvSpPr/>
          <p:nvPr/>
        </p:nvSpPr>
        <p:spPr>
          <a:xfrm>
            <a:off x="7422427" y="4728249"/>
            <a:ext cx="3925109" cy="465617"/>
          </a:xfrm>
          <a:prstGeom prst="rect">
            <a:avLst/>
          </a:prstGeom>
        </p:spPr>
        <p:txBody>
          <a:bodyPr wrap="square" lIns="49634" tIns="24817" rIns="49634" bIns="24817">
            <a:spAutoFit/>
          </a:bodyPr>
          <a:lstStyle/>
          <a:p>
            <a:pPr>
              <a:lnSpc>
                <a:spcPct val="150000"/>
              </a:lnSpc>
            </a:pPr>
            <a:r>
              <a:rPr lang="zh-CN" altLang="en-US" sz="900" dirty="0">
                <a:solidFill>
                  <a:schemeClr val="bg1">
                    <a:lumMod val="50000"/>
                  </a:schemeClr>
                </a:solidFill>
                <a:latin typeface="微软雅黑" pitchFamily="34" charset="-122"/>
                <a:ea typeface="微软雅黑" pitchFamily="34" charset="-122"/>
              </a:rPr>
              <a:t>Select Paste in this box and choose to keep only text. Your content is played here, or by copying your text, after you box it, or by copying your text,</a:t>
            </a:r>
            <a:endParaRPr lang="en-US" altLang="zh-CN" sz="900" dirty="0">
              <a:solidFill>
                <a:schemeClr val="bg1">
                  <a:lumMod val="50000"/>
                </a:schemeClr>
              </a:solidFill>
              <a:latin typeface="微软雅黑" pitchFamily="34" charset="-122"/>
              <a:ea typeface="微软雅黑" pitchFamily="34" charset="-122"/>
            </a:endParaRPr>
          </a:p>
        </p:txBody>
      </p:sp>
      <p:cxnSp>
        <p:nvCxnSpPr>
          <p:cNvPr id="13" name="直接连接符 12"/>
          <p:cNvCxnSpPr/>
          <p:nvPr/>
        </p:nvCxnSpPr>
        <p:spPr>
          <a:xfrm>
            <a:off x="7088718" y="3631552"/>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088718" y="4542201"/>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圆角矩形 6"/>
          <p:cNvSpPr>
            <a:spLocks noChangeArrowheads="1"/>
          </p:cNvSpPr>
          <p:nvPr/>
        </p:nvSpPr>
        <p:spPr bwMode="auto">
          <a:xfrm>
            <a:off x="7018599" y="2101001"/>
            <a:ext cx="2471738" cy="461963"/>
          </a:xfrm>
          <a:prstGeom prst="roundRect">
            <a:avLst>
              <a:gd name="adj" fmla="val 16667"/>
            </a:avLst>
          </a:prstGeom>
          <a:solidFill>
            <a:srgbClr val="83896E"/>
          </a:solid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1400">
              <a:solidFill>
                <a:srgbClr val="FFFFFF"/>
              </a:solidFill>
            </a:endParaRPr>
          </a:p>
        </p:txBody>
      </p:sp>
      <p:sp>
        <p:nvSpPr>
          <p:cNvPr id="19" name="文本框 7"/>
          <p:cNvSpPr txBox="1">
            <a:spLocks noChangeArrowheads="1"/>
          </p:cNvSpPr>
          <p:nvPr/>
        </p:nvSpPr>
        <p:spPr bwMode="auto">
          <a:xfrm>
            <a:off x="7147098" y="2142936"/>
            <a:ext cx="20600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400" b="1" dirty="0">
                <a:solidFill>
                  <a:schemeClr val="bg1"/>
                </a:solidFill>
                <a:latin typeface="Arial" pitchFamily="34" charset="0"/>
                <a:ea typeface="微软雅黑" pitchFamily="34" charset="-122"/>
                <a:sym typeface="Arial" pitchFamily="34" charset="0"/>
              </a:rPr>
              <a:t>Click to edit the title</a:t>
            </a:r>
            <a:endParaRPr lang="en-US" altLang="zh-CN" sz="1400" b="1" dirty="0">
              <a:solidFill>
                <a:schemeClr val="bg1"/>
              </a:solidFill>
              <a:latin typeface="Arial" pitchFamily="34" charset="0"/>
              <a:ea typeface="微软雅黑" pitchFamily="34" charset="-122"/>
              <a:sym typeface="Arial" pitchFamily="34" charset="0"/>
            </a:endParaRPr>
          </a:p>
        </p:txBody>
      </p:sp>
      <p:grpSp>
        <p:nvGrpSpPr>
          <p:cNvPr id="20" name="组合 19"/>
          <p:cNvGrpSpPr/>
          <p:nvPr/>
        </p:nvGrpSpPr>
        <p:grpSpPr>
          <a:xfrm>
            <a:off x="3251122" y="1655506"/>
            <a:ext cx="1997088" cy="2027324"/>
            <a:chOff x="1834368" y="1875199"/>
            <a:chExt cx="2613843" cy="2653418"/>
          </a:xfrm>
        </p:grpSpPr>
        <p:sp>
          <p:nvSpPr>
            <p:cNvPr id="21" name="五角星 18"/>
            <p:cNvSpPr/>
            <p:nvPr/>
          </p:nvSpPr>
          <p:spPr>
            <a:xfrm rot="2134838">
              <a:off x="1834368" y="1875199"/>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grpSp>
          <p:nvGrpSpPr>
            <p:cNvPr id="22" name="淘宝店chenying0907出品 7"/>
            <p:cNvGrpSpPr/>
            <p:nvPr/>
          </p:nvGrpSpPr>
          <p:grpSpPr>
            <a:xfrm>
              <a:off x="2855799" y="2551935"/>
              <a:ext cx="594439" cy="597338"/>
              <a:chOff x="1912141" y="1824035"/>
              <a:chExt cx="488159" cy="490540"/>
            </a:xfrm>
            <a:solidFill>
              <a:srgbClr val="FFFFFF"/>
            </a:solidFill>
          </p:grpSpPr>
          <p:sp>
            <p:nvSpPr>
              <p:cNvPr id="24" name="饼形 21"/>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itchFamily="34" charset="-122"/>
                  <a:ea typeface="微软雅黑" pitchFamily="34" charset="-122"/>
                </a:endParaRPr>
              </a:p>
            </p:txBody>
          </p:sp>
          <p:sp>
            <p:nvSpPr>
              <p:cNvPr id="25" name="饼形 22"/>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itchFamily="34" charset="-122"/>
                  <a:ea typeface="微软雅黑" pitchFamily="34" charset="-122"/>
                </a:endParaRPr>
              </a:p>
            </p:txBody>
          </p:sp>
        </p:grpSp>
        <p:sp>
          <p:nvSpPr>
            <p:cNvPr id="23" name="TextBox 39"/>
            <p:cNvSpPr txBox="1"/>
            <p:nvPr/>
          </p:nvSpPr>
          <p:spPr>
            <a:xfrm>
              <a:off x="2286507" y="3227788"/>
              <a:ext cx="1728212" cy="823739"/>
            </a:xfrm>
            <a:prstGeom prst="rect">
              <a:avLst/>
            </a:prstGeom>
            <a:noFill/>
          </p:spPr>
          <p:txBody>
            <a:bodyPr wrap="square" rtlCol="0">
              <a:spAutoFit/>
            </a:bodyPr>
            <a:lstStyle/>
            <a:p>
              <a:pPr algn="ctr"/>
              <a:r>
                <a:rPr lang="zh-CN" altLang="en-US" sz="1600" b="1" dirty="0">
                  <a:solidFill>
                    <a:srgbClr val="F8F8F8"/>
                  </a:solidFill>
                  <a:latin typeface="微软雅黑" pitchFamily="34" charset="-122"/>
                  <a:ea typeface="微软雅黑" pitchFamily="34" charset="-122"/>
                </a:rPr>
                <a:t>Title</a:t>
              </a:r>
              <a:endParaRPr lang="en-US" altLang="zh-CN" sz="1600" b="1" dirty="0">
                <a:solidFill>
                  <a:srgbClr val="F8F8F8"/>
                </a:solidFill>
                <a:latin typeface="微软雅黑" pitchFamily="34" charset="-122"/>
                <a:ea typeface="微软雅黑" pitchFamily="34" charset="-122"/>
              </a:endParaRPr>
            </a:p>
            <a:p>
              <a:pPr algn="ctr"/>
              <a:r>
                <a:rPr lang="zh-CN" altLang="en-US" sz="1600" b="1" dirty="0">
                  <a:solidFill>
                    <a:srgbClr val="F8F8F8"/>
                  </a:solidFill>
                  <a:latin typeface="微软雅黑" pitchFamily="34" charset="-122"/>
                  <a:ea typeface="微软雅黑" pitchFamily="34" charset="-122"/>
                </a:rPr>
                <a:t>Input</a:t>
              </a:r>
            </a:p>
          </p:txBody>
        </p:sp>
      </p:grpSp>
      <p:grpSp>
        <p:nvGrpSpPr>
          <p:cNvPr id="26" name="组合 25"/>
          <p:cNvGrpSpPr/>
          <p:nvPr/>
        </p:nvGrpSpPr>
        <p:grpSpPr>
          <a:xfrm>
            <a:off x="1938249" y="3294327"/>
            <a:ext cx="1997088" cy="2027324"/>
            <a:chOff x="4932854" y="1866254"/>
            <a:chExt cx="2613843" cy="2653418"/>
          </a:xfrm>
        </p:grpSpPr>
        <p:sp>
          <p:nvSpPr>
            <p:cNvPr id="27" name="五角星 18"/>
            <p:cNvSpPr/>
            <p:nvPr/>
          </p:nvSpPr>
          <p:spPr>
            <a:xfrm rot="2134838">
              <a:off x="4932854"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sp>
          <p:nvSpPr>
            <p:cNvPr id="28" name="TextBox 41"/>
            <p:cNvSpPr txBox="1"/>
            <p:nvPr/>
          </p:nvSpPr>
          <p:spPr>
            <a:xfrm>
              <a:off x="5443956" y="3225734"/>
              <a:ext cx="1578392" cy="823739"/>
            </a:xfrm>
            <a:prstGeom prst="rect">
              <a:avLst/>
            </a:prstGeom>
            <a:noFill/>
          </p:spPr>
          <p:txBody>
            <a:bodyPr wrap="square" rtlCol="0">
              <a:spAutoFit/>
            </a:bodyPr>
            <a:lstStyle/>
            <a:p>
              <a:pPr algn="ctr"/>
              <a:r>
                <a:rPr lang="zh-CN" altLang="en-US" sz="1600" b="1" dirty="0">
                  <a:solidFill>
                    <a:srgbClr val="F8F8F8"/>
                  </a:solidFill>
                  <a:latin typeface="微软雅黑" pitchFamily="34" charset="-122"/>
                  <a:ea typeface="微软雅黑" pitchFamily="34" charset="-122"/>
                </a:rPr>
                <a:t>Title</a:t>
              </a:r>
              <a:endParaRPr lang="en-US" altLang="zh-CN" sz="1600" b="1" dirty="0">
                <a:solidFill>
                  <a:srgbClr val="F8F8F8"/>
                </a:solidFill>
                <a:latin typeface="微软雅黑" pitchFamily="34" charset="-122"/>
                <a:ea typeface="微软雅黑" pitchFamily="34" charset="-122"/>
              </a:endParaRPr>
            </a:p>
            <a:p>
              <a:pPr algn="ctr"/>
              <a:r>
                <a:rPr lang="zh-CN" altLang="en-US" sz="1600" b="1" dirty="0">
                  <a:solidFill>
                    <a:srgbClr val="F8F8F8"/>
                  </a:solidFill>
                  <a:latin typeface="微软雅黑" pitchFamily="34" charset="-122"/>
                  <a:ea typeface="微软雅黑" pitchFamily="34" charset="-122"/>
                </a:rPr>
                <a:t>Input</a:t>
              </a:r>
            </a:p>
          </p:txBody>
        </p:sp>
        <p:grpSp>
          <p:nvGrpSpPr>
            <p:cNvPr id="29" name="淘宝店chenying0907出品 14"/>
            <p:cNvGrpSpPr/>
            <p:nvPr/>
          </p:nvGrpSpPr>
          <p:grpSpPr>
            <a:xfrm>
              <a:off x="5838349" y="2552874"/>
              <a:ext cx="812829" cy="570696"/>
              <a:chOff x="2409665" y="939861"/>
              <a:chExt cx="5638961" cy="3959164"/>
            </a:xfrm>
            <a:solidFill>
              <a:schemeClr val="bg2">
                <a:lumMod val="50000"/>
              </a:schemeClr>
            </a:solidFill>
          </p:grpSpPr>
          <p:sp>
            <p:nvSpPr>
              <p:cNvPr id="30"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itchFamily="34" charset="-122"/>
                  <a:ea typeface="微软雅黑" pitchFamily="34" charset="-122"/>
                </a:endParaRPr>
              </a:p>
            </p:txBody>
          </p:sp>
          <p:sp>
            <p:nvSpPr>
              <p:cNvPr id="31"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itchFamily="34" charset="-122"/>
                  <a:ea typeface="微软雅黑" pitchFamily="34" charset="-122"/>
                </a:endParaRPr>
              </a:p>
            </p:txBody>
          </p:sp>
          <p:sp>
            <p:nvSpPr>
              <p:cNvPr id="32"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itchFamily="34" charset="-122"/>
                  <a:ea typeface="微软雅黑" pitchFamily="34" charset="-122"/>
                </a:endParaRPr>
              </a:p>
            </p:txBody>
          </p:sp>
        </p:grpSp>
      </p:grpSp>
      <p:grpSp>
        <p:nvGrpSpPr>
          <p:cNvPr id="33" name="组合 32"/>
          <p:cNvGrpSpPr/>
          <p:nvPr/>
        </p:nvGrpSpPr>
        <p:grpSpPr>
          <a:xfrm>
            <a:off x="4265365" y="3498109"/>
            <a:ext cx="1997088" cy="2027324"/>
            <a:chOff x="8239167" y="1866254"/>
            <a:chExt cx="2613843" cy="2653418"/>
          </a:xfrm>
        </p:grpSpPr>
        <p:sp>
          <p:nvSpPr>
            <p:cNvPr id="34" name="五角星 18"/>
            <p:cNvSpPr/>
            <p:nvPr/>
          </p:nvSpPr>
          <p:spPr>
            <a:xfrm rot="2134838">
              <a:off x="8239167"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sp>
          <p:nvSpPr>
            <p:cNvPr id="35" name="TextBox 43"/>
            <p:cNvSpPr txBox="1"/>
            <p:nvPr/>
          </p:nvSpPr>
          <p:spPr>
            <a:xfrm>
              <a:off x="8731852" y="3225734"/>
              <a:ext cx="1728212" cy="823739"/>
            </a:xfrm>
            <a:prstGeom prst="rect">
              <a:avLst/>
            </a:prstGeom>
            <a:noFill/>
          </p:spPr>
          <p:txBody>
            <a:bodyPr wrap="square" rtlCol="0">
              <a:spAutoFit/>
            </a:bodyPr>
            <a:lstStyle/>
            <a:p>
              <a:pPr algn="ctr"/>
              <a:r>
                <a:rPr lang="zh-CN" altLang="en-US" sz="1600" b="1" dirty="0">
                  <a:solidFill>
                    <a:srgbClr val="F8F8F8"/>
                  </a:solidFill>
                  <a:latin typeface="微软雅黑" pitchFamily="34" charset="-122"/>
                  <a:ea typeface="微软雅黑" pitchFamily="34" charset="-122"/>
                </a:rPr>
                <a:t>Title</a:t>
              </a:r>
              <a:endParaRPr lang="en-US" altLang="zh-CN" sz="1600" b="1" dirty="0">
                <a:solidFill>
                  <a:srgbClr val="F8F8F8"/>
                </a:solidFill>
                <a:latin typeface="微软雅黑" pitchFamily="34" charset="-122"/>
                <a:ea typeface="微软雅黑" pitchFamily="34" charset="-122"/>
              </a:endParaRPr>
            </a:p>
            <a:p>
              <a:pPr algn="ctr"/>
              <a:r>
                <a:rPr lang="zh-CN" altLang="en-US" sz="1600" b="1" dirty="0">
                  <a:solidFill>
                    <a:srgbClr val="F8F8F8"/>
                  </a:solidFill>
                  <a:latin typeface="微软雅黑" pitchFamily="34" charset="-122"/>
                  <a:ea typeface="微软雅黑" pitchFamily="34" charset="-122"/>
                </a:rPr>
                <a:t>Input</a:t>
              </a:r>
            </a:p>
          </p:txBody>
        </p:sp>
        <p:sp>
          <p:nvSpPr>
            <p:cNvPr id="36" name="25"/>
            <p:cNvSpPr/>
            <p:nvPr/>
          </p:nvSpPr>
          <p:spPr>
            <a:xfrm>
              <a:off x="9304719" y="2521726"/>
              <a:ext cx="624752" cy="63219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250"/>
                                        <p:tgtEl>
                                          <p:spTgt spid="7"/>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p:tgtEl>
                                          <p:spTgt spid="8"/>
                                        </p:tgtEl>
                                        <p:attrNameLst>
                                          <p:attrName>ppt_y</p:attrName>
                                        </p:attrNameLst>
                                      </p:cBhvr>
                                      <p:tavLst>
                                        <p:tav tm="0">
                                          <p:val>
                                            <p:strVal val="#ppt_y+#ppt_h*1.125000"/>
                                          </p:val>
                                        </p:tav>
                                        <p:tav tm="100000">
                                          <p:val>
                                            <p:strVal val="#ppt_y"/>
                                          </p:val>
                                        </p:tav>
                                      </p:tavLst>
                                    </p:anim>
                                    <p:animEffect transition="in" filter="wipe(up)">
                                      <p:cBhvr>
                                        <p:cTn id="18" dur="250"/>
                                        <p:tgtEl>
                                          <p:spTgt spid="8"/>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50"/>
                                        <p:tgtEl>
                                          <p:spTgt spid="13"/>
                                        </p:tgtEl>
                                        <p:attrNameLst>
                                          <p:attrName>ppt_y</p:attrName>
                                        </p:attrNameLst>
                                      </p:cBhvr>
                                      <p:tavLst>
                                        <p:tav tm="0">
                                          <p:val>
                                            <p:strVal val="#ppt_y+#ppt_h*1.125000"/>
                                          </p:val>
                                        </p:tav>
                                        <p:tav tm="100000">
                                          <p:val>
                                            <p:strVal val="#ppt_y"/>
                                          </p:val>
                                        </p:tav>
                                      </p:tavLst>
                                    </p:anim>
                                    <p:animEffect transition="in" filter="wipe(up)">
                                      <p:cBhvr>
                                        <p:cTn id="23" dur="250"/>
                                        <p:tgtEl>
                                          <p:spTgt spid="1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250"/>
                                        <p:tgtEl>
                                          <p:spTgt spid="9"/>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p:tgtEl>
                                          <p:spTgt spid="10"/>
                                        </p:tgtEl>
                                        <p:attrNameLst>
                                          <p:attrName>ppt_y</p:attrName>
                                        </p:attrNameLst>
                                      </p:cBhvr>
                                      <p:tavLst>
                                        <p:tav tm="0">
                                          <p:val>
                                            <p:strVal val="#ppt_y+#ppt_h*1.125000"/>
                                          </p:val>
                                        </p:tav>
                                        <p:tav tm="100000">
                                          <p:val>
                                            <p:strVal val="#ppt_y"/>
                                          </p:val>
                                        </p:tav>
                                      </p:tavLst>
                                    </p:anim>
                                    <p:animEffect transition="in" filter="wipe(up)">
                                      <p:cBhvr>
                                        <p:cTn id="32" dur="250"/>
                                        <p:tgtEl>
                                          <p:spTgt spid="10"/>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50"/>
                                        <p:tgtEl>
                                          <p:spTgt spid="14"/>
                                        </p:tgtEl>
                                        <p:attrNameLst>
                                          <p:attrName>ppt_y</p:attrName>
                                        </p:attrNameLst>
                                      </p:cBhvr>
                                      <p:tavLst>
                                        <p:tav tm="0">
                                          <p:val>
                                            <p:strVal val="#ppt_y+#ppt_h*1.125000"/>
                                          </p:val>
                                        </p:tav>
                                        <p:tav tm="100000">
                                          <p:val>
                                            <p:strVal val="#ppt_y"/>
                                          </p:val>
                                        </p:tav>
                                      </p:tavLst>
                                    </p:anim>
                                    <p:animEffect transition="in" filter="wipe(up)">
                                      <p:cBhvr>
                                        <p:cTn id="37" dur="250"/>
                                        <p:tgtEl>
                                          <p:spTgt spid="14"/>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250"/>
                                        <p:tgtEl>
                                          <p:spTgt spid="11"/>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250"/>
                                        <p:tgtEl>
                                          <p:spTgt spid="12"/>
                                        </p:tgtEl>
                                        <p:attrNameLst>
                                          <p:attrName>ppt_y</p:attrName>
                                        </p:attrNameLst>
                                      </p:cBhvr>
                                      <p:tavLst>
                                        <p:tav tm="0">
                                          <p:val>
                                            <p:strVal val="#ppt_y+#ppt_h*1.125000"/>
                                          </p:val>
                                        </p:tav>
                                        <p:tav tm="100000">
                                          <p:val>
                                            <p:strVal val="#ppt_y"/>
                                          </p:val>
                                        </p:tav>
                                      </p:tavLst>
                                    </p:anim>
                                    <p:animEffect transition="in" filter="wipe(up)">
                                      <p:cBhvr>
                                        <p:cTn id="46" dur="250"/>
                                        <p:tgtEl>
                                          <p:spTgt spid="12"/>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anim calcmode="lin" valueType="num">
                                      <p:cBhvr>
                                        <p:cTn id="51" dur="250" fill="hold"/>
                                        <p:tgtEl>
                                          <p:spTgt spid="15"/>
                                        </p:tgtEl>
                                        <p:attrNameLst>
                                          <p:attrName>ppt_x</p:attrName>
                                        </p:attrNameLst>
                                      </p:cBhvr>
                                      <p:tavLst>
                                        <p:tav tm="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50"/>
                                        <p:tgtEl>
                                          <p:spTgt spid="19"/>
                                        </p:tgtEl>
                                      </p:cBhvr>
                                    </p:animEffect>
                                    <p:anim calcmode="lin" valueType="num">
                                      <p:cBhvr>
                                        <p:cTn id="57" dur="250" fill="hold"/>
                                        <p:tgtEl>
                                          <p:spTgt spid="19"/>
                                        </p:tgtEl>
                                        <p:attrNameLst>
                                          <p:attrName>ppt_x</p:attrName>
                                        </p:attrNameLst>
                                      </p:cBhvr>
                                      <p:tavLst>
                                        <p:tav tm="0">
                                          <p:val>
                                            <p:strVal val="#ppt_x"/>
                                          </p:val>
                                        </p:tav>
                                        <p:tav tm="100000">
                                          <p:val>
                                            <p:strVal val="#ppt_x"/>
                                          </p:val>
                                        </p:tav>
                                      </p:tavLst>
                                    </p:anim>
                                    <p:anim calcmode="lin" valueType="num">
                                      <p:cBhvr>
                                        <p:cTn id="58" dur="25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strVal val="#ppt_x"/>
                                          </p:val>
                                        </p:tav>
                                        <p:tav tm="100000">
                                          <p:val>
                                            <p:strVal val="#ppt_x"/>
                                          </p:val>
                                        </p:tav>
                                      </p:tavLst>
                                    </p:anim>
                                    <p:anim calcmode="lin" valueType="num">
                                      <p:cBhvr>
                                        <p:cTn id="64" dur="5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anim calcmode="lin" valueType="num">
                                      <p:cBhvr>
                                        <p:cTn id="69" dur="500" fill="hold"/>
                                        <p:tgtEl>
                                          <p:spTgt spid="26"/>
                                        </p:tgtEl>
                                        <p:attrNameLst>
                                          <p:attrName>ppt_x</p:attrName>
                                        </p:attrNameLst>
                                      </p:cBhvr>
                                      <p:tavLst>
                                        <p:tav tm="0">
                                          <p:val>
                                            <p:strVal val="#ppt_x"/>
                                          </p:val>
                                        </p:tav>
                                        <p:tav tm="100000">
                                          <p:val>
                                            <p:strVal val="#ppt_x"/>
                                          </p:val>
                                        </p:tav>
                                      </p:tavLst>
                                    </p:anim>
                                    <p:anim calcmode="lin" valueType="num">
                                      <p:cBhvr>
                                        <p:cTn id="70" dur="5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anim calcmode="lin" valueType="num">
                                      <p:cBhvr>
                                        <p:cTn id="75" dur="500" fill="hold"/>
                                        <p:tgtEl>
                                          <p:spTgt spid="33"/>
                                        </p:tgtEl>
                                        <p:attrNameLst>
                                          <p:attrName>ppt_x</p:attrName>
                                        </p:attrNameLst>
                                      </p:cBhvr>
                                      <p:tavLst>
                                        <p:tav tm="0">
                                          <p:val>
                                            <p:strVal val="#ppt_x"/>
                                          </p:val>
                                        </p:tav>
                                        <p:tav tm="100000">
                                          <p:val>
                                            <p:strVal val="#ppt_x"/>
                                          </p:val>
                                        </p:tav>
                                      </p:tavLst>
                                    </p:anim>
                                    <p:anim calcmode="lin" valueType="num">
                                      <p:cBhvr>
                                        <p:cTn id="7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7" name="组合 6"/>
          <p:cNvGrpSpPr/>
          <p:nvPr/>
        </p:nvGrpSpPr>
        <p:grpSpPr>
          <a:xfrm>
            <a:off x="2556185" y="1482846"/>
            <a:ext cx="8474672" cy="4208950"/>
            <a:chOff x="2246876" y="2242630"/>
            <a:chExt cx="8384765" cy="4164299"/>
          </a:xfrm>
        </p:grpSpPr>
        <p:sp>
          <p:nvSpPr>
            <p:cNvPr id="8" name="椭圆 7"/>
            <p:cNvSpPr/>
            <p:nvPr/>
          </p:nvSpPr>
          <p:spPr bwMode="auto">
            <a:xfrm>
              <a:off x="2246876" y="2891091"/>
              <a:ext cx="2952328" cy="2952328"/>
            </a:xfrm>
            <a:prstGeom prst="ellipse">
              <a:avLst/>
            </a:prstGeom>
            <a:solidFill>
              <a:srgbClr val="8389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dirty="0">
                <a:ln>
                  <a:noFill/>
                </a:ln>
                <a:solidFill>
                  <a:schemeClr val="bg1">
                    <a:lumMod val="50000"/>
                  </a:schemeClr>
                </a:solidFill>
                <a:effectLst/>
                <a:latin typeface="Arial" pitchFamily="34" charset="0"/>
                <a:ea typeface="宋体" pitchFamily="2" charset="-122"/>
              </a:endParaRPr>
            </a:p>
          </p:txBody>
        </p:sp>
        <p:sp>
          <p:nvSpPr>
            <p:cNvPr id="9" name="TextBox 33"/>
            <p:cNvSpPr txBox="1"/>
            <p:nvPr/>
          </p:nvSpPr>
          <p:spPr>
            <a:xfrm>
              <a:off x="2799595" y="3770513"/>
              <a:ext cx="1841976" cy="1077218"/>
            </a:xfrm>
            <a:prstGeom prst="rect">
              <a:avLst/>
            </a:prstGeom>
            <a:noFill/>
          </p:spPr>
          <p:txBody>
            <a:bodyPr wrap="square" rtlCol="0">
              <a:spAutoFit/>
            </a:bodyPr>
            <a:lstStyle/>
            <a:p>
              <a:pPr algn="ctr"/>
              <a:r>
                <a:rPr lang="zh-CN" altLang="en-US" sz="3200" b="1" dirty="0">
                  <a:solidFill>
                    <a:schemeClr val="bg1"/>
                  </a:solidFill>
                  <a:latin typeface="微软雅黑" pitchFamily="34" charset="-122"/>
                  <a:ea typeface="微软雅黑" pitchFamily="34" charset="-122"/>
                </a:rPr>
                <a:t>Click to join your title</a:t>
              </a:r>
            </a:p>
          </p:txBody>
        </p:sp>
        <p:grpSp>
          <p:nvGrpSpPr>
            <p:cNvPr id="10" name="组合 9"/>
            <p:cNvGrpSpPr/>
            <p:nvPr/>
          </p:nvGrpSpPr>
          <p:grpSpPr>
            <a:xfrm>
              <a:off x="3723040" y="2265322"/>
              <a:ext cx="864096" cy="864096"/>
              <a:chOff x="2505666" y="1765071"/>
              <a:chExt cx="864096" cy="864096"/>
            </a:xfrm>
            <a:gradFill>
              <a:gsLst>
                <a:gs pos="0">
                  <a:schemeClr val="accent5">
                    <a:lumMod val="60000"/>
                    <a:lumOff val="40000"/>
                  </a:schemeClr>
                </a:gs>
                <a:gs pos="38000">
                  <a:srgbClr val="00B0F0"/>
                </a:gs>
              </a:gsLst>
              <a:lin ang="3600000" scaled="0"/>
            </a:gradFill>
          </p:grpSpPr>
          <p:sp>
            <p:nvSpPr>
              <p:cNvPr id="31" name="椭圆 30"/>
              <p:cNvSpPr/>
              <p:nvPr/>
            </p:nvSpPr>
            <p:spPr bwMode="auto">
              <a:xfrm>
                <a:off x="2505666" y="1765071"/>
                <a:ext cx="864096" cy="864096"/>
              </a:xfrm>
              <a:prstGeom prst="ellipse">
                <a:avLst/>
              </a:prstGeom>
              <a:solidFill>
                <a:srgbClr val="8389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bg1">
                      <a:lumMod val="50000"/>
                    </a:schemeClr>
                  </a:solidFill>
                  <a:effectLst/>
                  <a:latin typeface="Arial" pitchFamily="34" charset="0"/>
                  <a:ea typeface="宋体" pitchFamily="2" charset="-122"/>
                </a:endParaRPr>
              </a:p>
            </p:txBody>
          </p:sp>
          <p:sp>
            <p:nvSpPr>
              <p:cNvPr id="32" name="TextBox 36"/>
              <p:cNvSpPr txBox="1"/>
              <p:nvPr/>
            </p:nvSpPr>
            <p:spPr>
              <a:xfrm>
                <a:off x="2633673" y="1817068"/>
                <a:ext cx="646331" cy="646331"/>
              </a:xfrm>
              <a:prstGeom prst="rect">
                <a:avLst/>
              </a:prstGeom>
              <a:noFill/>
            </p:spPr>
            <p:txBody>
              <a:bodyPr wrap="none" rtlCol="0">
                <a:spAutoFit/>
              </a:bodyPr>
              <a:lstStyle/>
              <a:p>
                <a:r>
                  <a:rPr lang="en-US" altLang="zh-CN" sz="3600" dirty="0">
                    <a:solidFill>
                      <a:schemeClr val="bg1"/>
                    </a:solidFill>
                    <a:latin typeface="+mn-ea"/>
                    <a:ea typeface="+mn-ea"/>
                  </a:rPr>
                  <a:t>01</a:t>
                </a:r>
                <a:endParaRPr lang="zh-CN" altLang="en-US" sz="3600" dirty="0">
                  <a:solidFill>
                    <a:schemeClr val="bg1"/>
                  </a:solidFill>
                  <a:latin typeface="+mn-ea"/>
                  <a:ea typeface="+mn-ea"/>
                </a:endParaRPr>
              </a:p>
            </p:txBody>
          </p:sp>
        </p:grpSp>
        <p:grpSp>
          <p:nvGrpSpPr>
            <p:cNvPr id="11" name="组合 10"/>
            <p:cNvGrpSpPr/>
            <p:nvPr/>
          </p:nvGrpSpPr>
          <p:grpSpPr>
            <a:xfrm>
              <a:off x="4623140" y="3100425"/>
              <a:ext cx="864096" cy="864096"/>
              <a:chOff x="3405766" y="2600174"/>
              <a:chExt cx="864096" cy="864096"/>
            </a:xfrm>
            <a:gradFill>
              <a:gsLst>
                <a:gs pos="0">
                  <a:schemeClr val="accent5">
                    <a:lumMod val="60000"/>
                    <a:lumOff val="40000"/>
                  </a:schemeClr>
                </a:gs>
                <a:gs pos="38000">
                  <a:srgbClr val="00B0F0"/>
                </a:gs>
              </a:gsLst>
              <a:lin ang="3600000" scaled="0"/>
            </a:gradFill>
          </p:grpSpPr>
          <p:sp>
            <p:nvSpPr>
              <p:cNvPr id="29" name="椭圆 28"/>
              <p:cNvSpPr/>
              <p:nvPr/>
            </p:nvSpPr>
            <p:spPr bwMode="auto">
              <a:xfrm>
                <a:off x="3405766" y="2600174"/>
                <a:ext cx="864096" cy="864096"/>
              </a:xfrm>
              <a:prstGeom prst="ellipse">
                <a:avLst/>
              </a:prstGeom>
              <a:solidFill>
                <a:srgbClr val="A64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bg1">
                      <a:lumMod val="50000"/>
                    </a:schemeClr>
                  </a:solidFill>
                  <a:effectLst/>
                  <a:latin typeface="Arial" pitchFamily="34" charset="0"/>
                  <a:ea typeface="宋体" pitchFamily="2" charset="-122"/>
                </a:endParaRPr>
              </a:p>
            </p:txBody>
          </p:sp>
          <p:sp>
            <p:nvSpPr>
              <p:cNvPr id="30" name="TextBox 39"/>
              <p:cNvSpPr txBox="1"/>
              <p:nvPr/>
            </p:nvSpPr>
            <p:spPr>
              <a:xfrm>
                <a:off x="3522673" y="2666600"/>
                <a:ext cx="646331" cy="646331"/>
              </a:xfrm>
              <a:prstGeom prst="rect">
                <a:avLst/>
              </a:prstGeom>
              <a:noFill/>
            </p:spPr>
            <p:txBody>
              <a:bodyPr wrap="none" rtlCol="0">
                <a:spAutoFit/>
              </a:bodyPr>
              <a:lstStyle/>
              <a:p>
                <a:r>
                  <a:rPr lang="en-US" altLang="zh-CN" sz="3600" dirty="0">
                    <a:solidFill>
                      <a:schemeClr val="bg1"/>
                    </a:solidFill>
                    <a:latin typeface="+mn-ea"/>
                    <a:ea typeface="+mn-ea"/>
                  </a:rPr>
                  <a:t>02</a:t>
                </a:r>
                <a:endParaRPr lang="zh-CN" altLang="en-US" sz="3600" dirty="0">
                  <a:solidFill>
                    <a:schemeClr val="bg1"/>
                  </a:solidFill>
                  <a:latin typeface="+mn-ea"/>
                  <a:ea typeface="+mn-ea"/>
                </a:endParaRPr>
              </a:p>
            </p:txBody>
          </p:sp>
        </p:grpSp>
        <p:grpSp>
          <p:nvGrpSpPr>
            <p:cNvPr id="12" name="组合 11"/>
            <p:cNvGrpSpPr/>
            <p:nvPr/>
          </p:nvGrpSpPr>
          <p:grpSpPr>
            <a:xfrm>
              <a:off x="4810845" y="4356071"/>
              <a:ext cx="864096" cy="864096"/>
              <a:chOff x="3593471" y="3855820"/>
              <a:chExt cx="864096" cy="864096"/>
            </a:xfrm>
            <a:gradFill>
              <a:gsLst>
                <a:gs pos="0">
                  <a:schemeClr val="accent5">
                    <a:lumMod val="60000"/>
                    <a:lumOff val="40000"/>
                  </a:schemeClr>
                </a:gs>
                <a:gs pos="38000">
                  <a:srgbClr val="00B0F0"/>
                </a:gs>
              </a:gsLst>
              <a:lin ang="3600000" scaled="0"/>
            </a:gradFill>
          </p:grpSpPr>
          <p:sp>
            <p:nvSpPr>
              <p:cNvPr id="27" name="椭圆 26"/>
              <p:cNvSpPr/>
              <p:nvPr/>
            </p:nvSpPr>
            <p:spPr bwMode="auto">
              <a:xfrm>
                <a:off x="3593471" y="3855820"/>
                <a:ext cx="864096" cy="864096"/>
              </a:xfrm>
              <a:prstGeom prst="ellipse">
                <a:avLst/>
              </a:prstGeom>
              <a:solidFill>
                <a:srgbClr val="8389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bg1">
                      <a:lumMod val="50000"/>
                    </a:schemeClr>
                  </a:solidFill>
                  <a:effectLst/>
                  <a:latin typeface="Arial" pitchFamily="34" charset="0"/>
                  <a:ea typeface="宋体" pitchFamily="2" charset="-122"/>
                </a:endParaRPr>
              </a:p>
            </p:txBody>
          </p:sp>
          <p:sp>
            <p:nvSpPr>
              <p:cNvPr id="28" name="TextBox 42"/>
              <p:cNvSpPr txBox="1"/>
              <p:nvPr/>
            </p:nvSpPr>
            <p:spPr>
              <a:xfrm>
                <a:off x="3697737" y="3922532"/>
                <a:ext cx="646331" cy="646331"/>
              </a:xfrm>
              <a:prstGeom prst="rect">
                <a:avLst/>
              </a:prstGeom>
              <a:noFill/>
            </p:spPr>
            <p:txBody>
              <a:bodyPr wrap="none" rtlCol="0">
                <a:spAutoFit/>
              </a:bodyPr>
              <a:lstStyle/>
              <a:p>
                <a:r>
                  <a:rPr lang="en-US" altLang="zh-CN" sz="3600" dirty="0">
                    <a:solidFill>
                      <a:schemeClr val="bg1"/>
                    </a:solidFill>
                    <a:latin typeface="+mn-ea"/>
                    <a:ea typeface="+mn-ea"/>
                  </a:rPr>
                  <a:t>03</a:t>
                </a:r>
                <a:endParaRPr lang="zh-CN" altLang="en-US" sz="3600" dirty="0">
                  <a:solidFill>
                    <a:schemeClr val="bg1"/>
                  </a:solidFill>
                  <a:latin typeface="+mn-ea"/>
                  <a:ea typeface="+mn-ea"/>
                </a:endParaRPr>
              </a:p>
            </p:txBody>
          </p:sp>
        </p:grpSp>
        <p:grpSp>
          <p:nvGrpSpPr>
            <p:cNvPr id="13" name="组合 12"/>
            <p:cNvGrpSpPr/>
            <p:nvPr/>
          </p:nvGrpSpPr>
          <p:grpSpPr>
            <a:xfrm>
              <a:off x="4155088" y="5309460"/>
              <a:ext cx="864096" cy="864096"/>
              <a:chOff x="2937714" y="4911120"/>
              <a:chExt cx="864096" cy="864096"/>
            </a:xfrm>
            <a:gradFill>
              <a:gsLst>
                <a:gs pos="0">
                  <a:schemeClr val="accent5">
                    <a:lumMod val="60000"/>
                    <a:lumOff val="40000"/>
                  </a:schemeClr>
                </a:gs>
                <a:gs pos="38000">
                  <a:srgbClr val="00B0F0"/>
                </a:gs>
              </a:gsLst>
              <a:lin ang="3600000" scaled="0"/>
            </a:gradFill>
          </p:grpSpPr>
          <p:sp>
            <p:nvSpPr>
              <p:cNvPr id="25" name="椭圆 24"/>
              <p:cNvSpPr/>
              <p:nvPr/>
            </p:nvSpPr>
            <p:spPr bwMode="auto">
              <a:xfrm>
                <a:off x="2937714" y="4911120"/>
                <a:ext cx="864096" cy="864096"/>
              </a:xfrm>
              <a:prstGeom prst="ellipse">
                <a:avLst/>
              </a:prstGeom>
              <a:solidFill>
                <a:srgbClr val="A64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bg1">
                      <a:lumMod val="50000"/>
                    </a:schemeClr>
                  </a:solidFill>
                  <a:effectLst/>
                  <a:latin typeface="Arial" pitchFamily="34" charset="0"/>
                  <a:ea typeface="宋体" pitchFamily="2" charset="-122"/>
                </a:endParaRPr>
              </a:p>
            </p:txBody>
          </p:sp>
          <p:sp>
            <p:nvSpPr>
              <p:cNvPr id="26" name="TextBox 45"/>
              <p:cNvSpPr txBox="1"/>
              <p:nvPr/>
            </p:nvSpPr>
            <p:spPr>
              <a:xfrm>
                <a:off x="3024637" y="4963932"/>
                <a:ext cx="646331" cy="646331"/>
              </a:xfrm>
              <a:prstGeom prst="rect">
                <a:avLst/>
              </a:prstGeom>
              <a:noFill/>
            </p:spPr>
            <p:txBody>
              <a:bodyPr wrap="none" rtlCol="0">
                <a:spAutoFit/>
              </a:bodyPr>
              <a:lstStyle/>
              <a:p>
                <a:r>
                  <a:rPr lang="en-US" altLang="zh-CN" sz="3600" dirty="0">
                    <a:solidFill>
                      <a:schemeClr val="bg1"/>
                    </a:solidFill>
                    <a:latin typeface="+mn-ea"/>
                    <a:ea typeface="+mn-ea"/>
                  </a:rPr>
                  <a:t>04</a:t>
                </a:r>
                <a:endParaRPr lang="zh-CN" altLang="en-US" sz="3600" dirty="0">
                  <a:solidFill>
                    <a:schemeClr val="bg1"/>
                  </a:solidFill>
                  <a:latin typeface="+mn-ea"/>
                  <a:ea typeface="+mn-ea"/>
                </a:endParaRPr>
              </a:p>
            </p:txBody>
          </p:sp>
        </p:grpSp>
        <p:cxnSp>
          <p:nvCxnSpPr>
            <p:cNvPr id="14" name="直接连接符 13"/>
            <p:cNvCxnSpPr/>
            <p:nvPr/>
          </p:nvCxnSpPr>
          <p:spPr>
            <a:xfrm>
              <a:off x="4582701" y="246321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p:cNvSpPr txBox="1"/>
            <p:nvPr/>
          </p:nvSpPr>
          <p:spPr>
            <a:xfrm>
              <a:off x="5612242" y="2242630"/>
              <a:ext cx="3865930" cy="796652"/>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Enter detailed text introductions and introductions here to express the meaning of the chart</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Express the meaning of the chart</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cxnSp>
          <p:nvCxnSpPr>
            <p:cNvPr id="19" name="直接连接符 18"/>
            <p:cNvCxnSpPr/>
            <p:nvPr/>
          </p:nvCxnSpPr>
          <p:spPr>
            <a:xfrm>
              <a:off x="5526810" y="343892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6556351" y="3218341"/>
              <a:ext cx="3865930" cy="796652"/>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Enter detailed text introductions and introductions here to express the meaning of the chart</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Express the meaning of the chart</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cxnSp>
          <p:nvCxnSpPr>
            <p:cNvPr id="21" name="直接连接符 20"/>
            <p:cNvCxnSpPr/>
            <p:nvPr/>
          </p:nvCxnSpPr>
          <p:spPr>
            <a:xfrm>
              <a:off x="5736170" y="47862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p:nvPr/>
          </p:nvSpPr>
          <p:spPr>
            <a:xfrm>
              <a:off x="6765711" y="4565620"/>
              <a:ext cx="3865930" cy="796652"/>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Enter detailed text introductions and introductions here to express the meaning of the chart</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Express the meaning of the chart</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cxnSp>
          <p:nvCxnSpPr>
            <p:cNvPr id="23" name="直接连接符 22"/>
            <p:cNvCxnSpPr/>
            <p:nvPr/>
          </p:nvCxnSpPr>
          <p:spPr>
            <a:xfrm>
              <a:off x="5024971" y="583086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p:cNvSpPr txBox="1"/>
            <p:nvPr/>
          </p:nvSpPr>
          <p:spPr>
            <a:xfrm>
              <a:off x="6054512" y="5610277"/>
              <a:ext cx="3865930" cy="796652"/>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Enter detailed text introductions and introductions here to express the meaning of the chart</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Express the meaning of the chart</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五边形 7"/>
          <p:cNvSpPr/>
          <p:nvPr/>
        </p:nvSpPr>
        <p:spPr>
          <a:xfrm>
            <a:off x="2372084" y="1709497"/>
            <a:ext cx="8411788" cy="1518557"/>
          </a:xfrm>
          <a:prstGeom prst="homePlate">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8"/>
          <p:cNvSpPr/>
          <p:nvPr/>
        </p:nvSpPr>
        <p:spPr>
          <a:xfrm>
            <a:off x="4579623" y="2195085"/>
            <a:ext cx="6480263" cy="1518557"/>
          </a:xfrm>
          <a:prstGeom prst="homePlat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五边形 9"/>
          <p:cNvSpPr/>
          <p:nvPr/>
        </p:nvSpPr>
        <p:spPr>
          <a:xfrm>
            <a:off x="6627196" y="2680673"/>
            <a:ext cx="4658958" cy="1518557"/>
          </a:xfrm>
          <a:prstGeom prst="homePlate">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3"/>
          <p:cNvSpPr txBox="1"/>
          <p:nvPr/>
        </p:nvSpPr>
        <p:spPr>
          <a:xfrm>
            <a:off x="2594847" y="2564681"/>
            <a:ext cx="1596912" cy="584775"/>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itchFamily="2" charset="-122"/>
              </a:rPr>
              <a:t>TEXT HERE</a:t>
            </a:r>
            <a:endParaRPr lang="en-US" altLang="zh-CN" sz="1600" dirty="0">
              <a:solidFill>
                <a:schemeClr val="bg1"/>
              </a:solidFill>
              <a:latin typeface="方正姚体" pitchFamily="2" charset="-122"/>
            </a:endParaRPr>
          </a:p>
        </p:txBody>
      </p:sp>
      <p:sp>
        <p:nvSpPr>
          <p:cNvPr id="12" name="文本框 14"/>
          <p:cNvSpPr txBox="1"/>
          <p:nvPr/>
        </p:nvSpPr>
        <p:spPr>
          <a:xfrm>
            <a:off x="4857073" y="3020424"/>
            <a:ext cx="1596912" cy="584775"/>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itchFamily="2" charset="-122"/>
              </a:rPr>
              <a:t>TEXT HERE</a:t>
            </a:r>
            <a:endParaRPr lang="en-US" altLang="zh-CN" sz="1600" dirty="0">
              <a:solidFill>
                <a:schemeClr val="bg1"/>
              </a:solidFill>
              <a:latin typeface="方正姚体" pitchFamily="2" charset="-122"/>
            </a:endParaRPr>
          </a:p>
        </p:txBody>
      </p:sp>
      <p:sp>
        <p:nvSpPr>
          <p:cNvPr id="14" name="文本框 24"/>
          <p:cNvSpPr txBox="1"/>
          <p:nvPr/>
        </p:nvSpPr>
        <p:spPr>
          <a:xfrm>
            <a:off x="6961851" y="3574675"/>
            <a:ext cx="1596912" cy="584775"/>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itchFamily="2" charset="-122"/>
              </a:rPr>
              <a:t>TEXT HERE</a:t>
            </a:r>
            <a:endParaRPr lang="en-US" altLang="zh-CN" sz="1600" dirty="0">
              <a:solidFill>
                <a:schemeClr val="bg1"/>
              </a:solidFill>
              <a:latin typeface="方正姚体" pitchFamily="2" charset="-122"/>
            </a:endParaRPr>
          </a:p>
        </p:txBody>
      </p:sp>
      <p:sp>
        <p:nvSpPr>
          <p:cNvPr id="15" name="文本框 25"/>
          <p:cNvSpPr txBox="1"/>
          <p:nvPr/>
        </p:nvSpPr>
        <p:spPr>
          <a:xfrm>
            <a:off x="2316213" y="3273431"/>
            <a:ext cx="2218877" cy="1754326"/>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endParaRPr lang="en-US" altLang="zh-CN" sz="105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  </a:t>
            </a:r>
            <a:r>
              <a:rPr lang="en-US" altLang="zh-CN" sz="1200" dirty="0">
                <a:solidFill>
                  <a:schemeClr val="bg1">
                    <a:lumMod val="50000"/>
                  </a:schemeClr>
                </a:solidFill>
                <a:latin typeface="方正姚体" pitchFamily="2" charset="-122"/>
                <a:ea typeface="方正姚体" pitchFamily="2" charset="-122"/>
              </a:rPr>
              <a:t>Click here</a:t>
            </a:r>
          </a:p>
          <a:p>
            <a:r>
              <a:rPr lang="en-US" altLang="zh-CN" sz="1200" dirty="0">
                <a:solidFill>
                  <a:schemeClr val="bg1">
                    <a:lumMod val="50000"/>
                  </a:schemeClr>
                </a:solidFill>
                <a:latin typeface="方正姚体" pitchFamily="2" charset="-122"/>
                <a:ea typeface="方正姚体" pitchFamily="2" charset="-122"/>
              </a:rPr>
              <a:t>to add you to the center of the </a:t>
            </a:r>
          </a:p>
          <a:p>
            <a:r>
              <a:rPr lang="en-US" altLang="zh-CN" sz="1200" dirty="0">
                <a:solidFill>
                  <a:schemeClr val="bg1">
                    <a:lumMod val="50000"/>
                  </a:schemeClr>
                </a:solidFill>
                <a:latin typeface="方正姚体" pitchFamily="2" charset="-122"/>
                <a:ea typeface="方正姚体" pitchFamily="2" charset="-122"/>
              </a:rPr>
              <a:t>narrative thought </a:t>
            </a:r>
            <a:r>
              <a:rPr lang="en-US" altLang="zh-CN" sz="1100" dirty="0">
                <a:solidFill>
                  <a:schemeClr val="bg1">
                    <a:lumMod val="50000"/>
                  </a:schemeClr>
                </a:solidFill>
                <a:latin typeface="方正姚体" pitchFamily="2" charset="-122"/>
                <a:ea typeface="方正姚体" pitchFamily="2" charset="-122"/>
              </a:rPr>
              <a:t>Click here to add </a:t>
            </a:r>
          </a:p>
          <a:p>
            <a:r>
              <a:rPr lang="en-US" altLang="zh-CN" sz="1100" dirty="0">
                <a:solidFill>
                  <a:schemeClr val="bg1">
                    <a:lumMod val="50000"/>
                  </a:schemeClr>
                </a:solidFill>
                <a:latin typeface="方正姚体" pitchFamily="2" charset="-122"/>
                <a:ea typeface="方正姚体" pitchFamily="2" charset="-122"/>
              </a:rPr>
              <a:t>you to the center of the narrative</a:t>
            </a:r>
          </a:p>
          <a:p>
            <a:r>
              <a:rPr lang="en-US" altLang="zh-CN" sz="1100" dirty="0">
                <a:solidFill>
                  <a:schemeClr val="bg1">
                    <a:lumMod val="50000"/>
                  </a:schemeClr>
                </a:solidFill>
                <a:latin typeface="方正姚体" pitchFamily="2" charset="-122"/>
                <a:ea typeface="方正姚体" pitchFamily="2" charset="-122"/>
              </a:rPr>
              <a:t>thought</a:t>
            </a:r>
          </a:p>
          <a:p>
            <a:endParaRPr lang="en-US" altLang="zh-CN" sz="1100" dirty="0">
              <a:solidFill>
                <a:schemeClr val="bg1">
                  <a:lumMod val="50000"/>
                </a:schemeClr>
              </a:solidFill>
              <a:latin typeface="方正姚体" pitchFamily="2" charset="-122"/>
              <a:ea typeface="方正姚体" pitchFamily="2" charset="-122"/>
            </a:endParaRPr>
          </a:p>
        </p:txBody>
      </p:sp>
      <p:sp>
        <p:nvSpPr>
          <p:cNvPr id="19" name="文本框 26"/>
          <p:cNvSpPr txBox="1"/>
          <p:nvPr/>
        </p:nvSpPr>
        <p:spPr>
          <a:xfrm>
            <a:off x="4470505" y="3738919"/>
            <a:ext cx="2218877" cy="1754326"/>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endParaRPr lang="en-US" altLang="zh-CN" sz="105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  </a:t>
            </a:r>
            <a:r>
              <a:rPr lang="en-US" altLang="zh-CN" sz="1200" dirty="0">
                <a:solidFill>
                  <a:schemeClr val="bg1">
                    <a:lumMod val="50000"/>
                  </a:schemeClr>
                </a:solidFill>
                <a:latin typeface="方正姚体" pitchFamily="2" charset="-122"/>
                <a:ea typeface="方正姚体" pitchFamily="2" charset="-122"/>
              </a:rPr>
              <a:t>Click here</a:t>
            </a:r>
          </a:p>
          <a:p>
            <a:r>
              <a:rPr lang="en-US" altLang="zh-CN" sz="1200" dirty="0">
                <a:solidFill>
                  <a:schemeClr val="bg1">
                    <a:lumMod val="50000"/>
                  </a:schemeClr>
                </a:solidFill>
                <a:latin typeface="方正姚体" pitchFamily="2" charset="-122"/>
                <a:ea typeface="方正姚体" pitchFamily="2" charset="-122"/>
              </a:rPr>
              <a:t>to add you to the center of the </a:t>
            </a:r>
          </a:p>
          <a:p>
            <a:r>
              <a:rPr lang="en-US" altLang="zh-CN" sz="1200" dirty="0">
                <a:solidFill>
                  <a:schemeClr val="bg1">
                    <a:lumMod val="50000"/>
                  </a:schemeClr>
                </a:solidFill>
                <a:latin typeface="方正姚体" pitchFamily="2" charset="-122"/>
                <a:ea typeface="方正姚体" pitchFamily="2" charset="-122"/>
              </a:rPr>
              <a:t>narrative thought </a:t>
            </a:r>
            <a:r>
              <a:rPr lang="en-US" altLang="zh-CN" sz="1100" dirty="0">
                <a:solidFill>
                  <a:schemeClr val="bg1">
                    <a:lumMod val="50000"/>
                  </a:schemeClr>
                </a:solidFill>
                <a:latin typeface="方正姚体" pitchFamily="2" charset="-122"/>
                <a:ea typeface="方正姚体" pitchFamily="2" charset="-122"/>
              </a:rPr>
              <a:t>Click here to add </a:t>
            </a:r>
          </a:p>
          <a:p>
            <a:r>
              <a:rPr lang="en-US" altLang="zh-CN" sz="1100" dirty="0">
                <a:solidFill>
                  <a:schemeClr val="bg1">
                    <a:lumMod val="50000"/>
                  </a:schemeClr>
                </a:solidFill>
                <a:latin typeface="方正姚体" pitchFamily="2" charset="-122"/>
                <a:ea typeface="方正姚体" pitchFamily="2" charset="-122"/>
              </a:rPr>
              <a:t>you to the center of the narrative</a:t>
            </a:r>
          </a:p>
          <a:p>
            <a:r>
              <a:rPr lang="en-US" altLang="zh-CN" sz="1100" dirty="0">
                <a:solidFill>
                  <a:schemeClr val="bg1">
                    <a:lumMod val="50000"/>
                  </a:schemeClr>
                </a:solidFill>
                <a:latin typeface="方正姚体" pitchFamily="2" charset="-122"/>
                <a:ea typeface="方正姚体" pitchFamily="2" charset="-122"/>
              </a:rPr>
              <a:t>thought</a:t>
            </a:r>
          </a:p>
          <a:p>
            <a:endParaRPr lang="en-US" altLang="zh-CN" sz="1100" dirty="0">
              <a:solidFill>
                <a:schemeClr val="bg1">
                  <a:lumMod val="50000"/>
                </a:schemeClr>
              </a:solidFill>
              <a:latin typeface="方正姚体" pitchFamily="2" charset="-122"/>
              <a:ea typeface="方正姚体" pitchFamily="2" charset="-122"/>
            </a:endParaRPr>
          </a:p>
        </p:txBody>
      </p:sp>
      <p:sp>
        <p:nvSpPr>
          <p:cNvPr id="20" name="文本框 27"/>
          <p:cNvSpPr txBox="1"/>
          <p:nvPr/>
        </p:nvSpPr>
        <p:spPr>
          <a:xfrm>
            <a:off x="6626839" y="4210535"/>
            <a:ext cx="2218877" cy="1754326"/>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endParaRPr lang="en-US" altLang="zh-CN" sz="105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add you to the center</a:t>
            </a:r>
          </a:p>
          <a:p>
            <a:r>
              <a:rPr lang="en-US" altLang="zh-CN" sz="1100" dirty="0">
                <a:solidFill>
                  <a:schemeClr val="bg1">
                    <a:lumMod val="50000"/>
                  </a:schemeClr>
                </a:solidFill>
                <a:latin typeface="方正姚体" pitchFamily="2" charset="-122"/>
                <a:ea typeface="方正姚体" pitchFamily="2" charset="-122"/>
              </a:rPr>
              <a:t>Of the narrative thought  </a:t>
            </a:r>
            <a:r>
              <a:rPr lang="en-US" altLang="zh-CN" sz="1200" dirty="0">
                <a:solidFill>
                  <a:schemeClr val="bg1">
                    <a:lumMod val="50000"/>
                  </a:schemeClr>
                </a:solidFill>
                <a:latin typeface="方正姚体" pitchFamily="2" charset="-122"/>
                <a:ea typeface="方正姚体" pitchFamily="2" charset="-122"/>
              </a:rPr>
              <a:t>Click here</a:t>
            </a:r>
          </a:p>
          <a:p>
            <a:r>
              <a:rPr lang="en-US" altLang="zh-CN" sz="1200" dirty="0">
                <a:solidFill>
                  <a:schemeClr val="bg1">
                    <a:lumMod val="50000"/>
                  </a:schemeClr>
                </a:solidFill>
                <a:latin typeface="方正姚体" pitchFamily="2" charset="-122"/>
                <a:ea typeface="方正姚体" pitchFamily="2" charset="-122"/>
              </a:rPr>
              <a:t>to add you to the center of the </a:t>
            </a:r>
          </a:p>
          <a:p>
            <a:r>
              <a:rPr lang="en-US" altLang="zh-CN" sz="1200" dirty="0">
                <a:solidFill>
                  <a:schemeClr val="bg1">
                    <a:lumMod val="50000"/>
                  </a:schemeClr>
                </a:solidFill>
                <a:latin typeface="方正姚体" pitchFamily="2" charset="-122"/>
                <a:ea typeface="方正姚体" pitchFamily="2" charset="-122"/>
              </a:rPr>
              <a:t>narrative thought </a:t>
            </a:r>
            <a:r>
              <a:rPr lang="en-US" altLang="zh-CN" sz="1100" dirty="0">
                <a:solidFill>
                  <a:schemeClr val="bg1">
                    <a:lumMod val="50000"/>
                  </a:schemeClr>
                </a:solidFill>
                <a:latin typeface="方正姚体" pitchFamily="2" charset="-122"/>
                <a:ea typeface="方正姚体" pitchFamily="2" charset="-122"/>
              </a:rPr>
              <a:t>Click here to add </a:t>
            </a:r>
          </a:p>
          <a:p>
            <a:r>
              <a:rPr lang="en-US" altLang="zh-CN" sz="1100" dirty="0">
                <a:solidFill>
                  <a:schemeClr val="bg1">
                    <a:lumMod val="50000"/>
                  </a:schemeClr>
                </a:solidFill>
                <a:latin typeface="方正姚体" pitchFamily="2" charset="-122"/>
                <a:ea typeface="方正姚体" pitchFamily="2" charset="-122"/>
              </a:rPr>
              <a:t>you to the center of the narrative</a:t>
            </a:r>
          </a:p>
          <a:p>
            <a:r>
              <a:rPr lang="en-US" altLang="zh-CN" sz="1100" dirty="0">
                <a:solidFill>
                  <a:schemeClr val="bg1">
                    <a:lumMod val="50000"/>
                  </a:schemeClr>
                </a:solidFill>
                <a:latin typeface="方正姚体" pitchFamily="2" charset="-122"/>
                <a:ea typeface="方正姚体" pitchFamily="2" charset="-122"/>
              </a:rPr>
              <a:t>thought</a:t>
            </a:r>
          </a:p>
          <a:p>
            <a:endParaRPr lang="en-US" altLang="zh-CN" sz="1100" dirty="0">
              <a:solidFill>
                <a:schemeClr val="bg1">
                  <a:lumMod val="50000"/>
                </a:schemeClr>
              </a:solidFill>
              <a:latin typeface="方正姚体" pitchFamily="2" charset="-122"/>
              <a:ea typeface="方正姚体" pitchFamily="2" charset="-122"/>
            </a:endParaRPr>
          </a:p>
        </p:txBody>
      </p:sp>
      <p:grpSp>
        <p:nvGrpSpPr>
          <p:cNvPr id="22" name="组合 21"/>
          <p:cNvGrpSpPr>
            <a:grpSpLocks noChangeAspect="1"/>
          </p:cNvGrpSpPr>
          <p:nvPr/>
        </p:nvGrpSpPr>
        <p:grpSpPr>
          <a:xfrm>
            <a:off x="3326658" y="1973201"/>
            <a:ext cx="407494" cy="455712"/>
            <a:chOff x="5999255" y="3275006"/>
            <a:chExt cx="402656" cy="450303"/>
          </a:xfrm>
          <a:solidFill>
            <a:schemeClr val="bg1"/>
          </a:solidFill>
        </p:grpSpPr>
        <p:sp>
          <p:nvSpPr>
            <p:cNvPr id="2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组合 27"/>
          <p:cNvGrpSpPr/>
          <p:nvPr/>
        </p:nvGrpSpPr>
        <p:grpSpPr>
          <a:xfrm>
            <a:off x="5565365" y="2468775"/>
            <a:ext cx="438356" cy="471740"/>
            <a:chOff x="7005429" y="4859473"/>
            <a:chExt cx="466184" cy="501686"/>
          </a:xfrm>
          <a:solidFill>
            <a:schemeClr val="bg1"/>
          </a:solidFill>
        </p:grpSpPr>
        <p:sp>
          <p:nvSpPr>
            <p:cNvPr id="2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组合 33"/>
          <p:cNvGrpSpPr/>
          <p:nvPr/>
        </p:nvGrpSpPr>
        <p:grpSpPr>
          <a:xfrm>
            <a:off x="7540705" y="2978987"/>
            <a:ext cx="439203" cy="422377"/>
            <a:chOff x="2607983" y="4241292"/>
            <a:chExt cx="490600" cy="471805"/>
          </a:xfrm>
          <a:solidFill>
            <a:schemeClr val="bg1"/>
          </a:solidFill>
        </p:grpSpPr>
        <p:sp>
          <p:nvSpPr>
            <p:cNvPr id="35"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anim calcmode="lin" valueType="num">
                                      <p:cBhvr>
                                        <p:cTn id="32" dur="250" fill="hold"/>
                                        <p:tgtEl>
                                          <p:spTgt spid="11"/>
                                        </p:tgtEl>
                                        <p:attrNameLst>
                                          <p:attrName>ppt_x</p:attrName>
                                        </p:attrNameLst>
                                      </p:cBhvr>
                                      <p:tavLst>
                                        <p:tav tm="0">
                                          <p:val>
                                            <p:strVal val="#ppt_x"/>
                                          </p:val>
                                        </p:tav>
                                        <p:tav tm="100000">
                                          <p:val>
                                            <p:strVal val="#ppt_x"/>
                                          </p:val>
                                        </p:tav>
                                      </p:tavLst>
                                    </p:anim>
                                    <p:anim calcmode="lin" valueType="num">
                                      <p:cBhvr>
                                        <p:cTn id="33" dur="25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anim calcmode="lin" valueType="num">
                                      <p:cBhvr>
                                        <p:cTn id="50" dur="250" fill="hold"/>
                                        <p:tgtEl>
                                          <p:spTgt spid="15"/>
                                        </p:tgtEl>
                                        <p:attrNameLst>
                                          <p:attrName>ppt_x</p:attrName>
                                        </p:attrNameLst>
                                      </p:cBhvr>
                                      <p:tavLst>
                                        <p:tav tm="0">
                                          <p:val>
                                            <p:strVal val="#ppt_x"/>
                                          </p:val>
                                        </p:tav>
                                        <p:tav tm="100000">
                                          <p:val>
                                            <p:strVal val="#ppt_x"/>
                                          </p:val>
                                        </p:tav>
                                      </p:tavLst>
                                    </p:anim>
                                    <p:anim calcmode="lin" valueType="num">
                                      <p:cBhvr>
                                        <p:cTn id="51" dur="25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50"/>
                                        <p:tgtEl>
                                          <p:spTgt spid="22"/>
                                        </p:tgtEl>
                                      </p:cBhvr>
                                    </p:animEffect>
                                    <p:anim calcmode="lin" valueType="num">
                                      <p:cBhvr>
                                        <p:cTn id="68" dur="250" fill="hold"/>
                                        <p:tgtEl>
                                          <p:spTgt spid="22"/>
                                        </p:tgtEl>
                                        <p:attrNameLst>
                                          <p:attrName>ppt_x</p:attrName>
                                        </p:attrNameLst>
                                      </p:cBhvr>
                                      <p:tavLst>
                                        <p:tav tm="0">
                                          <p:val>
                                            <p:strVal val="#ppt_x"/>
                                          </p:val>
                                        </p:tav>
                                        <p:tav tm="100000">
                                          <p:val>
                                            <p:strVal val="#ppt_x"/>
                                          </p:val>
                                        </p:tav>
                                      </p:tavLst>
                                    </p:anim>
                                    <p:anim calcmode="lin" valueType="num">
                                      <p:cBhvr>
                                        <p:cTn id="69" dur="25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50"/>
                                        <p:tgtEl>
                                          <p:spTgt spid="28"/>
                                        </p:tgtEl>
                                      </p:cBhvr>
                                    </p:animEffect>
                                    <p:anim calcmode="lin" valueType="num">
                                      <p:cBhvr>
                                        <p:cTn id="74" dur="250" fill="hold"/>
                                        <p:tgtEl>
                                          <p:spTgt spid="28"/>
                                        </p:tgtEl>
                                        <p:attrNameLst>
                                          <p:attrName>ppt_x</p:attrName>
                                        </p:attrNameLst>
                                      </p:cBhvr>
                                      <p:tavLst>
                                        <p:tav tm="0">
                                          <p:val>
                                            <p:strVal val="#ppt_x"/>
                                          </p:val>
                                        </p:tav>
                                        <p:tav tm="100000">
                                          <p:val>
                                            <p:strVal val="#ppt_x"/>
                                          </p:val>
                                        </p:tav>
                                      </p:tavLst>
                                    </p:anim>
                                    <p:anim calcmode="lin" valueType="num">
                                      <p:cBhvr>
                                        <p:cTn id="75" dur="25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50"/>
                                        <p:tgtEl>
                                          <p:spTgt spid="34"/>
                                        </p:tgtEl>
                                      </p:cBhvr>
                                    </p:animEffect>
                                    <p:anim calcmode="lin" valueType="num">
                                      <p:cBhvr>
                                        <p:cTn id="80" dur="250" fill="hold"/>
                                        <p:tgtEl>
                                          <p:spTgt spid="34"/>
                                        </p:tgtEl>
                                        <p:attrNameLst>
                                          <p:attrName>ppt_x</p:attrName>
                                        </p:attrNameLst>
                                      </p:cBhvr>
                                      <p:tavLst>
                                        <p:tav tm="0">
                                          <p:val>
                                            <p:strVal val="#ppt_x"/>
                                          </p:val>
                                        </p:tav>
                                        <p:tav tm="100000">
                                          <p:val>
                                            <p:strVal val="#ppt_x"/>
                                          </p:val>
                                        </p:tav>
                                      </p:tavLst>
                                    </p:anim>
                                    <p:anim calcmode="lin" valueType="num">
                                      <p:cBhvr>
                                        <p:cTn id="81"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4" grpId="0"/>
      <p:bldP spid="15"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 name="组合 2"/>
          <p:cNvGrpSpPr/>
          <p:nvPr/>
        </p:nvGrpSpPr>
        <p:grpSpPr>
          <a:xfrm>
            <a:off x="3397865" y="3028477"/>
            <a:ext cx="6718980" cy="2835921"/>
            <a:chOff x="3548970" y="2241096"/>
            <a:chExt cx="5918880" cy="2498217"/>
          </a:xfrm>
        </p:grpSpPr>
        <p:sp>
          <p:nvSpPr>
            <p:cNvPr id="23" name="椭圆 22"/>
            <p:cNvSpPr/>
            <p:nvPr/>
          </p:nvSpPr>
          <p:spPr>
            <a:xfrm>
              <a:off x="3548970" y="2241096"/>
              <a:ext cx="465137" cy="463550"/>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noProof="1">
                  <a:latin typeface="微软雅黑" pitchFamily="34" charset="-122"/>
                  <a:ea typeface="微软雅黑" pitchFamily="34" charset="-122"/>
                </a:rPr>
                <a:t>1</a:t>
              </a:r>
              <a:endParaRPr lang="zh-CN" altLang="en-US" noProof="1">
                <a:latin typeface="微软雅黑" pitchFamily="34" charset="-122"/>
                <a:ea typeface="微软雅黑" pitchFamily="34" charset="-122"/>
              </a:endParaRPr>
            </a:p>
          </p:txBody>
        </p:sp>
        <p:sp>
          <p:nvSpPr>
            <p:cNvPr id="27" name="椭圆 26"/>
            <p:cNvSpPr/>
            <p:nvPr/>
          </p:nvSpPr>
          <p:spPr>
            <a:xfrm>
              <a:off x="3548970" y="2898321"/>
              <a:ext cx="465137" cy="465138"/>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noProof="1">
                  <a:latin typeface="微软雅黑" pitchFamily="34" charset="-122"/>
                  <a:ea typeface="微软雅黑" pitchFamily="34" charset="-122"/>
                </a:rPr>
                <a:t>2</a:t>
              </a:r>
              <a:endParaRPr lang="zh-CN" altLang="en-US" noProof="1">
                <a:latin typeface="微软雅黑" pitchFamily="34" charset="-122"/>
                <a:ea typeface="微软雅黑" pitchFamily="34" charset="-122"/>
              </a:endParaRPr>
            </a:p>
          </p:txBody>
        </p:sp>
        <p:sp>
          <p:nvSpPr>
            <p:cNvPr id="28" name="椭圆 27"/>
            <p:cNvSpPr/>
            <p:nvPr/>
          </p:nvSpPr>
          <p:spPr>
            <a:xfrm>
              <a:off x="3548970" y="3557134"/>
              <a:ext cx="465137" cy="463550"/>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noProof="1">
                  <a:latin typeface="微软雅黑" pitchFamily="34" charset="-122"/>
                  <a:ea typeface="微软雅黑" pitchFamily="34" charset="-122"/>
                </a:rPr>
                <a:t>3</a:t>
              </a:r>
              <a:endParaRPr lang="zh-CN" altLang="en-US" noProof="1">
                <a:latin typeface="微软雅黑" pitchFamily="34" charset="-122"/>
                <a:ea typeface="微软雅黑" pitchFamily="34" charset="-122"/>
              </a:endParaRPr>
            </a:p>
          </p:txBody>
        </p:sp>
        <p:sp>
          <p:nvSpPr>
            <p:cNvPr id="29" name="椭圆 28"/>
            <p:cNvSpPr/>
            <p:nvPr/>
          </p:nvSpPr>
          <p:spPr>
            <a:xfrm>
              <a:off x="3548970" y="4214359"/>
              <a:ext cx="465137" cy="465137"/>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noProof="1">
                  <a:latin typeface="微软雅黑" pitchFamily="34" charset="-122"/>
                  <a:ea typeface="微软雅黑" pitchFamily="34" charset="-122"/>
                </a:rPr>
                <a:t>4</a:t>
              </a:r>
              <a:endParaRPr lang="zh-CN" altLang="en-US" noProof="1">
                <a:latin typeface="微软雅黑" pitchFamily="34" charset="-122"/>
                <a:ea typeface="微软雅黑" pitchFamily="34" charset="-122"/>
              </a:endParaRPr>
            </a:p>
          </p:txBody>
        </p:sp>
        <p:cxnSp>
          <p:nvCxnSpPr>
            <p:cNvPr id="30" name="直接连接符 29"/>
            <p:cNvCxnSpPr/>
            <p:nvPr/>
          </p:nvCxnSpPr>
          <p:spPr>
            <a:xfrm>
              <a:off x="4168095" y="2265547"/>
              <a:ext cx="0" cy="2395537"/>
            </a:xfrm>
            <a:prstGeom prst="line">
              <a:avLst/>
            </a:prstGeom>
            <a:ln w="12700">
              <a:solidFill>
                <a:schemeClr val="bg1">
                  <a:lumMod val="65000"/>
                  <a:alpha val="69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248038" y="2249694"/>
              <a:ext cx="5219812" cy="515139"/>
            </a:xfrm>
            <a:prstGeom prst="rect">
              <a:avLst/>
            </a:prstGeom>
          </p:spPr>
          <p:txBody>
            <a:bodyPr wrap="square">
              <a:spAutoFit/>
            </a:bodyPr>
            <a:lstStyle/>
            <a:p>
              <a:pPr>
                <a:defRPr/>
              </a:pPr>
              <a:r>
                <a:rPr lang="zh-CN" altLang="en-US" sz="2000" b="1" spc="300" noProof="1">
                  <a:solidFill>
                    <a:srgbClr val="83896E"/>
                  </a:solidFill>
                  <a:latin typeface="Arial" pitchFamily="34" charset="0"/>
                  <a:ea typeface="微软雅黑" pitchFamily="34" charset="-122"/>
                  <a:sym typeface="Arial" pitchFamily="34" charset="0"/>
                </a:rPr>
                <a:t>Add a text description</a:t>
              </a:r>
              <a:endParaRPr lang="en-US" altLang="zh-CN" sz="2000" b="1" spc="300" noProof="1">
                <a:solidFill>
                  <a:srgbClr val="83896E"/>
                </a:solidFill>
                <a:latin typeface="Arial" pitchFamily="34" charset="0"/>
                <a:ea typeface="微软雅黑" pitchFamily="34" charset="-122"/>
                <a:sym typeface="Arial" pitchFamily="34" charset="0"/>
              </a:endParaRPr>
            </a:p>
            <a:p>
              <a:pPr>
                <a:defRPr/>
              </a:pPr>
              <a:r>
                <a:rPr lang="en-US" altLang="zh-CN" sz="1200" spc="300" noProof="1">
                  <a:solidFill>
                    <a:srgbClr val="83896E"/>
                  </a:solidFill>
                  <a:latin typeface="Arial" pitchFamily="34" charset="0"/>
                  <a:ea typeface="微软雅黑" pitchFamily="34" charset="-122"/>
                  <a:sym typeface="Arial" pitchFamily="34" charset="0"/>
                </a:rPr>
                <a:t>ANNUAL WORK SUMMARY</a:t>
              </a:r>
              <a:endParaRPr lang="zh-CN" altLang="en-US" sz="1050" spc="300" noProof="1">
                <a:solidFill>
                  <a:srgbClr val="83896E"/>
                </a:solidFill>
                <a:latin typeface="Arial" pitchFamily="34" charset="0"/>
                <a:ea typeface="微软雅黑" pitchFamily="34" charset="-122"/>
                <a:sym typeface="Arial" pitchFamily="34" charset="0"/>
              </a:endParaRPr>
            </a:p>
          </p:txBody>
        </p:sp>
        <p:sp>
          <p:nvSpPr>
            <p:cNvPr id="58" name="矩形 57"/>
            <p:cNvSpPr/>
            <p:nvPr/>
          </p:nvSpPr>
          <p:spPr>
            <a:xfrm>
              <a:off x="4248038" y="2895056"/>
              <a:ext cx="5219812" cy="515139"/>
            </a:xfrm>
            <a:prstGeom prst="rect">
              <a:avLst/>
            </a:prstGeom>
          </p:spPr>
          <p:txBody>
            <a:bodyPr wrap="square">
              <a:spAutoFit/>
            </a:bodyPr>
            <a:lstStyle/>
            <a:p>
              <a:pPr lvl="0">
                <a:defRPr/>
              </a:pPr>
              <a:r>
                <a:rPr lang="zh-CN" altLang="en-US" sz="2000" b="1" spc="300" noProof="1">
                  <a:solidFill>
                    <a:srgbClr val="83896E"/>
                  </a:solidFill>
                  <a:latin typeface="Arial" pitchFamily="34" charset="0"/>
                  <a:ea typeface="微软雅黑" pitchFamily="34" charset="-122"/>
                  <a:sym typeface="Arial" pitchFamily="34" charset="0"/>
                </a:rPr>
                <a:t>Add a text description</a:t>
              </a:r>
              <a:endParaRPr lang="en-US" altLang="zh-CN" sz="2000" b="1" spc="300" noProof="1">
                <a:solidFill>
                  <a:srgbClr val="83896E"/>
                </a:solidFill>
                <a:latin typeface="Arial" pitchFamily="34" charset="0"/>
                <a:ea typeface="微软雅黑" pitchFamily="34" charset="-122"/>
                <a:sym typeface="Arial" pitchFamily="34" charset="0"/>
              </a:endParaRPr>
            </a:p>
            <a:p>
              <a:pPr lvl="0">
                <a:defRPr/>
              </a:pPr>
              <a:r>
                <a:rPr lang="en-US" altLang="zh-CN" sz="1200" spc="300" noProof="1">
                  <a:solidFill>
                    <a:srgbClr val="83896E"/>
                  </a:solidFill>
                  <a:latin typeface="Arial" pitchFamily="34" charset="0"/>
                  <a:ea typeface="微软雅黑" pitchFamily="34" charset="-122"/>
                  <a:sym typeface="Arial" pitchFamily="34" charset="0"/>
                </a:rPr>
                <a:t>ANNUAL WORK SUMMARY</a:t>
              </a:r>
              <a:endParaRPr lang="zh-CN" altLang="en-US" sz="1050" spc="300" noProof="1">
                <a:solidFill>
                  <a:srgbClr val="83896E"/>
                </a:solidFill>
                <a:latin typeface="Arial" pitchFamily="34" charset="0"/>
                <a:ea typeface="微软雅黑" pitchFamily="34" charset="-122"/>
                <a:sym typeface="Arial" pitchFamily="34" charset="0"/>
              </a:endParaRPr>
            </a:p>
          </p:txBody>
        </p:sp>
        <p:sp>
          <p:nvSpPr>
            <p:cNvPr id="59" name="矩形 58"/>
            <p:cNvSpPr/>
            <p:nvPr/>
          </p:nvSpPr>
          <p:spPr>
            <a:xfrm>
              <a:off x="4248038" y="3563845"/>
              <a:ext cx="5219812" cy="515139"/>
            </a:xfrm>
            <a:prstGeom prst="rect">
              <a:avLst/>
            </a:prstGeom>
          </p:spPr>
          <p:txBody>
            <a:bodyPr wrap="square">
              <a:spAutoFit/>
            </a:bodyPr>
            <a:lstStyle/>
            <a:p>
              <a:pPr lvl="0">
                <a:defRPr/>
              </a:pPr>
              <a:r>
                <a:rPr lang="zh-CN" altLang="en-US" sz="2000" b="1" spc="300" noProof="1">
                  <a:solidFill>
                    <a:srgbClr val="83896E"/>
                  </a:solidFill>
                  <a:latin typeface="Arial" pitchFamily="34" charset="0"/>
                  <a:ea typeface="微软雅黑" pitchFamily="34" charset="-122"/>
                  <a:sym typeface="Arial" pitchFamily="34" charset="0"/>
                </a:rPr>
                <a:t>Add a text description</a:t>
              </a:r>
              <a:endParaRPr lang="en-US" altLang="zh-CN" sz="2000" b="1" spc="300" noProof="1">
                <a:solidFill>
                  <a:srgbClr val="83896E"/>
                </a:solidFill>
                <a:latin typeface="Arial" pitchFamily="34" charset="0"/>
                <a:ea typeface="微软雅黑" pitchFamily="34" charset="-122"/>
                <a:sym typeface="Arial" pitchFamily="34" charset="0"/>
              </a:endParaRPr>
            </a:p>
            <a:p>
              <a:pPr lvl="0">
                <a:defRPr/>
              </a:pPr>
              <a:r>
                <a:rPr lang="en-US" altLang="zh-CN" sz="1200" spc="300" noProof="1">
                  <a:solidFill>
                    <a:srgbClr val="83896E"/>
                  </a:solidFill>
                  <a:latin typeface="Arial" pitchFamily="34" charset="0"/>
                  <a:ea typeface="微软雅黑" pitchFamily="34" charset="-122"/>
                  <a:sym typeface="Arial" pitchFamily="34" charset="0"/>
                </a:rPr>
                <a:t>ANNUAL WORK SUMMARY</a:t>
              </a:r>
              <a:endParaRPr lang="zh-CN" altLang="en-US" sz="1050" spc="300" noProof="1">
                <a:solidFill>
                  <a:srgbClr val="83896E"/>
                </a:solidFill>
                <a:latin typeface="Arial" pitchFamily="34" charset="0"/>
                <a:ea typeface="微软雅黑" pitchFamily="34" charset="-122"/>
                <a:sym typeface="Arial" pitchFamily="34" charset="0"/>
              </a:endParaRPr>
            </a:p>
          </p:txBody>
        </p:sp>
        <p:sp>
          <p:nvSpPr>
            <p:cNvPr id="60" name="矩形 59"/>
            <p:cNvSpPr/>
            <p:nvPr/>
          </p:nvSpPr>
          <p:spPr>
            <a:xfrm>
              <a:off x="4248038" y="4224174"/>
              <a:ext cx="5219812" cy="515139"/>
            </a:xfrm>
            <a:prstGeom prst="rect">
              <a:avLst/>
            </a:prstGeom>
          </p:spPr>
          <p:txBody>
            <a:bodyPr wrap="square">
              <a:spAutoFit/>
            </a:bodyPr>
            <a:lstStyle/>
            <a:p>
              <a:pPr lvl="0">
                <a:defRPr/>
              </a:pPr>
              <a:r>
                <a:rPr lang="zh-CN" altLang="en-US" sz="2000" b="1" spc="300" noProof="1">
                  <a:solidFill>
                    <a:srgbClr val="83896E"/>
                  </a:solidFill>
                  <a:latin typeface="Arial" pitchFamily="34" charset="0"/>
                  <a:ea typeface="微软雅黑" pitchFamily="34" charset="-122"/>
                  <a:sym typeface="Arial" pitchFamily="34" charset="0"/>
                </a:rPr>
                <a:t>Add a text description</a:t>
              </a:r>
              <a:endParaRPr lang="en-US" altLang="zh-CN" sz="2000" b="1" spc="300" noProof="1">
                <a:solidFill>
                  <a:srgbClr val="83896E"/>
                </a:solidFill>
                <a:latin typeface="Arial" pitchFamily="34" charset="0"/>
                <a:ea typeface="微软雅黑" pitchFamily="34" charset="-122"/>
                <a:sym typeface="Arial" pitchFamily="34" charset="0"/>
              </a:endParaRPr>
            </a:p>
            <a:p>
              <a:pPr lvl="0">
                <a:defRPr/>
              </a:pPr>
              <a:r>
                <a:rPr lang="en-US" altLang="zh-CN" sz="1200" spc="300" noProof="1">
                  <a:solidFill>
                    <a:srgbClr val="83896E"/>
                  </a:solidFill>
                  <a:latin typeface="Arial" pitchFamily="34" charset="0"/>
                  <a:ea typeface="微软雅黑" pitchFamily="34" charset="-122"/>
                  <a:sym typeface="Arial" pitchFamily="34" charset="0"/>
                </a:rPr>
                <a:t>ANNUAL WORK SUMMARY</a:t>
              </a:r>
              <a:endParaRPr lang="zh-CN" altLang="en-US" sz="1050" spc="300" noProof="1">
                <a:solidFill>
                  <a:srgbClr val="83896E"/>
                </a:solidFill>
                <a:latin typeface="Arial" pitchFamily="34" charset="0"/>
                <a:ea typeface="微软雅黑" pitchFamily="34" charset="-122"/>
                <a:sym typeface="Arial" pitchFamily="34" charset="0"/>
              </a:endParaRPr>
            </a:p>
          </p:txBody>
        </p:sp>
      </p:grpSp>
      <p:grpSp>
        <p:nvGrpSpPr>
          <p:cNvPr id="66" name="组合 65"/>
          <p:cNvGrpSpPr/>
          <p:nvPr/>
        </p:nvGrpSpPr>
        <p:grpSpPr bwMode="auto">
          <a:xfrm>
            <a:off x="5257800" y="-19049"/>
            <a:ext cx="1676400" cy="2389592"/>
            <a:chOff x="5547360" y="57150"/>
            <a:chExt cx="1097280" cy="2670810"/>
          </a:xfrm>
        </p:grpSpPr>
        <p:sp>
          <p:nvSpPr>
            <p:cNvPr id="67" name="矩形 66"/>
            <p:cNvSpPr/>
            <p:nvPr/>
          </p:nvSpPr>
          <p:spPr>
            <a:xfrm>
              <a:off x="5547360" y="57150"/>
              <a:ext cx="1097280" cy="2670810"/>
            </a:xfrm>
            <a:prstGeom prst="rect">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68" name="组合 15"/>
            <p:cNvGrpSpPr/>
            <p:nvPr/>
          </p:nvGrpSpPr>
          <p:grpSpPr bwMode="auto">
            <a:xfrm>
              <a:off x="5853646" y="503969"/>
              <a:ext cx="490207" cy="1835171"/>
              <a:chOff x="5759698" y="1022582"/>
              <a:chExt cx="490207" cy="1835171"/>
            </a:xfrm>
          </p:grpSpPr>
          <p:grpSp>
            <p:nvGrpSpPr>
              <p:cNvPr id="71" name="组合 13"/>
              <p:cNvGrpSpPr/>
              <p:nvPr/>
            </p:nvGrpSpPr>
            <p:grpSpPr bwMode="auto">
              <a:xfrm>
                <a:off x="5759698" y="1022582"/>
                <a:ext cx="490207" cy="1835171"/>
                <a:chOff x="5461317" y="1022582"/>
                <a:chExt cx="490207" cy="1835171"/>
              </a:xfrm>
            </p:grpSpPr>
            <p:sp>
              <p:nvSpPr>
                <p:cNvPr id="73" name="矩形 12"/>
                <p:cNvSpPr>
                  <a:spLocks noChangeArrowheads="1"/>
                </p:cNvSpPr>
                <p:nvPr/>
              </p:nvSpPr>
              <p:spPr bwMode="auto">
                <a:xfrm>
                  <a:off x="5461317" y="1022582"/>
                  <a:ext cx="490204" cy="8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400" dirty="0">
                      <a:solidFill>
                        <a:schemeClr val="bg1"/>
                      </a:solidFill>
                      <a:latin typeface="华文行楷" charset="0"/>
                      <a:ea typeface="华文行楷" charset="0"/>
                    </a:rPr>
                    <a:t>目</a:t>
                  </a:r>
                </a:p>
              </p:txBody>
            </p:sp>
            <p:sp>
              <p:nvSpPr>
                <p:cNvPr id="74" name="矩形 33"/>
                <p:cNvSpPr>
                  <a:spLocks noChangeArrowheads="1"/>
                </p:cNvSpPr>
                <p:nvPr/>
              </p:nvSpPr>
              <p:spPr bwMode="auto">
                <a:xfrm>
                  <a:off x="5461319" y="1997761"/>
                  <a:ext cx="490205" cy="8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400" dirty="0">
                      <a:solidFill>
                        <a:schemeClr val="bg1"/>
                      </a:solidFill>
                      <a:latin typeface="华文行楷" charset="0"/>
                      <a:ea typeface="华文行楷" charset="0"/>
                    </a:rPr>
                    <a:t>录</a:t>
                  </a:r>
                </a:p>
              </p:txBody>
            </p:sp>
          </p:grpSp>
          <p:sp>
            <p:nvSpPr>
              <p:cNvPr id="72" name="椭圆 71"/>
              <p:cNvSpPr/>
              <p:nvPr/>
            </p:nvSpPr>
            <p:spPr>
              <a:xfrm>
                <a:off x="5959770" y="1871799"/>
                <a:ext cx="85426" cy="137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grpSp>
        <p:sp>
          <p:nvSpPr>
            <p:cNvPr id="69" name="矩形 68"/>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14:presetBounceEnd="7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70000">
                                          <p:cBhvr additive="base">
                                            <p:cTn id="17" dur="750" fill="hold"/>
                                            <p:tgtEl>
                                              <p:spTgt spid="3"/>
                                            </p:tgtEl>
                                            <p:attrNameLst>
                                              <p:attrName>ppt_x</p:attrName>
                                            </p:attrNameLst>
                                          </p:cBhvr>
                                          <p:tavLst>
                                            <p:tav tm="0">
                                              <p:val>
                                                <p:strVal val="0-#ppt_w/2"/>
                                              </p:val>
                                            </p:tav>
                                            <p:tav tm="100000">
                                              <p:val>
                                                <p:strVal val="#ppt_x"/>
                                              </p:val>
                                            </p:tav>
                                          </p:tavLst>
                                        </p:anim>
                                        <p:anim calcmode="lin" valueType="num" p14:bounceEnd="70000">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bwMode="auto">
          <a:xfrm>
            <a:off x="5257800" y="-19049"/>
            <a:ext cx="1676400" cy="2389592"/>
            <a:chOff x="5547360" y="57150"/>
            <a:chExt cx="1097280" cy="2670810"/>
          </a:xfrm>
        </p:grpSpPr>
        <p:sp>
          <p:nvSpPr>
            <p:cNvPr id="13" name="矩形 12"/>
            <p:cNvSpPr/>
            <p:nvPr/>
          </p:nvSpPr>
          <p:spPr>
            <a:xfrm>
              <a:off x="5547360" y="57150"/>
              <a:ext cx="1097280" cy="2670810"/>
            </a:xfrm>
            <a:prstGeom prst="rect">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12"/>
            <p:cNvSpPr>
              <a:spLocks noChangeArrowheads="1"/>
            </p:cNvSpPr>
            <p:nvPr/>
          </p:nvSpPr>
          <p:spPr bwMode="auto">
            <a:xfrm>
              <a:off x="5927496" y="824959"/>
              <a:ext cx="335966" cy="11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000" dirty="0">
                  <a:solidFill>
                    <a:schemeClr val="bg1"/>
                  </a:solidFill>
                  <a:latin typeface="华文行楷" charset="0"/>
                  <a:ea typeface="华文行楷" charset="0"/>
                </a:rPr>
                <a:t>4</a:t>
              </a:r>
              <a:endParaRPr lang="zh-CN" altLang="en-US" sz="6000" dirty="0">
                <a:solidFill>
                  <a:schemeClr val="bg1"/>
                </a:solidFill>
                <a:latin typeface="华文行楷" charset="0"/>
                <a:ea typeface="华文行楷" charset="0"/>
              </a:endParaRPr>
            </a:p>
          </p:txBody>
        </p:sp>
        <p:sp>
          <p:nvSpPr>
            <p:cNvPr id="21" name="矩形 20"/>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8" name="矩形 27"/>
          <p:cNvSpPr/>
          <p:nvPr/>
        </p:nvSpPr>
        <p:spPr>
          <a:xfrm>
            <a:off x="3979338" y="3359135"/>
            <a:ext cx="5553961" cy="830997"/>
          </a:xfrm>
          <a:prstGeom prst="rect">
            <a:avLst/>
          </a:prstGeom>
        </p:spPr>
        <p:txBody>
          <a:bodyPr wrap="square" lIns="0" tIns="0" rIns="0" bIns="0">
            <a:spAutoFit/>
          </a:bodyPr>
          <a:lstStyle/>
          <a:p>
            <a:pPr eaLnBrk="1" hangingPunct="1">
              <a:defRPr/>
            </a:pPr>
            <a:r>
              <a:rPr lang="zh-CN" altLang="en-US" sz="5400" noProof="1">
                <a:solidFill>
                  <a:srgbClr val="83896E"/>
                </a:solidFill>
                <a:latin typeface="华文行楷" charset="0"/>
                <a:ea typeface="华文行楷" charset="0"/>
                <a:cs typeface="+mn-ea"/>
                <a:sym typeface="Arial" pitchFamily="34" charset="0"/>
              </a:rPr>
              <a:t>Add a title description</a:t>
            </a:r>
          </a:p>
        </p:txBody>
      </p:sp>
      <p:sp>
        <p:nvSpPr>
          <p:cNvPr id="29" name="TextBox 11"/>
          <p:cNvSpPr txBox="1"/>
          <p:nvPr/>
        </p:nvSpPr>
        <p:spPr>
          <a:xfrm>
            <a:off x="3778861" y="42336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
        <p:nvSpPr>
          <p:cNvPr id="30" name="TextBox 11"/>
          <p:cNvSpPr txBox="1"/>
          <p:nvPr/>
        </p:nvSpPr>
        <p:spPr>
          <a:xfrm>
            <a:off x="3778861" y="45511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4*#ppt_w"/>
                                          </p:val>
                                        </p:tav>
                                        <p:tav tm="100000">
                                          <p:val>
                                            <p:strVal val="#ppt_w"/>
                                          </p:val>
                                        </p:tav>
                                      </p:tavLst>
                                    </p:anim>
                                    <p:anim calcmode="lin" valueType="num">
                                      <p:cBhvr>
                                        <p:cTn id="18" dur="500" fill="hold"/>
                                        <p:tgtEl>
                                          <p:spTgt spid="28"/>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椭圆 6"/>
          <p:cNvSpPr/>
          <p:nvPr/>
        </p:nvSpPr>
        <p:spPr>
          <a:xfrm>
            <a:off x="5342576" y="3061809"/>
            <a:ext cx="2673430" cy="2673430"/>
          </a:xfrm>
          <a:prstGeom prst="ellipse">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787989" y="1952635"/>
            <a:ext cx="3782604" cy="3782604"/>
          </a:xfrm>
          <a:prstGeom prst="ellipse">
            <a:avLst/>
          </a:prstGeom>
          <a:noFill/>
          <a:ln w="254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550319" y="4157496"/>
            <a:ext cx="638629" cy="638629"/>
          </a:xfrm>
          <a:prstGeom prst="ellipse">
            <a:avLst/>
          </a:prstGeom>
          <a:solidFill>
            <a:srgbClr val="A64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169634" y="4153412"/>
            <a:ext cx="638629" cy="638629"/>
          </a:xfrm>
          <a:prstGeom prst="ellipse">
            <a:avLst/>
          </a:prstGeom>
          <a:solidFill>
            <a:srgbClr val="8389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006071" y="2918566"/>
            <a:ext cx="965753" cy="965753"/>
          </a:xfrm>
          <a:prstGeom prst="ellipse">
            <a:avLst/>
          </a:prstGeom>
          <a:solidFill>
            <a:srgbClr val="A64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86758" y="2918566"/>
            <a:ext cx="965753" cy="965753"/>
          </a:xfrm>
          <a:prstGeom prst="ellipse">
            <a:avLst/>
          </a:prstGeom>
          <a:solidFill>
            <a:srgbClr val="8389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52255" y="1589118"/>
            <a:ext cx="1376952" cy="1376952"/>
          </a:xfrm>
          <a:prstGeom prst="ellipse">
            <a:avLst/>
          </a:prstGeom>
          <a:solidFill>
            <a:srgbClr val="A64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89025" y="1595282"/>
            <a:ext cx="1376952" cy="1376952"/>
          </a:xfrm>
          <a:prstGeom prst="ellipse">
            <a:avLst/>
          </a:prstGeom>
          <a:solidFill>
            <a:srgbClr val="8389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5"/>
          <p:cNvSpPr txBox="1"/>
          <p:nvPr/>
        </p:nvSpPr>
        <p:spPr>
          <a:xfrm>
            <a:off x="4406597" y="3109054"/>
            <a:ext cx="742511" cy="584775"/>
          </a:xfrm>
          <a:prstGeom prst="rect">
            <a:avLst/>
          </a:prstGeom>
          <a:noFill/>
          <a:effectLst/>
        </p:spPr>
        <p:txBody>
          <a:bodyPr wrap="none" rtlCol="0">
            <a:spAutoFit/>
          </a:bodyPr>
          <a:lstStyle/>
          <a:p>
            <a:r>
              <a:rPr lang="en-US" altLang="zh-CN" sz="3200" b="1" dirty="0">
                <a:solidFill>
                  <a:schemeClr val="bg1"/>
                </a:solidFill>
              </a:rPr>
              <a:t>  </a:t>
            </a:r>
            <a:r>
              <a:rPr lang="en-US" altLang="zh-CN" sz="2800" dirty="0">
                <a:solidFill>
                  <a:srgbClr val="FBFBFC"/>
                </a:solidFill>
                <a:latin typeface="Impact" pitchFamily="34" charset="0"/>
              </a:rPr>
              <a:t>02</a:t>
            </a:r>
            <a:endParaRPr lang="en-US" altLang="zh-CN" sz="2000" dirty="0">
              <a:solidFill>
                <a:srgbClr val="FBFBFC"/>
              </a:solidFill>
              <a:latin typeface="Impact" pitchFamily="34" charset="0"/>
            </a:endParaRPr>
          </a:p>
        </p:txBody>
      </p:sp>
      <p:sp>
        <p:nvSpPr>
          <p:cNvPr id="19" name="文本框 26"/>
          <p:cNvSpPr txBox="1"/>
          <p:nvPr/>
        </p:nvSpPr>
        <p:spPr>
          <a:xfrm>
            <a:off x="8016006" y="3109054"/>
            <a:ext cx="755335" cy="584775"/>
          </a:xfrm>
          <a:prstGeom prst="rect">
            <a:avLst/>
          </a:prstGeom>
          <a:noFill/>
          <a:effectLst/>
        </p:spPr>
        <p:txBody>
          <a:bodyPr wrap="none" rtlCol="0">
            <a:spAutoFit/>
          </a:bodyPr>
          <a:lstStyle/>
          <a:p>
            <a:r>
              <a:rPr lang="en-US" altLang="zh-CN" sz="3200" b="1" dirty="0">
                <a:solidFill>
                  <a:schemeClr val="bg1"/>
                </a:solidFill>
              </a:rPr>
              <a:t>  </a:t>
            </a:r>
            <a:r>
              <a:rPr lang="en-US" altLang="zh-CN" sz="2800" dirty="0">
                <a:solidFill>
                  <a:srgbClr val="FBFBFC"/>
                </a:solidFill>
                <a:latin typeface="Impact" pitchFamily="34" charset="0"/>
              </a:rPr>
              <a:t>05</a:t>
            </a:r>
            <a:endParaRPr lang="en-US" altLang="zh-CN" sz="2000" dirty="0">
              <a:solidFill>
                <a:srgbClr val="FBFBFC"/>
              </a:solidFill>
              <a:latin typeface="Impact" pitchFamily="34" charset="0"/>
            </a:endParaRPr>
          </a:p>
        </p:txBody>
      </p:sp>
      <p:sp>
        <p:nvSpPr>
          <p:cNvPr id="20" name="文本框 27"/>
          <p:cNvSpPr txBox="1"/>
          <p:nvPr/>
        </p:nvSpPr>
        <p:spPr>
          <a:xfrm>
            <a:off x="4435693" y="4160457"/>
            <a:ext cx="606256" cy="584775"/>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Impact" pitchFamily="34" charset="0"/>
              </a:rPr>
              <a:t>01</a:t>
            </a:r>
            <a:endParaRPr lang="en-US" altLang="zh-CN" sz="1600" dirty="0">
              <a:solidFill>
                <a:schemeClr val="bg1"/>
              </a:solidFill>
              <a:latin typeface="Impact" pitchFamily="34" charset="0"/>
            </a:endParaRPr>
          </a:p>
        </p:txBody>
      </p:sp>
      <p:sp>
        <p:nvSpPr>
          <p:cNvPr id="21" name="文本框 28"/>
          <p:cNvSpPr txBox="1"/>
          <p:nvPr/>
        </p:nvSpPr>
        <p:spPr>
          <a:xfrm>
            <a:off x="8069706" y="4164919"/>
            <a:ext cx="647934" cy="584775"/>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Impact" pitchFamily="34" charset="0"/>
              </a:rPr>
              <a:t>06</a:t>
            </a:r>
            <a:endParaRPr lang="en-US" altLang="zh-CN" sz="1600" dirty="0">
              <a:solidFill>
                <a:schemeClr val="bg1"/>
              </a:solidFill>
              <a:latin typeface="Impact" pitchFamily="34" charset="0"/>
            </a:endParaRPr>
          </a:p>
        </p:txBody>
      </p:sp>
      <p:sp>
        <p:nvSpPr>
          <p:cNvPr id="22" name="文本框 29"/>
          <p:cNvSpPr txBox="1"/>
          <p:nvPr/>
        </p:nvSpPr>
        <p:spPr>
          <a:xfrm>
            <a:off x="5169808" y="1892873"/>
            <a:ext cx="973343" cy="769441"/>
          </a:xfrm>
          <a:prstGeom prst="rect">
            <a:avLst/>
          </a:prstGeom>
          <a:noFill/>
          <a:effectLst/>
        </p:spPr>
        <p:txBody>
          <a:bodyPr wrap="none" rtlCol="0">
            <a:spAutoFit/>
          </a:bodyPr>
          <a:lstStyle/>
          <a:p>
            <a:r>
              <a:rPr lang="en-US" altLang="zh-CN" sz="3200" b="1" dirty="0">
                <a:solidFill>
                  <a:schemeClr val="bg1"/>
                </a:solidFill>
              </a:rPr>
              <a:t>  </a:t>
            </a:r>
            <a:r>
              <a:rPr lang="en-US" altLang="zh-CN" sz="4400" dirty="0">
                <a:solidFill>
                  <a:schemeClr val="bg1"/>
                </a:solidFill>
                <a:latin typeface="Impact" pitchFamily="34" charset="0"/>
              </a:rPr>
              <a:t>03</a:t>
            </a:r>
            <a:endParaRPr lang="en-US" altLang="zh-CN" sz="3600" dirty="0">
              <a:solidFill>
                <a:schemeClr val="bg1"/>
              </a:solidFill>
              <a:latin typeface="Impact" pitchFamily="34" charset="0"/>
            </a:endParaRPr>
          </a:p>
        </p:txBody>
      </p:sp>
      <p:sp>
        <p:nvSpPr>
          <p:cNvPr id="23" name="文本框 30"/>
          <p:cNvSpPr txBox="1"/>
          <p:nvPr/>
        </p:nvSpPr>
        <p:spPr>
          <a:xfrm>
            <a:off x="7010010" y="1879380"/>
            <a:ext cx="955711" cy="769441"/>
          </a:xfrm>
          <a:prstGeom prst="rect">
            <a:avLst/>
          </a:prstGeom>
          <a:noFill/>
          <a:effectLst/>
        </p:spPr>
        <p:txBody>
          <a:bodyPr wrap="none" rtlCol="0">
            <a:spAutoFit/>
          </a:bodyPr>
          <a:lstStyle/>
          <a:p>
            <a:r>
              <a:rPr lang="en-US" altLang="zh-CN" sz="3200" b="1" dirty="0">
                <a:solidFill>
                  <a:schemeClr val="bg1"/>
                </a:solidFill>
              </a:rPr>
              <a:t>  </a:t>
            </a:r>
            <a:r>
              <a:rPr lang="en-US" altLang="zh-CN" sz="4400" dirty="0">
                <a:solidFill>
                  <a:schemeClr val="bg1"/>
                </a:solidFill>
                <a:latin typeface="Impact" pitchFamily="34" charset="0"/>
              </a:rPr>
              <a:t>04</a:t>
            </a:r>
            <a:endParaRPr lang="en-US" altLang="zh-CN" sz="3600" dirty="0">
              <a:solidFill>
                <a:schemeClr val="bg1"/>
              </a:solidFill>
              <a:latin typeface="Impact" pitchFamily="34" charset="0"/>
            </a:endParaRPr>
          </a:p>
        </p:txBody>
      </p:sp>
      <p:sp>
        <p:nvSpPr>
          <p:cNvPr id="24" name="文本框 31"/>
          <p:cNvSpPr txBox="1"/>
          <p:nvPr/>
        </p:nvSpPr>
        <p:spPr>
          <a:xfrm>
            <a:off x="2152420" y="1499883"/>
            <a:ext cx="2569934" cy="861774"/>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get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25" name="文本框 32"/>
          <p:cNvSpPr txBox="1"/>
          <p:nvPr/>
        </p:nvSpPr>
        <p:spPr>
          <a:xfrm>
            <a:off x="1506659" y="2811926"/>
            <a:ext cx="2569934" cy="861774"/>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get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26" name="文本框 33"/>
          <p:cNvSpPr txBox="1"/>
          <p:nvPr/>
        </p:nvSpPr>
        <p:spPr>
          <a:xfrm>
            <a:off x="1658907" y="4011373"/>
            <a:ext cx="2569934" cy="861774"/>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get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27" name="文本框 34"/>
          <p:cNvSpPr txBox="1"/>
          <p:nvPr/>
        </p:nvSpPr>
        <p:spPr>
          <a:xfrm>
            <a:off x="9212734" y="4010117"/>
            <a:ext cx="2569934" cy="861774"/>
          </a:xfrm>
          <a:prstGeom prst="rect">
            <a:avLst/>
          </a:prstGeom>
          <a:noFill/>
          <a:effectLst/>
        </p:spPr>
        <p:txBody>
          <a:bodyPr wrap="none" rtlCol="0">
            <a:spAutoFit/>
          </a:bodyPr>
          <a:lstStyle/>
          <a:p>
            <a:r>
              <a:rPr lang="en-US" altLang="zh-CN" sz="2800" b="1" dirty="0">
                <a:solidFill>
                  <a:schemeClr val="bg1">
                    <a:lumMod val="50000"/>
                  </a:schemeClr>
                </a:solidFill>
                <a:latin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get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28" name="文本框 35"/>
          <p:cNvSpPr txBox="1"/>
          <p:nvPr/>
        </p:nvSpPr>
        <p:spPr>
          <a:xfrm>
            <a:off x="9338398" y="2811926"/>
            <a:ext cx="2569934" cy="800219"/>
          </a:xfrm>
          <a:prstGeom prst="rect">
            <a:avLst/>
          </a:prstGeom>
          <a:noFill/>
          <a:effectLst/>
        </p:spPr>
        <p:txBody>
          <a:bodyPr wrap="none" rtlCol="0">
            <a:spAutoFit/>
          </a:bodyPr>
          <a:lstStyle/>
          <a:p>
            <a:r>
              <a:rPr lang="en-US" altLang="zh-CN" sz="2400" b="1" dirty="0">
                <a:solidFill>
                  <a:schemeClr val="bg1">
                    <a:lumMod val="50000"/>
                  </a:schemeClr>
                </a:solidFill>
                <a:latin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get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endParaRPr lang="en-US" altLang="zh-CN" sz="1400" dirty="0">
              <a:solidFill>
                <a:schemeClr val="bg1">
                  <a:lumMod val="50000"/>
                </a:schemeClr>
              </a:solidFill>
              <a:latin typeface="方正姚体" pitchFamily="2" charset="-122"/>
              <a:ea typeface="方正姚体" pitchFamily="2" charset="-122"/>
            </a:endParaRPr>
          </a:p>
        </p:txBody>
      </p:sp>
      <p:sp>
        <p:nvSpPr>
          <p:cNvPr id="29" name="文本框 36"/>
          <p:cNvSpPr txBox="1"/>
          <p:nvPr/>
        </p:nvSpPr>
        <p:spPr>
          <a:xfrm>
            <a:off x="8687588" y="1493672"/>
            <a:ext cx="2569934" cy="800219"/>
          </a:xfrm>
          <a:prstGeom prst="rect">
            <a:avLst/>
          </a:prstGeom>
          <a:noFill/>
          <a:effectLst/>
        </p:spPr>
        <p:txBody>
          <a:bodyPr wrap="none" rtlCol="0">
            <a:spAutoFit/>
          </a:bodyPr>
          <a:lstStyle/>
          <a:p>
            <a:r>
              <a:rPr lang="en-US" altLang="zh-CN" sz="2400" b="1" dirty="0">
                <a:solidFill>
                  <a:schemeClr val="bg1">
                    <a:lumMod val="50000"/>
                  </a:schemeClr>
                </a:solidFill>
                <a:latin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THEN TEMPLATE</a:t>
            </a:r>
            <a:endParaRPr lang="en-US" altLang="zh-CN" sz="1000" b="1"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Click here to get you to the center of the  </a:t>
            </a:r>
          </a:p>
          <a:p>
            <a:r>
              <a:rPr lang="en-US" altLang="zh-CN" sz="1100" dirty="0">
                <a:solidFill>
                  <a:schemeClr val="bg1">
                    <a:lumMod val="50000"/>
                  </a:schemeClr>
                </a:solidFill>
                <a:latin typeface="方正姚体" pitchFamily="2" charset="-122"/>
                <a:ea typeface="方正姚体" pitchFamily="2" charset="-122"/>
              </a:rPr>
              <a:t>narrative thought</a:t>
            </a:r>
            <a:endParaRPr lang="en-US" altLang="zh-CN" sz="1400" dirty="0">
              <a:solidFill>
                <a:schemeClr val="bg1">
                  <a:lumMod val="50000"/>
                </a:schemeClr>
              </a:solidFill>
              <a:latin typeface="方正姚体" pitchFamily="2" charset="-122"/>
              <a:ea typeface="方正姚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50"/>
                                        <p:tgtEl>
                                          <p:spTgt spid="19"/>
                                        </p:tgtEl>
                                      </p:cBhvr>
                                    </p:animEffect>
                                    <p:anim calcmode="lin" valueType="num">
                                      <p:cBhvr>
                                        <p:cTn id="68" dur="250" fill="hold"/>
                                        <p:tgtEl>
                                          <p:spTgt spid="19"/>
                                        </p:tgtEl>
                                        <p:attrNameLst>
                                          <p:attrName>ppt_x</p:attrName>
                                        </p:attrNameLst>
                                      </p:cBhvr>
                                      <p:tavLst>
                                        <p:tav tm="0">
                                          <p:val>
                                            <p:strVal val="#ppt_x"/>
                                          </p:val>
                                        </p:tav>
                                        <p:tav tm="100000">
                                          <p:val>
                                            <p:strVal val="#ppt_x"/>
                                          </p:val>
                                        </p:tav>
                                      </p:tavLst>
                                    </p:anim>
                                    <p:anim calcmode="lin" valueType="num">
                                      <p:cBhvr>
                                        <p:cTn id="69" dur="25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250"/>
                                        <p:tgtEl>
                                          <p:spTgt spid="20"/>
                                        </p:tgtEl>
                                      </p:cBhvr>
                                    </p:animEffect>
                                    <p:anim calcmode="lin" valueType="num">
                                      <p:cBhvr>
                                        <p:cTn id="74" dur="250" fill="hold"/>
                                        <p:tgtEl>
                                          <p:spTgt spid="20"/>
                                        </p:tgtEl>
                                        <p:attrNameLst>
                                          <p:attrName>ppt_x</p:attrName>
                                        </p:attrNameLst>
                                      </p:cBhvr>
                                      <p:tavLst>
                                        <p:tav tm="0">
                                          <p:val>
                                            <p:strVal val="#ppt_x"/>
                                          </p:val>
                                        </p:tav>
                                        <p:tav tm="100000">
                                          <p:val>
                                            <p:strVal val="#ppt_x"/>
                                          </p:val>
                                        </p:tav>
                                      </p:tavLst>
                                    </p:anim>
                                    <p:anim calcmode="lin" valueType="num">
                                      <p:cBhvr>
                                        <p:cTn id="75" dur="25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anim calcmode="lin" valueType="num">
                                      <p:cBhvr>
                                        <p:cTn id="80" dur="250" fill="hold"/>
                                        <p:tgtEl>
                                          <p:spTgt spid="21"/>
                                        </p:tgtEl>
                                        <p:attrNameLst>
                                          <p:attrName>ppt_x</p:attrName>
                                        </p:attrNameLst>
                                      </p:cBhvr>
                                      <p:tavLst>
                                        <p:tav tm="0">
                                          <p:val>
                                            <p:strVal val="#ppt_x"/>
                                          </p:val>
                                        </p:tav>
                                        <p:tav tm="100000">
                                          <p:val>
                                            <p:strVal val="#ppt_x"/>
                                          </p:val>
                                        </p:tav>
                                      </p:tavLst>
                                    </p:anim>
                                    <p:anim calcmode="lin" valueType="num">
                                      <p:cBhvr>
                                        <p:cTn id="81" dur="25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250"/>
                                        <p:tgtEl>
                                          <p:spTgt spid="22"/>
                                        </p:tgtEl>
                                      </p:cBhvr>
                                    </p:animEffect>
                                    <p:anim calcmode="lin" valueType="num">
                                      <p:cBhvr>
                                        <p:cTn id="86" dur="250" fill="hold"/>
                                        <p:tgtEl>
                                          <p:spTgt spid="22"/>
                                        </p:tgtEl>
                                        <p:attrNameLst>
                                          <p:attrName>ppt_x</p:attrName>
                                        </p:attrNameLst>
                                      </p:cBhvr>
                                      <p:tavLst>
                                        <p:tav tm="0">
                                          <p:val>
                                            <p:strVal val="#ppt_x"/>
                                          </p:val>
                                        </p:tav>
                                        <p:tav tm="100000">
                                          <p:val>
                                            <p:strVal val="#ppt_x"/>
                                          </p:val>
                                        </p:tav>
                                      </p:tavLst>
                                    </p:anim>
                                    <p:anim calcmode="lin" valueType="num">
                                      <p:cBhvr>
                                        <p:cTn id="87" dur="25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250"/>
                                        <p:tgtEl>
                                          <p:spTgt spid="23"/>
                                        </p:tgtEl>
                                      </p:cBhvr>
                                    </p:animEffect>
                                    <p:anim calcmode="lin" valueType="num">
                                      <p:cBhvr>
                                        <p:cTn id="92" dur="250" fill="hold"/>
                                        <p:tgtEl>
                                          <p:spTgt spid="23"/>
                                        </p:tgtEl>
                                        <p:attrNameLst>
                                          <p:attrName>ppt_x</p:attrName>
                                        </p:attrNameLst>
                                      </p:cBhvr>
                                      <p:tavLst>
                                        <p:tav tm="0">
                                          <p:val>
                                            <p:strVal val="#ppt_x"/>
                                          </p:val>
                                        </p:tav>
                                        <p:tav tm="100000">
                                          <p:val>
                                            <p:strVal val="#ppt_x"/>
                                          </p:val>
                                        </p:tav>
                                      </p:tavLst>
                                    </p:anim>
                                    <p:anim calcmode="lin" valueType="num">
                                      <p:cBhvr>
                                        <p:cTn id="93" dur="250" fill="hold"/>
                                        <p:tgtEl>
                                          <p:spTgt spid="23"/>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250"/>
                                        <p:tgtEl>
                                          <p:spTgt spid="24"/>
                                        </p:tgtEl>
                                      </p:cBhvr>
                                    </p:animEffect>
                                    <p:anim calcmode="lin" valueType="num">
                                      <p:cBhvr>
                                        <p:cTn id="98" dur="250" fill="hold"/>
                                        <p:tgtEl>
                                          <p:spTgt spid="24"/>
                                        </p:tgtEl>
                                        <p:attrNameLst>
                                          <p:attrName>ppt_x</p:attrName>
                                        </p:attrNameLst>
                                      </p:cBhvr>
                                      <p:tavLst>
                                        <p:tav tm="0">
                                          <p:val>
                                            <p:strVal val="#ppt_x"/>
                                          </p:val>
                                        </p:tav>
                                        <p:tav tm="100000">
                                          <p:val>
                                            <p:strVal val="#ppt_x"/>
                                          </p:val>
                                        </p:tav>
                                      </p:tavLst>
                                    </p:anim>
                                    <p:anim calcmode="lin" valueType="num">
                                      <p:cBhvr>
                                        <p:cTn id="99" dur="250" fill="hold"/>
                                        <p:tgtEl>
                                          <p:spTgt spid="24"/>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250"/>
                                        <p:tgtEl>
                                          <p:spTgt spid="25"/>
                                        </p:tgtEl>
                                      </p:cBhvr>
                                    </p:animEffect>
                                    <p:anim calcmode="lin" valueType="num">
                                      <p:cBhvr>
                                        <p:cTn id="104" dur="250" fill="hold"/>
                                        <p:tgtEl>
                                          <p:spTgt spid="25"/>
                                        </p:tgtEl>
                                        <p:attrNameLst>
                                          <p:attrName>ppt_x</p:attrName>
                                        </p:attrNameLst>
                                      </p:cBhvr>
                                      <p:tavLst>
                                        <p:tav tm="0">
                                          <p:val>
                                            <p:strVal val="#ppt_x"/>
                                          </p:val>
                                        </p:tav>
                                        <p:tav tm="100000">
                                          <p:val>
                                            <p:strVal val="#ppt_x"/>
                                          </p:val>
                                        </p:tav>
                                      </p:tavLst>
                                    </p:anim>
                                    <p:anim calcmode="lin" valueType="num">
                                      <p:cBhvr>
                                        <p:cTn id="105" dur="25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250"/>
                                        <p:tgtEl>
                                          <p:spTgt spid="26"/>
                                        </p:tgtEl>
                                      </p:cBhvr>
                                    </p:animEffect>
                                    <p:anim calcmode="lin" valueType="num">
                                      <p:cBhvr>
                                        <p:cTn id="110" dur="250" fill="hold"/>
                                        <p:tgtEl>
                                          <p:spTgt spid="26"/>
                                        </p:tgtEl>
                                        <p:attrNameLst>
                                          <p:attrName>ppt_x</p:attrName>
                                        </p:attrNameLst>
                                      </p:cBhvr>
                                      <p:tavLst>
                                        <p:tav tm="0">
                                          <p:val>
                                            <p:strVal val="#ppt_x"/>
                                          </p:val>
                                        </p:tav>
                                        <p:tav tm="100000">
                                          <p:val>
                                            <p:strVal val="#ppt_x"/>
                                          </p:val>
                                        </p:tav>
                                      </p:tavLst>
                                    </p:anim>
                                    <p:anim calcmode="lin" valueType="num">
                                      <p:cBhvr>
                                        <p:cTn id="111" dur="25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42"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50"/>
                                        <p:tgtEl>
                                          <p:spTgt spid="27"/>
                                        </p:tgtEl>
                                      </p:cBhvr>
                                    </p:animEffect>
                                    <p:anim calcmode="lin" valueType="num">
                                      <p:cBhvr>
                                        <p:cTn id="116" dur="250" fill="hold"/>
                                        <p:tgtEl>
                                          <p:spTgt spid="27"/>
                                        </p:tgtEl>
                                        <p:attrNameLst>
                                          <p:attrName>ppt_x</p:attrName>
                                        </p:attrNameLst>
                                      </p:cBhvr>
                                      <p:tavLst>
                                        <p:tav tm="0">
                                          <p:val>
                                            <p:strVal val="#ppt_x"/>
                                          </p:val>
                                        </p:tav>
                                        <p:tav tm="100000">
                                          <p:val>
                                            <p:strVal val="#ppt_x"/>
                                          </p:val>
                                        </p:tav>
                                      </p:tavLst>
                                    </p:anim>
                                    <p:anim calcmode="lin" valueType="num">
                                      <p:cBhvr>
                                        <p:cTn id="117" dur="250" fill="hold"/>
                                        <p:tgtEl>
                                          <p:spTgt spid="27"/>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250"/>
                                        <p:tgtEl>
                                          <p:spTgt spid="28"/>
                                        </p:tgtEl>
                                      </p:cBhvr>
                                    </p:animEffect>
                                    <p:anim calcmode="lin" valueType="num">
                                      <p:cBhvr>
                                        <p:cTn id="122" dur="250" fill="hold"/>
                                        <p:tgtEl>
                                          <p:spTgt spid="28"/>
                                        </p:tgtEl>
                                        <p:attrNameLst>
                                          <p:attrName>ppt_x</p:attrName>
                                        </p:attrNameLst>
                                      </p:cBhvr>
                                      <p:tavLst>
                                        <p:tav tm="0">
                                          <p:val>
                                            <p:strVal val="#ppt_x"/>
                                          </p:val>
                                        </p:tav>
                                        <p:tav tm="100000">
                                          <p:val>
                                            <p:strVal val="#ppt_x"/>
                                          </p:val>
                                        </p:tav>
                                      </p:tavLst>
                                    </p:anim>
                                    <p:anim calcmode="lin" valueType="num">
                                      <p:cBhvr>
                                        <p:cTn id="123" dur="250" fill="hold"/>
                                        <p:tgtEl>
                                          <p:spTgt spid="28"/>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250"/>
                                        <p:tgtEl>
                                          <p:spTgt spid="29"/>
                                        </p:tgtEl>
                                      </p:cBhvr>
                                    </p:animEffect>
                                    <p:anim calcmode="lin" valueType="num">
                                      <p:cBhvr>
                                        <p:cTn id="128" dur="250" fill="hold"/>
                                        <p:tgtEl>
                                          <p:spTgt spid="29"/>
                                        </p:tgtEl>
                                        <p:attrNameLst>
                                          <p:attrName>ppt_x</p:attrName>
                                        </p:attrNameLst>
                                      </p:cBhvr>
                                      <p:tavLst>
                                        <p:tav tm="0">
                                          <p:val>
                                            <p:strVal val="#ppt_x"/>
                                          </p:val>
                                        </p:tav>
                                        <p:tav tm="100000">
                                          <p:val>
                                            <p:strVal val="#ppt_x"/>
                                          </p:val>
                                        </p:tav>
                                      </p:tavLst>
                                    </p:anim>
                                    <p:anim calcmode="lin" valueType="num">
                                      <p:cBhvr>
                                        <p:cTn id="129"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9" grpId="0"/>
      <p:bldP spid="20" grpId="0"/>
      <p:bldP spid="21" grpId="0"/>
      <p:bldP spid="22" grpId="0"/>
      <p:bldP spid="23" grpId="0"/>
      <p:bldP spid="24" grpId="0"/>
      <p:bldP spid="2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7" name="组合 6"/>
          <p:cNvGrpSpPr/>
          <p:nvPr/>
        </p:nvGrpSpPr>
        <p:grpSpPr>
          <a:xfrm>
            <a:off x="1732420" y="1359745"/>
            <a:ext cx="9592999" cy="4159042"/>
            <a:chOff x="1233067" y="1635090"/>
            <a:chExt cx="6519233" cy="2826415"/>
          </a:xfrm>
        </p:grpSpPr>
        <p:grpSp>
          <p:nvGrpSpPr>
            <p:cNvPr id="8" name="Group 27"/>
            <p:cNvGrpSpPr/>
            <p:nvPr/>
          </p:nvGrpSpPr>
          <p:grpSpPr bwMode="auto">
            <a:xfrm>
              <a:off x="1233067" y="3613183"/>
              <a:ext cx="1968702" cy="848322"/>
              <a:chOff x="480" y="4"/>
              <a:chExt cx="3307" cy="1425"/>
            </a:xfrm>
          </p:grpSpPr>
          <p:sp>
            <p:nvSpPr>
              <p:cNvPr id="33" name="Rectangle 28"/>
              <p:cNvSpPr/>
              <p:nvPr/>
            </p:nvSpPr>
            <p:spPr bwMode="auto">
              <a:xfrm>
                <a:off x="480"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sz="1050" dirty="0" err="1">
                    <a:solidFill>
                      <a:schemeClr val="bg1">
                        <a:lumMod val="50000"/>
                      </a:schemeClr>
                    </a:solidFill>
                    <a:latin typeface="Lato Light" charset="0"/>
                    <a:ea typeface="ＭＳ Ｐゴシック" charset="0"/>
                    <a:cs typeface="Lato Light" charset="0"/>
                    <a:sym typeface="Lato Light" charset="0"/>
                  </a:rPr>
                  <a:t>Lorem</a:t>
                </a:r>
                <a:r>
                  <a:rPr lang="en-US" sz="1050" dirty="0">
                    <a:solidFill>
                      <a:schemeClr val="bg1">
                        <a:lumMod val="50000"/>
                      </a:schemeClr>
                    </a:solidFill>
                    <a:latin typeface="Lato Light" charset="0"/>
                    <a:ea typeface="ＭＳ Ｐゴシック" charset="0"/>
                    <a:cs typeface="Lato Light" charset="0"/>
                    <a:sym typeface="Lato Light" charset="0"/>
                  </a:rPr>
                  <a:t> </a:t>
                </a:r>
                <a:r>
                  <a:rPr lang="en-US" sz="1050" dirty="0" err="1">
                    <a:solidFill>
                      <a:schemeClr val="bg1">
                        <a:lumMod val="50000"/>
                      </a:schemeClr>
                    </a:solidFill>
                    <a:latin typeface="Lato Light" charset="0"/>
                    <a:ea typeface="ＭＳ Ｐゴシック" charset="0"/>
                    <a:cs typeface="Lato Light" charset="0"/>
                    <a:sym typeface="Lato Light" charset="0"/>
                  </a:rPr>
                  <a:t>Ipsum</a:t>
                </a:r>
                <a:r>
                  <a:rPr lang="en-US" sz="1050" dirty="0">
                    <a:solidFill>
                      <a:schemeClr val="bg1">
                        <a:lumMod val="50000"/>
                      </a:schemeClr>
                    </a:solidFill>
                    <a:latin typeface="Lato Light" charset="0"/>
                    <a:ea typeface="ＭＳ Ｐゴシック" charset="0"/>
                    <a:cs typeface="Lato Light" charset="0"/>
                    <a:sym typeface="Lato Light" charset="0"/>
                  </a:rPr>
                  <a:t> is simply dummy text of the printing and typeset industry. </a:t>
                </a:r>
                <a:r>
                  <a:rPr lang="en-US" sz="1050" dirty="0" err="1">
                    <a:solidFill>
                      <a:schemeClr val="bg1">
                        <a:lumMod val="50000"/>
                      </a:schemeClr>
                    </a:solidFill>
                    <a:latin typeface="Lato Light" charset="0"/>
                    <a:ea typeface="ＭＳ Ｐゴシック" charset="0"/>
                    <a:cs typeface="Lato Light" charset="0"/>
                    <a:sym typeface="Lato Light" charset="0"/>
                  </a:rPr>
                  <a:t>Lorem</a:t>
                </a:r>
                <a:r>
                  <a:rPr lang="en-US" sz="1050" dirty="0">
                    <a:solidFill>
                      <a:schemeClr val="bg1">
                        <a:lumMod val="50000"/>
                      </a:schemeClr>
                    </a:solidFill>
                    <a:latin typeface="Lato Light" charset="0"/>
                    <a:ea typeface="ＭＳ Ｐゴシック" charset="0"/>
                    <a:cs typeface="Lato Light" charset="0"/>
                    <a:sym typeface="Lato Light" charset="0"/>
                  </a:rPr>
                  <a:t> </a:t>
                </a:r>
                <a:r>
                  <a:rPr lang="en-US" sz="1050" dirty="0" err="1">
                    <a:solidFill>
                      <a:schemeClr val="bg1">
                        <a:lumMod val="50000"/>
                      </a:schemeClr>
                    </a:solidFill>
                    <a:latin typeface="Lato Light" charset="0"/>
                    <a:ea typeface="ＭＳ Ｐゴシック" charset="0"/>
                    <a:cs typeface="Lato Light" charset="0"/>
                    <a:sym typeface="Lato Light" charset="0"/>
                  </a:rPr>
                  <a:t>Ipsum</a:t>
                </a:r>
                <a:r>
                  <a:rPr lang="en-US" sz="1050" dirty="0">
                    <a:solidFill>
                      <a:schemeClr val="bg1">
                        <a:lumMod val="50000"/>
                      </a:schemeClr>
                    </a:solidFill>
                    <a:latin typeface="Lato Light" charset="0"/>
                    <a:ea typeface="ＭＳ Ｐゴシック" charset="0"/>
                    <a:cs typeface="Lato Light" charset="0"/>
                    <a:sym typeface="Lato Light" charset="0"/>
                  </a:rPr>
                  <a:t> has been the industry's standard dummy text ever since.</a:t>
                </a:r>
              </a:p>
              <a:p>
                <a:pPr algn="ctr">
                  <a:lnSpc>
                    <a:spcPct val="125000"/>
                  </a:lnSpc>
                </a:pPr>
                <a:endParaRPr lang="en-US" sz="1050" dirty="0">
                  <a:solidFill>
                    <a:schemeClr val="bg1">
                      <a:lumMod val="50000"/>
                    </a:schemeClr>
                  </a:solidFill>
                  <a:latin typeface="Lato Light" charset="0"/>
                  <a:ea typeface="ＭＳ Ｐゴシック" charset="0"/>
                  <a:cs typeface="Lato Light" charset="0"/>
                  <a:sym typeface="Lato Light" charset="0"/>
                </a:endParaRPr>
              </a:p>
            </p:txBody>
          </p:sp>
          <p:sp>
            <p:nvSpPr>
              <p:cNvPr id="34" name="Rectangle 29"/>
              <p:cNvSpPr/>
              <p:nvPr/>
            </p:nvSpPr>
            <p:spPr bwMode="auto">
              <a:xfrm>
                <a:off x="775" y="4"/>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en-US" sz="2000" dirty="0">
                    <a:solidFill>
                      <a:schemeClr val="bg1">
                        <a:lumMod val="50000"/>
                      </a:schemeClr>
                    </a:solidFill>
                    <a:latin typeface="Bebas Neue" charset="0"/>
                    <a:ea typeface="ＭＳ Ｐゴシック" charset="0"/>
                    <a:cs typeface="Bebas Neue" charset="0"/>
                    <a:sym typeface="Bebas Neue" charset="0"/>
                  </a:rPr>
                  <a:t>Smart Phone</a:t>
                </a:r>
              </a:p>
            </p:txBody>
          </p:sp>
        </p:grpSp>
        <p:grpSp>
          <p:nvGrpSpPr>
            <p:cNvPr id="9" name="Group 4"/>
            <p:cNvGrpSpPr/>
            <p:nvPr/>
          </p:nvGrpSpPr>
          <p:grpSpPr>
            <a:xfrm>
              <a:off x="1656875" y="2080909"/>
              <a:ext cx="1085660" cy="1085660"/>
              <a:chOff x="1656875" y="2080909"/>
              <a:chExt cx="1085660" cy="1085660"/>
            </a:xfrm>
          </p:grpSpPr>
          <p:grpSp>
            <p:nvGrpSpPr>
              <p:cNvPr id="29" name="Group 40"/>
              <p:cNvGrpSpPr>
                <a:grpSpLocks noChangeAspect="1"/>
              </p:cNvGrpSpPr>
              <p:nvPr/>
            </p:nvGrpSpPr>
            <p:grpSpPr>
              <a:xfrm>
                <a:off x="1656875" y="2080909"/>
                <a:ext cx="1085660" cy="1085660"/>
                <a:chOff x="5331660" y="688802"/>
                <a:chExt cx="1902056" cy="1902056"/>
              </a:xfrm>
            </p:grpSpPr>
            <p:sp>
              <p:nvSpPr>
                <p:cNvPr id="31" name="Teardrop 41"/>
                <p:cNvSpPr/>
                <p:nvPr/>
              </p:nvSpPr>
              <p:spPr bwMode="auto">
                <a:xfrm rot="8100000">
                  <a:off x="5410693" y="767833"/>
                  <a:ext cx="1743993" cy="1743994"/>
                </a:xfrm>
                <a:prstGeom prst="teardrop">
                  <a:avLst/>
                </a:prstGeom>
                <a:solidFill>
                  <a:srgbClr val="83896E"/>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Teardrop 42"/>
                <p:cNvSpPr/>
                <p:nvPr/>
              </p:nvSpPr>
              <p:spPr bwMode="auto">
                <a:xfrm rot="8100000">
                  <a:off x="5331660"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0" name="Freeform 6"/>
              <p:cNvSpPr>
                <a:spLocks noEditPoints="1"/>
              </p:cNvSpPr>
              <p:nvPr/>
            </p:nvSpPr>
            <p:spPr bwMode="auto">
              <a:xfrm>
                <a:off x="2018659" y="2349611"/>
                <a:ext cx="347663" cy="582613"/>
              </a:xfrm>
              <a:custGeom>
                <a:avLst/>
                <a:gdLst>
                  <a:gd name="T0" fmla="*/ 141 w 164"/>
                  <a:gd name="T1" fmla="*/ 222 h 275"/>
                  <a:gd name="T2" fmla="*/ 23 w 164"/>
                  <a:gd name="T3" fmla="*/ 222 h 275"/>
                  <a:gd name="T4" fmla="*/ 23 w 164"/>
                  <a:gd name="T5" fmla="*/ 36 h 275"/>
                  <a:gd name="T6" fmla="*/ 141 w 164"/>
                  <a:gd name="T7" fmla="*/ 36 h 275"/>
                  <a:gd name="T8" fmla="*/ 141 w 164"/>
                  <a:gd name="T9" fmla="*/ 222 h 275"/>
                  <a:gd name="T10" fmla="*/ 82 w 164"/>
                  <a:gd name="T11" fmla="*/ 264 h 275"/>
                  <a:gd name="T12" fmla="*/ 62 w 164"/>
                  <a:gd name="T13" fmla="*/ 250 h 275"/>
                  <a:gd name="T14" fmla="*/ 82 w 164"/>
                  <a:gd name="T15" fmla="*/ 236 h 275"/>
                  <a:gd name="T16" fmla="*/ 102 w 164"/>
                  <a:gd name="T17" fmla="*/ 250 h 275"/>
                  <a:gd name="T18" fmla="*/ 82 w 164"/>
                  <a:gd name="T19" fmla="*/ 264 h 275"/>
                  <a:gd name="T20" fmla="*/ 135 w 164"/>
                  <a:gd name="T21" fmla="*/ 0 h 275"/>
                  <a:gd name="T22" fmla="*/ 29 w 164"/>
                  <a:gd name="T23" fmla="*/ 0 h 275"/>
                  <a:gd name="T24" fmla="*/ 0 w 164"/>
                  <a:gd name="T25" fmla="*/ 28 h 275"/>
                  <a:gd name="T26" fmla="*/ 0 w 164"/>
                  <a:gd name="T27" fmla="*/ 247 h 275"/>
                  <a:gd name="T28" fmla="*/ 29 w 164"/>
                  <a:gd name="T29" fmla="*/ 275 h 275"/>
                  <a:gd name="T30" fmla="*/ 135 w 164"/>
                  <a:gd name="T31" fmla="*/ 275 h 275"/>
                  <a:gd name="T32" fmla="*/ 164 w 164"/>
                  <a:gd name="T33" fmla="*/ 247 h 275"/>
                  <a:gd name="T34" fmla="*/ 164 w 164"/>
                  <a:gd name="T35" fmla="*/ 28 h 275"/>
                  <a:gd name="T36" fmla="*/ 135 w 164"/>
                  <a:gd name="T3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275">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0" name="Group 10"/>
            <p:cNvGrpSpPr/>
            <p:nvPr/>
          </p:nvGrpSpPr>
          <p:grpSpPr>
            <a:xfrm>
              <a:off x="6186568" y="2080909"/>
              <a:ext cx="1085660" cy="1085660"/>
              <a:chOff x="6186568" y="2080909"/>
              <a:chExt cx="1085660" cy="1085660"/>
            </a:xfrm>
          </p:grpSpPr>
          <p:grpSp>
            <p:nvGrpSpPr>
              <p:cNvPr id="25" name="Group 46"/>
              <p:cNvGrpSpPr>
                <a:grpSpLocks noChangeAspect="1"/>
              </p:cNvGrpSpPr>
              <p:nvPr/>
            </p:nvGrpSpPr>
            <p:grpSpPr>
              <a:xfrm>
                <a:off x="6186568" y="2080909"/>
                <a:ext cx="1085660" cy="1085660"/>
                <a:chOff x="4173841" y="688802"/>
                <a:chExt cx="1902056" cy="1902056"/>
              </a:xfrm>
            </p:grpSpPr>
            <p:sp>
              <p:nvSpPr>
                <p:cNvPr id="27" name="Teardrop 47"/>
                <p:cNvSpPr/>
                <p:nvPr/>
              </p:nvSpPr>
              <p:spPr bwMode="auto">
                <a:xfrm rot="8100000">
                  <a:off x="4252872" y="767833"/>
                  <a:ext cx="1743994" cy="1743994"/>
                </a:xfrm>
                <a:prstGeom prst="teardrop">
                  <a:avLst/>
                </a:prstGeom>
                <a:solidFill>
                  <a:srgbClr val="83896E"/>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Teardrop 48"/>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6" name="Freeform 7"/>
              <p:cNvSpPr>
                <a:spLocks noEditPoints="1"/>
              </p:cNvSpPr>
              <p:nvPr/>
            </p:nvSpPr>
            <p:spPr bwMode="auto">
              <a:xfrm>
                <a:off x="6511593" y="2345818"/>
                <a:ext cx="450850" cy="554038"/>
              </a:xfrm>
              <a:custGeom>
                <a:avLst/>
                <a:gdLst>
                  <a:gd name="T0" fmla="*/ 213 w 213"/>
                  <a:gd name="T1" fmla="*/ 232 h 262"/>
                  <a:gd name="T2" fmla="*/ 184 w 213"/>
                  <a:gd name="T3" fmla="*/ 262 h 262"/>
                  <a:gd name="T4" fmla="*/ 29 w 213"/>
                  <a:gd name="T5" fmla="*/ 262 h 262"/>
                  <a:gd name="T6" fmla="*/ 0 w 213"/>
                  <a:gd name="T7" fmla="*/ 232 h 262"/>
                  <a:gd name="T8" fmla="*/ 0 w 213"/>
                  <a:gd name="T9" fmla="*/ 30 h 262"/>
                  <a:gd name="T10" fmla="*/ 29 w 213"/>
                  <a:gd name="T11" fmla="*/ 0 h 262"/>
                  <a:gd name="T12" fmla="*/ 184 w 213"/>
                  <a:gd name="T13" fmla="*/ 0 h 262"/>
                  <a:gd name="T14" fmla="*/ 213 w 213"/>
                  <a:gd name="T15" fmla="*/ 30 h 262"/>
                  <a:gd name="T16" fmla="*/ 213 w 213"/>
                  <a:gd name="T17" fmla="*/ 232 h 262"/>
                  <a:gd name="T18" fmla="*/ 190 w 213"/>
                  <a:gd name="T19" fmla="*/ 30 h 262"/>
                  <a:gd name="T20" fmla="*/ 184 w 213"/>
                  <a:gd name="T21" fmla="*/ 24 h 262"/>
                  <a:gd name="T22" fmla="*/ 29 w 213"/>
                  <a:gd name="T23" fmla="*/ 24 h 262"/>
                  <a:gd name="T24" fmla="*/ 23 w 213"/>
                  <a:gd name="T25" fmla="*/ 30 h 262"/>
                  <a:gd name="T26" fmla="*/ 23 w 213"/>
                  <a:gd name="T27" fmla="*/ 208 h 262"/>
                  <a:gd name="T28" fmla="*/ 29 w 213"/>
                  <a:gd name="T29" fmla="*/ 214 h 262"/>
                  <a:gd name="T30" fmla="*/ 184 w 213"/>
                  <a:gd name="T31" fmla="*/ 214 h 262"/>
                  <a:gd name="T32" fmla="*/ 190 w 213"/>
                  <a:gd name="T33" fmla="*/ 208 h 262"/>
                  <a:gd name="T34" fmla="*/ 190 w 213"/>
                  <a:gd name="T35" fmla="*/ 30 h 262"/>
                  <a:gd name="T36" fmla="*/ 107 w 213"/>
                  <a:gd name="T37" fmla="*/ 226 h 262"/>
                  <a:gd name="T38" fmla="*/ 95 w 213"/>
                  <a:gd name="T39" fmla="*/ 238 h 262"/>
                  <a:gd name="T40" fmla="*/ 107 w 213"/>
                  <a:gd name="T41" fmla="*/ 250 h 262"/>
                  <a:gd name="T42" fmla="*/ 118 w 213"/>
                  <a:gd name="T43" fmla="*/ 238 h 262"/>
                  <a:gd name="T44" fmla="*/ 107 w 213"/>
                  <a:gd name="T45" fmla="*/ 2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1" name="Group 5"/>
            <p:cNvGrpSpPr/>
            <p:nvPr/>
          </p:nvGrpSpPr>
          <p:grpSpPr>
            <a:xfrm>
              <a:off x="3803435" y="1635090"/>
              <a:ext cx="1429043" cy="1429043"/>
              <a:chOff x="3803435" y="1635090"/>
              <a:chExt cx="1429043" cy="1429043"/>
            </a:xfrm>
          </p:grpSpPr>
          <p:grpSp>
            <p:nvGrpSpPr>
              <p:cNvPr id="21" name="Group 34"/>
              <p:cNvGrpSpPr>
                <a:grpSpLocks noChangeAspect="1"/>
              </p:cNvGrpSpPr>
              <p:nvPr/>
            </p:nvGrpSpPr>
            <p:grpSpPr>
              <a:xfrm>
                <a:off x="3803435" y="1635090"/>
                <a:ext cx="1429043" cy="1429043"/>
                <a:chOff x="4173841" y="688802"/>
                <a:chExt cx="1902056" cy="1902056"/>
              </a:xfrm>
            </p:grpSpPr>
            <p:sp>
              <p:nvSpPr>
                <p:cNvPr id="23" name="Teardrop 35"/>
                <p:cNvSpPr/>
                <p:nvPr/>
              </p:nvSpPr>
              <p:spPr bwMode="auto">
                <a:xfrm rot="8100000">
                  <a:off x="4252872" y="767833"/>
                  <a:ext cx="1743994" cy="1743994"/>
                </a:xfrm>
                <a:prstGeom prst="teardrop">
                  <a:avLst/>
                </a:prstGeom>
                <a:solidFill>
                  <a:srgbClr val="A6406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Teardrop 36"/>
                <p:cNvSpPr/>
                <p:nvPr/>
              </p:nvSpPr>
              <p:spPr bwMode="auto">
                <a:xfrm rot="8100000">
                  <a:off x="4173841" y="688802"/>
                  <a:ext cx="1902056" cy="1902056"/>
                </a:xfrm>
                <a:prstGeom prst="teardrop">
                  <a:avLst/>
                </a:prstGeom>
                <a:noFill/>
                <a:ln w="28575" cap="rnd"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2" name="Freeform 8"/>
              <p:cNvSpPr>
                <a:spLocks noEditPoints="1"/>
              </p:cNvSpPr>
              <p:nvPr/>
            </p:nvSpPr>
            <p:spPr bwMode="auto">
              <a:xfrm>
                <a:off x="4140924" y="2086575"/>
                <a:ext cx="754063" cy="652463"/>
              </a:xfrm>
              <a:custGeom>
                <a:avLst/>
                <a:gdLst>
                  <a:gd name="T0" fmla="*/ 356 w 356"/>
                  <a:gd name="T1" fmla="*/ 231 h 308"/>
                  <a:gd name="T2" fmla="*/ 326 w 356"/>
                  <a:gd name="T3" fmla="*/ 261 h 308"/>
                  <a:gd name="T4" fmla="*/ 226 w 356"/>
                  <a:gd name="T5" fmla="*/ 261 h 308"/>
                  <a:gd name="T6" fmla="*/ 237 w 356"/>
                  <a:gd name="T7" fmla="*/ 296 h 308"/>
                  <a:gd name="T8" fmla="*/ 226 w 356"/>
                  <a:gd name="T9" fmla="*/ 308 h 308"/>
                  <a:gd name="T10" fmla="*/ 131 w 356"/>
                  <a:gd name="T11" fmla="*/ 308 h 308"/>
                  <a:gd name="T12" fmla="*/ 119 w 356"/>
                  <a:gd name="T13" fmla="*/ 296 h 308"/>
                  <a:gd name="T14" fmla="*/ 131 w 356"/>
                  <a:gd name="T15" fmla="*/ 261 h 308"/>
                  <a:gd name="T16" fmla="*/ 30 w 356"/>
                  <a:gd name="T17" fmla="*/ 261 h 308"/>
                  <a:gd name="T18" fmla="*/ 0 w 356"/>
                  <a:gd name="T19" fmla="*/ 231 h 308"/>
                  <a:gd name="T20" fmla="*/ 0 w 356"/>
                  <a:gd name="T21" fmla="*/ 29 h 308"/>
                  <a:gd name="T22" fmla="*/ 30 w 356"/>
                  <a:gd name="T23" fmla="*/ 0 h 308"/>
                  <a:gd name="T24" fmla="*/ 326 w 356"/>
                  <a:gd name="T25" fmla="*/ 0 h 308"/>
                  <a:gd name="T26" fmla="*/ 356 w 356"/>
                  <a:gd name="T27" fmla="*/ 29 h 308"/>
                  <a:gd name="T28" fmla="*/ 356 w 356"/>
                  <a:gd name="T29" fmla="*/ 231 h 308"/>
                  <a:gd name="T30" fmla="*/ 332 w 356"/>
                  <a:gd name="T31" fmla="*/ 29 h 308"/>
                  <a:gd name="T32" fmla="*/ 326 w 356"/>
                  <a:gd name="T33" fmla="*/ 23 h 308"/>
                  <a:gd name="T34" fmla="*/ 30 w 356"/>
                  <a:gd name="T35" fmla="*/ 23 h 308"/>
                  <a:gd name="T36" fmla="*/ 24 w 356"/>
                  <a:gd name="T37" fmla="*/ 29 h 308"/>
                  <a:gd name="T38" fmla="*/ 24 w 356"/>
                  <a:gd name="T39" fmla="*/ 184 h 308"/>
                  <a:gd name="T40" fmla="*/ 30 w 356"/>
                  <a:gd name="T41" fmla="*/ 190 h 308"/>
                  <a:gd name="T42" fmla="*/ 326 w 356"/>
                  <a:gd name="T43" fmla="*/ 190 h 308"/>
                  <a:gd name="T44" fmla="*/ 332 w 356"/>
                  <a:gd name="T45" fmla="*/ 184 h 308"/>
                  <a:gd name="T46" fmla="*/ 332 w 356"/>
                  <a:gd name="T47" fmla="*/ 2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2" name="Group 27"/>
            <p:cNvGrpSpPr/>
            <p:nvPr/>
          </p:nvGrpSpPr>
          <p:grpSpPr bwMode="auto">
            <a:xfrm>
              <a:off x="3591679" y="3613183"/>
              <a:ext cx="1968702" cy="848322"/>
              <a:chOff x="-4" y="4"/>
              <a:chExt cx="3307" cy="1425"/>
            </a:xfrm>
          </p:grpSpPr>
          <p:sp>
            <p:nvSpPr>
              <p:cNvPr id="19" name="Rectangle 28"/>
              <p:cNvSpPr/>
              <p:nvPr/>
            </p:nvSpPr>
            <p:spPr bwMode="auto">
              <a:xfrm>
                <a:off x="-4"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sz="1050" dirty="0" err="1">
                    <a:solidFill>
                      <a:schemeClr val="bg1">
                        <a:lumMod val="50000"/>
                      </a:schemeClr>
                    </a:solidFill>
                    <a:latin typeface="Lato Light" charset="0"/>
                    <a:ea typeface="ＭＳ Ｐゴシック" charset="0"/>
                    <a:cs typeface="Lato Light" charset="0"/>
                    <a:sym typeface="Lato Light" charset="0"/>
                  </a:rPr>
                  <a:t>Lorem</a:t>
                </a:r>
                <a:r>
                  <a:rPr lang="en-US" sz="1050" dirty="0">
                    <a:solidFill>
                      <a:schemeClr val="bg1">
                        <a:lumMod val="50000"/>
                      </a:schemeClr>
                    </a:solidFill>
                    <a:latin typeface="Lato Light" charset="0"/>
                    <a:ea typeface="ＭＳ Ｐゴシック" charset="0"/>
                    <a:cs typeface="Lato Light" charset="0"/>
                    <a:sym typeface="Lato Light" charset="0"/>
                  </a:rPr>
                  <a:t> </a:t>
                </a:r>
                <a:r>
                  <a:rPr lang="en-US" sz="1050" dirty="0" err="1">
                    <a:solidFill>
                      <a:schemeClr val="bg1">
                        <a:lumMod val="50000"/>
                      </a:schemeClr>
                    </a:solidFill>
                    <a:latin typeface="Lato Light" charset="0"/>
                    <a:ea typeface="ＭＳ Ｐゴシック" charset="0"/>
                    <a:cs typeface="Lato Light" charset="0"/>
                    <a:sym typeface="Lato Light" charset="0"/>
                  </a:rPr>
                  <a:t>Ipsum</a:t>
                </a:r>
                <a:r>
                  <a:rPr lang="en-US" sz="1050" dirty="0">
                    <a:solidFill>
                      <a:schemeClr val="bg1">
                        <a:lumMod val="50000"/>
                      </a:schemeClr>
                    </a:solidFill>
                    <a:latin typeface="Lato Light" charset="0"/>
                    <a:ea typeface="ＭＳ Ｐゴシック" charset="0"/>
                    <a:cs typeface="Lato Light" charset="0"/>
                    <a:sym typeface="Lato Light" charset="0"/>
                  </a:rPr>
                  <a:t> is simply dummy text of the printing and typeset industry. </a:t>
                </a:r>
                <a:r>
                  <a:rPr lang="en-US" sz="1050" dirty="0" err="1">
                    <a:solidFill>
                      <a:schemeClr val="bg1">
                        <a:lumMod val="50000"/>
                      </a:schemeClr>
                    </a:solidFill>
                    <a:latin typeface="Lato Light" charset="0"/>
                    <a:ea typeface="ＭＳ Ｐゴシック" charset="0"/>
                    <a:cs typeface="Lato Light" charset="0"/>
                    <a:sym typeface="Lato Light" charset="0"/>
                  </a:rPr>
                  <a:t>Lorem</a:t>
                </a:r>
                <a:r>
                  <a:rPr lang="en-US" sz="1050" dirty="0">
                    <a:solidFill>
                      <a:schemeClr val="bg1">
                        <a:lumMod val="50000"/>
                      </a:schemeClr>
                    </a:solidFill>
                    <a:latin typeface="Lato Light" charset="0"/>
                    <a:ea typeface="ＭＳ Ｐゴシック" charset="0"/>
                    <a:cs typeface="Lato Light" charset="0"/>
                    <a:sym typeface="Lato Light" charset="0"/>
                  </a:rPr>
                  <a:t> </a:t>
                </a:r>
                <a:r>
                  <a:rPr lang="en-US" sz="1050" dirty="0" err="1">
                    <a:solidFill>
                      <a:schemeClr val="bg1">
                        <a:lumMod val="50000"/>
                      </a:schemeClr>
                    </a:solidFill>
                    <a:latin typeface="Lato Light" charset="0"/>
                    <a:ea typeface="ＭＳ Ｐゴシック" charset="0"/>
                    <a:cs typeface="Lato Light" charset="0"/>
                    <a:sym typeface="Lato Light" charset="0"/>
                  </a:rPr>
                  <a:t>Ipsum</a:t>
                </a:r>
                <a:r>
                  <a:rPr lang="en-US" sz="1050" dirty="0">
                    <a:solidFill>
                      <a:schemeClr val="bg1">
                        <a:lumMod val="50000"/>
                      </a:schemeClr>
                    </a:solidFill>
                    <a:latin typeface="Lato Light" charset="0"/>
                    <a:ea typeface="ＭＳ Ｐゴシック" charset="0"/>
                    <a:cs typeface="Lato Light" charset="0"/>
                    <a:sym typeface="Lato Light" charset="0"/>
                  </a:rPr>
                  <a:t> has been the industry's standard dummy text ever since.</a:t>
                </a:r>
              </a:p>
              <a:p>
                <a:pPr algn="ctr">
                  <a:lnSpc>
                    <a:spcPct val="125000"/>
                  </a:lnSpc>
                </a:pPr>
                <a:endParaRPr lang="en-US" sz="1050" dirty="0">
                  <a:solidFill>
                    <a:schemeClr val="bg1">
                      <a:lumMod val="50000"/>
                    </a:schemeClr>
                  </a:solidFill>
                  <a:latin typeface="Lato Light" charset="0"/>
                  <a:ea typeface="ＭＳ Ｐゴシック" charset="0"/>
                  <a:cs typeface="Lato Light" charset="0"/>
                  <a:sym typeface="Lato Light" charset="0"/>
                </a:endParaRPr>
              </a:p>
            </p:txBody>
          </p:sp>
          <p:sp>
            <p:nvSpPr>
              <p:cNvPr id="20" name="Rectangle 29"/>
              <p:cNvSpPr/>
              <p:nvPr/>
            </p:nvSpPr>
            <p:spPr bwMode="auto">
              <a:xfrm>
                <a:off x="291" y="4"/>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en-US" sz="2000" dirty="0">
                    <a:solidFill>
                      <a:schemeClr val="bg1">
                        <a:lumMod val="50000"/>
                      </a:schemeClr>
                    </a:solidFill>
                    <a:latin typeface="Bebas Neue" charset="0"/>
                    <a:ea typeface="ＭＳ Ｐゴシック" charset="0"/>
                    <a:cs typeface="Bebas Neue" charset="0"/>
                    <a:sym typeface="Bebas Neue" charset="0"/>
                  </a:rPr>
                  <a:t>Personal Computer</a:t>
                </a:r>
              </a:p>
            </p:txBody>
          </p:sp>
        </p:grpSp>
        <p:grpSp>
          <p:nvGrpSpPr>
            <p:cNvPr id="13" name="Group 27"/>
            <p:cNvGrpSpPr/>
            <p:nvPr/>
          </p:nvGrpSpPr>
          <p:grpSpPr bwMode="auto">
            <a:xfrm>
              <a:off x="5783598" y="3613183"/>
              <a:ext cx="1968702" cy="848322"/>
              <a:chOff x="-768" y="4"/>
              <a:chExt cx="3307" cy="1425"/>
            </a:xfrm>
          </p:grpSpPr>
          <p:sp>
            <p:nvSpPr>
              <p:cNvPr id="14" name="Rectangle 28"/>
              <p:cNvSpPr/>
              <p:nvPr/>
            </p:nvSpPr>
            <p:spPr bwMode="auto">
              <a:xfrm>
                <a:off x="-768"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sz="1050" dirty="0" err="1">
                    <a:solidFill>
                      <a:schemeClr val="bg1">
                        <a:lumMod val="50000"/>
                      </a:schemeClr>
                    </a:solidFill>
                    <a:latin typeface="Lato Light" charset="0"/>
                    <a:ea typeface="ＭＳ Ｐゴシック" charset="0"/>
                    <a:cs typeface="Lato Light" charset="0"/>
                    <a:sym typeface="Lato Light" charset="0"/>
                  </a:rPr>
                  <a:t>Lorem</a:t>
                </a:r>
                <a:r>
                  <a:rPr lang="en-US" sz="1050" dirty="0">
                    <a:solidFill>
                      <a:schemeClr val="bg1">
                        <a:lumMod val="50000"/>
                      </a:schemeClr>
                    </a:solidFill>
                    <a:latin typeface="Lato Light" charset="0"/>
                    <a:ea typeface="ＭＳ Ｐゴシック" charset="0"/>
                    <a:cs typeface="Lato Light" charset="0"/>
                    <a:sym typeface="Lato Light" charset="0"/>
                  </a:rPr>
                  <a:t> </a:t>
                </a:r>
                <a:r>
                  <a:rPr lang="en-US" sz="1050" dirty="0" err="1">
                    <a:solidFill>
                      <a:schemeClr val="bg1">
                        <a:lumMod val="50000"/>
                      </a:schemeClr>
                    </a:solidFill>
                    <a:latin typeface="Lato Light" charset="0"/>
                    <a:ea typeface="ＭＳ Ｐゴシック" charset="0"/>
                    <a:cs typeface="Lato Light" charset="0"/>
                    <a:sym typeface="Lato Light" charset="0"/>
                  </a:rPr>
                  <a:t>Ipsum</a:t>
                </a:r>
                <a:r>
                  <a:rPr lang="en-US" sz="1050" dirty="0">
                    <a:solidFill>
                      <a:schemeClr val="bg1">
                        <a:lumMod val="50000"/>
                      </a:schemeClr>
                    </a:solidFill>
                    <a:latin typeface="Lato Light" charset="0"/>
                    <a:ea typeface="ＭＳ Ｐゴシック" charset="0"/>
                    <a:cs typeface="Lato Light" charset="0"/>
                    <a:sym typeface="Lato Light" charset="0"/>
                  </a:rPr>
                  <a:t> is simply dummy text of the printing and typeset industry. </a:t>
                </a:r>
                <a:r>
                  <a:rPr lang="en-US" sz="1050" dirty="0" err="1">
                    <a:solidFill>
                      <a:schemeClr val="bg1">
                        <a:lumMod val="50000"/>
                      </a:schemeClr>
                    </a:solidFill>
                    <a:latin typeface="Lato Light" charset="0"/>
                    <a:ea typeface="ＭＳ Ｐゴシック" charset="0"/>
                    <a:cs typeface="Lato Light" charset="0"/>
                    <a:sym typeface="Lato Light" charset="0"/>
                  </a:rPr>
                  <a:t>Lorem</a:t>
                </a:r>
                <a:r>
                  <a:rPr lang="en-US" sz="1050" dirty="0">
                    <a:solidFill>
                      <a:schemeClr val="bg1">
                        <a:lumMod val="50000"/>
                      </a:schemeClr>
                    </a:solidFill>
                    <a:latin typeface="Lato Light" charset="0"/>
                    <a:ea typeface="ＭＳ Ｐゴシック" charset="0"/>
                    <a:cs typeface="Lato Light" charset="0"/>
                    <a:sym typeface="Lato Light" charset="0"/>
                  </a:rPr>
                  <a:t> </a:t>
                </a:r>
                <a:r>
                  <a:rPr lang="en-US" sz="1050" dirty="0" err="1">
                    <a:solidFill>
                      <a:schemeClr val="bg1">
                        <a:lumMod val="50000"/>
                      </a:schemeClr>
                    </a:solidFill>
                    <a:latin typeface="Lato Light" charset="0"/>
                    <a:ea typeface="ＭＳ Ｐゴシック" charset="0"/>
                    <a:cs typeface="Lato Light" charset="0"/>
                    <a:sym typeface="Lato Light" charset="0"/>
                  </a:rPr>
                  <a:t>Ipsum</a:t>
                </a:r>
                <a:r>
                  <a:rPr lang="en-US" sz="1050" dirty="0">
                    <a:solidFill>
                      <a:schemeClr val="bg1">
                        <a:lumMod val="50000"/>
                      </a:schemeClr>
                    </a:solidFill>
                    <a:latin typeface="Lato Light" charset="0"/>
                    <a:ea typeface="ＭＳ Ｐゴシック" charset="0"/>
                    <a:cs typeface="Lato Light" charset="0"/>
                    <a:sym typeface="Lato Light" charset="0"/>
                  </a:rPr>
                  <a:t> has been the industry's standard dummy text ever since.</a:t>
                </a:r>
              </a:p>
              <a:p>
                <a:pPr algn="ctr">
                  <a:lnSpc>
                    <a:spcPct val="125000"/>
                  </a:lnSpc>
                </a:pPr>
                <a:endParaRPr lang="en-US" sz="1050" dirty="0">
                  <a:solidFill>
                    <a:schemeClr val="bg1">
                      <a:lumMod val="50000"/>
                    </a:schemeClr>
                  </a:solidFill>
                  <a:latin typeface="Lato Light" charset="0"/>
                  <a:ea typeface="ＭＳ Ｐゴシック" charset="0"/>
                  <a:cs typeface="Lato Light" charset="0"/>
                  <a:sym typeface="Lato Light" charset="0"/>
                </a:endParaRPr>
              </a:p>
            </p:txBody>
          </p:sp>
          <p:sp>
            <p:nvSpPr>
              <p:cNvPr id="15" name="Rectangle 29"/>
              <p:cNvSpPr/>
              <p:nvPr/>
            </p:nvSpPr>
            <p:spPr bwMode="auto">
              <a:xfrm>
                <a:off x="-473" y="4"/>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en-US" sz="2000" dirty="0">
                    <a:solidFill>
                      <a:schemeClr val="bg1">
                        <a:lumMod val="50000"/>
                      </a:schemeClr>
                    </a:solidFill>
                    <a:latin typeface="Bebas Neue" charset="0"/>
                    <a:ea typeface="ＭＳ Ｐゴシック" charset="0"/>
                    <a:cs typeface="Bebas Neue" charset="0"/>
                    <a:sym typeface="Bebas Neue" charset="0"/>
                  </a:rPr>
                  <a:t>Tablet PC</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7" name="组合 6"/>
          <p:cNvGrpSpPr/>
          <p:nvPr/>
        </p:nvGrpSpPr>
        <p:grpSpPr>
          <a:xfrm>
            <a:off x="1727554" y="1488079"/>
            <a:ext cx="9932020" cy="3960430"/>
            <a:chOff x="533400" y="1509921"/>
            <a:chExt cx="8153400" cy="3251200"/>
          </a:xfrm>
        </p:grpSpPr>
        <p:graphicFrame>
          <p:nvGraphicFramePr>
            <p:cNvPr id="8" name="Chart 2"/>
            <p:cNvGraphicFramePr/>
            <p:nvPr/>
          </p:nvGraphicFramePr>
          <p:xfrm>
            <a:off x="2768092" y="1662321"/>
            <a:ext cx="3615605"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0"/>
            <p:cNvSpPr txBox="1">
              <a:spLocks noChangeArrowheads="1"/>
            </p:cNvSpPr>
            <p:nvPr/>
          </p:nvSpPr>
          <p:spPr bwMode="auto">
            <a:xfrm>
              <a:off x="7010400" y="1509921"/>
              <a:ext cx="1676400" cy="775153"/>
            </a:xfrm>
            <a:prstGeom prst="rect">
              <a:avLst/>
            </a:prstGeom>
            <a:noFill/>
            <a:ln w="9525">
              <a:noFill/>
              <a:miter lim="800000"/>
            </a:ln>
          </p:spPr>
          <p:txBody>
            <a:bodyPr wrap="square" lIns="45720" tIns="22860" rIns="45720" bIns="22860">
              <a:spAutoFit/>
            </a:bodyPr>
            <a:lstStyle/>
            <a:p>
              <a:pPr defTabSz="1087755">
                <a:lnSpc>
                  <a:spcPct val="200000"/>
                </a:lnSpc>
              </a:pPr>
              <a:r>
                <a:rPr lang="en-US" sz="1400" b="1">
                  <a:solidFill>
                    <a:schemeClr val="bg1">
                      <a:lumMod val="50000"/>
                    </a:schemeClr>
                  </a:solidFill>
                  <a:latin typeface="Open Sans" pitchFamily="34" charset="0"/>
                  <a:ea typeface="Open Sans" pitchFamily="34" charset="0"/>
                  <a:cs typeface="Open Sans" pitchFamily="34" charset="0"/>
                </a:rPr>
                <a:t>Notebook</a:t>
              </a:r>
            </a:p>
            <a:p>
              <a:pPr defTabSz="1087755"/>
              <a:r>
                <a:rPr lang="en-US" sz="11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10" name="Oval 5"/>
            <p:cNvSpPr/>
            <p:nvPr/>
          </p:nvSpPr>
          <p:spPr>
            <a:xfrm>
              <a:off x="6339973" y="1662321"/>
              <a:ext cx="594227" cy="597637"/>
            </a:xfrm>
            <a:prstGeom prst="ellipse">
              <a:avLst/>
            </a:prstGeom>
            <a:solidFill>
              <a:srgbClr val="83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endParaRPr>
            </a:p>
          </p:txBody>
        </p:sp>
        <p:sp>
          <p:nvSpPr>
            <p:cNvPr id="11" name="Text Box 10"/>
            <p:cNvSpPr txBox="1">
              <a:spLocks noChangeArrowheads="1"/>
            </p:cNvSpPr>
            <p:nvPr/>
          </p:nvSpPr>
          <p:spPr bwMode="auto">
            <a:xfrm>
              <a:off x="7010400" y="3567321"/>
              <a:ext cx="1676400" cy="775153"/>
            </a:xfrm>
            <a:prstGeom prst="rect">
              <a:avLst/>
            </a:prstGeom>
            <a:noFill/>
            <a:ln w="9525">
              <a:noFill/>
              <a:miter lim="800000"/>
            </a:ln>
          </p:spPr>
          <p:txBody>
            <a:bodyPr wrap="square" lIns="45720" tIns="22860" rIns="45720" bIns="22860">
              <a:spAutoFit/>
            </a:bodyPr>
            <a:lstStyle/>
            <a:p>
              <a:pPr defTabSz="1087755">
                <a:lnSpc>
                  <a:spcPct val="200000"/>
                </a:lnSpc>
              </a:pPr>
              <a:r>
                <a:rPr lang="en-US" sz="1400" b="1">
                  <a:solidFill>
                    <a:schemeClr val="bg1">
                      <a:lumMod val="50000"/>
                    </a:schemeClr>
                  </a:solidFill>
                  <a:latin typeface="Open Sans" pitchFamily="34" charset="0"/>
                  <a:ea typeface="Open Sans" pitchFamily="34" charset="0"/>
                  <a:cs typeface="Open Sans" pitchFamily="34" charset="0"/>
                </a:rPr>
                <a:t>Desktop</a:t>
              </a:r>
            </a:p>
            <a:p>
              <a:pPr defTabSz="1087755"/>
              <a:r>
                <a:rPr lang="en-US" sz="11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12" name="Oval 7"/>
            <p:cNvSpPr/>
            <p:nvPr/>
          </p:nvSpPr>
          <p:spPr>
            <a:xfrm>
              <a:off x="6339973" y="3719721"/>
              <a:ext cx="594227" cy="597637"/>
            </a:xfrm>
            <a:prstGeom prst="ellipse">
              <a:avLst/>
            </a:prstGeom>
            <a:solidFill>
              <a:srgbClr val="A6406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endParaRPr>
            </a:p>
          </p:txBody>
        </p:sp>
        <p:sp>
          <p:nvSpPr>
            <p:cNvPr id="13" name="Text Box 10"/>
            <p:cNvSpPr txBox="1">
              <a:spLocks noChangeArrowheads="1"/>
            </p:cNvSpPr>
            <p:nvPr/>
          </p:nvSpPr>
          <p:spPr bwMode="auto">
            <a:xfrm>
              <a:off x="533400" y="1662321"/>
              <a:ext cx="1676400" cy="775153"/>
            </a:xfrm>
            <a:prstGeom prst="rect">
              <a:avLst/>
            </a:prstGeom>
            <a:noFill/>
            <a:ln w="9525">
              <a:noFill/>
              <a:miter lim="800000"/>
            </a:ln>
          </p:spPr>
          <p:txBody>
            <a:bodyPr wrap="square" lIns="45720" tIns="22860" rIns="45720" bIns="22860">
              <a:spAutoFit/>
            </a:bodyPr>
            <a:lstStyle/>
            <a:p>
              <a:pPr algn="r" defTabSz="1087755">
                <a:lnSpc>
                  <a:spcPct val="200000"/>
                </a:lnSpc>
              </a:pPr>
              <a:r>
                <a:rPr lang="en-US" sz="1400" b="1" dirty="0">
                  <a:solidFill>
                    <a:schemeClr val="bg1">
                      <a:lumMod val="50000"/>
                    </a:schemeClr>
                  </a:solidFill>
                  <a:latin typeface="Open Sans" pitchFamily="34" charset="0"/>
                  <a:ea typeface="Open Sans" pitchFamily="34" charset="0"/>
                  <a:cs typeface="Open Sans" pitchFamily="34" charset="0"/>
                </a:rPr>
                <a:t>Property</a:t>
              </a:r>
            </a:p>
            <a:p>
              <a:pPr algn="r" defTabSz="1087755"/>
              <a:r>
                <a:rPr lang="en-US" sz="1100" dirty="0" err="1">
                  <a:solidFill>
                    <a:schemeClr val="bg1">
                      <a:lumMod val="50000"/>
                    </a:schemeClr>
                  </a:solidFill>
                  <a:latin typeface="Open Sans" pitchFamily="34" charset="0"/>
                  <a:ea typeface="Open Sans" pitchFamily="34" charset="0"/>
                  <a:cs typeface="Open Sans" pitchFamily="34" charset="0"/>
                </a:rPr>
                <a:t>Nullam</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eu</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tempor tempor</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purus</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Nunc</a:t>
              </a:r>
              <a:r>
                <a:rPr lang="en-US" sz="1100" dirty="0">
                  <a:solidFill>
                    <a:schemeClr val="bg1">
                      <a:lumMod val="50000"/>
                    </a:schemeClr>
                  </a:solidFill>
                  <a:latin typeface="Open Sans" pitchFamily="34" charset="0"/>
                  <a:ea typeface="Open Sans" pitchFamily="34" charset="0"/>
                  <a:cs typeface="Open Sans" pitchFamily="34" charset="0"/>
                </a:rPr>
                <a:t> A </a:t>
              </a:r>
              <a:r>
                <a:rPr lang="en-US" sz="1100" dirty="0" err="1">
                  <a:solidFill>
                    <a:schemeClr val="bg1">
                      <a:lumMod val="50000"/>
                    </a:schemeClr>
                  </a:solidFill>
                  <a:latin typeface="Open Sans" pitchFamily="34" charset="0"/>
                  <a:ea typeface="Open Sans" pitchFamily="34" charset="0"/>
                  <a:cs typeface="Open Sans" pitchFamily="34" charset="0"/>
                </a:rPr>
                <a:t>leo</a:t>
              </a:r>
              <a:r>
                <a:rPr lang="en-US" sz="1100" dirty="0">
                  <a:solidFill>
                    <a:schemeClr val="bg1">
                      <a:lumMod val="50000"/>
                    </a:schemeClr>
                  </a:solidFill>
                  <a:latin typeface="Open Sans" pitchFamily="34" charset="0"/>
                  <a:ea typeface="Open Sans" pitchFamily="34" charset="0"/>
                  <a:cs typeface="Open Sans" pitchFamily="34" charset="0"/>
                </a:rPr>
                <a:t> magna, sit </a:t>
              </a:r>
              <a:r>
                <a:rPr lang="en-US" sz="1100" dirty="0" err="1">
                  <a:solidFill>
                    <a:schemeClr val="bg1">
                      <a:lumMod val="50000"/>
                    </a:schemeClr>
                  </a:solidFill>
                  <a:latin typeface="Open Sans" pitchFamily="34" charset="0"/>
                  <a:ea typeface="Open Sans" pitchFamily="34" charset="0"/>
                  <a:cs typeface="Open Sans" pitchFamily="34" charset="0"/>
                </a:rPr>
                <a:t>amet</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consequat</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risus</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Nullam</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eu</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tempor tempor</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purus</a:t>
              </a:r>
              <a:r>
                <a:rPr lang="en-US" sz="1100" dirty="0">
                  <a:solidFill>
                    <a:schemeClr val="bg1">
                      <a:lumMod val="50000"/>
                    </a:schemeClr>
                  </a:solidFill>
                  <a:latin typeface="Open Sans" pitchFamily="34" charset="0"/>
                  <a:ea typeface="Open Sans" pitchFamily="34" charset="0"/>
                  <a:cs typeface="Open Sans" pitchFamily="34" charset="0"/>
                </a:rPr>
                <a:t>.</a:t>
              </a:r>
            </a:p>
          </p:txBody>
        </p:sp>
        <p:sp>
          <p:nvSpPr>
            <p:cNvPr id="14" name="Oval 10"/>
            <p:cNvSpPr/>
            <p:nvPr/>
          </p:nvSpPr>
          <p:spPr>
            <a:xfrm>
              <a:off x="2257993" y="1814721"/>
              <a:ext cx="594227" cy="597637"/>
            </a:xfrm>
            <a:prstGeom prst="ellipse">
              <a:avLst/>
            </a:prstGeom>
            <a:solidFill>
              <a:srgbClr val="A6406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endParaRPr>
            </a:p>
          </p:txBody>
        </p:sp>
        <p:sp>
          <p:nvSpPr>
            <p:cNvPr id="15" name="Text Box 10"/>
            <p:cNvSpPr txBox="1">
              <a:spLocks noChangeArrowheads="1"/>
            </p:cNvSpPr>
            <p:nvPr/>
          </p:nvSpPr>
          <p:spPr bwMode="auto">
            <a:xfrm>
              <a:off x="533400" y="3719721"/>
              <a:ext cx="1676400" cy="775153"/>
            </a:xfrm>
            <a:prstGeom prst="rect">
              <a:avLst/>
            </a:prstGeom>
            <a:noFill/>
            <a:ln w="9525">
              <a:noFill/>
              <a:miter lim="800000"/>
            </a:ln>
          </p:spPr>
          <p:txBody>
            <a:bodyPr wrap="square" lIns="45720" tIns="22860" rIns="45720" bIns="22860">
              <a:spAutoFit/>
            </a:bodyPr>
            <a:lstStyle/>
            <a:p>
              <a:pPr algn="r" defTabSz="1087755">
                <a:lnSpc>
                  <a:spcPct val="200000"/>
                </a:lnSpc>
              </a:pPr>
              <a:r>
                <a:rPr lang="en-US" sz="1400" b="1">
                  <a:solidFill>
                    <a:schemeClr val="bg1">
                      <a:lumMod val="50000"/>
                    </a:schemeClr>
                  </a:solidFill>
                  <a:latin typeface="Open Sans" pitchFamily="34" charset="0"/>
                  <a:ea typeface="Open Sans" pitchFamily="34" charset="0"/>
                  <a:cs typeface="Open Sans" pitchFamily="34" charset="0"/>
                </a:rPr>
                <a:t>Software</a:t>
              </a:r>
            </a:p>
            <a:p>
              <a:pPr algn="r" defTabSz="1087755"/>
              <a:r>
                <a:rPr lang="en-US" sz="11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19" name="Oval 13"/>
            <p:cNvSpPr/>
            <p:nvPr/>
          </p:nvSpPr>
          <p:spPr>
            <a:xfrm>
              <a:off x="2257993" y="3872121"/>
              <a:ext cx="594227" cy="597637"/>
            </a:xfrm>
            <a:prstGeom prst="ellipse">
              <a:avLst/>
            </a:prstGeom>
            <a:solidFill>
              <a:srgbClr val="83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endParaRPr>
            </a:p>
          </p:txBody>
        </p:sp>
        <p:cxnSp>
          <p:nvCxnSpPr>
            <p:cNvPr id="20" name="Elbow Connector 15"/>
            <p:cNvCxnSpPr/>
            <p:nvPr/>
          </p:nvCxnSpPr>
          <p:spPr>
            <a:xfrm flipV="1">
              <a:off x="2852220" y="1961139"/>
              <a:ext cx="1033980" cy="1524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17"/>
            <p:cNvCxnSpPr/>
            <p:nvPr/>
          </p:nvCxnSpPr>
          <p:spPr>
            <a:xfrm rot="5400000" flipH="1" flipV="1">
              <a:off x="2381601" y="3352140"/>
              <a:ext cx="1289418" cy="348180"/>
            </a:xfrm>
            <a:prstGeom prst="bentConnector3">
              <a:avLst>
                <a:gd name="adj1" fmla="val 1012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0"/>
            <p:cNvCxnSpPr/>
            <p:nvPr/>
          </p:nvCxnSpPr>
          <p:spPr>
            <a:xfrm rot="10800000" flipV="1">
              <a:off x="5638801" y="1961138"/>
              <a:ext cx="701174" cy="298819"/>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5486401" y="4098235"/>
              <a:ext cx="853573" cy="1524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Box 10"/>
            <p:cNvSpPr txBox="1">
              <a:spLocks noChangeArrowheads="1"/>
            </p:cNvSpPr>
            <p:nvPr/>
          </p:nvSpPr>
          <p:spPr bwMode="auto">
            <a:xfrm>
              <a:off x="5364412" y="2571750"/>
              <a:ext cx="502988" cy="237299"/>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solidFill>
                  <a:latin typeface="Open Sans" pitchFamily="34" charset="0"/>
                  <a:ea typeface="Open Sans" pitchFamily="34" charset="0"/>
                  <a:cs typeface="Open Sans" pitchFamily="34" charset="0"/>
                </a:rPr>
                <a:t>40%</a:t>
              </a:r>
              <a:endParaRPr lang="en-US" sz="1600">
                <a:solidFill>
                  <a:schemeClr val="bg1"/>
                </a:solidFill>
                <a:latin typeface="Open Sans" pitchFamily="34" charset="0"/>
                <a:ea typeface="Open Sans" pitchFamily="34" charset="0"/>
                <a:cs typeface="Open Sans" pitchFamily="34" charset="0"/>
              </a:endParaRPr>
            </a:p>
          </p:txBody>
        </p:sp>
        <p:sp>
          <p:nvSpPr>
            <p:cNvPr id="25" name="Text Box 10"/>
            <p:cNvSpPr txBox="1">
              <a:spLocks noChangeArrowheads="1"/>
            </p:cNvSpPr>
            <p:nvPr/>
          </p:nvSpPr>
          <p:spPr bwMode="auto">
            <a:xfrm>
              <a:off x="3873894" y="2069158"/>
              <a:ext cx="502988" cy="237299"/>
            </a:xfrm>
            <a:prstGeom prst="rect">
              <a:avLst/>
            </a:prstGeom>
            <a:noFill/>
            <a:ln w="9525">
              <a:noFill/>
              <a:miter lim="800000"/>
            </a:ln>
          </p:spPr>
          <p:txBody>
            <a:bodyPr wrap="square" lIns="45720" tIns="22860" rIns="45720" bIns="22860">
              <a:spAutoFit/>
            </a:bodyPr>
            <a:lstStyle/>
            <a:p>
              <a:pPr algn="ctr" defTabSz="1087755"/>
              <a:r>
                <a:rPr lang="en-US" sz="1600" b="1" dirty="0">
                  <a:solidFill>
                    <a:schemeClr val="bg1"/>
                  </a:solidFill>
                  <a:latin typeface="Open Sans" pitchFamily="34" charset="0"/>
                  <a:ea typeface="Open Sans" pitchFamily="34" charset="0"/>
                  <a:cs typeface="Open Sans" pitchFamily="34" charset="0"/>
                </a:rPr>
                <a:t>15%</a:t>
              </a:r>
              <a:endParaRPr lang="en-US" sz="1600" dirty="0">
                <a:solidFill>
                  <a:schemeClr val="bg1"/>
                </a:solidFill>
                <a:latin typeface="Open Sans" pitchFamily="34" charset="0"/>
                <a:ea typeface="Open Sans" pitchFamily="34" charset="0"/>
                <a:cs typeface="Open Sans" pitchFamily="34" charset="0"/>
              </a:endParaRPr>
            </a:p>
          </p:txBody>
        </p:sp>
        <p:sp>
          <p:nvSpPr>
            <p:cNvPr id="26" name="Text Box 10"/>
            <p:cNvSpPr txBox="1">
              <a:spLocks noChangeArrowheads="1"/>
            </p:cNvSpPr>
            <p:nvPr/>
          </p:nvSpPr>
          <p:spPr bwMode="auto">
            <a:xfrm>
              <a:off x="4191000" y="4195528"/>
              <a:ext cx="502988" cy="237299"/>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solidFill>
                  <a:latin typeface="Open Sans" pitchFamily="34" charset="0"/>
                  <a:ea typeface="Open Sans" pitchFamily="34" charset="0"/>
                  <a:cs typeface="Open Sans" pitchFamily="34" charset="0"/>
                </a:rPr>
                <a:t>35%</a:t>
              </a:r>
              <a:endParaRPr lang="en-US" sz="1600">
                <a:solidFill>
                  <a:schemeClr val="bg1"/>
                </a:solidFill>
                <a:latin typeface="Open Sans" pitchFamily="34" charset="0"/>
                <a:ea typeface="Open Sans" pitchFamily="34" charset="0"/>
                <a:cs typeface="Open Sans" pitchFamily="34" charset="0"/>
              </a:endParaRPr>
            </a:p>
          </p:txBody>
        </p:sp>
        <p:sp>
          <p:nvSpPr>
            <p:cNvPr id="27" name="Text Box 10"/>
            <p:cNvSpPr txBox="1">
              <a:spLocks noChangeArrowheads="1"/>
            </p:cNvSpPr>
            <p:nvPr/>
          </p:nvSpPr>
          <p:spPr bwMode="auto">
            <a:xfrm>
              <a:off x="3200400" y="2833360"/>
              <a:ext cx="502988" cy="237299"/>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solidFill>
                  <a:latin typeface="Open Sans" pitchFamily="34" charset="0"/>
                  <a:ea typeface="Open Sans" pitchFamily="34" charset="0"/>
                  <a:cs typeface="Open Sans" pitchFamily="34" charset="0"/>
                </a:rPr>
                <a:t>20%</a:t>
              </a:r>
              <a:endParaRPr lang="en-US" sz="1600">
                <a:solidFill>
                  <a:schemeClr val="bg1"/>
                </a:solidFill>
                <a:latin typeface="Open Sans" pitchFamily="34" charset="0"/>
                <a:ea typeface="Open Sans" pitchFamily="34" charset="0"/>
                <a:cs typeface="Open Sans" pitchFamily="34" charset="0"/>
              </a:endParaRPr>
            </a:p>
          </p:txBody>
        </p:sp>
        <p:sp>
          <p:nvSpPr>
            <p:cNvPr id="28" name="Text Box 10"/>
            <p:cNvSpPr txBox="1">
              <a:spLocks noChangeArrowheads="1"/>
            </p:cNvSpPr>
            <p:nvPr/>
          </p:nvSpPr>
          <p:spPr bwMode="auto">
            <a:xfrm>
              <a:off x="3987788" y="3392283"/>
              <a:ext cx="1176214" cy="205900"/>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itchFamily="34" charset="0"/>
                  <a:ea typeface="Open Sans" pitchFamily="34" charset="0"/>
                  <a:cs typeface="Open Sans" pitchFamily="34" charset="0"/>
                </a:rPr>
                <a:t>Hardware</a:t>
              </a:r>
              <a:endParaRPr lang="en-US" sz="1050" b="1">
                <a:solidFill>
                  <a:schemeClr val="bg1">
                    <a:lumMod val="50000"/>
                  </a:schemeClr>
                </a:solidFill>
                <a:latin typeface="Open Sans" pitchFamily="34" charset="0"/>
                <a:ea typeface="Open Sans" pitchFamily="34" charset="0"/>
                <a:cs typeface="Open Sans" pitchFamily="34" charset="0"/>
              </a:endParaRPr>
            </a:p>
          </p:txBody>
        </p:sp>
        <p:grpSp>
          <p:nvGrpSpPr>
            <p:cNvPr id="29" name="Group 30"/>
            <p:cNvGrpSpPr/>
            <p:nvPr/>
          </p:nvGrpSpPr>
          <p:grpSpPr>
            <a:xfrm>
              <a:off x="4321526" y="2764909"/>
              <a:ext cx="508739" cy="573812"/>
              <a:chOff x="5513440" y="1766202"/>
              <a:chExt cx="429274" cy="484183"/>
            </a:xfrm>
            <a:solidFill>
              <a:srgbClr val="4BACC6"/>
            </a:solidFill>
          </p:grpSpPr>
          <p:sp>
            <p:nvSpPr>
              <p:cNvPr id="39"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rgbClr val="838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40"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838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41"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solidFill>
                <a:srgbClr val="838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30" name="Group 34"/>
            <p:cNvGrpSpPr/>
            <p:nvPr/>
          </p:nvGrpSpPr>
          <p:grpSpPr>
            <a:xfrm>
              <a:off x="2366260" y="1943739"/>
              <a:ext cx="381854" cy="310725"/>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endParaRPr>
              </a:p>
            </p:txBody>
          </p:sp>
        </p:grpSp>
        <p:sp>
          <p:nvSpPr>
            <p:cNvPr id="31" name="Freeform 63"/>
            <p:cNvSpPr>
              <a:spLocks noEditPoints="1"/>
            </p:cNvSpPr>
            <p:nvPr/>
          </p:nvSpPr>
          <p:spPr bwMode="auto">
            <a:xfrm>
              <a:off x="2448097" y="4026162"/>
              <a:ext cx="214018" cy="289554"/>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2" name="Freeform 64"/>
            <p:cNvSpPr>
              <a:spLocks noEditPoints="1"/>
            </p:cNvSpPr>
            <p:nvPr/>
          </p:nvSpPr>
          <p:spPr bwMode="auto">
            <a:xfrm>
              <a:off x="6472770" y="3874691"/>
              <a:ext cx="310271" cy="29624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nvGrpSpPr>
            <p:cNvPr id="33" name="Group 40"/>
            <p:cNvGrpSpPr/>
            <p:nvPr/>
          </p:nvGrpSpPr>
          <p:grpSpPr>
            <a:xfrm>
              <a:off x="6461122" y="1824533"/>
              <a:ext cx="353172" cy="262091"/>
              <a:chOff x="5129089" y="3156352"/>
              <a:chExt cx="474198" cy="351905"/>
            </a:xfrm>
            <a:solidFill>
              <a:schemeClr val="bg1"/>
            </a:solidFill>
          </p:grpSpPr>
          <p:sp>
            <p:nvSpPr>
              <p:cNvPr id="34"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5"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c="http://schemas.openxmlformats.org/drawingml/2006/chart"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7" name="组合 6"/>
          <p:cNvGrpSpPr/>
          <p:nvPr/>
        </p:nvGrpSpPr>
        <p:grpSpPr>
          <a:xfrm flipH="1">
            <a:off x="1419788" y="1611085"/>
            <a:ext cx="10772675" cy="3500378"/>
            <a:chOff x="-2" y="1760588"/>
            <a:chExt cx="8983158" cy="2918909"/>
          </a:xfrm>
        </p:grpSpPr>
        <p:sp>
          <p:nvSpPr>
            <p:cNvPr id="8" name="右箭头 7"/>
            <p:cNvSpPr/>
            <p:nvPr/>
          </p:nvSpPr>
          <p:spPr>
            <a:xfrm>
              <a:off x="0" y="3077888"/>
              <a:ext cx="7212009" cy="294806"/>
            </a:xfrm>
            <a:prstGeom prst="rightArrow">
              <a:avLst/>
            </a:prstGeom>
            <a:solidFill>
              <a:srgbClr val="A640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sp>
          <p:nvSpPr>
            <p:cNvPr id="9" name="圆角右箭头 8"/>
            <p:cNvSpPr/>
            <p:nvPr/>
          </p:nvSpPr>
          <p:spPr>
            <a:xfrm rot="5400000" flipH="1">
              <a:off x="2894442" y="-349518"/>
              <a:ext cx="532963" cy="6321847"/>
            </a:xfrm>
            <a:prstGeom prst="bentArrow">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sp>
          <p:nvSpPr>
            <p:cNvPr id="10" name="圆角右箭头 9"/>
            <p:cNvSpPr/>
            <p:nvPr/>
          </p:nvSpPr>
          <p:spPr>
            <a:xfrm rot="16200000" flipH="1" flipV="1">
              <a:off x="2535442" y="837253"/>
              <a:ext cx="532963" cy="5603847"/>
            </a:xfrm>
            <a:prstGeom prst="bentArrow">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sp>
          <p:nvSpPr>
            <p:cNvPr id="11" name="圆角右箭头 10"/>
            <p:cNvSpPr/>
            <p:nvPr/>
          </p:nvSpPr>
          <p:spPr>
            <a:xfrm rot="5400000" flipH="1">
              <a:off x="1893716" y="651202"/>
              <a:ext cx="532967" cy="4320403"/>
            </a:xfrm>
            <a:prstGeom prst="bentArrow">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grpSp>
          <p:nvGrpSpPr>
            <p:cNvPr id="12" name="组 8"/>
            <p:cNvGrpSpPr/>
            <p:nvPr/>
          </p:nvGrpSpPr>
          <p:grpSpPr>
            <a:xfrm>
              <a:off x="5362905" y="1760588"/>
              <a:ext cx="1645732" cy="728517"/>
              <a:chOff x="1113692" y="3382631"/>
              <a:chExt cx="1645732" cy="728517"/>
            </a:xfrm>
          </p:grpSpPr>
          <p:sp>
            <p:nvSpPr>
              <p:cNvPr id="37" name="文本框 9"/>
              <p:cNvSpPr txBox="1"/>
              <p:nvPr/>
            </p:nvSpPr>
            <p:spPr>
              <a:xfrm>
                <a:off x="1113692" y="3633779"/>
                <a:ext cx="1645732" cy="477369"/>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38" name="矩形 37"/>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sp>
          <p:nvSpPr>
            <p:cNvPr id="13" name="圆角右箭头 14"/>
            <p:cNvSpPr/>
            <p:nvPr/>
          </p:nvSpPr>
          <p:spPr>
            <a:xfrm rot="5400000" flipH="1">
              <a:off x="974871" y="1683442"/>
              <a:ext cx="532965" cy="2255919"/>
            </a:xfrm>
            <a:prstGeom prst="bentArrow">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grpSp>
          <p:nvGrpSpPr>
            <p:cNvPr id="14" name="组 12"/>
            <p:cNvGrpSpPr/>
            <p:nvPr/>
          </p:nvGrpSpPr>
          <p:grpSpPr>
            <a:xfrm>
              <a:off x="3400031" y="1760588"/>
              <a:ext cx="1645732" cy="728483"/>
              <a:chOff x="1113692" y="3382631"/>
              <a:chExt cx="1645732" cy="728483"/>
            </a:xfrm>
          </p:grpSpPr>
          <p:sp>
            <p:nvSpPr>
              <p:cNvPr id="35" name="文本框 13"/>
              <p:cNvSpPr txBox="1"/>
              <p:nvPr/>
            </p:nvSpPr>
            <p:spPr>
              <a:xfrm>
                <a:off x="1113692" y="3633779"/>
                <a:ext cx="1645732" cy="477335"/>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36" name="矩形 35"/>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grpSp>
          <p:nvGrpSpPr>
            <p:cNvPr id="15" name="组 15"/>
            <p:cNvGrpSpPr/>
            <p:nvPr/>
          </p:nvGrpSpPr>
          <p:grpSpPr>
            <a:xfrm>
              <a:off x="1437157" y="1760588"/>
              <a:ext cx="1645732" cy="728483"/>
              <a:chOff x="1113692" y="3382631"/>
              <a:chExt cx="1645732" cy="728483"/>
            </a:xfrm>
          </p:grpSpPr>
          <p:sp>
            <p:nvSpPr>
              <p:cNvPr id="33" name="文本框 16"/>
              <p:cNvSpPr txBox="1"/>
              <p:nvPr/>
            </p:nvSpPr>
            <p:spPr>
              <a:xfrm>
                <a:off x="1113692" y="3633779"/>
                <a:ext cx="1645732" cy="477335"/>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34" name="矩形 33"/>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grpSp>
          <p:nvGrpSpPr>
            <p:cNvPr id="19" name="组 18"/>
            <p:cNvGrpSpPr/>
            <p:nvPr/>
          </p:nvGrpSpPr>
          <p:grpSpPr>
            <a:xfrm>
              <a:off x="7337424" y="2855360"/>
              <a:ext cx="1645732" cy="728483"/>
              <a:chOff x="1113692" y="3382631"/>
              <a:chExt cx="1645732" cy="728483"/>
            </a:xfrm>
          </p:grpSpPr>
          <p:sp>
            <p:nvSpPr>
              <p:cNvPr id="31" name="文本框 19"/>
              <p:cNvSpPr txBox="1"/>
              <p:nvPr/>
            </p:nvSpPr>
            <p:spPr>
              <a:xfrm>
                <a:off x="1113692" y="3633779"/>
                <a:ext cx="1645732" cy="477335"/>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32" name="矩形 31"/>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grpSp>
          <p:nvGrpSpPr>
            <p:cNvPr id="20" name="组 21"/>
            <p:cNvGrpSpPr/>
            <p:nvPr/>
          </p:nvGrpSpPr>
          <p:grpSpPr>
            <a:xfrm>
              <a:off x="4659039" y="3951014"/>
              <a:ext cx="1645732" cy="728483"/>
              <a:chOff x="1113692" y="3382631"/>
              <a:chExt cx="1645732" cy="728483"/>
            </a:xfrm>
          </p:grpSpPr>
          <p:sp>
            <p:nvSpPr>
              <p:cNvPr id="29" name="文本框 22"/>
              <p:cNvSpPr txBox="1"/>
              <p:nvPr/>
            </p:nvSpPr>
            <p:spPr>
              <a:xfrm>
                <a:off x="1113692" y="3633779"/>
                <a:ext cx="1645732" cy="477335"/>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30" name="矩形 29"/>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grpSp>
          <p:nvGrpSpPr>
            <p:cNvPr id="21" name="组 24"/>
            <p:cNvGrpSpPr/>
            <p:nvPr/>
          </p:nvGrpSpPr>
          <p:grpSpPr>
            <a:xfrm>
              <a:off x="2696165" y="3951014"/>
              <a:ext cx="1645732" cy="728483"/>
              <a:chOff x="1113692" y="3382631"/>
              <a:chExt cx="1645732" cy="728483"/>
            </a:xfrm>
          </p:grpSpPr>
          <p:sp>
            <p:nvSpPr>
              <p:cNvPr id="27" name="文本框 25"/>
              <p:cNvSpPr txBox="1"/>
              <p:nvPr/>
            </p:nvSpPr>
            <p:spPr>
              <a:xfrm>
                <a:off x="1113692" y="3633779"/>
                <a:ext cx="1645732" cy="477335"/>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28" name="矩形 27"/>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grpSp>
          <p:nvGrpSpPr>
            <p:cNvPr id="22" name="组 27"/>
            <p:cNvGrpSpPr/>
            <p:nvPr/>
          </p:nvGrpSpPr>
          <p:grpSpPr>
            <a:xfrm>
              <a:off x="733291" y="3951014"/>
              <a:ext cx="1645732" cy="728483"/>
              <a:chOff x="1113692" y="3382631"/>
              <a:chExt cx="1645732" cy="728483"/>
            </a:xfrm>
          </p:grpSpPr>
          <p:sp>
            <p:nvSpPr>
              <p:cNvPr id="25" name="文本框 28"/>
              <p:cNvSpPr txBox="1"/>
              <p:nvPr/>
            </p:nvSpPr>
            <p:spPr>
              <a:xfrm>
                <a:off x="1113692" y="3633779"/>
                <a:ext cx="1645732" cy="477335"/>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Arial" pitchFamily="34" charset="0"/>
                  </a:rPr>
                  <a:t>Titles numbers, etc., can be changed by clicking and re-entering.</a:t>
                </a:r>
              </a:p>
            </p:txBody>
          </p:sp>
          <p:sp>
            <p:nvSpPr>
              <p:cNvPr id="26" name="矩形 25"/>
              <p:cNvSpPr/>
              <p:nvPr/>
            </p:nvSpPr>
            <p:spPr>
              <a:xfrm>
                <a:off x="1194702" y="3382631"/>
                <a:ext cx="1129794" cy="333645"/>
              </a:xfrm>
              <a:prstGeom prst="rect">
                <a:avLst/>
              </a:prstGeom>
            </p:spPr>
            <p:txBody>
              <a:bodyPr wrap="none">
                <a:spAutoFit/>
              </a:bodyPr>
              <a:lstStyle/>
              <a:p>
                <a:pPr algn="r"/>
                <a:r>
                  <a:rPr lang="en-US" altLang="zh-CN" sz="2000" b="1" dirty="0">
                    <a:solidFill>
                      <a:schemeClr val="bg1">
                        <a:lumMod val="50000"/>
                      </a:schemeClr>
                    </a:solidFill>
                    <a:cs typeface="Arial" pitchFamily="34" charset="0"/>
                  </a:rPr>
                  <a:t>TITLE</a:t>
                </a:r>
                <a:r>
                  <a:rPr lang="zh-CN" altLang="en-US" sz="2000" b="1" dirty="0">
                    <a:solidFill>
                      <a:schemeClr val="bg1">
                        <a:lumMod val="50000"/>
                      </a:schemeClr>
                    </a:solidFill>
                    <a:cs typeface="Arial" pitchFamily="34" charset="0"/>
                  </a:rPr>
                  <a:t> </a:t>
                </a:r>
                <a:r>
                  <a:rPr lang="en-US" altLang="zh-CN" sz="2000" b="1" dirty="0">
                    <a:solidFill>
                      <a:schemeClr val="bg1">
                        <a:lumMod val="50000"/>
                      </a:schemeClr>
                    </a:solidFill>
                    <a:cs typeface="Arial" pitchFamily="34" charset="0"/>
                  </a:rPr>
                  <a:t>HERE</a:t>
                </a:r>
                <a:endParaRPr lang="en-US" altLang="zh-CN" sz="2000" b="1" dirty="0">
                  <a:solidFill>
                    <a:schemeClr val="bg1">
                      <a:lumMod val="50000"/>
                    </a:schemeClr>
                  </a:solidFill>
                </a:endParaRPr>
              </a:p>
            </p:txBody>
          </p:sp>
        </p:grpSp>
        <p:sp>
          <p:nvSpPr>
            <p:cNvPr id="23" name="圆角右箭头 37"/>
            <p:cNvSpPr/>
            <p:nvPr/>
          </p:nvSpPr>
          <p:spPr>
            <a:xfrm rot="16200000" flipH="1" flipV="1">
              <a:off x="1542189" y="1830504"/>
              <a:ext cx="532964" cy="3617346"/>
            </a:xfrm>
            <a:prstGeom prst="bentArrow">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sp>
          <p:nvSpPr>
            <p:cNvPr id="24" name="圆角右箭头 38"/>
            <p:cNvSpPr/>
            <p:nvPr/>
          </p:nvSpPr>
          <p:spPr>
            <a:xfrm rot="16200000" flipH="1" flipV="1">
              <a:off x="544301" y="2828393"/>
              <a:ext cx="532964" cy="1621570"/>
            </a:xfrm>
            <a:prstGeom prst="bentArrow">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zh-CN" altLang="en-US" sz="28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8" name="矩形 17"/>
          <p:cNvSpPr>
            <a:spLocks noChangeArrowheads="1"/>
          </p:cNvSpPr>
          <p:nvPr/>
        </p:nvSpPr>
        <p:spPr bwMode="auto">
          <a:xfrm>
            <a:off x="5369026" y="2703792"/>
            <a:ext cx="3882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en-US" altLang="zh-CN" sz="4800" spc="400" noProof="1">
                <a:solidFill>
                  <a:srgbClr val="83896E"/>
                </a:solidFill>
                <a:latin typeface="方正清刻本悦宋简体" pitchFamily="2" charset="-122"/>
                <a:ea typeface="方正清刻本悦宋简体" pitchFamily="2" charset="-122"/>
                <a:cs typeface="Times New Roman" pitchFamily="18" charset="0"/>
              </a:rPr>
              <a:t>Thank you!</a:t>
            </a:r>
            <a:endParaRPr lang="zh-CN" altLang="en-US" sz="4800" spc="400" noProof="1">
              <a:solidFill>
                <a:srgbClr val="83896E"/>
              </a:solidFill>
              <a:latin typeface="方正清刻本悦宋简体" pitchFamily="2" charset="-122"/>
              <a:ea typeface="方正清刻本悦宋简体" pitchFamily="2" charset="-122"/>
            </a:endParaRPr>
          </a:p>
        </p:txBody>
      </p:sp>
      <p:grpSp>
        <p:nvGrpSpPr>
          <p:cNvPr id="36" name="组合 35"/>
          <p:cNvGrpSpPr/>
          <p:nvPr/>
        </p:nvGrpSpPr>
        <p:grpSpPr bwMode="auto">
          <a:xfrm>
            <a:off x="3004320" y="333830"/>
            <a:ext cx="6303782" cy="6190342"/>
            <a:chOff x="-388653" y="217475"/>
            <a:chExt cx="6540440" cy="6423051"/>
          </a:xfrm>
        </p:grpSpPr>
        <p:sp>
          <p:nvSpPr>
            <p:cNvPr id="37" name="椭圆 36"/>
            <p:cNvSpPr/>
            <p:nvPr/>
          </p:nvSpPr>
          <p:spPr>
            <a:xfrm>
              <a:off x="-388653" y="217475"/>
              <a:ext cx="6422744" cy="6423051"/>
            </a:xfrm>
            <a:prstGeom prst="ellipse">
              <a:avLst/>
            </a:prstGeom>
            <a:noFill/>
            <a:ln>
              <a:solidFill>
                <a:srgbClr val="8389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38" name="组合 1"/>
            <p:cNvGrpSpPr/>
            <p:nvPr/>
          </p:nvGrpSpPr>
          <p:grpSpPr bwMode="auto">
            <a:xfrm>
              <a:off x="1027107" y="590312"/>
              <a:ext cx="5124680" cy="2948453"/>
              <a:chOff x="1027107" y="590312"/>
              <a:chExt cx="5124680" cy="2948453"/>
            </a:xfrm>
          </p:grpSpPr>
          <p:sp>
            <p:nvSpPr>
              <p:cNvPr id="39" name="椭圆 38"/>
              <p:cNvSpPr/>
              <p:nvPr/>
            </p:nvSpPr>
            <p:spPr>
              <a:xfrm>
                <a:off x="5932267" y="3319234"/>
                <a:ext cx="219520" cy="219531"/>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0" name="椭圆 39"/>
              <p:cNvSpPr/>
              <p:nvPr/>
            </p:nvSpPr>
            <p:spPr>
              <a:xfrm>
                <a:off x="1027107" y="590312"/>
                <a:ext cx="219520" cy="219531"/>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pic>
        <p:nvPicPr>
          <p:cNvPr id="48" name="图片 47"/>
          <p:cNvPicPr>
            <a:picLocks noChangeAspect="1"/>
          </p:cNvPicPr>
          <p:nvPr/>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a:xfrm rot="2043796">
            <a:off x="4146313" y="2631351"/>
            <a:ext cx="1641650" cy="1293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1500" fill="hold"/>
                                        <p:tgtEl>
                                          <p:spTgt spid="36"/>
                                        </p:tgtEl>
                                        <p:attrNameLst>
                                          <p:attrName>ppt_w</p:attrName>
                                        </p:attrNameLst>
                                      </p:cBhvr>
                                      <p:tavLst>
                                        <p:tav tm="0">
                                          <p:val>
                                            <p:fltVal val="0"/>
                                          </p:val>
                                        </p:tav>
                                        <p:tav tm="100000">
                                          <p:val>
                                            <p:strVal val="#ppt_w"/>
                                          </p:val>
                                        </p:tav>
                                      </p:tavLst>
                                    </p:anim>
                                    <p:anim calcmode="lin" valueType="num">
                                      <p:cBhvr>
                                        <p:cTn id="11" dur="1500" fill="hold"/>
                                        <p:tgtEl>
                                          <p:spTgt spid="36"/>
                                        </p:tgtEl>
                                        <p:attrNameLst>
                                          <p:attrName>ppt_h</p:attrName>
                                        </p:attrNameLst>
                                      </p:cBhvr>
                                      <p:tavLst>
                                        <p:tav tm="0">
                                          <p:val>
                                            <p:fltVal val="0"/>
                                          </p:val>
                                        </p:tav>
                                        <p:tav tm="100000">
                                          <p:val>
                                            <p:strVal val="#ppt_h"/>
                                          </p:val>
                                        </p:tav>
                                      </p:tavLst>
                                    </p:anim>
                                    <p:anim calcmode="lin" valueType="num">
                                      <p:cBhvr>
                                        <p:cTn id="12" dur="1500" fill="hold"/>
                                        <p:tgtEl>
                                          <p:spTgt spid="36"/>
                                        </p:tgtEl>
                                        <p:attrNameLst>
                                          <p:attrName>style.rotation</p:attrName>
                                        </p:attrNameLst>
                                      </p:cBhvr>
                                      <p:tavLst>
                                        <p:tav tm="0">
                                          <p:val>
                                            <p:fltVal val="360"/>
                                          </p:val>
                                        </p:tav>
                                        <p:tav tm="100000">
                                          <p:val>
                                            <p:fltVal val="0"/>
                                          </p:val>
                                        </p:tav>
                                      </p:tavLst>
                                    </p:anim>
                                    <p:animEffect transition="in" filter="fade">
                                      <p:cBhvr>
                                        <p:cTn id="13" dur="1500"/>
                                        <p:tgtEl>
                                          <p:spTgt spid="3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anim calcmode="lin" valueType="num">
                                      <p:cBhvr>
                                        <p:cTn id="18" dur="500" fill="hold"/>
                                        <p:tgtEl>
                                          <p:spTgt spid="48"/>
                                        </p:tgtEl>
                                        <p:attrNameLst>
                                          <p:attrName>ppt_x</p:attrName>
                                        </p:attrNameLst>
                                      </p:cBhvr>
                                      <p:tavLst>
                                        <p:tav tm="0">
                                          <p:val>
                                            <p:strVal val="#ppt_x"/>
                                          </p:val>
                                        </p:tav>
                                        <p:tav tm="100000">
                                          <p:val>
                                            <p:strVal val="#ppt_x"/>
                                          </p:val>
                                        </p:tav>
                                      </p:tavLst>
                                    </p:anim>
                                    <p:anim calcmode="lin" valueType="num">
                                      <p:cBhvr>
                                        <p:cTn id="19" dur="5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bwMode="auto">
          <a:xfrm>
            <a:off x="5257800" y="-19049"/>
            <a:ext cx="1676400" cy="2389592"/>
            <a:chOff x="5547360" y="57150"/>
            <a:chExt cx="1097280" cy="2670810"/>
          </a:xfrm>
        </p:grpSpPr>
        <p:sp>
          <p:nvSpPr>
            <p:cNvPr id="13" name="矩形 12"/>
            <p:cNvSpPr/>
            <p:nvPr/>
          </p:nvSpPr>
          <p:spPr>
            <a:xfrm>
              <a:off x="5547360" y="57150"/>
              <a:ext cx="1097280" cy="2670810"/>
            </a:xfrm>
            <a:prstGeom prst="rect">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12"/>
            <p:cNvSpPr>
              <a:spLocks noChangeArrowheads="1"/>
            </p:cNvSpPr>
            <p:nvPr/>
          </p:nvSpPr>
          <p:spPr bwMode="auto">
            <a:xfrm>
              <a:off x="5790046" y="824959"/>
              <a:ext cx="610867" cy="11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6000" dirty="0">
                  <a:solidFill>
                    <a:schemeClr val="bg1"/>
                  </a:solidFill>
                  <a:latin typeface="华文行楷" charset="0"/>
                  <a:ea typeface="华文行楷" charset="0"/>
                </a:rPr>
                <a:t>One</a:t>
              </a:r>
            </a:p>
          </p:txBody>
        </p:sp>
        <p:sp>
          <p:nvSpPr>
            <p:cNvPr id="21" name="矩形 20"/>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8" name="矩形 27"/>
          <p:cNvSpPr/>
          <p:nvPr/>
        </p:nvSpPr>
        <p:spPr>
          <a:xfrm>
            <a:off x="3979338" y="3359135"/>
            <a:ext cx="5330917" cy="830997"/>
          </a:xfrm>
          <a:prstGeom prst="rect">
            <a:avLst/>
          </a:prstGeom>
        </p:spPr>
        <p:txBody>
          <a:bodyPr wrap="square" lIns="0" tIns="0" rIns="0" bIns="0">
            <a:spAutoFit/>
          </a:bodyPr>
          <a:lstStyle/>
          <a:p>
            <a:pPr eaLnBrk="1" hangingPunct="1">
              <a:defRPr/>
            </a:pPr>
            <a:r>
              <a:rPr lang="zh-CN" altLang="en-US" sz="5400" noProof="1">
                <a:solidFill>
                  <a:srgbClr val="83896E"/>
                </a:solidFill>
                <a:latin typeface="华文行楷" charset="0"/>
                <a:ea typeface="华文行楷" charset="0"/>
                <a:cs typeface="+mn-ea"/>
                <a:sym typeface="Arial" pitchFamily="34" charset="0"/>
              </a:rPr>
              <a:t>Add a title description</a:t>
            </a:r>
          </a:p>
        </p:txBody>
      </p:sp>
      <p:sp>
        <p:nvSpPr>
          <p:cNvPr id="29" name="TextBox 11"/>
          <p:cNvSpPr txBox="1"/>
          <p:nvPr/>
        </p:nvSpPr>
        <p:spPr>
          <a:xfrm>
            <a:off x="3778861" y="42336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
        <p:nvSpPr>
          <p:cNvPr id="30" name="TextBox 11"/>
          <p:cNvSpPr txBox="1"/>
          <p:nvPr/>
        </p:nvSpPr>
        <p:spPr>
          <a:xfrm>
            <a:off x="3778861" y="45511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4*#ppt_w"/>
                                          </p:val>
                                        </p:tav>
                                        <p:tav tm="100000">
                                          <p:val>
                                            <p:strVal val="#ppt_w"/>
                                          </p:val>
                                        </p:tav>
                                      </p:tavLst>
                                    </p:anim>
                                    <p:anim calcmode="lin" valueType="num">
                                      <p:cBhvr>
                                        <p:cTn id="18" dur="500" fill="hold"/>
                                        <p:tgtEl>
                                          <p:spTgt spid="28"/>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空心弧 6"/>
          <p:cNvSpPr/>
          <p:nvPr/>
        </p:nvSpPr>
        <p:spPr>
          <a:xfrm rot="16200000" flipV="1">
            <a:off x="2894017" y="1665213"/>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8" name="空心弧 7"/>
          <p:cNvSpPr/>
          <p:nvPr/>
        </p:nvSpPr>
        <p:spPr>
          <a:xfrm rot="16200000" flipV="1">
            <a:off x="2894017" y="1665213"/>
            <a:ext cx="2116485" cy="2116485"/>
          </a:xfrm>
          <a:prstGeom prst="blockArc">
            <a:avLst>
              <a:gd name="adj1" fmla="val 1785573"/>
              <a:gd name="adj2" fmla="val 13411"/>
              <a:gd name="adj3" fmla="val 4880"/>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9" name="文本框 5"/>
          <p:cNvSpPr txBox="1"/>
          <p:nvPr/>
        </p:nvSpPr>
        <p:spPr>
          <a:xfrm>
            <a:off x="3352519" y="2241365"/>
            <a:ext cx="1199503" cy="943762"/>
          </a:xfrm>
          <a:prstGeom prst="rect">
            <a:avLst/>
          </a:prstGeom>
          <a:noFill/>
        </p:spPr>
        <p:txBody>
          <a:bodyPr wrap="square" lIns="121899" tIns="60949" rIns="121899" bIns="60949" rtlCol="0">
            <a:spAutoFit/>
          </a:bodyPr>
          <a:lstStyle/>
          <a:p>
            <a:pPr algn="ctr"/>
            <a:r>
              <a:rPr kumimoji="1" lang="en-US" altLang="zh-CN" sz="5335" dirty="0">
                <a:solidFill>
                  <a:schemeClr val="bg1">
                    <a:lumMod val="50000"/>
                  </a:schemeClr>
                </a:solidFill>
                <a:latin typeface="Segoe UI Light"/>
                <a:cs typeface="Segoe UI Light"/>
              </a:rPr>
              <a:t>87</a:t>
            </a:r>
            <a:r>
              <a:rPr kumimoji="1" lang="en-US" altLang="zh-CN" sz="1865" dirty="0">
                <a:solidFill>
                  <a:schemeClr val="bg1">
                    <a:lumMod val="50000"/>
                  </a:schemeClr>
                </a:solidFill>
                <a:latin typeface="Segoe UI Light"/>
                <a:cs typeface="Segoe UI Light"/>
              </a:rPr>
              <a:t>%</a:t>
            </a:r>
            <a:endParaRPr kumimoji="1" lang="zh-CN" altLang="en-US" sz="1865" dirty="0">
              <a:solidFill>
                <a:schemeClr val="bg1">
                  <a:lumMod val="50000"/>
                </a:schemeClr>
              </a:solidFill>
              <a:latin typeface="Segoe UI Light"/>
              <a:cs typeface="Segoe UI Light"/>
            </a:endParaRPr>
          </a:p>
        </p:txBody>
      </p:sp>
      <p:sp>
        <p:nvSpPr>
          <p:cNvPr id="10" name="文本框 6"/>
          <p:cNvSpPr txBox="1"/>
          <p:nvPr/>
        </p:nvSpPr>
        <p:spPr>
          <a:xfrm>
            <a:off x="2894014" y="3968272"/>
            <a:ext cx="2116488" cy="369310"/>
          </a:xfrm>
          <a:prstGeom prst="rect">
            <a:avLst/>
          </a:prstGeom>
          <a:noFill/>
        </p:spPr>
        <p:txBody>
          <a:bodyPr wrap="square" lIns="121899" tIns="60949" rIns="121899" bIns="60949" rtlCol="0">
            <a:spAutoFit/>
          </a:bodyPr>
          <a:lstStyle/>
          <a:p>
            <a:pPr algn="ctr"/>
            <a:r>
              <a:rPr lang="zh-CN" altLang="en-US" sz="1600" b="1" dirty="0">
                <a:solidFill>
                  <a:schemeClr val="bg1">
                    <a:lumMod val="50000"/>
                  </a:schemeClr>
                </a:solidFill>
                <a:latin typeface="+mn-ea"/>
              </a:rPr>
              <a:t>Click here to add a title</a:t>
            </a:r>
          </a:p>
        </p:txBody>
      </p:sp>
      <p:sp>
        <p:nvSpPr>
          <p:cNvPr id="11" name="空心弧 10"/>
          <p:cNvSpPr/>
          <p:nvPr/>
        </p:nvSpPr>
        <p:spPr>
          <a:xfrm rot="16200000" flipV="1">
            <a:off x="5620317" y="1665213"/>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2" name="空心弧 11"/>
          <p:cNvSpPr/>
          <p:nvPr/>
        </p:nvSpPr>
        <p:spPr>
          <a:xfrm rot="16200000" flipV="1">
            <a:off x="5620317" y="1665213"/>
            <a:ext cx="2116485" cy="2116485"/>
          </a:xfrm>
          <a:prstGeom prst="blockArc">
            <a:avLst>
              <a:gd name="adj1" fmla="val 1535086"/>
              <a:gd name="adj2" fmla="val 13411"/>
              <a:gd name="adj3" fmla="val 4880"/>
            </a:avLst>
          </a:prstGeom>
          <a:solidFill>
            <a:srgbClr val="A6406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3" name="文本框 9"/>
          <p:cNvSpPr txBox="1"/>
          <p:nvPr/>
        </p:nvSpPr>
        <p:spPr>
          <a:xfrm>
            <a:off x="6078819" y="2241365"/>
            <a:ext cx="1199503" cy="943762"/>
          </a:xfrm>
          <a:prstGeom prst="rect">
            <a:avLst/>
          </a:prstGeom>
          <a:noFill/>
        </p:spPr>
        <p:txBody>
          <a:bodyPr wrap="square" lIns="121899" tIns="60949" rIns="121899" bIns="60949" rtlCol="0">
            <a:spAutoFit/>
          </a:bodyPr>
          <a:lstStyle/>
          <a:p>
            <a:pPr algn="ctr"/>
            <a:r>
              <a:rPr kumimoji="1" lang="en-US" altLang="zh-CN" sz="5335" dirty="0">
                <a:solidFill>
                  <a:schemeClr val="bg1">
                    <a:lumMod val="50000"/>
                  </a:schemeClr>
                </a:solidFill>
                <a:latin typeface="Segoe UI Light"/>
                <a:cs typeface="Segoe UI Light"/>
              </a:rPr>
              <a:t>90</a:t>
            </a:r>
            <a:r>
              <a:rPr kumimoji="1" lang="en-US" altLang="zh-CN" sz="1865" dirty="0">
                <a:solidFill>
                  <a:schemeClr val="bg1">
                    <a:lumMod val="50000"/>
                  </a:schemeClr>
                </a:solidFill>
                <a:latin typeface="Segoe UI Light"/>
                <a:cs typeface="Segoe UI Light"/>
              </a:rPr>
              <a:t>%</a:t>
            </a:r>
            <a:endParaRPr kumimoji="1" lang="zh-CN" altLang="en-US" sz="1865" dirty="0">
              <a:solidFill>
                <a:schemeClr val="bg1">
                  <a:lumMod val="50000"/>
                </a:schemeClr>
              </a:solidFill>
              <a:latin typeface="Segoe UI Light"/>
              <a:cs typeface="Segoe UI Light"/>
            </a:endParaRPr>
          </a:p>
        </p:txBody>
      </p:sp>
      <p:sp>
        <p:nvSpPr>
          <p:cNvPr id="14" name="文本框 10"/>
          <p:cNvSpPr txBox="1"/>
          <p:nvPr/>
        </p:nvSpPr>
        <p:spPr>
          <a:xfrm>
            <a:off x="5623424" y="3968272"/>
            <a:ext cx="2110269" cy="369310"/>
          </a:xfrm>
          <a:prstGeom prst="rect">
            <a:avLst/>
          </a:prstGeom>
          <a:noFill/>
        </p:spPr>
        <p:txBody>
          <a:bodyPr wrap="square" lIns="121899" tIns="60949" rIns="121899" bIns="60949" rtlCol="0">
            <a:spAutoFit/>
          </a:bodyPr>
          <a:lstStyle/>
          <a:p>
            <a:pPr algn="ctr"/>
            <a:r>
              <a:rPr lang="zh-CN" altLang="en-US" sz="1600" b="1" dirty="0">
                <a:solidFill>
                  <a:schemeClr val="bg1">
                    <a:lumMod val="50000"/>
                  </a:schemeClr>
                </a:solidFill>
                <a:latin typeface="+mn-ea"/>
              </a:rPr>
              <a:t>Click here to add a title</a:t>
            </a:r>
          </a:p>
        </p:txBody>
      </p:sp>
      <p:sp>
        <p:nvSpPr>
          <p:cNvPr id="15" name="空心弧 14"/>
          <p:cNvSpPr/>
          <p:nvPr/>
        </p:nvSpPr>
        <p:spPr>
          <a:xfrm rot="16200000" flipV="1">
            <a:off x="8346617" y="1665213"/>
            <a:ext cx="2116485" cy="2116485"/>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9" name="空心弧 18"/>
          <p:cNvSpPr/>
          <p:nvPr/>
        </p:nvSpPr>
        <p:spPr>
          <a:xfrm rot="16200000" flipV="1">
            <a:off x="8346617" y="1665213"/>
            <a:ext cx="2116485" cy="2116485"/>
          </a:xfrm>
          <a:prstGeom prst="blockArc">
            <a:avLst>
              <a:gd name="adj1" fmla="val 5385050"/>
              <a:gd name="adj2" fmla="val 13411"/>
              <a:gd name="adj3" fmla="val 4880"/>
            </a:avLst>
          </a:prstGeom>
          <a:solidFill>
            <a:srgbClr val="83896E"/>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20" name="文本框 13"/>
          <p:cNvSpPr txBox="1"/>
          <p:nvPr/>
        </p:nvSpPr>
        <p:spPr>
          <a:xfrm>
            <a:off x="8805119" y="2241365"/>
            <a:ext cx="1199503" cy="943762"/>
          </a:xfrm>
          <a:prstGeom prst="rect">
            <a:avLst/>
          </a:prstGeom>
          <a:noFill/>
        </p:spPr>
        <p:txBody>
          <a:bodyPr wrap="square" lIns="121899" tIns="60949" rIns="121899" bIns="60949" rtlCol="0">
            <a:spAutoFit/>
          </a:bodyPr>
          <a:lstStyle/>
          <a:p>
            <a:pPr algn="ctr"/>
            <a:r>
              <a:rPr kumimoji="1" lang="en-US" altLang="zh-CN" sz="5335" dirty="0">
                <a:solidFill>
                  <a:schemeClr val="bg1">
                    <a:lumMod val="50000"/>
                  </a:schemeClr>
                </a:solidFill>
                <a:latin typeface="Segoe UI Light"/>
                <a:cs typeface="Segoe UI Light"/>
              </a:rPr>
              <a:t>75</a:t>
            </a:r>
            <a:r>
              <a:rPr kumimoji="1" lang="en-US" altLang="zh-CN" sz="1865" dirty="0">
                <a:solidFill>
                  <a:schemeClr val="bg1">
                    <a:lumMod val="50000"/>
                  </a:schemeClr>
                </a:solidFill>
                <a:latin typeface="Segoe UI Light"/>
                <a:cs typeface="Segoe UI Light"/>
              </a:rPr>
              <a:t>%</a:t>
            </a:r>
            <a:endParaRPr kumimoji="1" lang="zh-CN" altLang="en-US" sz="1865" dirty="0">
              <a:solidFill>
                <a:schemeClr val="bg1">
                  <a:lumMod val="50000"/>
                </a:schemeClr>
              </a:solidFill>
              <a:latin typeface="Segoe UI Light"/>
              <a:cs typeface="Segoe UI Light"/>
            </a:endParaRPr>
          </a:p>
        </p:txBody>
      </p:sp>
      <p:sp>
        <p:nvSpPr>
          <p:cNvPr id="21" name="文本框 14"/>
          <p:cNvSpPr txBox="1"/>
          <p:nvPr/>
        </p:nvSpPr>
        <p:spPr>
          <a:xfrm>
            <a:off x="8349724" y="3968272"/>
            <a:ext cx="2110269" cy="369310"/>
          </a:xfrm>
          <a:prstGeom prst="rect">
            <a:avLst/>
          </a:prstGeom>
          <a:noFill/>
        </p:spPr>
        <p:txBody>
          <a:bodyPr wrap="square" lIns="121899" tIns="60949" rIns="121899" bIns="60949" rtlCol="0">
            <a:spAutoFit/>
          </a:bodyPr>
          <a:lstStyle/>
          <a:p>
            <a:pPr algn="ctr"/>
            <a:r>
              <a:rPr lang="zh-CN" altLang="en-US" sz="1600" b="1" dirty="0">
                <a:solidFill>
                  <a:schemeClr val="bg1">
                    <a:lumMod val="50000"/>
                  </a:schemeClr>
                </a:solidFill>
                <a:latin typeface="+mn-ea"/>
              </a:rPr>
              <a:t>Click here to add a title</a:t>
            </a:r>
          </a:p>
        </p:txBody>
      </p:sp>
      <p:sp>
        <p:nvSpPr>
          <p:cNvPr id="26" name="文本框 19"/>
          <p:cNvSpPr txBox="1"/>
          <p:nvPr/>
        </p:nvSpPr>
        <p:spPr>
          <a:xfrm>
            <a:off x="2894014" y="4362872"/>
            <a:ext cx="2116488" cy="1189791"/>
          </a:xfrm>
          <a:prstGeom prst="rect">
            <a:avLst/>
          </a:prstGeom>
          <a:noFill/>
        </p:spPr>
        <p:txBody>
          <a:bodyPr wrap="square" lIns="121899" tIns="60949" rIns="121899" bIns="60949" rtlCol="0">
            <a:spAutoFit/>
          </a:bodyPr>
          <a:lstStyle/>
          <a:p>
            <a:pPr algn="ctr">
              <a:lnSpc>
                <a:spcPct val="130000"/>
              </a:lnSpc>
              <a:spcBef>
                <a:spcPts val="800"/>
              </a:spcBef>
            </a:pPr>
            <a:r>
              <a:rPr lang="zh-CN" altLang="en-US" sz="1335" dirty="0">
                <a:solidFill>
                  <a:schemeClr val="bg1">
                    <a:lumMod val="50000"/>
                  </a:schemeClr>
                </a:solidFill>
              </a:rPr>
              <a:t>Fonts, font sizes, colors, leadings, and so on can be modified in the Start panel at the top. Suggested body</a:t>
            </a:r>
            <a:r>
              <a:rPr lang="en-US" altLang="zh-CN" sz="1335" dirty="0">
                <a:solidFill>
                  <a:schemeClr val="bg1">
                    <a:lumMod val="50000"/>
                  </a:schemeClr>
                </a:solidFill>
              </a:rPr>
              <a:t>10</a:t>
            </a:r>
            <a:r>
              <a:rPr lang="zh-CN" altLang="en-US" sz="1335" dirty="0">
                <a:solidFill>
                  <a:schemeClr val="bg1">
                    <a:lumMod val="50000"/>
                  </a:schemeClr>
                </a:solidFill>
              </a:rPr>
              <a:t>Number,</a:t>
            </a:r>
            <a:r>
              <a:rPr lang="en-US" altLang="zh-CN" sz="1335" dirty="0">
                <a:solidFill>
                  <a:schemeClr val="bg1">
                    <a:lumMod val="50000"/>
                  </a:schemeClr>
                </a:solidFill>
              </a:rPr>
              <a:t>1.3</a:t>
            </a:r>
            <a:r>
              <a:rPr lang="zh-CN" altLang="en-US" sz="1335" dirty="0">
                <a:solidFill>
                  <a:schemeClr val="bg1">
                    <a:lumMod val="50000"/>
                  </a:schemeClr>
                </a:solidFill>
              </a:rPr>
              <a:t>Double word spacing.</a:t>
            </a:r>
          </a:p>
        </p:txBody>
      </p:sp>
      <p:sp>
        <p:nvSpPr>
          <p:cNvPr id="27" name="文本框 20"/>
          <p:cNvSpPr txBox="1"/>
          <p:nvPr/>
        </p:nvSpPr>
        <p:spPr>
          <a:xfrm>
            <a:off x="5617205" y="4362872"/>
            <a:ext cx="2116488" cy="1189791"/>
          </a:xfrm>
          <a:prstGeom prst="rect">
            <a:avLst/>
          </a:prstGeom>
          <a:noFill/>
        </p:spPr>
        <p:txBody>
          <a:bodyPr wrap="square" lIns="121899" tIns="60949" rIns="121899" bIns="60949" rtlCol="0">
            <a:spAutoFit/>
          </a:bodyPr>
          <a:lstStyle/>
          <a:p>
            <a:pPr algn="ctr">
              <a:lnSpc>
                <a:spcPct val="130000"/>
              </a:lnSpc>
              <a:spcBef>
                <a:spcPts val="800"/>
              </a:spcBef>
            </a:pPr>
            <a:r>
              <a:rPr lang="zh-CN" altLang="en-US" sz="1335" dirty="0">
                <a:solidFill>
                  <a:schemeClr val="bg1">
                    <a:lumMod val="50000"/>
                  </a:schemeClr>
                </a:solidFill>
              </a:rPr>
              <a:t>Fonts, font sizes, colors, leadings, and so on can be modified in the Start panel at the top. Suggested body</a:t>
            </a:r>
            <a:r>
              <a:rPr lang="en-US" altLang="zh-CN" sz="1335" dirty="0">
                <a:solidFill>
                  <a:schemeClr val="bg1">
                    <a:lumMod val="50000"/>
                  </a:schemeClr>
                </a:solidFill>
              </a:rPr>
              <a:t>10</a:t>
            </a:r>
            <a:r>
              <a:rPr lang="zh-CN" altLang="en-US" sz="1335" dirty="0">
                <a:solidFill>
                  <a:schemeClr val="bg1">
                    <a:lumMod val="50000"/>
                  </a:schemeClr>
                </a:solidFill>
              </a:rPr>
              <a:t>Number,</a:t>
            </a:r>
            <a:r>
              <a:rPr lang="en-US" altLang="zh-CN" sz="1335" dirty="0">
                <a:solidFill>
                  <a:schemeClr val="bg1">
                    <a:lumMod val="50000"/>
                  </a:schemeClr>
                </a:solidFill>
              </a:rPr>
              <a:t>1.3</a:t>
            </a:r>
            <a:r>
              <a:rPr lang="zh-CN" altLang="en-US" sz="1335" dirty="0">
                <a:solidFill>
                  <a:schemeClr val="bg1">
                    <a:lumMod val="50000"/>
                  </a:schemeClr>
                </a:solidFill>
              </a:rPr>
              <a:t>Double word spacing.</a:t>
            </a:r>
          </a:p>
        </p:txBody>
      </p:sp>
      <p:sp>
        <p:nvSpPr>
          <p:cNvPr id="28" name="文本框 21"/>
          <p:cNvSpPr txBox="1"/>
          <p:nvPr/>
        </p:nvSpPr>
        <p:spPr>
          <a:xfrm>
            <a:off x="8346614" y="4362872"/>
            <a:ext cx="2116488" cy="1189791"/>
          </a:xfrm>
          <a:prstGeom prst="rect">
            <a:avLst/>
          </a:prstGeom>
          <a:noFill/>
        </p:spPr>
        <p:txBody>
          <a:bodyPr wrap="square" lIns="121899" tIns="60949" rIns="121899" bIns="60949" rtlCol="0">
            <a:spAutoFit/>
          </a:bodyPr>
          <a:lstStyle/>
          <a:p>
            <a:pPr algn="ctr">
              <a:lnSpc>
                <a:spcPct val="130000"/>
              </a:lnSpc>
              <a:spcBef>
                <a:spcPts val="800"/>
              </a:spcBef>
            </a:pPr>
            <a:r>
              <a:rPr lang="zh-CN" altLang="en-US" sz="1335" dirty="0">
                <a:solidFill>
                  <a:schemeClr val="bg1">
                    <a:lumMod val="50000"/>
                  </a:schemeClr>
                </a:solidFill>
              </a:rPr>
              <a:t>Fonts, font sizes, colors, leadings, and so on can be modified in the Start panel at the top. Suggested body</a:t>
            </a:r>
            <a:r>
              <a:rPr lang="en-US" altLang="zh-CN" sz="1335" dirty="0">
                <a:solidFill>
                  <a:schemeClr val="bg1">
                    <a:lumMod val="50000"/>
                  </a:schemeClr>
                </a:solidFill>
              </a:rPr>
              <a:t>10</a:t>
            </a:r>
            <a:r>
              <a:rPr lang="zh-CN" altLang="en-US" sz="1335" dirty="0">
                <a:solidFill>
                  <a:schemeClr val="bg1">
                    <a:lumMod val="50000"/>
                  </a:schemeClr>
                </a:solidFill>
              </a:rPr>
              <a:t>Number,</a:t>
            </a:r>
            <a:r>
              <a:rPr lang="en-US" altLang="zh-CN" sz="1335" dirty="0">
                <a:solidFill>
                  <a:schemeClr val="bg1">
                    <a:lumMod val="50000"/>
                  </a:schemeClr>
                </a:solidFill>
              </a:rPr>
              <a:t>1.3</a:t>
            </a:r>
            <a:r>
              <a:rPr lang="zh-CN" altLang="en-US" sz="1335" dirty="0">
                <a:solidFill>
                  <a:schemeClr val="bg1">
                    <a:lumMod val="50000"/>
                  </a:schemeClr>
                </a:solidFill>
              </a:rPr>
              <a:t>Double word spacing.</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50"/>
                                        <p:tgtEl>
                                          <p:spTgt spid="19"/>
                                        </p:tgtEl>
                                      </p:cBhvr>
                                    </p:animEffect>
                                    <p:anim calcmode="lin" valueType="num">
                                      <p:cBhvr>
                                        <p:cTn id="68" dur="250" fill="hold"/>
                                        <p:tgtEl>
                                          <p:spTgt spid="19"/>
                                        </p:tgtEl>
                                        <p:attrNameLst>
                                          <p:attrName>ppt_x</p:attrName>
                                        </p:attrNameLst>
                                      </p:cBhvr>
                                      <p:tavLst>
                                        <p:tav tm="0">
                                          <p:val>
                                            <p:strVal val="#ppt_x"/>
                                          </p:val>
                                        </p:tav>
                                        <p:tav tm="100000">
                                          <p:val>
                                            <p:strVal val="#ppt_x"/>
                                          </p:val>
                                        </p:tav>
                                      </p:tavLst>
                                    </p:anim>
                                    <p:anim calcmode="lin" valueType="num">
                                      <p:cBhvr>
                                        <p:cTn id="69" dur="25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250"/>
                                        <p:tgtEl>
                                          <p:spTgt spid="20"/>
                                        </p:tgtEl>
                                      </p:cBhvr>
                                    </p:animEffect>
                                    <p:anim calcmode="lin" valueType="num">
                                      <p:cBhvr>
                                        <p:cTn id="74" dur="250" fill="hold"/>
                                        <p:tgtEl>
                                          <p:spTgt spid="20"/>
                                        </p:tgtEl>
                                        <p:attrNameLst>
                                          <p:attrName>ppt_x</p:attrName>
                                        </p:attrNameLst>
                                      </p:cBhvr>
                                      <p:tavLst>
                                        <p:tav tm="0">
                                          <p:val>
                                            <p:strVal val="#ppt_x"/>
                                          </p:val>
                                        </p:tav>
                                        <p:tav tm="100000">
                                          <p:val>
                                            <p:strVal val="#ppt_x"/>
                                          </p:val>
                                        </p:tav>
                                      </p:tavLst>
                                    </p:anim>
                                    <p:anim calcmode="lin" valueType="num">
                                      <p:cBhvr>
                                        <p:cTn id="75" dur="25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anim calcmode="lin" valueType="num">
                                      <p:cBhvr>
                                        <p:cTn id="80" dur="250" fill="hold"/>
                                        <p:tgtEl>
                                          <p:spTgt spid="21"/>
                                        </p:tgtEl>
                                        <p:attrNameLst>
                                          <p:attrName>ppt_x</p:attrName>
                                        </p:attrNameLst>
                                      </p:cBhvr>
                                      <p:tavLst>
                                        <p:tav tm="0">
                                          <p:val>
                                            <p:strVal val="#ppt_x"/>
                                          </p:val>
                                        </p:tav>
                                        <p:tav tm="100000">
                                          <p:val>
                                            <p:strVal val="#ppt_x"/>
                                          </p:val>
                                        </p:tav>
                                      </p:tavLst>
                                    </p:anim>
                                    <p:anim calcmode="lin" valueType="num">
                                      <p:cBhvr>
                                        <p:cTn id="81" dur="25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250"/>
                                        <p:tgtEl>
                                          <p:spTgt spid="26"/>
                                        </p:tgtEl>
                                      </p:cBhvr>
                                    </p:animEffect>
                                    <p:anim calcmode="lin" valueType="num">
                                      <p:cBhvr>
                                        <p:cTn id="86" dur="250" fill="hold"/>
                                        <p:tgtEl>
                                          <p:spTgt spid="26"/>
                                        </p:tgtEl>
                                        <p:attrNameLst>
                                          <p:attrName>ppt_x</p:attrName>
                                        </p:attrNameLst>
                                      </p:cBhvr>
                                      <p:tavLst>
                                        <p:tav tm="0">
                                          <p:val>
                                            <p:strVal val="#ppt_x"/>
                                          </p:val>
                                        </p:tav>
                                        <p:tav tm="100000">
                                          <p:val>
                                            <p:strVal val="#ppt_x"/>
                                          </p:val>
                                        </p:tav>
                                      </p:tavLst>
                                    </p:anim>
                                    <p:anim calcmode="lin" valueType="num">
                                      <p:cBhvr>
                                        <p:cTn id="87" dur="250" fill="hold"/>
                                        <p:tgtEl>
                                          <p:spTgt spid="26"/>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anim calcmode="lin" valueType="num">
                                      <p:cBhvr>
                                        <p:cTn id="92" dur="250" fill="hold"/>
                                        <p:tgtEl>
                                          <p:spTgt spid="27"/>
                                        </p:tgtEl>
                                        <p:attrNameLst>
                                          <p:attrName>ppt_x</p:attrName>
                                        </p:attrNameLst>
                                      </p:cBhvr>
                                      <p:tavLst>
                                        <p:tav tm="0">
                                          <p:val>
                                            <p:strVal val="#ppt_x"/>
                                          </p:val>
                                        </p:tav>
                                        <p:tav tm="100000">
                                          <p:val>
                                            <p:strVal val="#ppt_x"/>
                                          </p:val>
                                        </p:tav>
                                      </p:tavLst>
                                    </p:anim>
                                    <p:anim calcmode="lin" valueType="num">
                                      <p:cBhvr>
                                        <p:cTn id="93" dur="250" fill="hold"/>
                                        <p:tgtEl>
                                          <p:spTgt spid="27"/>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250"/>
                                        <p:tgtEl>
                                          <p:spTgt spid="28"/>
                                        </p:tgtEl>
                                      </p:cBhvr>
                                    </p:animEffect>
                                    <p:anim calcmode="lin" valueType="num">
                                      <p:cBhvr>
                                        <p:cTn id="98" dur="250" fill="hold"/>
                                        <p:tgtEl>
                                          <p:spTgt spid="28"/>
                                        </p:tgtEl>
                                        <p:attrNameLst>
                                          <p:attrName>ppt_x</p:attrName>
                                        </p:attrNameLst>
                                      </p:cBhvr>
                                      <p:tavLst>
                                        <p:tav tm="0">
                                          <p:val>
                                            <p:strVal val="#ppt_x"/>
                                          </p:val>
                                        </p:tav>
                                        <p:tav tm="100000">
                                          <p:val>
                                            <p:strVal val="#ppt_x"/>
                                          </p:val>
                                        </p:tav>
                                      </p:tavLst>
                                    </p:anim>
                                    <p:anim calcmode="lin" valueType="num">
                                      <p:cBhvr>
                                        <p:cTn id="99" dur="2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P spid="15" grpId="0" animBg="1"/>
      <p:bldP spid="19" grpId="0" animBg="1"/>
      <p:bldP spid="20" grpId="0"/>
      <p:bldP spid="21"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Freeform 104"/>
          <p:cNvSpPr>
            <a:spLocks noChangeArrowheads="1"/>
          </p:cNvSpPr>
          <p:nvPr/>
        </p:nvSpPr>
        <p:spPr bwMode="auto">
          <a:xfrm>
            <a:off x="6564891" y="4428077"/>
            <a:ext cx="1315144" cy="142895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rgbClr val="A64062"/>
          </a:solidFill>
          <a:ln>
            <a:noFill/>
          </a:ln>
        </p:spPr>
        <p:txBody>
          <a:bodyPr lIns="121914" tIns="60957" rIns="121914" bIns="60957"/>
          <a:lstStyle/>
          <a:p>
            <a:endParaRPr lang="zh-CN" altLang="en-US"/>
          </a:p>
        </p:txBody>
      </p:sp>
      <p:sp>
        <p:nvSpPr>
          <p:cNvPr id="8" name="Freeform 106"/>
          <p:cNvSpPr>
            <a:spLocks noChangeArrowheads="1"/>
          </p:cNvSpPr>
          <p:nvPr/>
        </p:nvSpPr>
        <p:spPr bwMode="auto">
          <a:xfrm>
            <a:off x="4932427" y="4418257"/>
            <a:ext cx="1320564" cy="1428956"/>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rgbClr val="83896E"/>
          </a:solidFill>
          <a:ln>
            <a:noFill/>
          </a:ln>
        </p:spPr>
        <p:txBody>
          <a:bodyPr lIns="121914" tIns="60957" rIns="121914" bIns="60957"/>
          <a:lstStyle/>
          <a:p>
            <a:endParaRPr lang="zh-CN" altLang="en-US"/>
          </a:p>
        </p:txBody>
      </p:sp>
      <p:sp>
        <p:nvSpPr>
          <p:cNvPr id="9" name="Freeform 108"/>
          <p:cNvSpPr>
            <a:spLocks noChangeArrowheads="1"/>
          </p:cNvSpPr>
          <p:nvPr/>
        </p:nvSpPr>
        <p:spPr bwMode="auto">
          <a:xfrm>
            <a:off x="6395333" y="1702034"/>
            <a:ext cx="2301504" cy="2709776"/>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83896E"/>
          </a:solidFill>
          <a:ln>
            <a:noFill/>
          </a:ln>
        </p:spPr>
        <p:txBody>
          <a:bodyPr lIns="121914" tIns="60957" rIns="121914" bIns="60957"/>
          <a:lstStyle/>
          <a:p>
            <a:endParaRPr lang="zh-CN" altLang="en-US"/>
          </a:p>
        </p:txBody>
      </p:sp>
      <p:sp>
        <p:nvSpPr>
          <p:cNvPr id="10" name="Freeform 109"/>
          <p:cNvSpPr>
            <a:spLocks noChangeArrowheads="1"/>
          </p:cNvSpPr>
          <p:nvPr/>
        </p:nvSpPr>
        <p:spPr bwMode="auto">
          <a:xfrm>
            <a:off x="4083921" y="1702034"/>
            <a:ext cx="2301504" cy="270796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A64062"/>
          </a:solidFill>
          <a:ln>
            <a:noFill/>
          </a:ln>
        </p:spPr>
        <p:txBody>
          <a:bodyPr lIns="121914" tIns="60957" rIns="121914" bIns="60957"/>
          <a:lstStyle/>
          <a:p>
            <a:endParaRPr lang="zh-CN" altLang="en-US"/>
          </a:p>
        </p:txBody>
      </p:sp>
      <p:sp>
        <p:nvSpPr>
          <p:cNvPr id="11" name="Freeform 121"/>
          <p:cNvSpPr>
            <a:spLocks noChangeArrowheads="1"/>
          </p:cNvSpPr>
          <p:nvPr/>
        </p:nvSpPr>
        <p:spPr bwMode="auto">
          <a:xfrm>
            <a:off x="6071586" y="3704899"/>
            <a:ext cx="290850" cy="28723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A64062"/>
          </a:solidFill>
          <a:ln w="9525">
            <a:noFill/>
            <a:bevel/>
          </a:ln>
        </p:spPr>
        <p:txBody>
          <a:bodyPr lIns="121914" tIns="60957" rIns="121914" bIns="60957"/>
          <a:lstStyle/>
          <a:p>
            <a:endParaRPr lang="zh-CN" altLang="en-US"/>
          </a:p>
        </p:txBody>
      </p:sp>
      <p:sp>
        <p:nvSpPr>
          <p:cNvPr id="12" name="Freeform 122"/>
          <p:cNvSpPr>
            <a:spLocks noChangeArrowheads="1"/>
          </p:cNvSpPr>
          <p:nvPr/>
        </p:nvSpPr>
        <p:spPr bwMode="auto">
          <a:xfrm>
            <a:off x="6349437" y="3649609"/>
            <a:ext cx="361304" cy="36130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83896E"/>
          </a:solidFill>
          <a:ln w="9525">
            <a:noFill/>
            <a:bevel/>
          </a:ln>
        </p:spPr>
        <p:txBody>
          <a:bodyPr lIns="121914" tIns="60957" rIns="121914" bIns="60957"/>
          <a:lstStyle/>
          <a:p>
            <a:endParaRPr lang="zh-CN" altLang="en-US"/>
          </a:p>
        </p:txBody>
      </p:sp>
      <p:sp>
        <p:nvSpPr>
          <p:cNvPr id="13" name="Freeform 123"/>
          <p:cNvSpPr>
            <a:spLocks noChangeArrowheads="1"/>
          </p:cNvSpPr>
          <p:nvPr/>
        </p:nvSpPr>
        <p:spPr bwMode="auto">
          <a:xfrm>
            <a:off x="6071586" y="4008330"/>
            <a:ext cx="290850" cy="283624"/>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83896E"/>
          </a:solidFill>
          <a:ln w="9525">
            <a:noFill/>
            <a:bevel/>
          </a:ln>
        </p:spPr>
        <p:txBody>
          <a:bodyPr lIns="121914" tIns="60957" rIns="121914" bIns="60957"/>
          <a:lstStyle/>
          <a:p>
            <a:endParaRPr lang="zh-CN" altLang="en-US"/>
          </a:p>
        </p:txBody>
      </p:sp>
      <p:sp>
        <p:nvSpPr>
          <p:cNvPr id="14" name="Freeform 124"/>
          <p:cNvSpPr>
            <a:spLocks noChangeArrowheads="1"/>
          </p:cNvSpPr>
          <p:nvPr/>
        </p:nvSpPr>
        <p:spPr bwMode="auto">
          <a:xfrm>
            <a:off x="6359026" y="4008331"/>
            <a:ext cx="285430" cy="28362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A64062"/>
          </a:solidFill>
          <a:ln w="9525">
            <a:noFill/>
            <a:bevel/>
          </a:ln>
        </p:spPr>
        <p:txBody>
          <a:bodyPr lIns="121914" tIns="60957" rIns="121914" bIns="60957"/>
          <a:lstStyle/>
          <a:p>
            <a:endParaRPr lang="zh-CN" altLang="en-US"/>
          </a:p>
        </p:txBody>
      </p:sp>
      <p:sp>
        <p:nvSpPr>
          <p:cNvPr id="15" name="矩形 1"/>
          <p:cNvSpPr>
            <a:spLocks noChangeArrowheads="1"/>
          </p:cNvSpPr>
          <p:nvPr/>
        </p:nvSpPr>
        <p:spPr bwMode="auto">
          <a:xfrm>
            <a:off x="8229000" y="1905140"/>
            <a:ext cx="3568573"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itchFamily="34" charset="-122"/>
                <a:ea typeface="微软雅黑" pitchFamily="34" charset="-122"/>
                <a:sym typeface="微软雅黑" pitchFamily="34" charset="-122"/>
              </a:rPr>
              <a:t>Add the title content here</a:t>
            </a:r>
            <a:endParaRPr lang="en-US" altLang="zh-CN" b="1"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endParaRPr lang="en-US" altLang="zh-CN" sz="1600"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p>
          <a:p>
            <a:pPr algn="just">
              <a:lnSpc>
                <a:spcPct val="150000"/>
              </a:lnSpc>
            </a:pPr>
            <a:endParaRPr lang="zh-CN" altLang="en-US" sz="14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9" name="任意多边形 51"/>
          <p:cNvSpPr/>
          <p:nvPr/>
        </p:nvSpPr>
        <p:spPr bwMode="auto">
          <a:xfrm flipH="1">
            <a:off x="2240346" y="2446957"/>
            <a:ext cx="3596776" cy="937584"/>
          </a:xfrm>
          <a:custGeom>
            <a:avLst/>
            <a:gdLst>
              <a:gd name="T0" fmla="*/ 0 w 2896333"/>
              <a:gd name="T1" fmla="*/ 3331403 h 581025"/>
              <a:gd name="T2" fmla="*/ 515960 w 2896333"/>
              <a:gd name="T3" fmla="*/ 0 h 581025"/>
              <a:gd name="T4" fmla="*/ 4482609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0" name="矩形 1"/>
          <p:cNvSpPr>
            <a:spLocks noChangeArrowheads="1"/>
          </p:cNvSpPr>
          <p:nvPr/>
        </p:nvSpPr>
        <p:spPr bwMode="auto">
          <a:xfrm>
            <a:off x="2138748" y="1979594"/>
            <a:ext cx="3458488"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itchFamily="34" charset="-122"/>
                <a:ea typeface="微软雅黑" pitchFamily="34" charset="-122"/>
                <a:sym typeface="微软雅黑" pitchFamily="34" charset="-122"/>
              </a:rPr>
              <a:t>Add the title content here</a:t>
            </a:r>
            <a:endParaRPr lang="en-US" altLang="zh-CN" b="1"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endParaRPr lang="en-US" altLang="zh-CN" sz="1600"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p>
          <a:p>
            <a:pPr algn="just">
              <a:lnSpc>
                <a:spcPct val="150000"/>
              </a:lnSpc>
            </a:pPr>
            <a:endParaRPr lang="zh-CN" altLang="en-US" sz="14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21" name="任意多边形 53"/>
          <p:cNvSpPr/>
          <p:nvPr/>
        </p:nvSpPr>
        <p:spPr bwMode="auto">
          <a:xfrm flipH="1">
            <a:off x="2264547" y="4003630"/>
            <a:ext cx="3197536" cy="944810"/>
          </a:xfrm>
          <a:custGeom>
            <a:avLst/>
            <a:gdLst>
              <a:gd name="T0" fmla="*/ 0 w 2528430"/>
              <a:gd name="T1" fmla="*/ 3322353 h 587027"/>
              <a:gd name="T2" fmla="*/ 565084 w 2528430"/>
              <a:gd name="T3" fmla="*/ 33968 h 587027"/>
              <a:gd name="T4" fmla="*/ 4285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2" name="矩形 1"/>
          <p:cNvSpPr>
            <a:spLocks noChangeArrowheads="1"/>
          </p:cNvSpPr>
          <p:nvPr/>
        </p:nvSpPr>
        <p:spPr bwMode="auto">
          <a:xfrm>
            <a:off x="2139178" y="3522758"/>
            <a:ext cx="3557097" cy="12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itchFamily="34" charset="-122"/>
                <a:ea typeface="微软雅黑" pitchFamily="34" charset="-122"/>
                <a:sym typeface="微软雅黑" pitchFamily="34" charset="-122"/>
              </a:rPr>
              <a:t>Add the title content here</a:t>
            </a:r>
            <a:endParaRPr lang="en-US" altLang="zh-CN" b="1"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endParaRPr lang="en-US" altLang="zh-CN" sz="1600"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p>
        </p:txBody>
      </p:sp>
      <p:sp>
        <p:nvSpPr>
          <p:cNvPr id="23" name="矩形 1"/>
          <p:cNvSpPr>
            <a:spLocks noChangeArrowheads="1"/>
          </p:cNvSpPr>
          <p:nvPr/>
        </p:nvSpPr>
        <p:spPr bwMode="auto">
          <a:xfrm>
            <a:off x="8262676" y="3704899"/>
            <a:ext cx="3342812" cy="16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itchFamily="34" charset="-122"/>
                <a:ea typeface="微软雅黑" pitchFamily="34" charset="-122"/>
                <a:sym typeface="微软雅黑" pitchFamily="34" charset="-122"/>
              </a:rPr>
              <a:t>Add the title content here</a:t>
            </a:r>
            <a:endParaRPr lang="en-US" altLang="zh-CN" b="1"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endParaRPr lang="en-US" altLang="zh-CN" sz="1600" dirty="0">
              <a:solidFill>
                <a:schemeClr val="bg1">
                  <a:lumMod val="50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here to add content</a:t>
            </a:r>
          </a:p>
          <a:p>
            <a:pPr algn="just">
              <a:lnSpc>
                <a:spcPct val="150000"/>
              </a:lnSpc>
            </a:pPr>
            <a:endParaRPr lang="zh-CN" altLang="en-US" dirty="0">
              <a:solidFill>
                <a:schemeClr val="bg1">
                  <a:lumMod val="50000"/>
                </a:schemeClr>
              </a:solidFill>
              <a:latin typeface="Calibri" pitchFamily="34" charset="0"/>
              <a:sym typeface="宋体" pitchFamily="2" charset="-122"/>
            </a:endParaRPr>
          </a:p>
        </p:txBody>
      </p:sp>
      <p:sp>
        <p:nvSpPr>
          <p:cNvPr id="24" name="任意多边形 70"/>
          <p:cNvSpPr/>
          <p:nvPr/>
        </p:nvSpPr>
        <p:spPr bwMode="auto">
          <a:xfrm>
            <a:off x="7452983" y="2365885"/>
            <a:ext cx="3638328" cy="939390"/>
          </a:xfrm>
          <a:custGeom>
            <a:avLst/>
            <a:gdLst>
              <a:gd name="T0" fmla="*/ 0 w 2896333"/>
              <a:gd name="T1" fmla="*/ 3363613 h 581025"/>
              <a:gd name="T2" fmla="*/ 546459 w 2896333"/>
              <a:gd name="T3" fmla="*/ 0 h 581025"/>
              <a:gd name="T4" fmla="*/ 4747578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5" name="任意多边形 71"/>
          <p:cNvSpPr/>
          <p:nvPr/>
        </p:nvSpPr>
        <p:spPr bwMode="auto">
          <a:xfrm>
            <a:off x="7297617" y="4200480"/>
            <a:ext cx="3788268" cy="944810"/>
          </a:xfrm>
          <a:custGeom>
            <a:avLst/>
            <a:gdLst>
              <a:gd name="T0" fmla="*/ 0 w 2528430"/>
              <a:gd name="T1" fmla="*/ 3322353 h 587027"/>
              <a:gd name="T2" fmla="*/ 1318983 w 2528430"/>
              <a:gd name="T3" fmla="*/ 33968 h 587027"/>
              <a:gd name="T4" fmla="*/ 10003623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6" name="Oval 54"/>
          <p:cNvSpPr>
            <a:spLocks noChangeArrowheads="1"/>
          </p:cNvSpPr>
          <p:nvPr/>
        </p:nvSpPr>
        <p:spPr bwMode="auto">
          <a:xfrm>
            <a:off x="5776520" y="3328766"/>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itchFamily="2" charset="-122"/>
            </a:endParaRPr>
          </a:p>
        </p:txBody>
      </p:sp>
      <p:sp>
        <p:nvSpPr>
          <p:cNvPr id="27" name="Oval 54"/>
          <p:cNvSpPr>
            <a:spLocks noChangeArrowheads="1"/>
          </p:cNvSpPr>
          <p:nvPr/>
        </p:nvSpPr>
        <p:spPr bwMode="auto">
          <a:xfrm>
            <a:off x="7368556" y="3258916"/>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itchFamily="2" charset="-122"/>
            </a:endParaRPr>
          </a:p>
        </p:txBody>
      </p:sp>
      <p:sp>
        <p:nvSpPr>
          <p:cNvPr id="28" name="Oval 54"/>
          <p:cNvSpPr>
            <a:spLocks noChangeArrowheads="1"/>
          </p:cNvSpPr>
          <p:nvPr/>
        </p:nvSpPr>
        <p:spPr bwMode="auto">
          <a:xfrm>
            <a:off x="7225791" y="5089193"/>
            <a:ext cx="124650" cy="126458"/>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itchFamily="2" charset="-122"/>
            </a:endParaRPr>
          </a:p>
        </p:txBody>
      </p:sp>
      <p:sp>
        <p:nvSpPr>
          <p:cNvPr id="29" name="Oval 54"/>
          <p:cNvSpPr>
            <a:spLocks noChangeArrowheads="1"/>
          </p:cNvSpPr>
          <p:nvPr/>
        </p:nvSpPr>
        <p:spPr bwMode="auto">
          <a:xfrm>
            <a:off x="5405045" y="4894041"/>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0-#ppt_w/2"/>
                                          </p:val>
                                        </p:tav>
                                        <p:tav tm="100000">
                                          <p:val>
                                            <p:strVal val="#ppt_x"/>
                                          </p:val>
                                        </p:tav>
                                      </p:tavLst>
                                    </p:anim>
                                    <p:anim calcmode="lin" valueType="num">
                                      <p:cBhvr>
                                        <p:cTn id="14" dur="500" fill="hold"/>
                                        <p:tgtEl>
                                          <p:spTgt spid="10"/>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1+#ppt_w/2"/>
                                          </p:val>
                                        </p:tav>
                                        <p:tav tm="100000">
                                          <p:val>
                                            <p:strVal val="#ppt_x"/>
                                          </p:val>
                                        </p:tav>
                                      </p:tavLst>
                                    </p:anim>
                                    <p:anim calcmode="lin" valueType="num">
                                      <p:cBhvr>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0-#ppt_w/2"/>
                                          </p:val>
                                        </p:tav>
                                        <p:tav tm="100000">
                                          <p:val>
                                            <p:strVal val="#ppt_x"/>
                                          </p:val>
                                        </p:tav>
                                      </p:tavLst>
                                    </p:anim>
                                    <p:anim calcmode="lin" valueType="num">
                                      <p:cBhvr>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1+#ppt_w/2"/>
                                          </p:val>
                                        </p:tav>
                                        <p:tav tm="100000">
                                          <p:val>
                                            <p:strVal val="#ppt_x"/>
                                          </p:val>
                                        </p:tav>
                                      </p:tavLst>
                                    </p:anim>
                                    <p:anim calcmode="lin" valueType="num">
                                      <p:cBhvr>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3" presetClass="entr" presetSubtype="3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4*#ppt_w"/>
                                          </p:val>
                                        </p:tav>
                                        <p:tav tm="100000">
                                          <p:val>
                                            <p:strVal val="#ppt_w"/>
                                          </p:val>
                                        </p:tav>
                                      </p:tavLst>
                                    </p:anim>
                                    <p:anim calcmode="lin" valueType="num">
                                      <p:cBhvr>
                                        <p:cTn id="31" dur="500" fill="hold"/>
                                        <p:tgtEl>
                                          <p:spTgt spid="11"/>
                                        </p:tgtEl>
                                        <p:attrNameLst>
                                          <p:attrName>ppt_h</p:attrName>
                                        </p:attrNameLst>
                                      </p:cBhvr>
                                      <p:tavLst>
                                        <p:tav tm="0">
                                          <p:val>
                                            <p:strVal val="4*#ppt_h"/>
                                          </p:val>
                                        </p:tav>
                                        <p:tav tm="100000">
                                          <p:val>
                                            <p:strVal val="#ppt_h"/>
                                          </p:val>
                                        </p:tav>
                                      </p:tavLst>
                                    </p:anim>
                                  </p:childTnLst>
                                </p:cTn>
                              </p:par>
                            </p:childTnLst>
                          </p:cTn>
                        </p:par>
                        <p:par>
                          <p:cTn id="32" fill="hold">
                            <p:stCondLst>
                              <p:cond delay="2000"/>
                            </p:stCondLst>
                            <p:childTnLst>
                              <p:par>
                                <p:cTn id="33" presetID="23"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4*#ppt_w"/>
                                          </p:val>
                                        </p:tav>
                                        <p:tav tm="100000">
                                          <p:val>
                                            <p:strVal val="#ppt_w"/>
                                          </p:val>
                                        </p:tav>
                                      </p:tavLst>
                                    </p:anim>
                                    <p:anim calcmode="lin" valueType="num">
                                      <p:cBhvr>
                                        <p:cTn id="36" dur="500" fill="hold"/>
                                        <p:tgtEl>
                                          <p:spTgt spid="12"/>
                                        </p:tgtEl>
                                        <p:attrNameLst>
                                          <p:attrName>ppt_h</p:attrName>
                                        </p:attrNameLst>
                                      </p:cBhvr>
                                      <p:tavLst>
                                        <p:tav tm="0">
                                          <p:val>
                                            <p:strVal val="4*#ppt_h"/>
                                          </p:val>
                                        </p:tav>
                                        <p:tav tm="100000">
                                          <p:val>
                                            <p:strVal val="#ppt_h"/>
                                          </p:val>
                                        </p:tav>
                                      </p:tavLst>
                                    </p:anim>
                                  </p:childTnLst>
                                </p:cTn>
                              </p:par>
                            </p:childTnLst>
                          </p:cTn>
                        </p:par>
                        <p:par>
                          <p:cTn id="37" fill="hold">
                            <p:stCondLst>
                              <p:cond delay="2500"/>
                            </p:stCondLst>
                            <p:childTnLst>
                              <p:par>
                                <p:cTn id="38" presetID="23" presetClass="entr" presetSubtype="3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strVal val="4*#ppt_w"/>
                                          </p:val>
                                        </p:tav>
                                        <p:tav tm="100000">
                                          <p:val>
                                            <p:strVal val="#ppt_w"/>
                                          </p:val>
                                        </p:tav>
                                      </p:tavLst>
                                    </p:anim>
                                    <p:anim calcmode="lin" valueType="num">
                                      <p:cBhvr>
                                        <p:cTn id="41" dur="500" fill="hold"/>
                                        <p:tgtEl>
                                          <p:spTgt spid="14"/>
                                        </p:tgtEl>
                                        <p:attrNameLst>
                                          <p:attrName>ppt_h</p:attrName>
                                        </p:attrNameLst>
                                      </p:cBhvr>
                                      <p:tavLst>
                                        <p:tav tm="0">
                                          <p:val>
                                            <p:strVal val="4*#ppt_h"/>
                                          </p:val>
                                        </p:tav>
                                        <p:tav tm="100000">
                                          <p:val>
                                            <p:strVal val="#ppt_h"/>
                                          </p:val>
                                        </p:tav>
                                      </p:tavLst>
                                    </p:anim>
                                  </p:childTnLst>
                                </p:cTn>
                              </p:par>
                            </p:childTnLst>
                          </p:cTn>
                        </p:par>
                        <p:par>
                          <p:cTn id="42" fill="hold">
                            <p:stCondLst>
                              <p:cond delay="3000"/>
                            </p:stCondLst>
                            <p:childTnLst>
                              <p:par>
                                <p:cTn id="43" presetID="23" presetClass="entr" presetSubtype="3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strVal val="4*#ppt_w"/>
                                          </p:val>
                                        </p:tav>
                                        <p:tav tm="100000">
                                          <p:val>
                                            <p:strVal val="#ppt_w"/>
                                          </p:val>
                                        </p:tav>
                                      </p:tavLst>
                                    </p:anim>
                                    <p:anim calcmode="lin" valueType="num">
                                      <p:cBhvr>
                                        <p:cTn id="46" dur="500" fill="hold"/>
                                        <p:tgtEl>
                                          <p:spTgt spid="13"/>
                                        </p:tgtEl>
                                        <p:attrNameLst>
                                          <p:attrName>ppt_h</p:attrName>
                                        </p:attrNameLst>
                                      </p:cBhvr>
                                      <p:tavLst>
                                        <p:tav tm="0">
                                          <p:val>
                                            <p:strVal val="4*#ppt_h"/>
                                          </p:val>
                                        </p:tav>
                                        <p:tav tm="100000">
                                          <p:val>
                                            <p:strVal val="#ppt_h"/>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p:cBhvr>
                                        <p:cTn id="50" dur="500"/>
                                        <p:tgtEl>
                                          <p:spTgt spid="2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p:cBhvr>
                                        <p:cTn id="56" dur="500"/>
                                        <p:tgtEl>
                                          <p:spTgt spid="2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p:cBhvr>
                                        <p:cTn id="59" dur="500"/>
                                        <p:tgtEl>
                                          <p:spTgt spid="29"/>
                                        </p:tgtEl>
                                      </p:cBhvr>
                                    </p:animEffect>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ppt_x</p:attrName>
                                        </p:attrNameLst>
                                      </p:cBhvr>
                                      <p:tavLst>
                                        <p:tav tm="0">
                                          <p:val>
                                            <p:strVal val="#ppt_x"/>
                                          </p:val>
                                        </p:tav>
                                        <p:tav tm="100000">
                                          <p:val>
                                            <p:strVal val="#ppt_x"/>
                                          </p:val>
                                        </p:tav>
                                      </p:tavLst>
                                    </p:anim>
                                    <p:anim calcmode="lin" valueType="num">
                                      <p:cBhvr>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ppt_x</p:attrName>
                                        </p:attrNameLst>
                                      </p:cBhvr>
                                      <p:tavLst>
                                        <p:tav tm="0">
                                          <p:val>
                                            <p:strVal val="#ppt_x"/>
                                          </p:val>
                                        </p:tav>
                                        <p:tav tm="100000">
                                          <p:val>
                                            <p:strVal val="#ppt_x"/>
                                          </p:val>
                                        </p:tav>
                                      </p:tavLst>
                                    </p:anim>
                                    <p:anim calcmode="lin" valueType="num">
                                      <p:cBhvr>
                                        <p:cTn id="68" dur="500" fill="hold"/>
                                        <p:tgtEl>
                                          <p:spTgt spid="22"/>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p:cBhvr>
                                        <p:cTn id="72" dur="500"/>
                                        <p:tgtEl>
                                          <p:spTgt spid="2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p:cBhvr>
                                        <p:cTn id="75" dur="500"/>
                                        <p:tgtEl>
                                          <p:spTgt spid="2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p:cBhvr>
                                        <p:cTn id="78" dur="500"/>
                                        <p:tgtEl>
                                          <p:spTgt spid="2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p:cBhvr>
                                        <p:cTn id="81" dur="500"/>
                                        <p:tgtEl>
                                          <p:spTgt spid="25"/>
                                        </p:tgtEl>
                                      </p:cBhvr>
                                    </p:animEffect>
                                  </p:childTnLst>
                                </p:cTn>
                              </p:par>
                            </p:childTnLst>
                          </p:cTn>
                        </p:par>
                        <p:par>
                          <p:cTn id="82" fill="hold">
                            <p:stCondLst>
                              <p:cond delay="5000"/>
                            </p:stCondLst>
                            <p:childTnLst>
                              <p:par>
                                <p:cTn id="83" presetID="2" presetClass="entr" presetSubtype="4"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ppt_x</p:attrName>
                                        </p:attrNameLst>
                                      </p:cBhvr>
                                      <p:tavLst>
                                        <p:tav tm="0">
                                          <p:val>
                                            <p:strVal val="#ppt_x"/>
                                          </p:val>
                                        </p:tav>
                                        <p:tav tm="100000">
                                          <p:val>
                                            <p:strVal val="#ppt_x"/>
                                          </p:val>
                                        </p:tav>
                                      </p:tavLst>
                                    </p:anim>
                                    <p:anim calcmode="lin" valueType="num">
                                      <p:cBhvr>
                                        <p:cTn id="86" dur="500" fill="hold"/>
                                        <p:tgtEl>
                                          <p:spTgt spid="1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ppt_x</p:attrName>
                                        </p:attrNameLst>
                                      </p:cBhvr>
                                      <p:tavLst>
                                        <p:tav tm="0">
                                          <p:val>
                                            <p:strVal val="#ppt_x"/>
                                          </p:val>
                                        </p:tav>
                                        <p:tav tm="100000">
                                          <p:val>
                                            <p:strVal val="#ppt_x"/>
                                          </p:val>
                                        </p:tav>
                                      </p:tavLst>
                                    </p:anim>
                                    <p:anim calcmode="lin" valueType="num">
                                      <p:cBhvr>
                                        <p:cTn id="9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bldLvl="0" autoUpdateAnimBg="0"/>
      <p:bldP spid="19" grpId="0" animBg="1"/>
      <p:bldP spid="20" grpId="0" bldLvl="0" autoUpdateAnimBg="0"/>
      <p:bldP spid="21" grpId="0" animBg="1"/>
      <p:bldP spid="22" grpId="0" bldLvl="0" autoUpdateAnimBg="0"/>
      <p:bldP spid="23" grpId="0" bldLvl="0" autoUpdateAnimBg="0"/>
      <p:bldP spid="24" grpId="0" animBg="1"/>
      <p:bldP spid="25" grpId="0" animBg="1"/>
      <p:bldP spid="26" grpId="0" bldLvl="0" animBg="1" autoUpdateAnimBg="0"/>
      <p:bldP spid="27" grpId="0" bldLvl="0" animBg="1" autoUpdateAnimBg="0"/>
      <p:bldP spid="28" grpId="0" bldLvl="0" animBg="1" autoUpdateAnimBg="0"/>
      <p:bldP spid="29"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50" name="Freeform 5"/>
          <p:cNvSpPr/>
          <p:nvPr/>
        </p:nvSpPr>
        <p:spPr bwMode="auto">
          <a:xfrm rot="1855731">
            <a:off x="2673052" y="1688970"/>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3896E"/>
          </a:solidFill>
          <a:ln w="12700" cap="flat">
            <a:noFill/>
            <a:prstDash val="solid"/>
            <a:miter lim="800000"/>
          </a:ln>
          <a:effectLst/>
        </p:spPr>
        <p:txBody>
          <a:bodyPr vert="horz" wrap="square" lIns="91440" tIns="45720" rIns="91440" bIns="45720" numCol="1" anchor="t" anchorCtr="0" compatLnSpc="1"/>
          <a:lstStyle/>
          <a:p>
            <a:endParaRPr lang="zh-CN" altLang="en-US"/>
          </a:p>
        </p:txBody>
      </p:sp>
      <p:cxnSp>
        <p:nvCxnSpPr>
          <p:cNvPr id="51" name="直接连接符 50"/>
          <p:cNvCxnSpPr/>
          <p:nvPr/>
        </p:nvCxnSpPr>
        <p:spPr>
          <a:xfrm>
            <a:off x="2849593" y="2701943"/>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TextBox 498"/>
          <p:cNvSpPr txBox="1"/>
          <p:nvPr/>
        </p:nvSpPr>
        <p:spPr>
          <a:xfrm>
            <a:off x="3512398" y="2293383"/>
            <a:ext cx="1569660" cy="369332"/>
          </a:xfrm>
          <a:prstGeom prst="rect">
            <a:avLst/>
          </a:prstGeom>
          <a:noFill/>
        </p:spPr>
        <p:txBody>
          <a:bodyPr wrap="none" rtlCol="0" anchor="ctr">
            <a:spAutoFit/>
          </a:bodyPr>
          <a:lstStyle/>
          <a:p>
            <a:pPr>
              <a:spcBef>
                <a:spcPct val="0"/>
              </a:spcBef>
              <a:buFont typeface="Arial" charset="0"/>
              <a:buNone/>
            </a:pPr>
            <a:r>
              <a:rPr lang="zh-CN" altLang="en-US" b="1" dirty="0">
                <a:solidFill>
                  <a:schemeClr val="bg1">
                    <a:lumMod val="50000"/>
                  </a:schemeClr>
                </a:solidFill>
                <a:latin typeface="微软雅黑" pitchFamily="34" charset="-122"/>
                <a:ea typeface="微软雅黑" pitchFamily="34" charset="-122"/>
                <a:cs typeface="Arial" pitchFamily="34" charset="0"/>
              </a:rPr>
              <a:t>Click to enter the title</a:t>
            </a:r>
          </a:p>
        </p:txBody>
      </p:sp>
      <p:sp>
        <p:nvSpPr>
          <p:cNvPr id="53" name="TextBox 503"/>
          <p:cNvSpPr txBox="1"/>
          <p:nvPr/>
        </p:nvSpPr>
        <p:spPr>
          <a:xfrm>
            <a:off x="2724369" y="2791991"/>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itchFamily="34" charset="-122"/>
                <a:ea typeface="微软雅黑" pitchFamily="34" charset="-122"/>
              </a:rPr>
              <a:t>Your content is played here, or by copying your text, choose paste in this box</a:t>
            </a:r>
            <a:r>
              <a:rPr lang="zh-CN" altLang="en-US" sz="1400" dirty="0">
                <a:solidFill>
                  <a:schemeClr val="bg1">
                    <a:lumMod val="50000"/>
                  </a:schemeClr>
                </a:solidFill>
                <a:latin typeface="微软雅黑" pitchFamily="34" charset="-122"/>
                <a:ea typeface="微软雅黑" pitchFamily="34" charset="-122"/>
                <a:sym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p:txBody>
      </p:sp>
      <p:sp>
        <p:nvSpPr>
          <p:cNvPr id="54" name="Freeform 5"/>
          <p:cNvSpPr/>
          <p:nvPr/>
        </p:nvSpPr>
        <p:spPr bwMode="auto">
          <a:xfrm rot="1855731">
            <a:off x="2673052" y="37772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64062"/>
          </a:solidFill>
          <a:ln w="12700" cap="flat">
            <a:noFill/>
            <a:prstDash val="solid"/>
            <a:miter lim="800000"/>
          </a:ln>
          <a:effectLst/>
        </p:spPr>
        <p:txBody>
          <a:bodyPr vert="horz" wrap="square" lIns="91440" tIns="45720" rIns="91440" bIns="45720" numCol="1" anchor="t" anchorCtr="0" compatLnSpc="1"/>
          <a:lstStyle/>
          <a:p>
            <a:endParaRPr lang="zh-CN" altLang="en-US"/>
          </a:p>
        </p:txBody>
      </p:sp>
      <p:cxnSp>
        <p:nvCxnSpPr>
          <p:cNvPr id="55" name="直接连接符 54"/>
          <p:cNvCxnSpPr/>
          <p:nvPr/>
        </p:nvCxnSpPr>
        <p:spPr>
          <a:xfrm>
            <a:off x="2849593" y="4790175"/>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6" name="TextBox 498"/>
          <p:cNvSpPr txBox="1"/>
          <p:nvPr/>
        </p:nvSpPr>
        <p:spPr>
          <a:xfrm>
            <a:off x="3540074" y="4411354"/>
            <a:ext cx="1569660" cy="369332"/>
          </a:xfrm>
          <a:prstGeom prst="rect">
            <a:avLst/>
          </a:prstGeom>
          <a:noFill/>
        </p:spPr>
        <p:txBody>
          <a:bodyPr wrap="none" rtlCol="0" anchor="ctr">
            <a:spAutoFit/>
          </a:bodyPr>
          <a:lstStyle/>
          <a:p>
            <a:pPr>
              <a:spcBef>
                <a:spcPct val="0"/>
              </a:spcBef>
              <a:buFont typeface="Arial" charset="0"/>
              <a:buNone/>
            </a:pPr>
            <a:r>
              <a:rPr lang="zh-CN" altLang="en-US" b="1" dirty="0">
                <a:solidFill>
                  <a:schemeClr val="bg1">
                    <a:lumMod val="50000"/>
                  </a:schemeClr>
                </a:solidFill>
                <a:latin typeface="微软雅黑" pitchFamily="34" charset="-122"/>
                <a:ea typeface="微软雅黑" pitchFamily="34" charset="-122"/>
                <a:cs typeface="Arial" pitchFamily="34" charset="0"/>
              </a:rPr>
              <a:t>Click to enter the title</a:t>
            </a:r>
          </a:p>
        </p:txBody>
      </p:sp>
      <p:sp>
        <p:nvSpPr>
          <p:cNvPr id="57" name="TextBox 503"/>
          <p:cNvSpPr txBox="1"/>
          <p:nvPr/>
        </p:nvSpPr>
        <p:spPr>
          <a:xfrm>
            <a:off x="2724369" y="4880223"/>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itchFamily="34" charset="-122"/>
                <a:ea typeface="微软雅黑" pitchFamily="34" charset="-122"/>
              </a:rPr>
              <a:t>Your content is played here, or by copying your text, choose paste in this box</a:t>
            </a:r>
            <a:r>
              <a:rPr lang="zh-CN" altLang="en-US" sz="1400" dirty="0">
                <a:solidFill>
                  <a:schemeClr val="bg1">
                    <a:lumMod val="50000"/>
                  </a:schemeClr>
                </a:solidFill>
                <a:latin typeface="微软雅黑" pitchFamily="34" charset="-122"/>
                <a:ea typeface="微软雅黑" pitchFamily="34" charset="-122"/>
                <a:sym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p:txBody>
      </p:sp>
      <p:sp>
        <p:nvSpPr>
          <p:cNvPr id="58" name="Freeform 5"/>
          <p:cNvSpPr/>
          <p:nvPr/>
        </p:nvSpPr>
        <p:spPr bwMode="auto">
          <a:xfrm rot="1855731">
            <a:off x="6993532" y="1688970"/>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64062"/>
          </a:solidFill>
          <a:ln w="12700" cap="flat">
            <a:noFill/>
            <a:prstDash val="solid"/>
            <a:miter lim="800000"/>
          </a:ln>
          <a:effectLst/>
        </p:spPr>
        <p:txBody>
          <a:bodyPr vert="horz" wrap="square" lIns="91440" tIns="45720" rIns="91440" bIns="45720" numCol="1" anchor="t" anchorCtr="0" compatLnSpc="1"/>
          <a:lstStyle/>
          <a:p>
            <a:endParaRPr lang="zh-CN" altLang="en-US"/>
          </a:p>
        </p:txBody>
      </p:sp>
      <p:cxnSp>
        <p:nvCxnSpPr>
          <p:cNvPr id="59" name="直接连接符 58"/>
          <p:cNvCxnSpPr/>
          <p:nvPr/>
        </p:nvCxnSpPr>
        <p:spPr>
          <a:xfrm>
            <a:off x="7170073" y="2701943"/>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0" name="TextBox 498"/>
          <p:cNvSpPr txBox="1"/>
          <p:nvPr/>
        </p:nvSpPr>
        <p:spPr>
          <a:xfrm>
            <a:off x="7860554" y="2291511"/>
            <a:ext cx="1569660" cy="369332"/>
          </a:xfrm>
          <a:prstGeom prst="rect">
            <a:avLst/>
          </a:prstGeom>
          <a:noFill/>
        </p:spPr>
        <p:txBody>
          <a:bodyPr wrap="none" rtlCol="0" anchor="ctr">
            <a:spAutoFit/>
          </a:bodyPr>
          <a:lstStyle/>
          <a:p>
            <a:pPr>
              <a:spcBef>
                <a:spcPct val="0"/>
              </a:spcBef>
              <a:buFont typeface="Arial" charset="0"/>
              <a:buNone/>
            </a:pPr>
            <a:r>
              <a:rPr lang="zh-CN" altLang="en-US" b="1" dirty="0">
                <a:solidFill>
                  <a:schemeClr val="bg1">
                    <a:lumMod val="50000"/>
                  </a:schemeClr>
                </a:solidFill>
                <a:latin typeface="微软雅黑" pitchFamily="34" charset="-122"/>
                <a:ea typeface="微软雅黑" pitchFamily="34" charset="-122"/>
                <a:cs typeface="Arial" pitchFamily="34" charset="0"/>
              </a:rPr>
              <a:t>Click to enter the title</a:t>
            </a:r>
          </a:p>
        </p:txBody>
      </p:sp>
      <p:sp>
        <p:nvSpPr>
          <p:cNvPr id="61" name="TextBox 503"/>
          <p:cNvSpPr txBox="1"/>
          <p:nvPr/>
        </p:nvSpPr>
        <p:spPr>
          <a:xfrm>
            <a:off x="7044849" y="2791991"/>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itchFamily="34" charset="-122"/>
                <a:ea typeface="微软雅黑" pitchFamily="34" charset="-122"/>
              </a:rPr>
              <a:t>Your content is played here, or by copying your text, choose paste in this box</a:t>
            </a:r>
            <a:r>
              <a:rPr lang="zh-CN" altLang="en-US" sz="1400" dirty="0">
                <a:solidFill>
                  <a:schemeClr val="bg1">
                    <a:lumMod val="50000"/>
                  </a:schemeClr>
                </a:solidFill>
                <a:latin typeface="微软雅黑" pitchFamily="34" charset="-122"/>
                <a:ea typeface="微软雅黑" pitchFamily="34" charset="-122"/>
                <a:sym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p:txBody>
      </p:sp>
      <p:sp>
        <p:nvSpPr>
          <p:cNvPr id="62" name="Freeform 5"/>
          <p:cNvSpPr/>
          <p:nvPr/>
        </p:nvSpPr>
        <p:spPr bwMode="auto">
          <a:xfrm rot="1855731">
            <a:off x="6993532" y="37772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3896E"/>
          </a:solidFill>
          <a:ln w="12700" cap="flat">
            <a:noFill/>
            <a:prstDash val="solid"/>
            <a:miter lim="800000"/>
          </a:ln>
          <a:effectLst/>
        </p:spPr>
        <p:txBody>
          <a:bodyPr vert="horz" wrap="square" lIns="91440" tIns="45720" rIns="91440" bIns="45720" numCol="1" anchor="t" anchorCtr="0" compatLnSpc="1"/>
          <a:lstStyle/>
          <a:p>
            <a:endParaRPr lang="zh-CN" altLang="en-US"/>
          </a:p>
        </p:txBody>
      </p:sp>
      <p:cxnSp>
        <p:nvCxnSpPr>
          <p:cNvPr id="63" name="直接连接符 62"/>
          <p:cNvCxnSpPr/>
          <p:nvPr/>
        </p:nvCxnSpPr>
        <p:spPr>
          <a:xfrm>
            <a:off x="7170073" y="4790175"/>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4" name="TextBox 498"/>
          <p:cNvSpPr txBox="1"/>
          <p:nvPr/>
        </p:nvSpPr>
        <p:spPr>
          <a:xfrm>
            <a:off x="7952980" y="4381615"/>
            <a:ext cx="1569660" cy="369332"/>
          </a:xfrm>
          <a:prstGeom prst="rect">
            <a:avLst/>
          </a:prstGeom>
          <a:noFill/>
        </p:spPr>
        <p:txBody>
          <a:bodyPr wrap="none" rtlCol="0" anchor="ctr">
            <a:spAutoFit/>
          </a:bodyPr>
          <a:lstStyle/>
          <a:p>
            <a:pPr>
              <a:spcBef>
                <a:spcPct val="0"/>
              </a:spcBef>
              <a:buFont typeface="Arial" charset="0"/>
              <a:buNone/>
            </a:pPr>
            <a:r>
              <a:rPr lang="zh-CN" altLang="en-US" b="1" dirty="0">
                <a:solidFill>
                  <a:schemeClr val="bg1">
                    <a:lumMod val="50000"/>
                  </a:schemeClr>
                </a:solidFill>
                <a:latin typeface="微软雅黑" pitchFamily="34" charset="-122"/>
                <a:ea typeface="微软雅黑" pitchFamily="34" charset="-122"/>
                <a:cs typeface="Arial" pitchFamily="34" charset="0"/>
              </a:rPr>
              <a:t>Click to enter the title</a:t>
            </a:r>
          </a:p>
        </p:txBody>
      </p:sp>
      <p:sp>
        <p:nvSpPr>
          <p:cNvPr id="65" name="TextBox 503"/>
          <p:cNvSpPr txBox="1"/>
          <p:nvPr/>
        </p:nvSpPr>
        <p:spPr>
          <a:xfrm>
            <a:off x="7044849" y="4880223"/>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itchFamily="34" charset="-122"/>
                <a:ea typeface="微软雅黑" pitchFamily="34" charset="-122"/>
              </a:rPr>
              <a:t>Your content is played here, or by copying your text, choose paste in this box</a:t>
            </a:r>
            <a:r>
              <a:rPr lang="zh-CN" altLang="en-US" sz="1400" dirty="0">
                <a:solidFill>
                  <a:schemeClr val="bg1">
                    <a:lumMod val="50000"/>
                  </a:schemeClr>
                </a:solidFill>
                <a:latin typeface="微软雅黑" pitchFamily="34" charset="-122"/>
                <a:ea typeface="微软雅黑" pitchFamily="34" charset="-122"/>
                <a:sym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p:txBody>
      </p:sp>
      <p:sp>
        <p:nvSpPr>
          <p:cNvPr id="66" name="TextBox 27"/>
          <p:cNvSpPr txBox="1"/>
          <p:nvPr/>
        </p:nvSpPr>
        <p:spPr>
          <a:xfrm>
            <a:off x="2932137" y="1760150"/>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1</a:t>
            </a:r>
            <a:endParaRPr lang="zh-CN" altLang="en-US" sz="4000" b="1" dirty="0">
              <a:solidFill>
                <a:schemeClr val="bg1"/>
              </a:solidFill>
              <a:latin typeface="微软雅黑" pitchFamily="34" charset="-122"/>
              <a:ea typeface="微软雅黑" pitchFamily="34" charset="-122"/>
            </a:endParaRPr>
          </a:p>
        </p:txBody>
      </p:sp>
      <p:sp>
        <p:nvSpPr>
          <p:cNvPr id="67" name="TextBox 28"/>
          <p:cNvSpPr txBox="1"/>
          <p:nvPr/>
        </p:nvSpPr>
        <p:spPr>
          <a:xfrm>
            <a:off x="2920915" y="3848382"/>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2</a:t>
            </a:r>
            <a:endParaRPr lang="zh-CN" altLang="en-US" sz="4000" b="1" dirty="0">
              <a:solidFill>
                <a:schemeClr val="bg1"/>
              </a:solidFill>
              <a:latin typeface="微软雅黑" pitchFamily="34" charset="-122"/>
              <a:ea typeface="微软雅黑" pitchFamily="34" charset="-122"/>
            </a:endParaRPr>
          </a:p>
        </p:txBody>
      </p:sp>
      <p:sp>
        <p:nvSpPr>
          <p:cNvPr id="68" name="TextBox 29"/>
          <p:cNvSpPr txBox="1"/>
          <p:nvPr/>
        </p:nvSpPr>
        <p:spPr>
          <a:xfrm>
            <a:off x="7209186" y="3864818"/>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4</a:t>
            </a:r>
            <a:endParaRPr lang="zh-CN" altLang="en-US" sz="4000" b="1" dirty="0">
              <a:solidFill>
                <a:schemeClr val="bg1"/>
              </a:solidFill>
              <a:latin typeface="微软雅黑" pitchFamily="34" charset="-122"/>
              <a:ea typeface="微软雅黑" pitchFamily="34" charset="-122"/>
            </a:endParaRPr>
          </a:p>
        </p:txBody>
      </p:sp>
      <p:sp>
        <p:nvSpPr>
          <p:cNvPr id="69" name="TextBox 30"/>
          <p:cNvSpPr txBox="1"/>
          <p:nvPr/>
        </p:nvSpPr>
        <p:spPr>
          <a:xfrm>
            <a:off x="7238526" y="1760488"/>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3</a:t>
            </a:r>
            <a:endParaRPr lang="zh-CN" altLang="en-US" sz="4000"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50"/>
                                        <p:tgtEl>
                                          <p:spTgt spid="50"/>
                                        </p:tgtEl>
                                      </p:cBhvr>
                                    </p:animEffect>
                                    <p:anim calcmode="lin" valueType="num">
                                      <p:cBhvr>
                                        <p:cTn id="13" dur="250" fill="hold"/>
                                        <p:tgtEl>
                                          <p:spTgt spid="50"/>
                                        </p:tgtEl>
                                        <p:attrNameLst>
                                          <p:attrName>ppt_x</p:attrName>
                                        </p:attrNameLst>
                                      </p:cBhvr>
                                      <p:tavLst>
                                        <p:tav tm="0">
                                          <p:val>
                                            <p:strVal val="#ppt_x"/>
                                          </p:val>
                                        </p:tav>
                                        <p:tav tm="100000">
                                          <p:val>
                                            <p:strVal val="#ppt_x"/>
                                          </p:val>
                                        </p:tav>
                                      </p:tavLst>
                                    </p:anim>
                                    <p:anim calcmode="lin" valueType="num">
                                      <p:cBhvr>
                                        <p:cTn id="14" dur="250" fill="hold"/>
                                        <p:tgtEl>
                                          <p:spTgt spid="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250"/>
                                        <p:tgtEl>
                                          <p:spTgt spid="66"/>
                                        </p:tgtEl>
                                      </p:cBhvr>
                                    </p:animEffect>
                                    <p:anim calcmode="lin" valueType="num">
                                      <p:cBhvr>
                                        <p:cTn id="19" dur="250" fill="hold"/>
                                        <p:tgtEl>
                                          <p:spTgt spid="66"/>
                                        </p:tgtEl>
                                        <p:attrNameLst>
                                          <p:attrName>ppt_x</p:attrName>
                                        </p:attrNameLst>
                                      </p:cBhvr>
                                      <p:tavLst>
                                        <p:tav tm="0">
                                          <p:val>
                                            <p:strVal val="#ppt_x"/>
                                          </p:val>
                                        </p:tav>
                                        <p:tav tm="100000">
                                          <p:val>
                                            <p:strVal val="#ppt_x"/>
                                          </p:val>
                                        </p:tav>
                                      </p:tavLst>
                                    </p:anim>
                                    <p:anim calcmode="lin" valueType="num">
                                      <p:cBhvr>
                                        <p:cTn id="20" dur="250" fill="hold"/>
                                        <p:tgtEl>
                                          <p:spTgt spid="6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childTnLst>
                          </p:cTn>
                        </p:par>
                        <p:par>
                          <p:cTn id="25" fill="hold">
                            <p:stCondLst>
                              <p:cond delay="2000"/>
                            </p:stCondLst>
                            <p:childTnLst>
                              <p:par>
                                <p:cTn id="26" presetID="12" presetClass="entr" presetSubtype="4" fill="hold" grpId="0" nodeType="afterEffect">
                                  <p:stCondLst>
                                    <p:cond delay="0"/>
                                  </p:stCondLst>
                                  <p:iterate type="lt">
                                    <p:tmPct val="50000"/>
                                  </p:iterate>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250"/>
                                        <p:tgtEl>
                                          <p:spTgt spid="52"/>
                                        </p:tgtEl>
                                        <p:attrNameLst>
                                          <p:attrName>ppt_y</p:attrName>
                                        </p:attrNameLst>
                                      </p:cBhvr>
                                      <p:tavLst>
                                        <p:tav tm="0">
                                          <p:val>
                                            <p:strVal val="#ppt_y+#ppt_h*1.125000"/>
                                          </p:val>
                                        </p:tav>
                                        <p:tav tm="100000">
                                          <p:val>
                                            <p:strVal val="#ppt_y"/>
                                          </p:val>
                                        </p:tav>
                                      </p:tavLst>
                                    </p:anim>
                                    <p:animEffect transition="in" filter="wipe(up)">
                                      <p:cBhvr>
                                        <p:cTn id="29" dur="250"/>
                                        <p:tgtEl>
                                          <p:spTgt spid="52"/>
                                        </p:tgtEl>
                                      </p:cBhvr>
                                    </p:animEffect>
                                  </p:childTnLst>
                                </p:cTn>
                              </p:par>
                              <p:par>
                                <p:cTn id="30" presetID="10" presetClass="entr" presetSubtype="0" fill="hold" grpId="0" nodeType="withEffect">
                                  <p:stCondLst>
                                    <p:cond delay="1000"/>
                                  </p:stCondLst>
                                  <p:iterate type="lt">
                                    <p:tmPct val="10000"/>
                                  </p:iterate>
                                  <p:childTnLst>
                                    <p:set>
                                      <p:cBhvr>
                                        <p:cTn id="31" dur="1" fill="hold">
                                          <p:stCondLst>
                                            <p:cond delay="0"/>
                                          </p:stCondLst>
                                        </p:cTn>
                                        <p:tgtEl>
                                          <p:spTgt spid="53"/>
                                        </p:tgtEl>
                                        <p:attrNameLst>
                                          <p:attrName>style.visibility</p:attrName>
                                        </p:attrNameLst>
                                      </p:cBhvr>
                                      <p:to>
                                        <p:strVal val="visible"/>
                                      </p:to>
                                    </p:set>
                                    <p:animEffect transition="in" filter="fade">
                                      <p:cBhvr>
                                        <p:cTn id="32" dur="250"/>
                                        <p:tgtEl>
                                          <p:spTgt spid="53"/>
                                        </p:tgtEl>
                                      </p:cBhvr>
                                    </p:animEffect>
                                  </p:childTnLst>
                                </p:cTn>
                              </p:par>
                              <p:par>
                                <p:cTn id="33" presetID="42" presetClass="entr" presetSubtype="0" fill="hold" grpId="0" nodeType="withEffect">
                                  <p:stCondLst>
                                    <p:cond delay="100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50"/>
                                        <p:tgtEl>
                                          <p:spTgt spid="54"/>
                                        </p:tgtEl>
                                      </p:cBhvr>
                                    </p:animEffect>
                                    <p:anim calcmode="lin" valueType="num">
                                      <p:cBhvr>
                                        <p:cTn id="36" dur="250" fill="hold"/>
                                        <p:tgtEl>
                                          <p:spTgt spid="54"/>
                                        </p:tgtEl>
                                        <p:attrNameLst>
                                          <p:attrName>ppt_x</p:attrName>
                                        </p:attrNameLst>
                                      </p:cBhvr>
                                      <p:tavLst>
                                        <p:tav tm="0">
                                          <p:val>
                                            <p:strVal val="#ppt_x"/>
                                          </p:val>
                                        </p:tav>
                                        <p:tav tm="100000">
                                          <p:val>
                                            <p:strVal val="#ppt_x"/>
                                          </p:val>
                                        </p:tav>
                                      </p:tavLst>
                                    </p:anim>
                                    <p:anim calcmode="lin" valueType="num">
                                      <p:cBhvr>
                                        <p:cTn id="37" dur="25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2474"/>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250"/>
                                        <p:tgtEl>
                                          <p:spTgt spid="67"/>
                                        </p:tgtEl>
                                      </p:cBhvr>
                                    </p:animEffect>
                                    <p:anim calcmode="lin" valueType="num">
                                      <p:cBhvr>
                                        <p:cTn id="42" dur="250" fill="hold"/>
                                        <p:tgtEl>
                                          <p:spTgt spid="67"/>
                                        </p:tgtEl>
                                        <p:attrNameLst>
                                          <p:attrName>ppt_x</p:attrName>
                                        </p:attrNameLst>
                                      </p:cBhvr>
                                      <p:tavLst>
                                        <p:tav tm="0">
                                          <p:val>
                                            <p:strVal val="#ppt_x"/>
                                          </p:val>
                                        </p:tav>
                                        <p:tav tm="100000">
                                          <p:val>
                                            <p:strVal val="#ppt_x"/>
                                          </p:val>
                                        </p:tav>
                                      </p:tavLst>
                                    </p:anim>
                                    <p:anim calcmode="lin" valueType="num">
                                      <p:cBhvr>
                                        <p:cTn id="43" dur="25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2974"/>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250"/>
                                        <p:tgtEl>
                                          <p:spTgt spid="55"/>
                                        </p:tgtEl>
                                      </p:cBhvr>
                                    </p:animEffect>
                                  </p:childTnLst>
                                </p:cTn>
                              </p:par>
                            </p:childTnLst>
                          </p:cTn>
                        </p:par>
                        <p:par>
                          <p:cTn id="48" fill="hold">
                            <p:stCondLst>
                              <p:cond delay="3474"/>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p:tgtEl>
                                          <p:spTgt spid="56"/>
                                        </p:tgtEl>
                                        <p:attrNameLst>
                                          <p:attrName>ppt_y</p:attrName>
                                        </p:attrNameLst>
                                      </p:cBhvr>
                                      <p:tavLst>
                                        <p:tav tm="0">
                                          <p:val>
                                            <p:strVal val="#ppt_y+#ppt_h*1.125000"/>
                                          </p:val>
                                        </p:tav>
                                        <p:tav tm="100000">
                                          <p:val>
                                            <p:strVal val="#ppt_y"/>
                                          </p:val>
                                        </p:tav>
                                      </p:tavLst>
                                    </p:anim>
                                    <p:animEffect transition="in" filter="wipe(up)">
                                      <p:cBhvr>
                                        <p:cTn id="52" dur="250"/>
                                        <p:tgtEl>
                                          <p:spTgt spid="56"/>
                                        </p:tgtEl>
                                      </p:cBhvr>
                                    </p:animEffect>
                                  </p:childTnLst>
                                </p:cTn>
                              </p:par>
                              <p:par>
                                <p:cTn id="53" presetID="10" presetClass="entr" presetSubtype="0" fill="hold" grpId="0" nodeType="withEffect">
                                  <p:stCondLst>
                                    <p:cond delay="1000"/>
                                  </p:stCondLst>
                                  <p:iterate type="lt">
                                    <p:tmPct val="10000"/>
                                  </p:iterate>
                                  <p:childTnLst>
                                    <p:set>
                                      <p:cBhvr>
                                        <p:cTn id="54" dur="1" fill="hold">
                                          <p:stCondLst>
                                            <p:cond delay="0"/>
                                          </p:stCondLst>
                                        </p:cTn>
                                        <p:tgtEl>
                                          <p:spTgt spid="57"/>
                                        </p:tgtEl>
                                        <p:attrNameLst>
                                          <p:attrName>style.visibility</p:attrName>
                                        </p:attrNameLst>
                                      </p:cBhvr>
                                      <p:to>
                                        <p:strVal val="visible"/>
                                      </p:to>
                                    </p:set>
                                    <p:animEffect transition="in" filter="fade">
                                      <p:cBhvr>
                                        <p:cTn id="55" dur="250"/>
                                        <p:tgtEl>
                                          <p:spTgt spid="57"/>
                                        </p:tgtEl>
                                      </p:cBhvr>
                                    </p:animEffect>
                                  </p:childTnLst>
                                </p:cTn>
                              </p:par>
                              <p:par>
                                <p:cTn id="56" presetID="42" presetClass="entr" presetSubtype="0" fill="hold" grpId="0" nodeType="withEffect">
                                  <p:stCondLst>
                                    <p:cond delay="100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250"/>
                                        <p:tgtEl>
                                          <p:spTgt spid="58"/>
                                        </p:tgtEl>
                                      </p:cBhvr>
                                    </p:animEffect>
                                    <p:anim calcmode="lin" valueType="num">
                                      <p:cBhvr>
                                        <p:cTn id="59" dur="250" fill="hold"/>
                                        <p:tgtEl>
                                          <p:spTgt spid="58"/>
                                        </p:tgtEl>
                                        <p:attrNameLst>
                                          <p:attrName>ppt_x</p:attrName>
                                        </p:attrNameLst>
                                      </p:cBhvr>
                                      <p:tavLst>
                                        <p:tav tm="0">
                                          <p:val>
                                            <p:strVal val="#ppt_x"/>
                                          </p:val>
                                        </p:tav>
                                        <p:tav tm="100000">
                                          <p:val>
                                            <p:strVal val="#ppt_x"/>
                                          </p:val>
                                        </p:tav>
                                      </p:tavLst>
                                    </p:anim>
                                    <p:anim calcmode="lin" valueType="num">
                                      <p:cBhvr>
                                        <p:cTn id="60" dur="250" fill="hold"/>
                                        <p:tgtEl>
                                          <p:spTgt spid="58"/>
                                        </p:tgtEl>
                                        <p:attrNameLst>
                                          <p:attrName>ppt_y</p:attrName>
                                        </p:attrNameLst>
                                      </p:cBhvr>
                                      <p:tavLst>
                                        <p:tav tm="0">
                                          <p:val>
                                            <p:strVal val="#ppt_y+.1"/>
                                          </p:val>
                                        </p:tav>
                                        <p:tav tm="100000">
                                          <p:val>
                                            <p:strVal val="#ppt_y"/>
                                          </p:val>
                                        </p:tav>
                                      </p:tavLst>
                                    </p:anim>
                                  </p:childTnLst>
                                </p:cTn>
                              </p:par>
                            </p:childTnLst>
                          </p:cTn>
                        </p:par>
                        <p:par>
                          <p:cTn id="61" fill="hold">
                            <p:stCondLst>
                              <p:cond delay="4949"/>
                            </p:stCondLst>
                            <p:childTnLst>
                              <p:par>
                                <p:cTn id="62" presetID="42"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250"/>
                                        <p:tgtEl>
                                          <p:spTgt spid="69"/>
                                        </p:tgtEl>
                                      </p:cBhvr>
                                    </p:animEffect>
                                    <p:anim calcmode="lin" valueType="num">
                                      <p:cBhvr>
                                        <p:cTn id="65" dur="250" fill="hold"/>
                                        <p:tgtEl>
                                          <p:spTgt spid="69"/>
                                        </p:tgtEl>
                                        <p:attrNameLst>
                                          <p:attrName>ppt_x</p:attrName>
                                        </p:attrNameLst>
                                      </p:cBhvr>
                                      <p:tavLst>
                                        <p:tav tm="0">
                                          <p:val>
                                            <p:strVal val="#ppt_x"/>
                                          </p:val>
                                        </p:tav>
                                        <p:tav tm="100000">
                                          <p:val>
                                            <p:strVal val="#ppt_x"/>
                                          </p:val>
                                        </p:tav>
                                      </p:tavLst>
                                    </p:anim>
                                    <p:anim calcmode="lin" valueType="num">
                                      <p:cBhvr>
                                        <p:cTn id="66" dur="250" fill="hold"/>
                                        <p:tgtEl>
                                          <p:spTgt spid="69"/>
                                        </p:tgtEl>
                                        <p:attrNameLst>
                                          <p:attrName>ppt_y</p:attrName>
                                        </p:attrNameLst>
                                      </p:cBhvr>
                                      <p:tavLst>
                                        <p:tav tm="0">
                                          <p:val>
                                            <p:strVal val="#ppt_y+.1"/>
                                          </p:val>
                                        </p:tav>
                                        <p:tav tm="100000">
                                          <p:val>
                                            <p:strVal val="#ppt_y"/>
                                          </p:val>
                                        </p:tav>
                                      </p:tavLst>
                                    </p:anim>
                                  </p:childTnLst>
                                </p:cTn>
                              </p:par>
                            </p:childTnLst>
                          </p:cTn>
                        </p:par>
                        <p:par>
                          <p:cTn id="67" fill="hold">
                            <p:stCondLst>
                              <p:cond delay="5449"/>
                            </p:stCondLst>
                            <p:childTnLst>
                              <p:par>
                                <p:cTn id="68" presetID="22" presetClass="entr" presetSubtype="8"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250"/>
                                        <p:tgtEl>
                                          <p:spTgt spid="59"/>
                                        </p:tgtEl>
                                      </p:cBhvr>
                                    </p:animEffect>
                                  </p:childTnLst>
                                </p:cTn>
                              </p:par>
                            </p:childTnLst>
                          </p:cTn>
                        </p:par>
                        <p:par>
                          <p:cTn id="71" fill="hold">
                            <p:stCondLst>
                              <p:cond delay="5949"/>
                            </p:stCondLst>
                            <p:childTnLst>
                              <p:par>
                                <p:cTn id="72" presetID="12" presetClass="entr" presetSubtype="4" fill="hold" grpId="0" nodeType="afterEffect">
                                  <p:stCondLst>
                                    <p:cond delay="0"/>
                                  </p:stCondLst>
                                  <p:iterate type="lt">
                                    <p:tmPct val="50000"/>
                                  </p:iterate>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250"/>
                                        <p:tgtEl>
                                          <p:spTgt spid="60"/>
                                        </p:tgtEl>
                                        <p:attrNameLst>
                                          <p:attrName>ppt_y</p:attrName>
                                        </p:attrNameLst>
                                      </p:cBhvr>
                                      <p:tavLst>
                                        <p:tav tm="0">
                                          <p:val>
                                            <p:strVal val="#ppt_y+#ppt_h*1.125000"/>
                                          </p:val>
                                        </p:tav>
                                        <p:tav tm="100000">
                                          <p:val>
                                            <p:strVal val="#ppt_y"/>
                                          </p:val>
                                        </p:tav>
                                      </p:tavLst>
                                    </p:anim>
                                    <p:animEffect transition="in" filter="wipe(up)">
                                      <p:cBhvr>
                                        <p:cTn id="75" dur="250"/>
                                        <p:tgtEl>
                                          <p:spTgt spid="60"/>
                                        </p:tgtEl>
                                      </p:cBhvr>
                                    </p:animEffect>
                                  </p:childTnLst>
                                </p:cTn>
                              </p:par>
                              <p:par>
                                <p:cTn id="76" presetID="10" presetClass="entr" presetSubtype="0" fill="hold" grpId="0" nodeType="withEffect">
                                  <p:stCondLst>
                                    <p:cond delay="1000"/>
                                  </p:stCondLst>
                                  <p:iterate type="lt">
                                    <p:tmPct val="10000"/>
                                  </p:iterate>
                                  <p:childTnLst>
                                    <p:set>
                                      <p:cBhvr>
                                        <p:cTn id="77" dur="1" fill="hold">
                                          <p:stCondLst>
                                            <p:cond delay="0"/>
                                          </p:stCondLst>
                                        </p:cTn>
                                        <p:tgtEl>
                                          <p:spTgt spid="61"/>
                                        </p:tgtEl>
                                        <p:attrNameLst>
                                          <p:attrName>style.visibility</p:attrName>
                                        </p:attrNameLst>
                                      </p:cBhvr>
                                      <p:to>
                                        <p:strVal val="visible"/>
                                      </p:to>
                                    </p:set>
                                    <p:animEffect transition="in" filter="fade">
                                      <p:cBhvr>
                                        <p:cTn id="78" dur="250"/>
                                        <p:tgtEl>
                                          <p:spTgt spid="61"/>
                                        </p:tgtEl>
                                      </p:cBhvr>
                                    </p:animEffect>
                                  </p:childTnLst>
                                </p:cTn>
                              </p:par>
                              <p:par>
                                <p:cTn id="79" presetID="42" presetClass="entr" presetSubtype="0" fill="hold" grpId="0" nodeType="withEffect">
                                  <p:stCondLst>
                                    <p:cond delay="100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250"/>
                                        <p:tgtEl>
                                          <p:spTgt spid="62"/>
                                        </p:tgtEl>
                                      </p:cBhvr>
                                    </p:animEffect>
                                    <p:anim calcmode="lin" valueType="num">
                                      <p:cBhvr>
                                        <p:cTn id="82" dur="250" fill="hold"/>
                                        <p:tgtEl>
                                          <p:spTgt spid="62"/>
                                        </p:tgtEl>
                                        <p:attrNameLst>
                                          <p:attrName>ppt_x</p:attrName>
                                        </p:attrNameLst>
                                      </p:cBhvr>
                                      <p:tavLst>
                                        <p:tav tm="0">
                                          <p:val>
                                            <p:strVal val="#ppt_x"/>
                                          </p:val>
                                        </p:tav>
                                        <p:tav tm="100000">
                                          <p:val>
                                            <p:strVal val="#ppt_x"/>
                                          </p:val>
                                        </p:tav>
                                      </p:tavLst>
                                    </p:anim>
                                    <p:anim calcmode="lin" valueType="num">
                                      <p:cBhvr>
                                        <p:cTn id="83" dur="250" fill="hold"/>
                                        <p:tgtEl>
                                          <p:spTgt spid="62"/>
                                        </p:tgtEl>
                                        <p:attrNameLst>
                                          <p:attrName>ppt_y</p:attrName>
                                        </p:attrNameLst>
                                      </p:cBhvr>
                                      <p:tavLst>
                                        <p:tav tm="0">
                                          <p:val>
                                            <p:strVal val="#ppt_y+.1"/>
                                          </p:val>
                                        </p:tav>
                                        <p:tav tm="100000">
                                          <p:val>
                                            <p:strVal val="#ppt_y"/>
                                          </p:val>
                                        </p:tav>
                                      </p:tavLst>
                                    </p:anim>
                                  </p:childTnLst>
                                </p:cTn>
                              </p:par>
                            </p:childTnLst>
                          </p:cTn>
                        </p:par>
                        <p:par>
                          <p:cTn id="84" fill="hold">
                            <p:stCondLst>
                              <p:cond delay="7424"/>
                            </p:stCondLst>
                            <p:childTnLst>
                              <p:par>
                                <p:cTn id="85" presetID="42" presetClass="entr" presetSubtype="0"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250"/>
                                        <p:tgtEl>
                                          <p:spTgt spid="68"/>
                                        </p:tgtEl>
                                      </p:cBhvr>
                                    </p:animEffect>
                                    <p:anim calcmode="lin" valueType="num">
                                      <p:cBhvr>
                                        <p:cTn id="88" dur="250" fill="hold"/>
                                        <p:tgtEl>
                                          <p:spTgt spid="68"/>
                                        </p:tgtEl>
                                        <p:attrNameLst>
                                          <p:attrName>ppt_x</p:attrName>
                                        </p:attrNameLst>
                                      </p:cBhvr>
                                      <p:tavLst>
                                        <p:tav tm="0">
                                          <p:val>
                                            <p:strVal val="#ppt_x"/>
                                          </p:val>
                                        </p:tav>
                                        <p:tav tm="100000">
                                          <p:val>
                                            <p:strVal val="#ppt_x"/>
                                          </p:val>
                                        </p:tav>
                                      </p:tavLst>
                                    </p:anim>
                                    <p:anim calcmode="lin" valueType="num">
                                      <p:cBhvr>
                                        <p:cTn id="89" dur="250" fill="hold"/>
                                        <p:tgtEl>
                                          <p:spTgt spid="68"/>
                                        </p:tgtEl>
                                        <p:attrNameLst>
                                          <p:attrName>ppt_y</p:attrName>
                                        </p:attrNameLst>
                                      </p:cBhvr>
                                      <p:tavLst>
                                        <p:tav tm="0">
                                          <p:val>
                                            <p:strVal val="#ppt_y+.1"/>
                                          </p:val>
                                        </p:tav>
                                        <p:tav tm="100000">
                                          <p:val>
                                            <p:strVal val="#ppt_y"/>
                                          </p:val>
                                        </p:tav>
                                      </p:tavLst>
                                    </p:anim>
                                  </p:childTnLst>
                                </p:cTn>
                              </p:par>
                            </p:childTnLst>
                          </p:cTn>
                        </p:par>
                        <p:par>
                          <p:cTn id="90" fill="hold">
                            <p:stCondLst>
                              <p:cond delay="7924"/>
                            </p:stCondLst>
                            <p:childTnLst>
                              <p:par>
                                <p:cTn id="91" presetID="22" presetClass="entr" presetSubtype="8" fill="hold" nodeType="after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left)">
                                      <p:cBhvr>
                                        <p:cTn id="93" dur="250"/>
                                        <p:tgtEl>
                                          <p:spTgt spid="63"/>
                                        </p:tgtEl>
                                      </p:cBhvr>
                                    </p:animEffect>
                                  </p:childTnLst>
                                </p:cTn>
                              </p:par>
                            </p:childTnLst>
                          </p:cTn>
                        </p:par>
                        <p:par>
                          <p:cTn id="94" fill="hold">
                            <p:stCondLst>
                              <p:cond delay="8424"/>
                            </p:stCondLst>
                            <p:childTnLst>
                              <p:par>
                                <p:cTn id="95" presetID="12" presetClass="entr" presetSubtype="4" fill="hold" grpId="0" nodeType="afterEffect">
                                  <p:stCondLst>
                                    <p:cond delay="0"/>
                                  </p:stCondLst>
                                  <p:iterate type="lt">
                                    <p:tmPct val="50000"/>
                                  </p:iterate>
                                  <p:childTnLst>
                                    <p:set>
                                      <p:cBhvr>
                                        <p:cTn id="96" dur="1" fill="hold">
                                          <p:stCondLst>
                                            <p:cond delay="0"/>
                                          </p:stCondLst>
                                        </p:cTn>
                                        <p:tgtEl>
                                          <p:spTgt spid="64"/>
                                        </p:tgtEl>
                                        <p:attrNameLst>
                                          <p:attrName>style.visibility</p:attrName>
                                        </p:attrNameLst>
                                      </p:cBhvr>
                                      <p:to>
                                        <p:strVal val="visible"/>
                                      </p:to>
                                    </p:set>
                                    <p:anim calcmode="lin" valueType="num">
                                      <p:cBhvr additive="base">
                                        <p:cTn id="97" dur="250"/>
                                        <p:tgtEl>
                                          <p:spTgt spid="64"/>
                                        </p:tgtEl>
                                        <p:attrNameLst>
                                          <p:attrName>ppt_y</p:attrName>
                                        </p:attrNameLst>
                                      </p:cBhvr>
                                      <p:tavLst>
                                        <p:tav tm="0">
                                          <p:val>
                                            <p:strVal val="#ppt_y+#ppt_h*1.125000"/>
                                          </p:val>
                                        </p:tav>
                                        <p:tav tm="100000">
                                          <p:val>
                                            <p:strVal val="#ppt_y"/>
                                          </p:val>
                                        </p:tav>
                                      </p:tavLst>
                                    </p:anim>
                                    <p:animEffect transition="in" filter="wipe(up)">
                                      <p:cBhvr>
                                        <p:cTn id="98" dur="250"/>
                                        <p:tgtEl>
                                          <p:spTgt spid="64"/>
                                        </p:tgtEl>
                                      </p:cBhvr>
                                    </p:animEffect>
                                  </p:childTnLst>
                                </p:cTn>
                              </p:par>
                              <p:par>
                                <p:cTn id="99" presetID="10" presetClass="entr" presetSubtype="0" fill="hold" grpId="0" nodeType="withEffect">
                                  <p:stCondLst>
                                    <p:cond delay="1000"/>
                                  </p:stCondLst>
                                  <p:iterate type="lt">
                                    <p:tmPct val="10000"/>
                                  </p:iterate>
                                  <p:childTnLst>
                                    <p:set>
                                      <p:cBhvr>
                                        <p:cTn id="100" dur="1" fill="hold">
                                          <p:stCondLst>
                                            <p:cond delay="0"/>
                                          </p:stCondLst>
                                        </p:cTn>
                                        <p:tgtEl>
                                          <p:spTgt spid="65"/>
                                        </p:tgtEl>
                                        <p:attrNameLst>
                                          <p:attrName>style.visibility</p:attrName>
                                        </p:attrNameLst>
                                      </p:cBhvr>
                                      <p:to>
                                        <p:strVal val="visible"/>
                                      </p:to>
                                    </p:set>
                                    <p:animEffect transition="in" filter="fade">
                                      <p:cBhvr>
                                        <p:cTn id="101"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p:bldP spid="53" grpId="0"/>
      <p:bldP spid="54" grpId="0" animBg="1"/>
      <p:bldP spid="56" grpId="0"/>
      <p:bldP spid="57" grpId="0"/>
      <p:bldP spid="58" grpId="0" animBg="1"/>
      <p:bldP spid="60" grpId="0"/>
      <p:bldP spid="61" grpId="0"/>
      <p:bldP spid="62" grpId="0" animBg="1"/>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grpSp>
        <p:nvGrpSpPr>
          <p:cNvPr id="37" name="品 8"/>
          <p:cNvGrpSpPr/>
          <p:nvPr/>
        </p:nvGrpSpPr>
        <p:grpSpPr bwMode="auto">
          <a:xfrm>
            <a:off x="5000626" y="1597558"/>
            <a:ext cx="4435475" cy="969962"/>
            <a:chOff x="0" y="0"/>
            <a:chExt cx="4612942" cy="968991"/>
          </a:xfrm>
          <a:solidFill>
            <a:srgbClr val="83896E"/>
          </a:solidFill>
        </p:grpSpPr>
        <p:sp>
          <p:nvSpPr>
            <p:cNvPr id="38" name="6"/>
            <p:cNvSpPr>
              <a:spLocks noChangeArrowheads="1"/>
            </p:cNvSpPr>
            <p:nvPr/>
          </p:nvSpPr>
          <p:spPr bwMode="auto">
            <a:xfrm>
              <a:off x="0" y="0"/>
              <a:ext cx="36439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sp>
          <p:nvSpPr>
            <p:cNvPr id="39" name="直角三角形 7"/>
            <p:cNvSpPr>
              <a:spLocks noChangeArrowheads="1"/>
            </p:cNvSpPr>
            <p:nvPr/>
          </p:nvSpPr>
          <p:spPr bwMode="auto">
            <a:xfrm rot="5400000">
              <a:off x="3643950"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grpSp>
      <p:grpSp>
        <p:nvGrpSpPr>
          <p:cNvPr id="40" name="9"/>
          <p:cNvGrpSpPr/>
          <p:nvPr/>
        </p:nvGrpSpPr>
        <p:grpSpPr bwMode="auto">
          <a:xfrm>
            <a:off x="5000626" y="2567520"/>
            <a:ext cx="5145088" cy="968375"/>
            <a:chOff x="0" y="0"/>
            <a:chExt cx="5841243" cy="968992"/>
          </a:xfrm>
          <a:solidFill>
            <a:srgbClr val="A64062"/>
          </a:solidFill>
        </p:grpSpPr>
        <p:sp>
          <p:nvSpPr>
            <p:cNvPr id="41" name="10"/>
            <p:cNvSpPr>
              <a:spLocks noChangeArrowheads="1"/>
            </p:cNvSpPr>
            <p:nvPr/>
          </p:nvSpPr>
          <p:spPr bwMode="auto">
            <a:xfrm>
              <a:off x="0" y="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sp>
          <p:nvSpPr>
            <p:cNvPr id="42" name="直角三角形 11"/>
            <p:cNvSpPr>
              <a:spLocks noChangeArrowheads="1"/>
            </p:cNvSpPr>
            <p:nvPr/>
          </p:nvSpPr>
          <p:spPr bwMode="auto">
            <a:xfrm rot="5400000">
              <a:off x="4872251"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grpSp>
      <p:grpSp>
        <p:nvGrpSpPr>
          <p:cNvPr id="43" name="P 12"/>
          <p:cNvGrpSpPr/>
          <p:nvPr/>
        </p:nvGrpSpPr>
        <p:grpSpPr bwMode="auto">
          <a:xfrm>
            <a:off x="5000626" y="3532720"/>
            <a:ext cx="5886450" cy="971550"/>
            <a:chOff x="0" y="0"/>
            <a:chExt cx="5765853" cy="972742"/>
          </a:xfrm>
          <a:solidFill>
            <a:srgbClr val="83896E"/>
          </a:solidFill>
        </p:grpSpPr>
        <p:sp>
          <p:nvSpPr>
            <p:cNvPr id="44" name="13"/>
            <p:cNvSpPr>
              <a:spLocks noChangeArrowheads="1"/>
            </p:cNvSpPr>
            <p:nvPr/>
          </p:nvSpPr>
          <p:spPr bwMode="auto">
            <a:xfrm>
              <a:off x="0" y="375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chemeClr val="bg1"/>
                </a:solidFill>
                <a:latin typeface="宋体" pitchFamily="2" charset="-122"/>
                <a:sym typeface="宋体" pitchFamily="2" charset="-122"/>
              </a:endParaRPr>
            </a:p>
          </p:txBody>
        </p:sp>
        <p:sp>
          <p:nvSpPr>
            <p:cNvPr id="45" name="直角三角形 14"/>
            <p:cNvSpPr>
              <a:spLocks noChangeArrowheads="1"/>
            </p:cNvSpPr>
            <p:nvPr/>
          </p:nvSpPr>
          <p:spPr bwMode="auto">
            <a:xfrm rot="5400000">
              <a:off x="4832681" y="39568"/>
              <a:ext cx="972742" cy="893603"/>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chemeClr val="bg1"/>
                </a:solidFill>
                <a:latin typeface="宋体" pitchFamily="2" charset="-122"/>
                <a:sym typeface="宋体" pitchFamily="2" charset="-122"/>
              </a:endParaRPr>
            </a:p>
          </p:txBody>
        </p:sp>
      </p:grpSp>
      <p:grpSp>
        <p:nvGrpSpPr>
          <p:cNvPr id="46" name="16"/>
          <p:cNvGrpSpPr/>
          <p:nvPr/>
        </p:nvGrpSpPr>
        <p:grpSpPr bwMode="auto">
          <a:xfrm>
            <a:off x="5000626" y="4501095"/>
            <a:ext cx="6392863" cy="1000125"/>
            <a:chOff x="0" y="0"/>
            <a:chExt cx="5653864" cy="968991"/>
          </a:xfrm>
          <a:solidFill>
            <a:srgbClr val="A64062"/>
          </a:solidFill>
        </p:grpSpPr>
        <p:sp>
          <p:nvSpPr>
            <p:cNvPr id="47" name="17"/>
            <p:cNvSpPr>
              <a:spLocks noChangeArrowheads="1"/>
            </p:cNvSpPr>
            <p:nvPr/>
          </p:nvSpPr>
          <p:spPr bwMode="auto">
            <a:xfrm>
              <a:off x="0" y="0"/>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sp>
          <p:nvSpPr>
            <p:cNvPr id="48" name="直角三角形 18"/>
            <p:cNvSpPr>
              <a:spLocks noChangeArrowheads="1"/>
            </p:cNvSpPr>
            <p:nvPr/>
          </p:nvSpPr>
          <p:spPr bwMode="auto">
            <a:xfrm rot="5400000">
              <a:off x="4778563" y="93692"/>
              <a:ext cx="968989" cy="781610"/>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grpSp>
      <p:sp>
        <p:nvSpPr>
          <p:cNvPr id="49" name="111"/>
          <p:cNvSpPr>
            <a:spLocks noChangeArrowheads="1"/>
          </p:cNvSpPr>
          <p:nvPr/>
        </p:nvSpPr>
        <p:spPr bwMode="auto">
          <a:xfrm>
            <a:off x="7686676" y="1729320"/>
            <a:ext cx="95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en-US" altLang="zh-CN" sz="4400" b="1" dirty="0">
                <a:solidFill>
                  <a:schemeClr val="bg1"/>
                </a:solidFill>
                <a:latin typeface="微软雅黑" pitchFamily="34" charset="-122"/>
                <a:ea typeface="微软雅黑" pitchFamily="34" charset="-122"/>
                <a:sym typeface="微软雅黑" pitchFamily="34" charset="-122"/>
              </a:rPr>
              <a:t>01</a:t>
            </a:r>
            <a:endParaRPr lang="zh-CN" altLang="en-US" sz="4400" b="1" dirty="0">
              <a:solidFill>
                <a:schemeClr val="bg1"/>
              </a:solidFill>
              <a:latin typeface="微软雅黑" pitchFamily="34" charset="-122"/>
              <a:ea typeface="微软雅黑" pitchFamily="34" charset="-122"/>
              <a:sym typeface="微软雅黑" pitchFamily="34" charset="-122"/>
            </a:endParaRPr>
          </a:p>
        </p:txBody>
      </p:sp>
      <p:sp>
        <p:nvSpPr>
          <p:cNvPr id="50" name="112"/>
          <p:cNvSpPr>
            <a:spLocks noChangeArrowheads="1"/>
          </p:cNvSpPr>
          <p:nvPr/>
        </p:nvSpPr>
        <p:spPr bwMode="auto">
          <a:xfrm>
            <a:off x="8421689" y="2680233"/>
            <a:ext cx="95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en-US" altLang="zh-CN" sz="4400" b="1">
                <a:solidFill>
                  <a:schemeClr val="bg1"/>
                </a:solidFill>
                <a:latin typeface="微软雅黑" pitchFamily="34" charset="-122"/>
                <a:ea typeface="微软雅黑" pitchFamily="34" charset="-122"/>
                <a:sym typeface="微软雅黑" pitchFamily="34" charset="-122"/>
              </a:rPr>
              <a:t>02</a:t>
            </a:r>
            <a:endParaRPr lang="zh-CN" altLang="en-US" sz="4400" b="1">
              <a:solidFill>
                <a:schemeClr val="bg1"/>
              </a:solidFill>
              <a:latin typeface="微软雅黑" pitchFamily="34" charset="-122"/>
              <a:ea typeface="微软雅黑" pitchFamily="34" charset="-122"/>
              <a:sym typeface="微软雅黑" pitchFamily="34" charset="-122"/>
            </a:endParaRPr>
          </a:p>
        </p:txBody>
      </p:sp>
      <p:sp>
        <p:nvSpPr>
          <p:cNvPr id="51" name="113"/>
          <p:cNvSpPr>
            <a:spLocks noChangeArrowheads="1"/>
          </p:cNvSpPr>
          <p:nvPr/>
        </p:nvSpPr>
        <p:spPr bwMode="auto">
          <a:xfrm>
            <a:off x="9132889" y="3681945"/>
            <a:ext cx="952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en-US" altLang="zh-CN" sz="4400" b="1">
                <a:solidFill>
                  <a:schemeClr val="bg1"/>
                </a:solidFill>
                <a:latin typeface="微软雅黑" pitchFamily="34" charset="-122"/>
                <a:ea typeface="微软雅黑" pitchFamily="34" charset="-122"/>
                <a:sym typeface="微软雅黑" pitchFamily="34" charset="-122"/>
              </a:rPr>
              <a:t>03</a:t>
            </a:r>
            <a:endParaRPr lang="zh-CN" altLang="en-US" sz="4400" b="1">
              <a:solidFill>
                <a:schemeClr val="bg1"/>
              </a:solidFill>
              <a:latin typeface="微软雅黑" pitchFamily="34" charset="-122"/>
              <a:ea typeface="微软雅黑" pitchFamily="34" charset="-122"/>
              <a:sym typeface="微软雅黑" pitchFamily="34" charset="-122"/>
            </a:endParaRPr>
          </a:p>
        </p:txBody>
      </p:sp>
      <p:sp>
        <p:nvSpPr>
          <p:cNvPr id="52" name="品 114"/>
          <p:cNvSpPr>
            <a:spLocks noChangeArrowheads="1"/>
          </p:cNvSpPr>
          <p:nvPr/>
        </p:nvSpPr>
        <p:spPr bwMode="auto">
          <a:xfrm>
            <a:off x="9728201" y="4651908"/>
            <a:ext cx="95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en-US" altLang="zh-CN" sz="4400" b="1">
                <a:solidFill>
                  <a:schemeClr val="bg1"/>
                </a:solidFill>
                <a:latin typeface="微软雅黑" pitchFamily="34" charset="-122"/>
                <a:ea typeface="微软雅黑" pitchFamily="34" charset="-122"/>
                <a:sym typeface="微软雅黑" pitchFamily="34" charset="-122"/>
              </a:rPr>
              <a:t>04</a:t>
            </a:r>
            <a:endParaRPr lang="zh-CN" altLang="en-US" sz="4400" b="1">
              <a:solidFill>
                <a:schemeClr val="bg1"/>
              </a:solidFill>
              <a:latin typeface="微软雅黑" pitchFamily="34" charset="-122"/>
              <a:ea typeface="微软雅黑" pitchFamily="34" charset="-122"/>
              <a:sym typeface="微软雅黑" pitchFamily="34" charset="-122"/>
            </a:endParaRPr>
          </a:p>
        </p:txBody>
      </p:sp>
      <p:sp>
        <p:nvSpPr>
          <p:cNvPr id="53" name="115"/>
          <p:cNvSpPr>
            <a:spLocks noChangeArrowheads="1"/>
          </p:cNvSpPr>
          <p:nvPr/>
        </p:nvSpPr>
        <p:spPr bwMode="auto">
          <a:xfrm>
            <a:off x="5104489" y="1807917"/>
            <a:ext cx="3708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1400" dirty="0">
                <a:solidFill>
                  <a:schemeClr val="bg1"/>
                </a:solidFill>
                <a:latin typeface="微软雅黑" pitchFamily="34" charset="-122"/>
                <a:ea typeface="微软雅黑" pitchFamily="34" charset="-122"/>
                <a:sym typeface="微软雅黑" pitchFamily="34" charset="-122"/>
              </a:rPr>
              <a:t>Click to add a text description</a:t>
            </a:r>
            <a:endParaRPr lang="en-US" altLang="zh-CN" sz="1400" dirty="0">
              <a:solidFill>
                <a:schemeClr val="bg1"/>
              </a:solidFill>
              <a:latin typeface="微软雅黑" pitchFamily="34" charset="-122"/>
              <a:ea typeface="微软雅黑" pitchFamily="34" charset="-122"/>
              <a:sym typeface="微软雅黑" pitchFamily="34" charset="-122"/>
            </a:endParaRPr>
          </a:p>
          <a:p>
            <a:pPr eaLnBrk="1" hangingPunct="1">
              <a:lnSpc>
                <a:spcPct val="100000"/>
              </a:lnSpc>
              <a:spcBef>
                <a:spcPct val="0"/>
              </a:spcBef>
              <a:buFont typeface="Arial" pitchFamily="34" charset="0"/>
              <a:buNone/>
            </a:pPr>
            <a:r>
              <a:rPr lang="zh-CN" altLang="en-US" sz="1400" dirty="0">
                <a:solidFill>
                  <a:schemeClr val="bg1"/>
                </a:solidFill>
                <a:latin typeface="微软雅黑" pitchFamily="34" charset="-122"/>
                <a:ea typeface="微软雅黑" pitchFamily="34" charset="-122"/>
                <a:sym typeface="微软雅黑" pitchFamily="34" charset="-122"/>
              </a:rPr>
              <a:t>Click to add a text description</a:t>
            </a:r>
            <a:endParaRPr lang="zh-CN" altLang="en-US" sz="1400" dirty="0">
              <a:latin typeface="Arial" pitchFamily="34" charset="0"/>
            </a:endParaRPr>
          </a:p>
        </p:txBody>
      </p:sp>
      <p:sp>
        <p:nvSpPr>
          <p:cNvPr id="54" name="PA116"/>
          <p:cNvSpPr>
            <a:spLocks noChangeArrowheads="1"/>
          </p:cNvSpPr>
          <p:nvPr/>
        </p:nvSpPr>
        <p:spPr bwMode="auto">
          <a:xfrm>
            <a:off x="5047339" y="2709617"/>
            <a:ext cx="370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Click to add a text description</a:t>
            </a:r>
            <a:endParaRPr lang="en-US" altLang="zh-CN" sz="1400">
              <a:solidFill>
                <a:schemeClr val="bg1"/>
              </a:solidFill>
              <a:latin typeface="微软雅黑" pitchFamily="34" charset="-122"/>
              <a:ea typeface="微软雅黑" pitchFamily="34" charset="-122"/>
              <a:sym typeface="微软雅黑" pitchFamily="34" charset="-122"/>
            </a:endParaRPr>
          </a:p>
          <a:p>
            <a:pPr eaLnBrk="1" hangingPunct="1">
              <a:lnSpc>
                <a:spcPct val="100000"/>
              </a:lnSpc>
              <a:spcBef>
                <a:spcPct val="0"/>
              </a:spcBef>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Click to add a text description</a:t>
            </a:r>
            <a:endParaRPr lang="zh-CN" altLang="en-US" sz="1400">
              <a:latin typeface="Arial" pitchFamily="34" charset="0"/>
            </a:endParaRPr>
          </a:p>
        </p:txBody>
      </p:sp>
      <p:sp>
        <p:nvSpPr>
          <p:cNvPr id="55" name="117"/>
          <p:cNvSpPr>
            <a:spLocks noChangeArrowheads="1"/>
          </p:cNvSpPr>
          <p:nvPr/>
        </p:nvSpPr>
        <p:spPr bwMode="auto">
          <a:xfrm>
            <a:off x="5047339" y="3674817"/>
            <a:ext cx="370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1400" dirty="0">
                <a:solidFill>
                  <a:schemeClr val="bg1"/>
                </a:solidFill>
                <a:latin typeface="微软雅黑" pitchFamily="34" charset="-122"/>
                <a:ea typeface="微软雅黑" pitchFamily="34" charset="-122"/>
                <a:sym typeface="微软雅黑" pitchFamily="34" charset="-122"/>
              </a:rPr>
              <a:t>Click to add a text description</a:t>
            </a:r>
            <a:endParaRPr lang="en-US" altLang="zh-CN" sz="1400" dirty="0">
              <a:solidFill>
                <a:schemeClr val="bg1"/>
              </a:solidFill>
              <a:latin typeface="微软雅黑" pitchFamily="34" charset="-122"/>
              <a:ea typeface="微软雅黑" pitchFamily="34" charset="-122"/>
              <a:sym typeface="微软雅黑" pitchFamily="34" charset="-122"/>
            </a:endParaRPr>
          </a:p>
          <a:p>
            <a:pPr eaLnBrk="1" hangingPunct="1">
              <a:lnSpc>
                <a:spcPct val="100000"/>
              </a:lnSpc>
              <a:spcBef>
                <a:spcPct val="0"/>
              </a:spcBef>
              <a:buFont typeface="Arial" pitchFamily="34" charset="0"/>
              <a:buNone/>
            </a:pPr>
            <a:r>
              <a:rPr lang="zh-CN" altLang="en-US" sz="1400" dirty="0">
                <a:solidFill>
                  <a:schemeClr val="bg1"/>
                </a:solidFill>
                <a:latin typeface="微软雅黑" pitchFamily="34" charset="-122"/>
                <a:ea typeface="微软雅黑" pitchFamily="34" charset="-122"/>
                <a:sym typeface="微软雅黑" pitchFamily="34" charset="-122"/>
              </a:rPr>
              <a:t>Click to add a text description</a:t>
            </a:r>
            <a:endParaRPr lang="zh-CN" altLang="en-US" sz="1400" dirty="0">
              <a:latin typeface="Arial" pitchFamily="34" charset="0"/>
            </a:endParaRPr>
          </a:p>
        </p:txBody>
      </p:sp>
      <p:sp>
        <p:nvSpPr>
          <p:cNvPr id="56" name="118"/>
          <p:cNvSpPr>
            <a:spLocks noChangeArrowheads="1"/>
          </p:cNvSpPr>
          <p:nvPr/>
        </p:nvSpPr>
        <p:spPr bwMode="auto">
          <a:xfrm>
            <a:off x="5058452" y="4697167"/>
            <a:ext cx="370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Click to add a text description</a:t>
            </a:r>
            <a:endParaRPr lang="en-US" altLang="zh-CN" sz="1400">
              <a:solidFill>
                <a:schemeClr val="bg1"/>
              </a:solidFill>
              <a:latin typeface="微软雅黑" pitchFamily="34" charset="-122"/>
              <a:ea typeface="微软雅黑" pitchFamily="34" charset="-122"/>
              <a:sym typeface="微软雅黑" pitchFamily="34" charset="-122"/>
            </a:endParaRPr>
          </a:p>
          <a:p>
            <a:pPr eaLnBrk="1" hangingPunct="1">
              <a:lnSpc>
                <a:spcPct val="100000"/>
              </a:lnSpc>
              <a:spcBef>
                <a:spcPct val="0"/>
              </a:spcBef>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Click to add a text description</a:t>
            </a:r>
            <a:endParaRPr lang="zh-CN" altLang="en-US" sz="1400">
              <a:latin typeface="Arial" pitchFamily="34" charset="0"/>
            </a:endParaRPr>
          </a:p>
        </p:txBody>
      </p:sp>
      <p:sp>
        <p:nvSpPr>
          <p:cNvPr id="57" name="29"/>
          <p:cNvSpPr>
            <a:spLocks noChangeArrowheads="1"/>
          </p:cNvSpPr>
          <p:nvPr/>
        </p:nvSpPr>
        <p:spPr bwMode="auto">
          <a:xfrm>
            <a:off x="1464680" y="1668542"/>
            <a:ext cx="3095761" cy="7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eaLnBrk="1" hangingPunct="1">
              <a:lnSpc>
                <a:spcPct val="150000"/>
              </a:lnSpc>
              <a:spcBef>
                <a:spcPct val="0"/>
              </a:spcBef>
              <a:buFont typeface="Arial" pitchFamily="34" charset="0"/>
              <a:buNone/>
            </a:pPr>
            <a:r>
              <a:rPr lang="zh-CN" altLang="en-US" sz="1600" dirty="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2000" dirty="0">
              <a:solidFill>
                <a:schemeClr val="bg1">
                  <a:lumMod val="50000"/>
                </a:schemeClr>
              </a:solidFill>
              <a:latin typeface="Arial" pitchFamily="34" charset="0"/>
            </a:endParaRPr>
          </a:p>
        </p:txBody>
      </p:sp>
      <p:sp>
        <p:nvSpPr>
          <p:cNvPr id="58" name="29"/>
          <p:cNvSpPr>
            <a:spLocks noChangeArrowheads="1"/>
          </p:cNvSpPr>
          <p:nvPr/>
        </p:nvSpPr>
        <p:spPr bwMode="auto">
          <a:xfrm>
            <a:off x="1464680" y="2646442"/>
            <a:ext cx="3095761" cy="7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60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eaLnBrk="1" hangingPunct="1">
              <a:lnSpc>
                <a:spcPct val="150000"/>
              </a:lnSpc>
              <a:spcBef>
                <a:spcPct val="0"/>
              </a:spcBef>
              <a:buFont typeface="Arial" pitchFamily="34" charset="0"/>
              <a:buNone/>
            </a:pPr>
            <a:r>
              <a:rPr lang="zh-CN" altLang="en-US" sz="160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2000">
              <a:solidFill>
                <a:schemeClr val="bg1">
                  <a:lumMod val="50000"/>
                </a:schemeClr>
              </a:solidFill>
              <a:latin typeface="Arial" pitchFamily="34" charset="0"/>
            </a:endParaRPr>
          </a:p>
        </p:txBody>
      </p:sp>
      <p:sp>
        <p:nvSpPr>
          <p:cNvPr id="59" name="29"/>
          <p:cNvSpPr>
            <a:spLocks noChangeArrowheads="1"/>
          </p:cNvSpPr>
          <p:nvPr/>
        </p:nvSpPr>
        <p:spPr bwMode="auto">
          <a:xfrm>
            <a:off x="1464680" y="3624342"/>
            <a:ext cx="3095761" cy="7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60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eaLnBrk="1" hangingPunct="1">
              <a:lnSpc>
                <a:spcPct val="150000"/>
              </a:lnSpc>
              <a:spcBef>
                <a:spcPct val="0"/>
              </a:spcBef>
              <a:buFont typeface="Arial" pitchFamily="34" charset="0"/>
              <a:buNone/>
            </a:pPr>
            <a:r>
              <a:rPr lang="zh-CN" altLang="en-US" sz="160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2000">
              <a:solidFill>
                <a:schemeClr val="bg1">
                  <a:lumMod val="50000"/>
                </a:schemeClr>
              </a:solidFill>
              <a:latin typeface="Arial" pitchFamily="34" charset="0"/>
            </a:endParaRPr>
          </a:p>
        </p:txBody>
      </p:sp>
      <p:sp>
        <p:nvSpPr>
          <p:cNvPr id="60" name="29"/>
          <p:cNvSpPr>
            <a:spLocks noChangeArrowheads="1"/>
          </p:cNvSpPr>
          <p:nvPr/>
        </p:nvSpPr>
        <p:spPr bwMode="auto">
          <a:xfrm>
            <a:off x="1464680" y="4602242"/>
            <a:ext cx="3095761" cy="7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600">
                <a:solidFill>
                  <a:schemeClr val="bg1">
                    <a:lumMod val="50000"/>
                  </a:schemeClr>
                </a:solidFill>
                <a:latin typeface="微软雅黑" pitchFamily="34" charset="-122"/>
                <a:ea typeface="微软雅黑" pitchFamily="34" charset="-122"/>
                <a:sym typeface="微软雅黑" pitchFamily="34" charset="-122"/>
              </a:rPr>
              <a:t>Click to add a text description</a:t>
            </a:r>
          </a:p>
          <a:p>
            <a:pPr algn="ctr" eaLnBrk="1" hangingPunct="1">
              <a:lnSpc>
                <a:spcPct val="150000"/>
              </a:lnSpc>
              <a:spcBef>
                <a:spcPct val="0"/>
              </a:spcBef>
              <a:buFont typeface="Arial" pitchFamily="34" charset="0"/>
              <a:buNone/>
            </a:pPr>
            <a:r>
              <a:rPr lang="zh-CN" altLang="en-US" sz="1600">
                <a:solidFill>
                  <a:schemeClr val="bg1">
                    <a:lumMod val="50000"/>
                  </a:schemeClr>
                </a:solidFill>
                <a:latin typeface="微软雅黑" pitchFamily="34" charset="-122"/>
                <a:ea typeface="微软雅黑" pitchFamily="34" charset="-122"/>
                <a:sym typeface="微软雅黑" pitchFamily="34" charset="-122"/>
              </a:rPr>
              <a:t>Click to add a text description</a:t>
            </a:r>
            <a:endParaRPr lang="zh-CN" altLang="en-US" sz="2000">
              <a:solidFill>
                <a:schemeClr val="bg1">
                  <a:lumMod val="50000"/>
                </a:schemeClr>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0" presetClass="entr" presetSubtype="0" fill="hold" nodeType="withEffect">
                                  <p:stCondLst>
                                    <p:cond delay="2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4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6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utoUpdateAnimBg="0"/>
      <p:bldP spid="50" grpId="0"/>
      <p:bldP spid="51" grpId="0"/>
      <p:bldP spid="52" grpId="0"/>
      <p:bldP spid="53" grpId="0"/>
      <p:bldP spid="54" grpId="0" animBg="1" autoUpdateAnimBg="0"/>
      <p:bldP spid="55" grpId="0" animBg="1" autoUpdateAnimBg="0"/>
      <p:bldP spid="56" grpId="0" animBg="1" autoUpdateAnimBg="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8034" y="0"/>
            <a:ext cx="912116" cy="3825240"/>
            <a:chOff x="364234" y="0"/>
            <a:chExt cx="912116" cy="3825240"/>
          </a:xfrm>
        </p:grpSpPr>
        <p:grpSp>
          <p:nvGrpSpPr>
            <p:cNvPr id="2" name="组合 1"/>
            <p:cNvGrpSpPr/>
            <p:nvPr/>
          </p:nvGrpSpPr>
          <p:grpSpPr>
            <a:xfrm>
              <a:off x="364234" y="0"/>
              <a:ext cx="912116" cy="3825240"/>
              <a:chOff x="243349" y="2222705"/>
              <a:chExt cx="1676400" cy="2389592"/>
            </a:xfrm>
          </p:grpSpPr>
          <p:sp>
            <p:nvSpPr>
              <p:cNvPr id="16" name="矩形 15"/>
              <p:cNvSpPr/>
              <p:nvPr/>
            </p:nvSpPr>
            <p:spPr bwMode="auto">
              <a:xfrm>
                <a:off x="243349" y="2222705"/>
                <a:ext cx="1676400" cy="2389592"/>
              </a:xfrm>
              <a:prstGeom prst="rect">
                <a:avLst/>
              </a:prstGeom>
              <a:solidFill>
                <a:srgbClr val="8389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17"/>
              <p:cNvSpPr/>
              <p:nvPr/>
            </p:nvSpPr>
            <p:spPr bwMode="auto">
              <a:xfrm>
                <a:off x="420195" y="2352640"/>
                <a:ext cx="1322710" cy="2111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7" name="矩形 12"/>
            <p:cNvSpPr>
              <a:spLocks noChangeArrowheads="1"/>
            </p:cNvSpPr>
            <p:nvPr/>
          </p:nvSpPr>
          <p:spPr bwMode="auto">
            <a:xfrm>
              <a:off x="570957" y="258676"/>
              <a:ext cx="553998"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400" dirty="0">
                  <a:solidFill>
                    <a:schemeClr val="bg1"/>
                  </a:solidFill>
                  <a:latin typeface="微软雅黑" pitchFamily="34" charset="-122"/>
                  <a:ea typeface="微软雅黑" pitchFamily="34" charset="-122"/>
                </a:rPr>
                <a:t>Add a title description</a:t>
              </a:r>
            </a:p>
          </p:txBody>
        </p:sp>
      </p:grpSp>
      <p:sp>
        <p:nvSpPr>
          <p:cNvPr id="7" name="椭圆 6"/>
          <p:cNvSpPr/>
          <p:nvPr/>
        </p:nvSpPr>
        <p:spPr>
          <a:xfrm>
            <a:off x="2676818" y="4610955"/>
            <a:ext cx="914400" cy="914400"/>
          </a:xfrm>
          <a:prstGeom prst="ellipse">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5038521" y="4610955"/>
            <a:ext cx="914400" cy="914400"/>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7400224" y="4610955"/>
            <a:ext cx="914400" cy="914400"/>
          </a:xfrm>
          <a:prstGeom prst="ellipse">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9761927" y="4610955"/>
            <a:ext cx="914400" cy="914400"/>
          </a:xfrm>
          <a:prstGeom prst="ellipse">
            <a:avLst/>
          </a:pr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9"/>
          <p:cNvSpPr/>
          <p:nvPr/>
        </p:nvSpPr>
        <p:spPr>
          <a:xfrm>
            <a:off x="2144018"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0"/>
          <p:cNvSpPr/>
          <p:nvPr/>
        </p:nvSpPr>
        <p:spPr>
          <a:xfrm>
            <a:off x="4505721"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11"/>
          <p:cNvSpPr/>
          <p:nvPr/>
        </p:nvSpPr>
        <p:spPr>
          <a:xfrm>
            <a:off x="6867424"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12"/>
          <p:cNvSpPr/>
          <p:nvPr/>
        </p:nvSpPr>
        <p:spPr>
          <a:xfrm>
            <a:off x="9229127"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A640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Group 4"/>
          <p:cNvGrpSpPr>
            <a:grpSpLocks noChangeAspect="1"/>
          </p:cNvGrpSpPr>
          <p:nvPr/>
        </p:nvGrpSpPr>
        <p:grpSpPr bwMode="auto">
          <a:xfrm>
            <a:off x="5225721" y="4800750"/>
            <a:ext cx="540000" cy="534809"/>
            <a:chOff x="3684" y="2007"/>
            <a:chExt cx="312" cy="309"/>
          </a:xfrm>
          <a:solidFill>
            <a:schemeClr val="bg1"/>
          </a:solidFill>
        </p:grpSpPr>
        <p:sp>
          <p:nvSpPr>
            <p:cNvPr id="19"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Freeform 5"/>
          <p:cNvSpPr>
            <a:spLocks noChangeAspect="1" noEditPoints="1"/>
          </p:cNvSpPr>
          <p:nvPr/>
        </p:nvSpPr>
        <p:spPr bwMode="auto">
          <a:xfrm>
            <a:off x="2926767" y="4816155"/>
            <a:ext cx="414502" cy="50400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6" name="Group 5"/>
          <p:cNvGrpSpPr>
            <a:grpSpLocks noChangeAspect="1"/>
          </p:cNvGrpSpPr>
          <p:nvPr/>
        </p:nvGrpSpPr>
        <p:grpSpPr bwMode="auto">
          <a:xfrm>
            <a:off x="7587424" y="4775261"/>
            <a:ext cx="540000" cy="502711"/>
            <a:chOff x="1577" y="314"/>
            <a:chExt cx="782" cy="728"/>
          </a:xfrm>
          <a:solidFill>
            <a:schemeClr val="bg1"/>
          </a:solidFill>
        </p:grpSpPr>
        <p:sp>
          <p:nvSpPr>
            <p:cNvPr id="27"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Freeform 5"/>
          <p:cNvSpPr>
            <a:spLocks noChangeAspect="1" noEditPoints="1"/>
          </p:cNvSpPr>
          <p:nvPr/>
        </p:nvSpPr>
        <p:spPr bwMode="auto">
          <a:xfrm>
            <a:off x="9949127" y="4876079"/>
            <a:ext cx="540000" cy="400063"/>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文本框 31"/>
          <p:cNvSpPr txBox="1"/>
          <p:nvPr/>
        </p:nvSpPr>
        <p:spPr>
          <a:xfrm>
            <a:off x="2552288" y="1794856"/>
            <a:ext cx="1163460" cy="369653"/>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7" name="文本框 32"/>
          <p:cNvSpPr txBox="1"/>
          <p:nvPr/>
        </p:nvSpPr>
        <p:spPr>
          <a:xfrm>
            <a:off x="4913991" y="1794856"/>
            <a:ext cx="1163460" cy="369653"/>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8" name="文本框 33"/>
          <p:cNvSpPr txBox="1"/>
          <p:nvPr/>
        </p:nvSpPr>
        <p:spPr>
          <a:xfrm>
            <a:off x="7274313" y="1794856"/>
            <a:ext cx="1163460" cy="369653"/>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9" name="文本框 34"/>
          <p:cNvSpPr txBox="1"/>
          <p:nvPr/>
        </p:nvSpPr>
        <p:spPr>
          <a:xfrm>
            <a:off x="9637397" y="1794856"/>
            <a:ext cx="1163460" cy="369653"/>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40" name="文本框 35"/>
          <p:cNvSpPr txBox="1"/>
          <p:nvPr/>
        </p:nvSpPr>
        <p:spPr>
          <a:xfrm>
            <a:off x="2144019" y="2267971"/>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
        <p:nvSpPr>
          <p:cNvPr id="41" name="文本框 36"/>
          <p:cNvSpPr txBox="1"/>
          <p:nvPr/>
        </p:nvSpPr>
        <p:spPr>
          <a:xfrm>
            <a:off x="4505720" y="2267971"/>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
        <p:nvSpPr>
          <p:cNvPr id="42" name="文本框 37"/>
          <p:cNvSpPr txBox="1"/>
          <p:nvPr/>
        </p:nvSpPr>
        <p:spPr>
          <a:xfrm>
            <a:off x="6866043" y="2267971"/>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
        <p:nvSpPr>
          <p:cNvPr id="43" name="文本框 38"/>
          <p:cNvSpPr txBox="1"/>
          <p:nvPr/>
        </p:nvSpPr>
        <p:spPr>
          <a:xfrm>
            <a:off x="9226365" y="2267971"/>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this use text. Who evaluateevers your text cannot evaluate the way you write. </a:t>
            </a:r>
            <a:endParaRPr lang="zh-CN" alt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250"/>
                                        <p:tgtEl>
                                          <p:spTgt spid="26"/>
                                        </p:tgtEl>
                                      </p:cBhvr>
                                    </p:animEffect>
                                    <p:anim calcmode="lin" valueType="num">
                                      <p:cBhvr>
                                        <p:cTn id="74" dur="250" fill="hold"/>
                                        <p:tgtEl>
                                          <p:spTgt spid="26"/>
                                        </p:tgtEl>
                                        <p:attrNameLst>
                                          <p:attrName>ppt_x</p:attrName>
                                        </p:attrNameLst>
                                      </p:cBhvr>
                                      <p:tavLst>
                                        <p:tav tm="0">
                                          <p:val>
                                            <p:strVal val="#ppt_x"/>
                                          </p:val>
                                        </p:tav>
                                        <p:tav tm="100000">
                                          <p:val>
                                            <p:strVal val="#ppt_x"/>
                                          </p:val>
                                        </p:tav>
                                      </p:tavLst>
                                    </p:anim>
                                    <p:anim calcmode="lin" valueType="num">
                                      <p:cBhvr>
                                        <p:cTn id="75" dur="25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250"/>
                                        <p:tgtEl>
                                          <p:spTgt spid="35"/>
                                        </p:tgtEl>
                                      </p:cBhvr>
                                    </p:animEffect>
                                    <p:anim calcmode="lin" valueType="num">
                                      <p:cBhvr>
                                        <p:cTn id="80" dur="250" fill="hold"/>
                                        <p:tgtEl>
                                          <p:spTgt spid="35"/>
                                        </p:tgtEl>
                                        <p:attrNameLst>
                                          <p:attrName>ppt_x</p:attrName>
                                        </p:attrNameLst>
                                      </p:cBhvr>
                                      <p:tavLst>
                                        <p:tav tm="0">
                                          <p:val>
                                            <p:strVal val="#ppt_x"/>
                                          </p:val>
                                        </p:tav>
                                        <p:tav tm="100000">
                                          <p:val>
                                            <p:strVal val="#ppt_x"/>
                                          </p:val>
                                        </p:tav>
                                      </p:tavLst>
                                    </p:anim>
                                    <p:anim calcmode="lin" valueType="num">
                                      <p:cBhvr>
                                        <p:cTn id="81" dur="25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250"/>
                                        <p:tgtEl>
                                          <p:spTgt spid="36"/>
                                        </p:tgtEl>
                                      </p:cBhvr>
                                    </p:animEffect>
                                    <p:anim calcmode="lin" valueType="num">
                                      <p:cBhvr>
                                        <p:cTn id="86" dur="250" fill="hold"/>
                                        <p:tgtEl>
                                          <p:spTgt spid="36"/>
                                        </p:tgtEl>
                                        <p:attrNameLst>
                                          <p:attrName>ppt_x</p:attrName>
                                        </p:attrNameLst>
                                      </p:cBhvr>
                                      <p:tavLst>
                                        <p:tav tm="0">
                                          <p:val>
                                            <p:strVal val="#ppt_x"/>
                                          </p:val>
                                        </p:tav>
                                        <p:tav tm="100000">
                                          <p:val>
                                            <p:strVal val="#ppt_x"/>
                                          </p:val>
                                        </p:tav>
                                      </p:tavLst>
                                    </p:anim>
                                    <p:anim calcmode="lin" valueType="num">
                                      <p:cBhvr>
                                        <p:cTn id="87" dur="250" fill="hold"/>
                                        <p:tgtEl>
                                          <p:spTgt spid="36"/>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250"/>
                                        <p:tgtEl>
                                          <p:spTgt spid="37"/>
                                        </p:tgtEl>
                                      </p:cBhvr>
                                    </p:animEffect>
                                    <p:anim calcmode="lin" valueType="num">
                                      <p:cBhvr>
                                        <p:cTn id="92" dur="250" fill="hold"/>
                                        <p:tgtEl>
                                          <p:spTgt spid="37"/>
                                        </p:tgtEl>
                                        <p:attrNameLst>
                                          <p:attrName>ppt_x</p:attrName>
                                        </p:attrNameLst>
                                      </p:cBhvr>
                                      <p:tavLst>
                                        <p:tav tm="0">
                                          <p:val>
                                            <p:strVal val="#ppt_x"/>
                                          </p:val>
                                        </p:tav>
                                        <p:tav tm="100000">
                                          <p:val>
                                            <p:strVal val="#ppt_x"/>
                                          </p:val>
                                        </p:tav>
                                      </p:tavLst>
                                    </p:anim>
                                    <p:anim calcmode="lin" valueType="num">
                                      <p:cBhvr>
                                        <p:cTn id="93" dur="250" fill="hold"/>
                                        <p:tgtEl>
                                          <p:spTgt spid="37"/>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250"/>
                                        <p:tgtEl>
                                          <p:spTgt spid="38"/>
                                        </p:tgtEl>
                                      </p:cBhvr>
                                    </p:animEffect>
                                    <p:anim calcmode="lin" valueType="num">
                                      <p:cBhvr>
                                        <p:cTn id="98" dur="250" fill="hold"/>
                                        <p:tgtEl>
                                          <p:spTgt spid="38"/>
                                        </p:tgtEl>
                                        <p:attrNameLst>
                                          <p:attrName>ppt_x</p:attrName>
                                        </p:attrNameLst>
                                      </p:cBhvr>
                                      <p:tavLst>
                                        <p:tav tm="0">
                                          <p:val>
                                            <p:strVal val="#ppt_x"/>
                                          </p:val>
                                        </p:tav>
                                        <p:tav tm="100000">
                                          <p:val>
                                            <p:strVal val="#ppt_x"/>
                                          </p:val>
                                        </p:tav>
                                      </p:tavLst>
                                    </p:anim>
                                    <p:anim calcmode="lin" valueType="num">
                                      <p:cBhvr>
                                        <p:cTn id="99" dur="25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250"/>
                                        <p:tgtEl>
                                          <p:spTgt spid="39"/>
                                        </p:tgtEl>
                                      </p:cBhvr>
                                    </p:animEffect>
                                    <p:anim calcmode="lin" valueType="num">
                                      <p:cBhvr>
                                        <p:cTn id="104" dur="250" fill="hold"/>
                                        <p:tgtEl>
                                          <p:spTgt spid="39"/>
                                        </p:tgtEl>
                                        <p:attrNameLst>
                                          <p:attrName>ppt_x</p:attrName>
                                        </p:attrNameLst>
                                      </p:cBhvr>
                                      <p:tavLst>
                                        <p:tav tm="0">
                                          <p:val>
                                            <p:strVal val="#ppt_x"/>
                                          </p:val>
                                        </p:tav>
                                        <p:tav tm="100000">
                                          <p:val>
                                            <p:strVal val="#ppt_x"/>
                                          </p:val>
                                        </p:tav>
                                      </p:tavLst>
                                    </p:anim>
                                    <p:anim calcmode="lin" valueType="num">
                                      <p:cBhvr>
                                        <p:cTn id="105" dur="250" fill="hold"/>
                                        <p:tgtEl>
                                          <p:spTgt spid="39"/>
                                        </p:tgtEl>
                                        <p:attrNameLst>
                                          <p:attrName>ppt_y</p:attrName>
                                        </p:attrNameLst>
                                      </p:cBhvr>
                                      <p:tavLst>
                                        <p:tav tm="0">
                                          <p:val>
                                            <p:strVal val="#ppt_y+.1"/>
                                          </p:val>
                                        </p:tav>
                                        <p:tav tm="100000">
                                          <p:val>
                                            <p:strVal val="#ppt_y"/>
                                          </p:val>
                                        </p:tav>
                                      </p:tavLst>
                                    </p:anim>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250"/>
                                        <p:tgtEl>
                                          <p:spTgt spid="40"/>
                                        </p:tgtEl>
                                      </p:cBhvr>
                                    </p:animEffect>
                                    <p:anim calcmode="lin" valueType="num">
                                      <p:cBhvr>
                                        <p:cTn id="110" dur="250" fill="hold"/>
                                        <p:tgtEl>
                                          <p:spTgt spid="40"/>
                                        </p:tgtEl>
                                        <p:attrNameLst>
                                          <p:attrName>ppt_x</p:attrName>
                                        </p:attrNameLst>
                                      </p:cBhvr>
                                      <p:tavLst>
                                        <p:tav tm="0">
                                          <p:val>
                                            <p:strVal val="#ppt_x"/>
                                          </p:val>
                                        </p:tav>
                                        <p:tav tm="100000">
                                          <p:val>
                                            <p:strVal val="#ppt_x"/>
                                          </p:val>
                                        </p:tav>
                                      </p:tavLst>
                                    </p:anim>
                                    <p:anim calcmode="lin" valueType="num">
                                      <p:cBhvr>
                                        <p:cTn id="111" dur="250" fill="hold"/>
                                        <p:tgtEl>
                                          <p:spTgt spid="40"/>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42" presetClass="entr" presetSubtype="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250"/>
                                        <p:tgtEl>
                                          <p:spTgt spid="41"/>
                                        </p:tgtEl>
                                      </p:cBhvr>
                                    </p:animEffect>
                                    <p:anim calcmode="lin" valueType="num">
                                      <p:cBhvr>
                                        <p:cTn id="116" dur="250" fill="hold"/>
                                        <p:tgtEl>
                                          <p:spTgt spid="41"/>
                                        </p:tgtEl>
                                        <p:attrNameLst>
                                          <p:attrName>ppt_x</p:attrName>
                                        </p:attrNameLst>
                                      </p:cBhvr>
                                      <p:tavLst>
                                        <p:tav tm="0">
                                          <p:val>
                                            <p:strVal val="#ppt_x"/>
                                          </p:val>
                                        </p:tav>
                                        <p:tav tm="100000">
                                          <p:val>
                                            <p:strVal val="#ppt_x"/>
                                          </p:val>
                                        </p:tav>
                                      </p:tavLst>
                                    </p:anim>
                                    <p:anim calcmode="lin" valueType="num">
                                      <p:cBhvr>
                                        <p:cTn id="117" dur="250" fill="hold"/>
                                        <p:tgtEl>
                                          <p:spTgt spid="41"/>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250"/>
                                        <p:tgtEl>
                                          <p:spTgt spid="42"/>
                                        </p:tgtEl>
                                      </p:cBhvr>
                                    </p:animEffect>
                                    <p:anim calcmode="lin" valueType="num">
                                      <p:cBhvr>
                                        <p:cTn id="122" dur="250" fill="hold"/>
                                        <p:tgtEl>
                                          <p:spTgt spid="42"/>
                                        </p:tgtEl>
                                        <p:attrNameLst>
                                          <p:attrName>ppt_x</p:attrName>
                                        </p:attrNameLst>
                                      </p:cBhvr>
                                      <p:tavLst>
                                        <p:tav tm="0">
                                          <p:val>
                                            <p:strVal val="#ppt_x"/>
                                          </p:val>
                                        </p:tav>
                                        <p:tav tm="100000">
                                          <p:val>
                                            <p:strVal val="#ppt_x"/>
                                          </p:val>
                                        </p:tav>
                                      </p:tavLst>
                                    </p:anim>
                                    <p:anim calcmode="lin" valueType="num">
                                      <p:cBhvr>
                                        <p:cTn id="123" dur="250" fill="hold"/>
                                        <p:tgtEl>
                                          <p:spTgt spid="42"/>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250"/>
                                        <p:tgtEl>
                                          <p:spTgt spid="43"/>
                                        </p:tgtEl>
                                      </p:cBhvr>
                                    </p:animEffect>
                                    <p:anim calcmode="lin" valueType="num">
                                      <p:cBhvr>
                                        <p:cTn id="128" dur="250" fill="hold"/>
                                        <p:tgtEl>
                                          <p:spTgt spid="43"/>
                                        </p:tgtEl>
                                        <p:attrNameLst>
                                          <p:attrName>ppt_x</p:attrName>
                                        </p:attrNameLst>
                                      </p:cBhvr>
                                      <p:tavLst>
                                        <p:tav tm="0">
                                          <p:val>
                                            <p:strVal val="#ppt_x"/>
                                          </p:val>
                                        </p:tav>
                                        <p:tav tm="100000">
                                          <p:val>
                                            <p:strVal val="#ppt_x"/>
                                          </p:val>
                                        </p:tav>
                                      </p:tavLst>
                                    </p:anim>
                                    <p:anim calcmode="lin" valueType="num">
                                      <p:cBhvr>
                                        <p:cTn id="129"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5" grpId="0" animBg="1"/>
      <p:bldP spid="35" grpId="0" animBg="1"/>
      <p:bldP spid="36" grpId="0"/>
      <p:bldP spid="37" grpId="0"/>
      <p:bldP spid="38" grpId="0"/>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bwMode="auto">
          <a:xfrm>
            <a:off x="5257800" y="-19049"/>
            <a:ext cx="1676400" cy="2389592"/>
            <a:chOff x="5547360" y="57150"/>
            <a:chExt cx="1097280" cy="2670810"/>
          </a:xfrm>
        </p:grpSpPr>
        <p:sp>
          <p:nvSpPr>
            <p:cNvPr id="13" name="矩形 12"/>
            <p:cNvSpPr/>
            <p:nvPr/>
          </p:nvSpPr>
          <p:spPr>
            <a:xfrm>
              <a:off x="5547360" y="57150"/>
              <a:ext cx="1097280" cy="2670810"/>
            </a:xfrm>
            <a:prstGeom prst="rect">
              <a:avLst/>
            </a:prstGeom>
            <a:solidFill>
              <a:srgbClr val="83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12"/>
            <p:cNvSpPr>
              <a:spLocks noChangeArrowheads="1"/>
            </p:cNvSpPr>
            <p:nvPr/>
          </p:nvSpPr>
          <p:spPr bwMode="auto">
            <a:xfrm>
              <a:off x="5788997" y="824959"/>
              <a:ext cx="612965" cy="11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6000" dirty="0">
                  <a:solidFill>
                    <a:schemeClr val="bg1"/>
                  </a:solidFill>
                  <a:latin typeface="华文行楷" charset="0"/>
                  <a:ea typeface="华文行楷" charset="0"/>
                </a:rPr>
                <a:t>Two</a:t>
              </a:r>
            </a:p>
          </p:txBody>
        </p:sp>
        <p:sp>
          <p:nvSpPr>
            <p:cNvPr id="21" name="矩形 20"/>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8" name="矩形 27"/>
          <p:cNvSpPr/>
          <p:nvPr/>
        </p:nvSpPr>
        <p:spPr>
          <a:xfrm>
            <a:off x="3979338" y="3359135"/>
            <a:ext cx="5275498" cy="830997"/>
          </a:xfrm>
          <a:prstGeom prst="rect">
            <a:avLst/>
          </a:prstGeom>
        </p:spPr>
        <p:txBody>
          <a:bodyPr wrap="square" lIns="0" tIns="0" rIns="0" bIns="0">
            <a:spAutoFit/>
          </a:bodyPr>
          <a:lstStyle/>
          <a:p>
            <a:pPr eaLnBrk="1" hangingPunct="1">
              <a:defRPr/>
            </a:pPr>
            <a:r>
              <a:rPr lang="zh-CN" altLang="en-US" sz="5400" noProof="1">
                <a:solidFill>
                  <a:srgbClr val="83896E"/>
                </a:solidFill>
                <a:latin typeface="华文行楷" charset="0"/>
                <a:ea typeface="华文行楷" charset="0"/>
                <a:cs typeface="+mn-ea"/>
                <a:sym typeface="Arial" pitchFamily="34" charset="0"/>
              </a:rPr>
              <a:t>Add a title description</a:t>
            </a:r>
          </a:p>
        </p:txBody>
      </p:sp>
      <p:sp>
        <p:nvSpPr>
          <p:cNvPr id="29" name="TextBox 11"/>
          <p:cNvSpPr txBox="1"/>
          <p:nvPr/>
        </p:nvSpPr>
        <p:spPr>
          <a:xfrm>
            <a:off x="3778861" y="42336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
        <p:nvSpPr>
          <p:cNvPr id="30" name="TextBox 11"/>
          <p:cNvSpPr txBox="1"/>
          <p:nvPr/>
        </p:nvSpPr>
        <p:spPr>
          <a:xfrm>
            <a:off x="3778861" y="4551174"/>
            <a:ext cx="4307589" cy="307777"/>
          </a:xfrm>
          <a:prstGeom prst="rect">
            <a:avLst/>
          </a:prstGeom>
          <a:noFill/>
        </p:spPr>
        <p:txBody>
          <a:bodyPr wrap="none">
            <a:spAutoFit/>
          </a:bodyPr>
          <a:lstStyle/>
          <a:p>
            <a:pPr marL="171450" lvl="1" indent="-171450">
              <a:buFont typeface="Arial" pitchFamily="34" charset="0"/>
              <a:buChar char="•"/>
              <a:defRPr/>
            </a:pPr>
            <a:r>
              <a:rPr lang="zh-CN" altLang="en-US" sz="1400" noProof="1">
                <a:solidFill>
                  <a:srgbClr val="83896E"/>
                </a:solidFill>
                <a:latin typeface="Arial" pitchFamily="34" charset="0"/>
                <a:ea typeface="微软雅黑" pitchFamily="34" charset="-122"/>
                <a:cs typeface="+mn-ea"/>
                <a:sym typeface="Arial" pitchFamily="34" charset="0"/>
              </a:rPr>
              <a:t>Add relevant title text Add related title text</a:t>
            </a:r>
            <a:endParaRPr lang="en-US" altLang="zh-CN" sz="1400" noProof="1">
              <a:solidFill>
                <a:srgbClr val="83896E"/>
              </a:solidFill>
              <a:latin typeface="Arial" pitchFamily="34" charset="0"/>
              <a:ea typeface="微软雅黑" pitchFamily="34" charset="-122"/>
              <a:sym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4*#ppt_w"/>
                                          </p:val>
                                        </p:tav>
                                        <p:tav tm="100000">
                                          <p:val>
                                            <p:strVal val="#ppt_w"/>
                                          </p:val>
                                        </p:tav>
                                      </p:tavLst>
                                    </p:anim>
                                    <p:anim calcmode="lin" valueType="num">
                                      <p:cBhvr>
                                        <p:cTn id="18" dur="500" fill="hold"/>
                                        <p:tgtEl>
                                          <p:spTgt spid="28"/>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1951</Words>
  <Application>Microsoft Office PowerPoint</Application>
  <PresentationFormat>自定义</PresentationFormat>
  <Paragraphs>317</Paragraphs>
  <Slides>25</Slides>
  <Notes>25</Notes>
  <HiddenSlides>0</HiddenSlides>
  <MMClips>1</MMClips>
  <ScaleCrop>false</ScaleCrop>
  <HeadingPairs>
    <vt:vector size="6" baseType="variant">
      <vt:variant>
        <vt:lpstr>已用的字体</vt:lpstr>
      </vt:variant>
      <vt:variant>
        <vt:i4>21</vt:i4>
      </vt:variant>
      <vt:variant>
        <vt:lpstr>主题</vt:lpstr>
      </vt:variant>
      <vt:variant>
        <vt:i4>10</vt:i4>
      </vt:variant>
      <vt:variant>
        <vt:lpstr>幻灯片标题</vt:lpstr>
      </vt:variant>
      <vt:variant>
        <vt:i4>25</vt:i4>
      </vt:variant>
    </vt:vector>
  </HeadingPairs>
  <TitlesOfParts>
    <vt:vector size="56" baseType="lpstr">
      <vt:lpstr>Bebas Neue</vt:lpstr>
      <vt:lpstr>Gill Sans</vt:lpstr>
      <vt:lpstr>HelveticaNeueLT Pro 35 Th</vt:lpstr>
      <vt:lpstr>ITC Avant Garde Std Bk</vt:lpstr>
      <vt:lpstr>Lato Light</vt:lpstr>
      <vt:lpstr>LiHei Pro</vt:lpstr>
      <vt:lpstr>Signika</vt:lpstr>
      <vt:lpstr>等线</vt:lpstr>
      <vt:lpstr>等线 Light</vt:lpstr>
      <vt:lpstr>方正兰亭粗黑_GBK</vt:lpstr>
      <vt:lpstr>方正清刻本悦宋简体</vt:lpstr>
      <vt:lpstr>方正姚体</vt:lpstr>
      <vt:lpstr>华文行楷</vt:lpstr>
      <vt:lpstr>迷你简汉真广标</vt:lpstr>
      <vt:lpstr>宋体</vt:lpstr>
      <vt:lpstr>微软雅黑</vt:lpstr>
      <vt:lpstr>Arial</vt:lpstr>
      <vt:lpstr>Calibri</vt:lpstr>
      <vt:lpstr>Impact</vt:lpstr>
      <vt:lpstr>Open Sans</vt:lpstr>
      <vt:lpstr>Segoe UI Light</vt:lpstr>
      <vt:lpstr>https://www.freeppt7.com</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RP</dc:subject>
  <dc:creator>www.freeppt7.com</dc:creator>
  <cp:keywords>https:/www.freeppt7.com</cp:keywords>
  <dc:description>https://www.freeppt7.com</dc:description>
  <cp:lastModifiedBy>宇 之灵</cp:lastModifiedBy>
  <cp:revision>3611</cp:revision>
  <dcterms:created xsi:type="dcterms:W3CDTF">2015-12-01T09:06:00Z</dcterms:created>
  <dcterms:modified xsi:type="dcterms:W3CDTF">2019-12-30T08:43:48Z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