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 id="274" r:id="rId20"/>
    <p:sldId id="275" r:id="rId21"/>
    <p:sldId id="276" r:id="rId22"/>
    <p:sldId id="278" r:id="rId23"/>
    <p:sldId id="277" r:id="rId24"/>
    <p:sldId id="279" r:id="rId25"/>
    <p:sldId id="313"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4B4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1" d="100"/>
          <a:sy n="101" d="100"/>
        </p:scale>
        <p:origin x="144"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B6800C-6DA0-43D0-90D4-152D1B395067}" type="datetimeFigureOut">
              <a:rPr lang="zh-CN" altLang="en-US" smtClean="0"/>
              <a:t>2020/1/8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68EB6F-31B9-40B4-8CE8-E215F282082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25</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68EB6F-31B9-40B4-8CE8-E215F2820829}"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lumMod val="85000"/>
          </a:schemeClr>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F01D8311-8710-4819-B862-2081C775A171}" type="datetimeFigureOut">
              <a:rPr lang="zh-CN" altLang="en-US" smtClean="0"/>
              <a:t>2020/1/8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AA19DE-AD3E-4CC2-87FB-42CE12F77D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01D8311-8710-4819-B862-2081C775A171}" type="datetimeFigureOut">
              <a:rPr lang="zh-CN" altLang="en-US" smtClean="0"/>
              <a:t>2020/1/8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AA19DE-AD3E-4CC2-87FB-42CE12F77D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01D8311-8710-4819-B862-2081C775A171}" type="datetimeFigureOut">
              <a:rPr lang="zh-CN" altLang="en-US" smtClean="0"/>
              <a:t>2020/1/8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AA19DE-AD3E-4CC2-87FB-42CE12F77D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01D8311-8710-4819-B862-2081C775A171}" type="datetimeFigureOut">
              <a:rPr lang="zh-CN" altLang="en-US" smtClean="0"/>
              <a:t>2020/1/8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AA19DE-AD3E-4CC2-87FB-42CE12F77D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01D8311-8710-4819-B862-2081C775A171}" type="datetimeFigureOut">
              <a:rPr lang="zh-CN" altLang="en-US" smtClean="0"/>
              <a:t>2020/1/8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AA19DE-AD3E-4CC2-87FB-42CE12F77D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01D8311-8710-4819-B862-2081C775A171}" type="datetimeFigureOut">
              <a:rPr lang="zh-CN" altLang="en-US" smtClean="0"/>
              <a:t>2020/1/8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AA19DE-AD3E-4CC2-87FB-42CE12F77D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01D8311-8710-4819-B862-2081C775A171}" type="datetimeFigureOut">
              <a:rPr lang="zh-CN" altLang="en-US" smtClean="0"/>
              <a:t>2020/1/8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5AA19DE-AD3E-4CC2-87FB-42CE12F77D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01D8311-8710-4819-B862-2081C775A171}" type="datetimeFigureOut">
              <a:rPr lang="zh-CN" altLang="en-US" smtClean="0"/>
              <a:t>2020/1/8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5AA19DE-AD3E-4CC2-87FB-42CE12F77D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01D8311-8710-4819-B862-2081C775A171}" type="datetimeFigureOut">
              <a:rPr lang="zh-CN" altLang="en-US" smtClean="0"/>
              <a:t>2020/1/8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5AA19DE-AD3E-4CC2-87FB-42CE12F77D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01D8311-8710-4819-B862-2081C775A171}" type="datetimeFigureOut">
              <a:rPr lang="zh-CN" altLang="en-US" smtClean="0"/>
              <a:t>2020/1/8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AA19DE-AD3E-4CC2-87FB-42CE12F77D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01D8311-8710-4819-B862-2081C775A171}" type="datetimeFigureOut">
              <a:rPr lang="zh-CN" altLang="en-US" smtClean="0"/>
              <a:t>2020/1/8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AA19DE-AD3E-4CC2-87FB-42CE12F77DD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1D8311-8710-4819-B862-2081C775A171}" type="datetimeFigureOut">
              <a:rPr lang="zh-CN" altLang="en-US" smtClean="0"/>
              <a:t>2020/1/8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AA19DE-AD3E-4CC2-87FB-42CE12F77DD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2854" y="588349"/>
            <a:ext cx="7178845" cy="6269651"/>
          </a:xfrm>
          <a:prstGeom prst="rect">
            <a:avLst/>
          </a:prstGeom>
        </p:spPr>
      </p:pic>
      <p:pic>
        <p:nvPicPr>
          <p:cNvPr id="15" name="图片 14"/>
          <p:cNvPicPr>
            <a:picLocks noChangeAspect="1"/>
          </p:cNvPicPr>
          <p:nvPr/>
        </p:nvPicPr>
        <p:blipFill rotWithShape="1">
          <a:blip r:embed="rId6">
            <a:extLst>
              <a:ext uri="{28A0092B-C50C-407E-A947-70E740481C1C}">
                <a14:useLocalDpi xmlns:a14="http://schemas.microsoft.com/office/drawing/2010/main" val="0"/>
              </a:ext>
            </a:extLst>
          </a:blip>
          <a:srcRect l="1193" t="66083" r="43990" b="15831"/>
          <a:stretch>
            <a:fillRect/>
          </a:stretch>
        </p:blipFill>
        <p:spPr>
          <a:xfrm>
            <a:off x="3710755" y="5617663"/>
            <a:ext cx="4819650" cy="1240337"/>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t="82870" r="24064"/>
          <a:stretch>
            <a:fillRect/>
          </a:stretch>
        </p:blipFill>
        <p:spPr>
          <a:xfrm>
            <a:off x="0" y="5943600"/>
            <a:ext cx="12241161" cy="2153879"/>
          </a:xfrm>
          <a:prstGeom prst="rect">
            <a:avLst/>
          </a:prstGeom>
        </p:spPr>
      </p:pic>
      <p:grpSp>
        <p:nvGrpSpPr>
          <p:cNvPr id="12" name="组合 11"/>
          <p:cNvGrpSpPr/>
          <p:nvPr/>
        </p:nvGrpSpPr>
        <p:grpSpPr>
          <a:xfrm>
            <a:off x="4134241" y="1998553"/>
            <a:ext cx="4136069" cy="1268242"/>
            <a:chOff x="5470082" y="1199151"/>
            <a:chExt cx="4136069" cy="1268242"/>
          </a:xfrm>
        </p:grpSpPr>
        <p:sp>
          <p:nvSpPr>
            <p:cNvPr id="8" name="矩形 7"/>
            <p:cNvSpPr/>
            <p:nvPr/>
          </p:nvSpPr>
          <p:spPr>
            <a:xfrm>
              <a:off x="5470082" y="1199151"/>
              <a:ext cx="4136069" cy="830997"/>
            </a:xfrm>
            <a:prstGeom prst="rect">
              <a:avLst/>
            </a:prstGeom>
          </p:spPr>
          <p:txBody>
            <a:bodyPr wrap="none">
              <a:spAutoFit/>
            </a:bodyPr>
            <a:lstStyle/>
            <a:p>
              <a:r>
                <a:rPr lang="en-US" altLang="zh-CN" sz="4800" dirty="0">
                  <a:latin typeface="方正清刻本悦宋简体" pitchFamily="2" charset="-122"/>
                  <a:ea typeface="方正清刻本悦宋简体" pitchFamily="2" charset="-122"/>
                </a:rPr>
                <a:t>MINIMALISM</a:t>
              </a:r>
              <a:endParaRPr lang="zh-CN" altLang="en-US" sz="4800" dirty="0">
                <a:latin typeface="方正清刻本悦宋简体" pitchFamily="2" charset="-122"/>
                <a:ea typeface="方正清刻本悦宋简体" pitchFamily="2" charset="-122"/>
              </a:endParaRPr>
            </a:p>
          </p:txBody>
        </p:sp>
        <p:sp>
          <p:nvSpPr>
            <p:cNvPr id="9" name="矩形 8"/>
            <p:cNvSpPr/>
            <p:nvPr/>
          </p:nvSpPr>
          <p:spPr>
            <a:xfrm>
              <a:off x="6636629" y="2067283"/>
              <a:ext cx="1750800" cy="400110"/>
            </a:xfrm>
            <a:prstGeom prst="rect">
              <a:avLst/>
            </a:prstGeom>
          </p:spPr>
          <p:txBody>
            <a:bodyPr vert="horz" wrap="none">
              <a:spAutoFit/>
            </a:bodyPr>
            <a:lstStyle/>
            <a:p>
              <a:r>
                <a:rPr lang="en-US" altLang="zh-CN" sz="2000" spc="600" dirty="0">
                  <a:solidFill>
                    <a:srgbClr val="C00000"/>
                  </a:solidFill>
                </a:rPr>
                <a:t>(JI JIAN)</a:t>
              </a:r>
              <a:endParaRPr lang="zh-CN" altLang="en-US" sz="2000" spc="600" dirty="0">
                <a:solidFill>
                  <a:srgbClr val="C00000"/>
                </a:solidFill>
              </a:endParaRPr>
            </a:p>
          </p:txBody>
        </p:sp>
      </p:grpSp>
      <p:pic>
        <p:nvPicPr>
          <p:cNvPr id="22" name="图片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75938" y="2548858"/>
            <a:ext cx="2359157" cy="1069850"/>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9458" y="2602601"/>
            <a:ext cx="2359157" cy="1069850"/>
          </a:xfrm>
          <a:prstGeom prst="rect">
            <a:avLst/>
          </a:prstGeom>
        </p:spPr>
      </p:pic>
      <p:pic>
        <p:nvPicPr>
          <p:cNvPr id="13" name="DJ OKAWARI-Luv Lett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1083875" y="7211602"/>
            <a:ext cx="609600" cy="609600"/>
          </a:xfrm>
          <a:prstGeom prst="rect">
            <a:avLst/>
          </a:prstGeom>
        </p:spPr>
      </p:pic>
      <p:sp>
        <p:nvSpPr>
          <p:cNvPr id="14" name="矩形 13">
            <a:extLst>
              <a:ext uri="{FF2B5EF4-FFF2-40B4-BE49-F238E27FC236}">
                <a16:creationId xmlns:a16="http://schemas.microsoft.com/office/drawing/2014/main" id="{1CC65823-A9FD-40EC-B9A0-FA3C7BC6A096}"/>
              </a:ext>
            </a:extLst>
          </p:cNvPr>
          <p:cNvSpPr/>
          <p:nvPr/>
        </p:nvSpPr>
        <p:spPr>
          <a:xfrm>
            <a:off x="3710755" y="3258457"/>
            <a:ext cx="5632439" cy="523220"/>
          </a:xfrm>
          <a:prstGeom prst="rect">
            <a:avLst/>
          </a:prstGeom>
        </p:spPr>
        <p:txBody>
          <a:bodyPr wrap="none">
            <a:spAutoFit/>
          </a:bodyPr>
          <a:lstStyle/>
          <a:p>
            <a:r>
              <a:rPr lang="en-US" altLang="zh-CN" sz="2800" dirty="0">
                <a:latin typeface="Tahoma" panose="020B0604030504040204" pitchFamily="34" charset="0"/>
                <a:ea typeface="Tahoma" panose="020B0604030504040204" pitchFamily="34" charset="0"/>
                <a:cs typeface="Tahoma" panose="020B0604030504040204" pitchFamily="34" charset="0"/>
              </a:rPr>
              <a:t>Chinese style PowerPoint template</a:t>
            </a:r>
            <a:endParaRPr lang="zh-CN" altLang="en-US" sz="2800" dirty="0">
              <a:latin typeface="Tahoma" panose="020B0604030504040204" pitchFamily="34" charset="0"/>
              <a:ea typeface="方正清刻本悦宋简体" pitchFamily="2" charset="-122"/>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7200" numSld="999" showWhenStopped="0">
                <p:cTn id="10" repeatCount="indefinite"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8752245" y="0"/>
            <a:ext cx="1162050" cy="371328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902383" y="201062"/>
            <a:ext cx="861774" cy="1374735"/>
          </a:xfrm>
          <a:prstGeom prst="rect">
            <a:avLst/>
          </a:prstGeom>
        </p:spPr>
        <p:txBody>
          <a:bodyPr vert="eaVert" wrap="none">
            <a:spAutoFit/>
          </a:bodyPr>
          <a:lstStyle/>
          <a:p>
            <a:r>
              <a:rPr lang="zh-CN" altLang="en-US" sz="4400" spc="600" dirty="0">
                <a:solidFill>
                  <a:schemeClr val="bg1"/>
                </a:solidFill>
                <a:latin typeface="方正清刻本悦宋简体" pitchFamily="2" charset="-122"/>
                <a:ea typeface="方正清刻本悦宋简体" pitchFamily="2" charset="-122"/>
              </a:rPr>
              <a:t>Title</a:t>
            </a:r>
          </a:p>
        </p:txBody>
      </p:sp>
      <p:sp>
        <p:nvSpPr>
          <p:cNvPr id="7" name="矩形 6"/>
          <p:cNvSpPr/>
          <p:nvPr/>
        </p:nvSpPr>
        <p:spPr>
          <a:xfrm>
            <a:off x="4367442" y="2346734"/>
            <a:ext cx="979755" cy="584775"/>
          </a:xfrm>
          <a:prstGeom prst="rect">
            <a:avLst/>
          </a:prstGeom>
        </p:spPr>
        <p:txBody>
          <a:bodyPr vert="horz" wrap="none">
            <a:spAutoFit/>
          </a:bodyPr>
          <a:lstStyle/>
          <a:p>
            <a:r>
              <a:rPr lang="en-US" altLang="zh-CN" sz="3200" dirty="0">
                <a:solidFill>
                  <a:srgbClr val="000000"/>
                </a:solidFill>
                <a:latin typeface="方正清刻本悦宋简体" pitchFamily="2" charset="-122"/>
                <a:ea typeface="方正清刻本悦宋简体" pitchFamily="2" charset="-122"/>
              </a:rPr>
              <a:t>Two</a:t>
            </a:r>
            <a:endParaRPr lang="zh-CN" altLang="en-US" sz="3200" dirty="0">
              <a:solidFill>
                <a:srgbClr val="000000"/>
              </a:solidFill>
              <a:latin typeface="方正清刻本悦宋简体" pitchFamily="2" charset="-122"/>
              <a:ea typeface="方正清刻本悦宋简体" pitchFamily="2" charset="-122"/>
            </a:endParaRPr>
          </a:p>
        </p:txBody>
      </p:sp>
      <p:sp>
        <p:nvSpPr>
          <p:cNvPr id="8" name="矩形 7"/>
          <p:cNvSpPr/>
          <p:nvPr/>
        </p:nvSpPr>
        <p:spPr>
          <a:xfrm>
            <a:off x="6168639" y="2346734"/>
            <a:ext cx="1826141" cy="584775"/>
          </a:xfrm>
          <a:prstGeom prst="rect">
            <a:avLst/>
          </a:prstGeom>
        </p:spPr>
        <p:txBody>
          <a:bodyPr wrap="none">
            <a:spAutoFit/>
          </a:bodyPr>
          <a:lstStyle/>
          <a:p>
            <a:r>
              <a:rPr lang="zh-CN" altLang="en-US" sz="3200" dirty="0">
                <a:solidFill>
                  <a:srgbClr val="C00000"/>
                </a:solidFill>
                <a:latin typeface="方正清刻本悦宋简体" pitchFamily="2" charset="-122"/>
                <a:ea typeface="方正清刻本悦宋简体" pitchFamily="2" charset="-122"/>
              </a:rPr>
              <a:t>Add a title</a:t>
            </a:r>
          </a:p>
        </p:txBody>
      </p:sp>
      <p:sp>
        <p:nvSpPr>
          <p:cNvPr id="10" name="矩形 9"/>
          <p:cNvSpPr/>
          <p:nvPr/>
        </p:nvSpPr>
        <p:spPr>
          <a:xfrm>
            <a:off x="4864859" y="3075143"/>
            <a:ext cx="3508653" cy="1554007"/>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en-US" altLang="zh-CN" sz="1200" dirty="0">
              <a:latin typeface="方正清刻本悦宋简体" pitchFamily="2" charset="-122"/>
              <a:ea typeface="方正清刻本悦宋简体" pitchFamily="2" charset="-122"/>
            </a:endParaRPr>
          </a:p>
          <a:p>
            <a:pPr>
              <a:lnSpc>
                <a:spcPct val="150000"/>
              </a:lnSpc>
            </a:pPr>
            <a:endParaRPr lang="en-US" altLang="zh-CN" sz="1200" dirty="0">
              <a:latin typeface="方正清刻本悦宋简体" pitchFamily="2" charset="-122"/>
              <a:ea typeface="方正清刻本悦宋简体" pitchFamily="2" charset="-122"/>
            </a:endParaRPr>
          </a:p>
          <a:p>
            <a:pPr>
              <a:lnSpc>
                <a:spcPct val="150000"/>
              </a:lnSpc>
            </a:pPr>
            <a:endParaRPr lang="en-US" altLang="zh-CN" sz="1200" dirty="0">
              <a:latin typeface="方正清刻本悦宋简体" pitchFamily="2" charset="-122"/>
              <a:ea typeface="方正清刻本悦宋简体" pitchFamily="2" charset="-122"/>
            </a:endParaRPr>
          </a:p>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17906" r="67669" b="66451"/>
          <a:stretch>
            <a:fillRect/>
          </a:stretch>
        </p:blipFill>
        <p:spPr>
          <a:xfrm>
            <a:off x="1875250" y="973394"/>
            <a:ext cx="2015353" cy="3655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4325" y="1"/>
            <a:ext cx="904875" cy="27001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8986" y="191363"/>
            <a:ext cx="615553" cy="2508766"/>
          </a:xfrm>
          <a:prstGeom prst="rect">
            <a:avLst/>
          </a:prstGeom>
        </p:spPr>
        <p:txBody>
          <a:bodyPr vert="eaVert" wrap="square">
            <a:spAutoFit/>
          </a:bodyPr>
          <a:lstStyle/>
          <a:p>
            <a:r>
              <a:rPr lang="zh-CN" altLang="en-US" sz="2800" spc="600" dirty="0">
                <a:solidFill>
                  <a:schemeClr val="bg1"/>
                </a:solidFill>
                <a:latin typeface="方正清刻本悦宋简体" pitchFamily="2" charset="-122"/>
                <a:ea typeface="方正清刻本悦宋简体" pitchFamily="2" charset="-122"/>
              </a:rPr>
              <a:t>Title</a:t>
            </a:r>
          </a:p>
        </p:txBody>
      </p:sp>
      <p:sp>
        <p:nvSpPr>
          <p:cNvPr id="6" name="矩形 5"/>
          <p:cNvSpPr/>
          <p:nvPr/>
        </p:nvSpPr>
        <p:spPr>
          <a:xfrm>
            <a:off x="5099546" y="2447629"/>
            <a:ext cx="1846659" cy="1554007"/>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cxnSp>
        <p:nvCxnSpPr>
          <p:cNvPr id="7" name="直接连接符 6"/>
          <p:cNvCxnSpPr/>
          <p:nvPr/>
        </p:nvCxnSpPr>
        <p:spPr>
          <a:xfrm>
            <a:off x="7021413" y="2064937"/>
            <a:ext cx="0" cy="357642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7171830" y="3100654"/>
            <a:ext cx="2236510" cy="1323439"/>
          </a:xfrm>
          <a:prstGeom prst="rect">
            <a:avLst/>
          </a:prstGeom>
        </p:spPr>
        <p:txBody>
          <a:bodyPr wrap="none">
            <a:spAutoFit/>
          </a:bodyPr>
          <a:lstStyle/>
          <a:p>
            <a:r>
              <a:rPr lang="zh-CN" altLang="en-US" sz="8000" dirty="0">
                <a:solidFill>
                  <a:srgbClr val="C00000"/>
                </a:solidFill>
                <a:latin typeface="方正清刻本悦宋简体" pitchFamily="2" charset="-122"/>
                <a:ea typeface="方正清刻本悦宋简体" pitchFamily="2" charset="-122"/>
              </a:rPr>
              <a:t>Title</a:t>
            </a:r>
            <a:endParaRPr lang="zh-CN" altLang="en-US" sz="8000" dirty="0">
              <a:solidFill>
                <a:srgbClr val="C00000"/>
              </a:solidFill>
            </a:endParaRPr>
          </a:p>
        </p:txBody>
      </p:sp>
      <p:sp>
        <p:nvSpPr>
          <p:cNvPr id="10" name="矩形 9"/>
          <p:cNvSpPr/>
          <p:nvPr/>
        </p:nvSpPr>
        <p:spPr>
          <a:xfrm>
            <a:off x="8052199" y="4428586"/>
            <a:ext cx="1292662" cy="990928"/>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sp>
        <p:nvSpPr>
          <p:cNvPr id="11" name="矩形 10"/>
          <p:cNvSpPr/>
          <p:nvPr/>
        </p:nvSpPr>
        <p:spPr>
          <a:xfrm>
            <a:off x="5133405" y="4087359"/>
            <a:ext cx="1846659" cy="1554007"/>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1000"/>
                                        <p:tgtEl>
                                          <p:spTgt spid="11"/>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rcRect l="20610" t="5407" r="31738"/>
          <a:stretch>
            <a:fillRect/>
          </a:stretch>
        </p:blipFill>
        <p:spPr>
          <a:xfrm>
            <a:off x="2419350" y="952500"/>
            <a:ext cx="1790700" cy="5331946"/>
          </a:xfrm>
          <a:custGeom>
            <a:avLst/>
            <a:gdLst>
              <a:gd name="connsiteX0" fmla="*/ 0 w 1790700"/>
              <a:gd name="connsiteY0" fmla="*/ 0 h 5331946"/>
              <a:gd name="connsiteX1" fmla="*/ 1790700 w 1790700"/>
              <a:gd name="connsiteY1" fmla="*/ 0 h 5331946"/>
              <a:gd name="connsiteX2" fmla="*/ 1790700 w 1790700"/>
              <a:gd name="connsiteY2" fmla="*/ 5331946 h 5331946"/>
              <a:gd name="connsiteX3" fmla="*/ 0 w 1790700"/>
              <a:gd name="connsiteY3" fmla="*/ 5331946 h 5331946"/>
            </a:gdLst>
            <a:ahLst/>
            <a:cxnLst>
              <a:cxn ang="0">
                <a:pos x="connsiteX0" y="connsiteY0"/>
              </a:cxn>
              <a:cxn ang="0">
                <a:pos x="connsiteX1" y="connsiteY1"/>
              </a:cxn>
              <a:cxn ang="0">
                <a:pos x="connsiteX2" y="connsiteY2"/>
              </a:cxn>
              <a:cxn ang="0">
                <a:pos x="connsiteX3" y="connsiteY3"/>
              </a:cxn>
            </a:cxnLst>
            <a:rect l="l" t="t" r="r" b="b"/>
            <a:pathLst>
              <a:path w="1790700" h="5331946">
                <a:moveTo>
                  <a:pt x="0" y="0"/>
                </a:moveTo>
                <a:lnTo>
                  <a:pt x="1790700" y="0"/>
                </a:lnTo>
                <a:lnTo>
                  <a:pt x="1790700" y="5331946"/>
                </a:lnTo>
                <a:lnTo>
                  <a:pt x="0" y="5331946"/>
                </a:lnTo>
                <a:close/>
              </a:path>
            </a:pathLst>
          </a:custGeom>
        </p:spPr>
      </p:pic>
      <p:sp>
        <p:nvSpPr>
          <p:cNvPr id="4" name="矩形 3"/>
          <p:cNvSpPr/>
          <p:nvPr/>
        </p:nvSpPr>
        <p:spPr>
          <a:xfrm>
            <a:off x="314325" y="1"/>
            <a:ext cx="904875" cy="27001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8986" y="191363"/>
            <a:ext cx="615553" cy="2508766"/>
          </a:xfrm>
          <a:prstGeom prst="rect">
            <a:avLst/>
          </a:prstGeom>
        </p:spPr>
        <p:txBody>
          <a:bodyPr vert="eaVert" wrap="square">
            <a:spAutoFit/>
          </a:bodyPr>
          <a:lstStyle/>
          <a:p>
            <a:r>
              <a:rPr lang="zh-CN" altLang="en-US" sz="2800" spc="600" dirty="0">
                <a:solidFill>
                  <a:schemeClr val="bg1"/>
                </a:solidFill>
                <a:latin typeface="方正清刻本悦宋简体" pitchFamily="2" charset="-122"/>
                <a:ea typeface="方正清刻本悦宋简体" pitchFamily="2" charset="-122"/>
              </a:rPr>
              <a:t>Title</a:t>
            </a:r>
          </a:p>
        </p:txBody>
      </p:sp>
      <p:sp>
        <p:nvSpPr>
          <p:cNvPr id="12" name="矩形 11"/>
          <p:cNvSpPr/>
          <p:nvPr/>
        </p:nvSpPr>
        <p:spPr>
          <a:xfrm>
            <a:off x="4988769" y="1695882"/>
            <a:ext cx="1826141" cy="584775"/>
          </a:xfrm>
          <a:prstGeom prst="rect">
            <a:avLst/>
          </a:prstGeom>
        </p:spPr>
        <p:txBody>
          <a:bodyPr wrap="none">
            <a:spAutoFit/>
          </a:bodyPr>
          <a:lstStyle/>
          <a:p>
            <a:r>
              <a:rPr lang="zh-CN" altLang="en-US" sz="3200" b="0" i="0" dirty="0">
                <a:solidFill>
                  <a:schemeClr val="bg2">
                    <a:lumMod val="10000"/>
                  </a:schemeClr>
                </a:solidFill>
                <a:effectLst/>
                <a:latin typeface="方正清刻本悦宋简体" pitchFamily="2" charset="-122"/>
                <a:ea typeface="方正清刻本悦宋简体" pitchFamily="2" charset="-122"/>
              </a:rPr>
              <a:t>Add a title</a:t>
            </a:r>
          </a:p>
        </p:txBody>
      </p:sp>
      <p:sp>
        <p:nvSpPr>
          <p:cNvPr id="13" name="矩形 12"/>
          <p:cNvSpPr/>
          <p:nvPr/>
        </p:nvSpPr>
        <p:spPr>
          <a:xfrm>
            <a:off x="4988769" y="2280657"/>
            <a:ext cx="5964981" cy="336695"/>
          </a:xfrm>
          <a:prstGeom prst="rect">
            <a:avLst/>
          </a:prstGeom>
        </p:spPr>
        <p:txBody>
          <a:bodyPr vert="horz"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cxnSp>
        <p:nvCxnSpPr>
          <p:cNvPr id="18" name="直接连接符 17"/>
          <p:cNvCxnSpPr/>
          <p:nvPr/>
        </p:nvCxnSpPr>
        <p:spPr>
          <a:xfrm>
            <a:off x="4800600" y="3045946"/>
            <a:ext cx="615315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4894684" y="3464867"/>
            <a:ext cx="5964981" cy="890693"/>
          </a:xfrm>
          <a:prstGeom prst="rect">
            <a:avLst/>
          </a:prstGeom>
        </p:spPr>
        <p:txBody>
          <a:bodyPr vert="horz"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sp>
        <p:nvSpPr>
          <p:cNvPr id="20" name="矩形 19"/>
          <p:cNvSpPr/>
          <p:nvPr/>
        </p:nvSpPr>
        <p:spPr>
          <a:xfrm>
            <a:off x="4894684" y="5084117"/>
            <a:ext cx="5964981" cy="890693"/>
          </a:xfrm>
          <a:prstGeom prst="rect">
            <a:avLst/>
          </a:prstGeom>
        </p:spPr>
        <p:txBody>
          <a:bodyPr vert="horz"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rcRect t="14373" b="14415"/>
          <a:stretch>
            <a:fillRect/>
          </a:stretch>
        </p:blipFill>
        <p:spPr>
          <a:xfrm>
            <a:off x="8727914" y="1011494"/>
            <a:ext cx="2628343" cy="2262648"/>
          </a:xfrm>
          <a:custGeom>
            <a:avLst/>
            <a:gdLst>
              <a:gd name="connsiteX0" fmla="*/ 0 w 2628343"/>
              <a:gd name="connsiteY0" fmla="*/ 0 h 2262648"/>
              <a:gd name="connsiteX1" fmla="*/ 2628343 w 2628343"/>
              <a:gd name="connsiteY1" fmla="*/ 0 h 2262648"/>
              <a:gd name="connsiteX2" fmla="*/ 2628343 w 2628343"/>
              <a:gd name="connsiteY2" fmla="*/ 2262648 h 2262648"/>
              <a:gd name="connsiteX3" fmla="*/ 0 w 2628343"/>
              <a:gd name="connsiteY3" fmla="*/ 2262648 h 2262648"/>
            </a:gdLst>
            <a:ahLst/>
            <a:cxnLst>
              <a:cxn ang="0">
                <a:pos x="connsiteX0" y="connsiteY0"/>
              </a:cxn>
              <a:cxn ang="0">
                <a:pos x="connsiteX1" y="connsiteY1"/>
              </a:cxn>
              <a:cxn ang="0">
                <a:pos x="connsiteX2" y="connsiteY2"/>
              </a:cxn>
              <a:cxn ang="0">
                <a:pos x="connsiteX3" y="connsiteY3"/>
              </a:cxn>
            </a:cxnLst>
            <a:rect l="l" t="t" r="r" b="b"/>
            <a:pathLst>
              <a:path w="2628343" h="2262648">
                <a:moveTo>
                  <a:pt x="0" y="0"/>
                </a:moveTo>
                <a:lnTo>
                  <a:pt x="2628343" y="0"/>
                </a:lnTo>
                <a:lnTo>
                  <a:pt x="2628343" y="2262648"/>
                </a:lnTo>
                <a:lnTo>
                  <a:pt x="0" y="2262648"/>
                </a:lnTo>
                <a:close/>
              </a:path>
            </a:pathLst>
          </a:cu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rcRect r="27300"/>
          <a:stretch>
            <a:fillRect/>
          </a:stretch>
        </p:blipFill>
        <p:spPr>
          <a:xfrm>
            <a:off x="8124921" y="3651080"/>
            <a:ext cx="1641249" cy="1426291"/>
          </a:xfrm>
          <a:custGeom>
            <a:avLst/>
            <a:gdLst>
              <a:gd name="connsiteX0" fmla="*/ 0 w 1641249"/>
              <a:gd name="connsiteY0" fmla="*/ 0 h 1426291"/>
              <a:gd name="connsiteX1" fmla="*/ 1641249 w 1641249"/>
              <a:gd name="connsiteY1" fmla="*/ 0 h 1426291"/>
              <a:gd name="connsiteX2" fmla="*/ 1641249 w 1641249"/>
              <a:gd name="connsiteY2" fmla="*/ 1426291 h 1426291"/>
              <a:gd name="connsiteX3" fmla="*/ 0 w 1641249"/>
              <a:gd name="connsiteY3" fmla="*/ 1426291 h 1426291"/>
            </a:gdLst>
            <a:ahLst/>
            <a:cxnLst>
              <a:cxn ang="0">
                <a:pos x="connsiteX0" y="connsiteY0"/>
              </a:cxn>
              <a:cxn ang="0">
                <a:pos x="connsiteX1" y="connsiteY1"/>
              </a:cxn>
              <a:cxn ang="0">
                <a:pos x="connsiteX2" y="connsiteY2"/>
              </a:cxn>
              <a:cxn ang="0">
                <a:pos x="connsiteX3" y="connsiteY3"/>
              </a:cxn>
            </a:cxnLst>
            <a:rect l="l" t="t" r="r" b="b"/>
            <a:pathLst>
              <a:path w="1641249" h="1426291">
                <a:moveTo>
                  <a:pt x="0" y="0"/>
                </a:moveTo>
                <a:lnTo>
                  <a:pt x="1641249" y="0"/>
                </a:lnTo>
                <a:lnTo>
                  <a:pt x="1641249" y="1426291"/>
                </a:lnTo>
                <a:lnTo>
                  <a:pt x="0" y="1426291"/>
                </a:lnTo>
                <a:close/>
              </a:path>
            </a:pathLst>
          </a:cu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rcRect l="2521" t="5587" r="31956" b="5131"/>
          <a:stretch>
            <a:fillRect/>
          </a:stretch>
        </p:blipFill>
        <p:spPr>
          <a:xfrm>
            <a:off x="6867138" y="2142818"/>
            <a:ext cx="1656813" cy="1426292"/>
          </a:xfrm>
          <a:custGeom>
            <a:avLst/>
            <a:gdLst>
              <a:gd name="connsiteX0" fmla="*/ 0 w 1656813"/>
              <a:gd name="connsiteY0" fmla="*/ 0 h 1426292"/>
              <a:gd name="connsiteX1" fmla="*/ 1656813 w 1656813"/>
              <a:gd name="connsiteY1" fmla="*/ 0 h 1426292"/>
              <a:gd name="connsiteX2" fmla="*/ 1656813 w 1656813"/>
              <a:gd name="connsiteY2" fmla="*/ 1426292 h 1426292"/>
              <a:gd name="connsiteX3" fmla="*/ 0 w 1656813"/>
              <a:gd name="connsiteY3" fmla="*/ 1426292 h 1426292"/>
            </a:gdLst>
            <a:ahLst/>
            <a:cxnLst>
              <a:cxn ang="0">
                <a:pos x="connsiteX0" y="connsiteY0"/>
              </a:cxn>
              <a:cxn ang="0">
                <a:pos x="connsiteX1" y="connsiteY1"/>
              </a:cxn>
              <a:cxn ang="0">
                <a:pos x="connsiteX2" y="connsiteY2"/>
              </a:cxn>
              <a:cxn ang="0">
                <a:pos x="connsiteX3" y="connsiteY3"/>
              </a:cxn>
            </a:cxnLst>
            <a:rect l="l" t="t" r="r" b="b"/>
            <a:pathLst>
              <a:path w="1656813" h="1426292">
                <a:moveTo>
                  <a:pt x="0" y="0"/>
                </a:moveTo>
                <a:lnTo>
                  <a:pt x="1656813" y="0"/>
                </a:lnTo>
                <a:lnTo>
                  <a:pt x="1656813" y="1426292"/>
                </a:lnTo>
                <a:lnTo>
                  <a:pt x="0" y="1426292"/>
                </a:lnTo>
                <a:close/>
              </a:path>
            </a:pathLst>
          </a:custGeom>
        </p:spPr>
      </p:pic>
      <p:sp>
        <p:nvSpPr>
          <p:cNvPr id="4" name="矩形 3"/>
          <p:cNvSpPr/>
          <p:nvPr/>
        </p:nvSpPr>
        <p:spPr>
          <a:xfrm>
            <a:off x="314325" y="1"/>
            <a:ext cx="904875" cy="27001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8986" y="191363"/>
            <a:ext cx="615553" cy="2508766"/>
          </a:xfrm>
          <a:prstGeom prst="rect">
            <a:avLst/>
          </a:prstGeom>
        </p:spPr>
        <p:txBody>
          <a:bodyPr vert="eaVert" wrap="square">
            <a:spAutoFit/>
          </a:bodyPr>
          <a:lstStyle/>
          <a:p>
            <a:r>
              <a:rPr lang="zh-CN" altLang="en-US" sz="2800" spc="600" dirty="0">
                <a:solidFill>
                  <a:schemeClr val="bg1"/>
                </a:solidFill>
                <a:latin typeface="方正清刻本悦宋简体" pitchFamily="2" charset="-122"/>
                <a:ea typeface="方正清刻本悦宋简体" pitchFamily="2" charset="-122"/>
              </a:rPr>
              <a:t>Title</a:t>
            </a:r>
          </a:p>
        </p:txBody>
      </p:sp>
      <p:sp>
        <p:nvSpPr>
          <p:cNvPr id="9" name="矩形 8"/>
          <p:cNvSpPr/>
          <p:nvPr/>
        </p:nvSpPr>
        <p:spPr>
          <a:xfrm>
            <a:off x="1867469" y="2537218"/>
            <a:ext cx="4444841" cy="890693"/>
          </a:xfrm>
          <a:prstGeom prst="rect">
            <a:avLst/>
          </a:prstGeom>
        </p:spPr>
        <p:txBody>
          <a:bodyPr vert="horz"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sp>
        <p:nvSpPr>
          <p:cNvPr id="10" name="矩形 9"/>
          <p:cNvSpPr/>
          <p:nvPr/>
        </p:nvSpPr>
        <p:spPr>
          <a:xfrm>
            <a:off x="1867469" y="4754205"/>
            <a:ext cx="5964981" cy="890693"/>
          </a:xfrm>
          <a:prstGeom prst="rect">
            <a:avLst/>
          </a:prstGeom>
        </p:spPr>
        <p:txBody>
          <a:bodyPr vert="horz"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sp>
        <p:nvSpPr>
          <p:cNvPr id="11" name="矩形 10"/>
          <p:cNvSpPr/>
          <p:nvPr/>
        </p:nvSpPr>
        <p:spPr>
          <a:xfrm>
            <a:off x="10679148" y="3651078"/>
            <a:ext cx="677108" cy="1733808"/>
          </a:xfrm>
          <a:prstGeom prst="rect">
            <a:avLst/>
          </a:prstGeom>
        </p:spPr>
        <p:txBody>
          <a:bodyPr vert="eaVert" wrap="none">
            <a:spAutoFit/>
          </a:bodyPr>
          <a:lstStyle/>
          <a:p>
            <a:r>
              <a:rPr lang="zh-CN" altLang="en-US" sz="3200" dirty="0">
                <a:solidFill>
                  <a:srgbClr val="C00000"/>
                </a:solidFill>
                <a:latin typeface="方正清刻本悦宋简体" pitchFamily="2" charset="-122"/>
                <a:ea typeface="方正清刻本悦宋简体" pitchFamily="2" charset="-122"/>
              </a:rPr>
              <a:t>Add a title</a:t>
            </a:r>
          </a:p>
        </p:txBody>
      </p:sp>
      <p:sp>
        <p:nvSpPr>
          <p:cNvPr id="12" name="矩形 11"/>
          <p:cNvSpPr/>
          <p:nvPr/>
        </p:nvSpPr>
        <p:spPr>
          <a:xfrm>
            <a:off x="10208353" y="3732156"/>
            <a:ext cx="738664" cy="2281012"/>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4325" y="1"/>
            <a:ext cx="904875" cy="27001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8986" y="191363"/>
            <a:ext cx="615553" cy="2508766"/>
          </a:xfrm>
          <a:prstGeom prst="rect">
            <a:avLst/>
          </a:prstGeom>
        </p:spPr>
        <p:txBody>
          <a:bodyPr vert="eaVert" wrap="square">
            <a:spAutoFit/>
          </a:bodyPr>
          <a:lstStyle/>
          <a:p>
            <a:r>
              <a:rPr lang="zh-CN" altLang="en-US" sz="2800" spc="600" dirty="0">
                <a:solidFill>
                  <a:schemeClr val="bg1"/>
                </a:solidFill>
                <a:latin typeface="方正清刻本悦宋简体" pitchFamily="2" charset="-122"/>
                <a:ea typeface="方正清刻本悦宋简体" pitchFamily="2" charset="-122"/>
              </a:rPr>
              <a:t>Title</a:t>
            </a:r>
          </a:p>
        </p:txBody>
      </p:sp>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47238" t="-1918" r="35666" b="61639"/>
          <a:stretch>
            <a:fillRect/>
          </a:stretch>
        </p:blipFill>
        <p:spPr>
          <a:xfrm>
            <a:off x="3974246" y="952500"/>
            <a:ext cx="1264712" cy="2324100"/>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47238" t="-1918" r="35666" b="61639"/>
          <a:stretch>
            <a:fillRect/>
          </a:stretch>
        </p:blipFill>
        <p:spPr>
          <a:xfrm>
            <a:off x="7098446" y="950015"/>
            <a:ext cx="1264712" cy="2324100"/>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47238" t="-1918" r="35666" b="61639"/>
          <a:stretch>
            <a:fillRect/>
          </a:stretch>
        </p:blipFill>
        <p:spPr>
          <a:xfrm>
            <a:off x="9853492" y="950015"/>
            <a:ext cx="1264712" cy="2324100"/>
          </a:xfrm>
          <a:prstGeom prst="rect">
            <a:avLst/>
          </a:prstGeom>
        </p:spPr>
      </p:pic>
      <p:sp>
        <p:nvSpPr>
          <p:cNvPr id="12" name="矩形 11"/>
          <p:cNvSpPr/>
          <p:nvPr/>
        </p:nvSpPr>
        <p:spPr>
          <a:xfrm>
            <a:off x="3697247" y="2112065"/>
            <a:ext cx="553998" cy="1323439"/>
          </a:xfrm>
          <a:prstGeom prst="rect">
            <a:avLst/>
          </a:prstGeom>
        </p:spPr>
        <p:txBody>
          <a:bodyPr vert="eaVert" wrap="none">
            <a:spAutoFit/>
          </a:bodyPr>
          <a:lstStyle/>
          <a:p>
            <a:r>
              <a:rPr lang="zh-CN" altLang="en-US" sz="2400" dirty="0">
                <a:solidFill>
                  <a:srgbClr val="C00000"/>
                </a:solidFill>
                <a:latin typeface="方正清刻本悦宋简体" pitchFamily="2" charset="-122"/>
                <a:ea typeface="方正清刻本悦宋简体" pitchFamily="2" charset="-122"/>
              </a:rPr>
              <a:t>Add a title</a:t>
            </a:r>
          </a:p>
        </p:txBody>
      </p:sp>
      <p:sp>
        <p:nvSpPr>
          <p:cNvPr id="13" name="矩形 12"/>
          <p:cNvSpPr/>
          <p:nvPr/>
        </p:nvSpPr>
        <p:spPr>
          <a:xfrm>
            <a:off x="3317780" y="2112065"/>
            <a:ext cx="461665" cy="3545785"/>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sp>
        <p:nvSpPr>
          <p:cNvPr id="14" name="矩形 13"/>
          <p:cNvSpPr/>
          <p:nvPr/>
        </p:nvSpPr>
        <p:spPr>
          <a:xfrm>
            <a:off x="6734270" y="2112065"/>
            <a:ext cx="553998" cy="1323439"/>
          </a:xfrm>
          <a:prstGeom prst="rect">
            <a:avLst/>
          </a:prstGeom>
        </p:spPr>
        <p:txBody>
          <a:bodyPr vert="eaVert" wrap="none">
            <a:spAutoFit/>
          </a:bodyPr>
          <a:lstStyle/>
          <a:p>
            <a:r>
              <a:rPr lang="zh-CN" altLang="en-US" sz="2400" dirty="0">
                <a:solidFill>
                  <a:srgbClr val="C00000"/>
                </a:solidFill>
                <a:latin typeface="方正清刻本悦宋简体" pitchFamily="2" charset="-122"/>
                <a:ea typeface="方正清刻本悦宋简体" pitchFamily="2" charset="-122"/>
              </a:rPr>
              <a:t>Add a title</a:t>
            </a:r>
          </a:p>
        </p:txBody>
      </p:sp>
      <p:sp>
        <p:nvSpPr>
          <p:cNvPr id="15" name="矩形 14"/>
          <p:cNvSpPr/>
          <p:nvPr/>
        </p:nvSpPr>
        <p:spPr>
          <a:xfrm>
            <a:off x="6354803" y="2112065"/>
            <a:ext cx="461665" cy="3545785"/>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sp>
        <p:nvSpPr>
          <p:cNvPr id="16" name="矩形 15"/>
          <p:cNvSpPr/>
          <p:nvPr/>
        </p:nvSpPr>
        <p:spPr>
          <a:xfrm>
            <a:off x="9573061" y="2112065"/>
            <a:ext cx="553998" cy="1323439"/>
          </a:xfrm>
          <a:prstGeom prst="rect">
            <a:avLst/>
          </a:prstGeom>
        </p:spPr>
        <p:txBody>
          <a:bodyPr vert="eaVert" wrap="none">
            <a:spAutoFit/>
          </a:bodyPr>
          <a:lstStyle/>
          <a:p>
            <a:r>
              <a:rPr lang="zh-CN" altLang="en-US" sz="2400" dirty="0">
                <a:solidFill>
                  <a:srgbClr val="C00000"/>
                </a:solidFill>
                <a:latin typeface="方正清刻本悦宋简体" pitchFamily="2" charset="-122"/>
                <a:ea typeface="方正清刻本悦宋简体" pitchFamily="2" charset="-122"/>
              </a:rPr>
              <a:t>Add a title</a:t>
            </a:r>
          </a:p>
        </p:txBody>
      </p:sp>
      <p:sp>
        <p:nvSpPr>
          <p:cNvPr id="17" name="矩形 16"/>
          <p:cNvSpPr/>
          <p:nvPr/>
        </p:nvSpPr>
        <p:spPr>
          <a:xfrm>
            <a:off x="9193594" y="2112065"/>
            <a:ext cx="461665" cy="3545785"/>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rcRect l="6444" r="6444"/>
          <a:stretch>
            <a:fillRect/>
          </a:stretch>
        </p:blipFill>
        <p:spPr>
          <a:xfrm>
            <a:off x="7524750" y="0"/>
            <a:ext cx="4667250" cy="6858000"/>
          </a:xfrm>
          <a:custGeom>
            <a:avLst/>
            <a:gdLst>
              <a:gd name="connsiteX0" fmla="*/ 0 w 4667250"/>
              <a:gd name="connsiteY0" fmla="*/ 0 h 6858000"/>
              <a:gd name="connsiteX1" fmla="*/ 4667250 w 4667250"/>
              <a:gd name="connsiteY1" fmla="*/ 0 h 6858000"/>
              <a:gd name="connsiteX2" fmla="*/ 4667250 w 4667250"/>
              <a:gd name="connsiteY2" fmla="*/ 6858000 h 6858000"/>
              <a:gd name="connsiteX3" fmla="*/ 0 w 46672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67250" h="6858000">
                <a:moveTo>
                  <a:pt x="0" y="0"/>
                </a:moveTo>
                <a:lnTo>
                  <a:pt x="4667250" y="0"/>
                </a:lnTo>
                <a:lnTo>
                  <a:pt x="4667250" y="6858000"/>
                </a:lnTo>
                <a:lnTo>
                  <a:pt x="0" y="6858000"/>
                </a:lnTo>
                <a:close/>
              </a:path>
            </a:pathLst>
          </a:custGeom>
        </p:spPr>
      </p:pic>
      <p:sp>
        <p:nvSpPr>
          <p:cNvPr id="4" name="矩形 3"/>
          <p:cNvSpPr/>
          <p:nvPr/>
        </p:nvSpPr>
        <p:spPr>
          <a:xfrm>
            <a:off x="314325" y="1"/>
            <a:ext cx="904875" cy="27001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8986" y="191363"/>
            <a:ext cx="615553" cy="2508766"/>
          </a:xfrm>
          <a:prstGeom prst="rect">
            <a:avLst/>
          </a:prstGeom>
        </p:spPr>
        <p:txBody>
          <a:bodyPr vert="eaVert" wrap="square">
            <a:spAutoFit/>
          </a:bodyPr>
          <a:lstStyle/>
          <a:p>
            <a:r>
              <a:rPr lang="zh-CN" altLang="en-US" sz="2800" spc="600" dirty="0">
                <a:solidFill>
                  <a:schemeClr val="bg1"/>
                </a:solidFill>
                <a:latin typeface="方正清刻本悦宋简体" pitchFamily="2" charset="-122"/>
                <a:ea typeface="方正清刻本悦宋简体" pitchFamily="2" charset="-122"/>
              </a:rPr>
              <a:t>Title</a:t>
            </a:r>
          </a:p>
        </p:txBody>
      </p:sp>
      <p:sp>
        <p:nvSpPr>
          <p:cNvPr id="18" name="矩形 17"/>
          <p:cNvSpPr/>
          <p:nvPr/>
        </p:nvSpPr>
        <p:spPr>
          <a:xfrm>
            <a:off x="2112219" y="1239738"/>
            <a:ext cx="1826141" cy="584775"/>
          </a:xfrm>
          <a:prstGeom prst="rect">
            <a:avLst/>
          </a:prstGeom>
        </p:spPr>
        <p:txBody>
          <a:bodyPr wrap="none">
            <a:spAutoFit/>
          </a:bodyPr>
          <a:lstStyle/>
          <a:p>
            <a:r>
              <a:rPr lang="zh-CN" altLang="en-US" sz="3200" b="0" i="0" dirty="0">
                <a:solidFill>
                  <a:schemeClr val="bg2">
                    <a:lumMod val="10000"/>
                  </a:schemeClr>
                </a:solidFill>
                <a:effectLst/>
                <a:latin typeface="方正清刻本悦宋简体" pitchFamily="2" charset="-122"/>
                <a:ea typeface="方正清刻本悦宋简体" pitchFamily="2" charset="-122"/>
              </a:rPr>
              <a:t>Add a title</a:t>
            </a:r>
          </a:p>
        </p:txBody>
      </p:sp>
      <p:sp>
        <p:nvSpPr>
          <p:cNvPr id="19" name="矩形 18"/>
          <p:cNvSpPr/>
          <p:nvPr/>
        </p:nvSpPr>
        <p:spPr>
          <a:xfrm>
            <a:off x="2112219" y="1824513"/>
            <a:ext cx="4898181" cy="890693"/>
          </a:xfrm>
          <a:prstGeom prst="rect">
            <a:avLst/>
          </a:prstGeom>
        </p:spPr>
        <p:txBody>
          <a:bodyPr vert="horz"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sp>
        <p:nvSpPr>
          <p:cNvPr id="24" name="矩形 23"/>
          <p:cNvSpPr/>
          <p:nvPr/>
        </p:nvSpPr>
        <p:spPr>
          <a:xfrm>
            <a:off x="2112219" y="3055619"/>
            <a:ext cx="1826141" cy="584775"/>
          </a:xfrm>
          <a:prstGeom prst="rect">
            <a:avLst/>
          </a:prstGeom>
        </p:spPr>
        <p:txBody>
          <a:bodyPr wrap="none">
            <a:spAutoFit/>
          </a:bodyPr>
          <a:lstStyle/>
          <a:p>
            <a:r>
              <a:rPr lang="zh-CN" altLang="en-US" sz="3200" b="0" i="0" dirty="0">
                <a:solidFill>
                  <a:schemeClr val="bg2">
                    <a:lumMod val="10000"/>
                  </a:schemeClr>
                </a:solidFill>
                <a:effectLst/>
                <a:latin typeface="方正清刻本悦宋简体" pitchFamily="2" charset="-122"/>
                <a:ea typeface="方正清刻本悦宋简体" pitchFamily="2" charset="-122"/>
              </a:rPr>
              <a:t>Add a title</a:t>
            </a:r>
          </a:p>
        </p:txBody>
      </p:sp>
      <p:sp>
        <p:nvSpPr>
          <p:cNvPr id="25" name="矩形 24"/>
          <p:cNvSpPr/>
          <p:nvPr/>
        </p:nvSpPr>
        <p:spPr>
          <a:xfrm>
            <a:off x="2112219" y="3640394"/>
            <a:ext cx="4898181" cy="890693"/>
          </a:xfrm>
          <a:prstGeom prst="rect">
            <a:avLst/>
          </a:prstGeom>
        </p:spPr>
        <p:txBody>
          <a:bodyPr vert="horz"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sp>
        <p:nvSpPr>
          <p:cNvPr id="26" name="矩形 25"/>
          <p:cNvSpPr/>
          <p:nvPr/>
        </p:nvSpPr>
        <p:spPr>
          <a:xfrm>
            <a:off x="2112219" y="4871500"/>
            <a:ext cx="1826141" cy="584775"/>
          </a:xfrm>
          <a:prstGeom prst="rect">
            <a:avLst/>
          </a:prstGeom>
        </p:spPr>
        <p:txBody>
          <a:bodyPr wrap="none">
            <a:spAutoFit/>
          </a:bodyPr>
          <a:lstStyle/>
          <a:p>
            <a:r>
              <a:rPr lang="zh-CN" altLang="en-US" sz="3200" b="0" i="0" dirty="0">
                <a:solidFill>
                  <a:schemeClr val="bg2">
                    <a:lumMod val="10000"/>
                  </a:schemeClr>
                </a:solidFill>
                <a:effectLst/>
                <a:latin typeface="方正清刻本悦宋简体" pitchFamily="2" charset="-122"/>
                <a:ea typeface="方正清刻本悦宋简体" pitchFamily="2" charset="-122"/>
              </a:rPr>
              <a:t>Add a title</a:t>
            </a:r>
          </a:p>
        </p:txBody>
      </p:sp>
      <p:sp>
        <p:nvSpPr>
          <p:cNvPr id="27" name="矩形 26"/>
          <p:cNvSpPr/>
          <p:nvPr/>
        </p:nvSpPr>
        <p:spPr>
          <a:xfrm>
            <a:off x="2112219" y="5456275"/>
            <a:ext cx="4898181" cy="890693"/>
          </a:xfrm>
          <a:prstGeom prst="rect">
            <a:avLst/>
          </a:prstGeom>
        </p:spPr>
        <p:txBody>
          <a:bodyPr vert="horz"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4" grpId="0"/>
      <p:bldP spid="25" grpId="0"/>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rcRect t="45263" b="10263"/>
          <a:stretch>
            <a:fillRect/>
          </a:stretch>
        </p:blipFill>
        <p:spPr>
          <a:xfrm>
            <a:off x="314325" y="3276600"/>
            <a:ext cx="11458576" cy="3219450"/>
          </a:xfrm>
          <a:custGeom>
            <a:avLst/>
            <a:gdLst>
              <a:gd name="connsiteX0" fmla="*/ 0 w 11458576"/>
              <a:gd name="connsiteY0" fmla="*/ 0 h 3219450"/>
              <a:gd name="connsiteX1" fmla="*/ 11458576 w 11458576"/>
              <a:gd name="connsiteY1" fmla="*/ 0 h 3219450"/>
              <a:gd name="connsiteX2" fmla="*/ 11458576 w 11458576"/>
              <a:gd name="connsiteY2" fmla="*/ 3219450 h 3219450"/>
              <a:gd name="connsiteX3" fmla="*/ 0 w 11458576"/>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11458576" h="3219450">
                <a:moveTo>
                  <a:pt x="0" y="0"/>
                </a:moveTo>
                <a:lnTo>
                  <a:pt x="11458576" y="0"/>
                </a:lnTo>
                <a:lnTo>
                  <a:pt x="11458576" y="3219450"/>
                </a:lnTo>
                <a:lnTo>
                  <a:pt x="0" y="3219450"/>
                </a:lnTo>
                <a:close/>
              </a:path>
            </a:pathLst>
          </a:custGeom>
        </p:spPr>
      </p:pic>
      <p:sp>
        <p:nvSpPr>
          <p:cNvPr id="4" name="矩形 3"/>
          <p:cNvSpPr/>
          <p:nvPr/>
        </p:nvSpPr>
        <p:spPr>
          <a:xfrm>
            <a:off x="314325" y="1"/>
            <a:ext cx="904875" cy="27001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8986" y="191363"/>
            <a:ext cx="615553" cy="2508766"/>
          </a:xfrm>
          <a:prstGeom prst="rect">
            <a:avLst/>
          </a:prstGeom>
        </p:spPr>
        <p:txBody>
          <a:bodyPr vert="eaVert" wrap="square">
            <a:spAutoFit/>
          </a:bodyPr>
          <a:lstStyle/>
          <a:p>
            <a:r>
              <a:rPr lang="zh-CN" altLang="en-US" sz="2800" spc="600" dirty="0">
                <a:solidFill>
                  <a:schemeClr val="bg1"/>
                </a:solidFill>
                <a:latin typeface="方正清刻本悦宋简体" pitchFamily="2" charset="-122"/>
                <a:ea typeface="方正清刻本悦宋简体" pitchFamily="2" charset="-122"/>
              </a:rPr>
              <a:t>Title</a:t>
            </a:r>
          </a:p>
        </p:txBody>
      </p:sp>
      <p:sp>
        <p:nvSpPr>
          <p:cNvPr id="12" name="矩形 11"/>
          <p:cNvSpPr/>
          <p:nvPr/>
        </p:nvSpPr>
        <p:spPr>
          <a:xfrm>
            <a:off x="5807920" y="1057692"/>
            <a:ext cx="5964981" cy="890693"/>
          </a:xfrm>
          <a:prstGeom prst="rect">
            <a:avLst/>
          </a:prstGeom>
        </p:spPr>
        <p:txBody>
          <a:bodyPr vert="horz"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sp>
        <p:nvSpPr>
          <p:cNvPr id="13" name="矩形 12"/>
          <p:cNvSpPr/>
          <p:nvPr/>
        </p:nvSpPr>
        <p:spPr>
          <a:xfrm>
            <a:off x="5807920" y="2392384"/>
            <a:ext cx="5964981" cy="890693"/>
          </a:xfrm>
          <a:prstGeom prst="rect">
            <a:avLst/>
          </a:prstGeom>
        </p:spPr>
        <p:txBody>
          <a:bodyPr vert="horz"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1000"/>
                                        <p:tgtEl>
                                          <p:spTgt spid="12"/>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8752245" y="0"/>
            <a:ext cx="1162050" cy="371328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902383" y="201062"/>
            <a:ext cx="861774" cy="1374735"/>
          </a:xfrm>
          <a:prstGeom prst="rect">
            <a:avLst/>
          </a:prstGeom>
        </p:spPr>
        <p:txBody>
          <a:bodyPr vert="eaVert" wrap="none">
            <a:spAutoFit/>
          </a:bodyPr>
          <a:lstStyle/>
          <a:p>
            <a:r>
              <a:rPr lang="zh-CN" altLang="en-US" sz="4400" spc="600" dirty="0">
                <a:solidFill>
                  <a:schemeClr val="bg1"/>
                </a:solidFill>
                <a:latin typeface="方正清刻本悦宋简体" pitchFamily="2" charset="-122"/>
                <a:ea typeface="方正清刻本悦宋简体" pitchFamily="2" charset="-122"/>
              </a:rPr>
              <a:t>Title</a:t>
            </a:r>
          </a:p>
        </p:txBody>
      </p:sp>
      <p:sp>
        <p:nvSpPr>
          <p:cNvPr id="13" name="矩形 12"/>
          <p:cNvSpPr/>
          <p:nvPr/>
        </p:nvSpPr>
        <p:spPr>
          <a:xfrm>
            <a:off x="4367442" y="2346734"/>
            <a:ext cx="1289712" cy="584775"/>
          </a:xfrm>
          <a:prstGeom prst="rect">
            <a:avLst/>
          </a:prstGeom>
        </p:spPr>
        <p:txBody>
          <a:bodyPr vert="horz" wrap="none">
            <a:spAutoFit/>
          </a:bodyPr>
          <a:lstStyle/>
          <a:p>
            <a:r>
              <a:rPr lang="zh-CN" altLang="en-US" sz="3200" dirty="0">
                <a:solidFill>
                  <a:srgbClr val="000000"/>
                </a:solidFill>
                <a:latin typeface="方正清刻本悦宋简体" pitchFamily="2" charset="-122"/>
                <a:ea typeface="方正清刻本悦宋简体" pitchFamily="2" charset="-122"/>
              </a:rPr>
              <a:t>Three</a:t>
            </a:r>
          </a:p>
        </p:txBody>
      </p:sp>
      <p:sp>
        <p:nvSpPr>
          <p:cNvPr id="14" name="矩形 13"/>
          <p:cNvSpPr/>
          <p:nvPr/>
        </p:nvSpPr>
        <p:spPr>
          <a:xfrm>
            <a:off x="6168639" y="2346734"/>
            <a:ext cx="1826141" cy="584775"/>
          </a:xfrm>
          <a:prstGeom prst="rect">
            <a:avLst/>
          </a:prstGeom>
        </p:spPr>
        <p:txBody>
          <a:bodyPr wrap="none">
            <a:spAutoFit/>
          </a:bodyPr>
          <a:lstStyle/>
          <a:p>
            <a:r>
              <a:rPr lang="zh-CN" altLang="en-US" sz="3200" dirty="0">
                <a:solidFill>
                  <a:srgbClr val="C00000"/>
                </a:solidFill>
                <a:latin typeface="方正清刻本悦宋简体" pitchFamily="2" charset="-122"/>
                <a:ea typeface="方正清刻本悦宋简体" pitchFamily="2" charset="-122"/>
              </a:rPr>
              <a:t>Add a title</a:t>
            </a:r>
          </a:p>
        </p:txBody>
      </p:sp>
      <p:sp>
        <p:nvSpPr>
          <p:cNvPr id="15" name="矩形 14"/>
          <p:cNvSpPr/>
          <p:nvPr/>
        </p:nvSpPr>
        <p:spPr>
          <a:xfrm>
            <a:off x="4310861" y="3075143"/>
            <a:ext cx="4062651" cy="1554007"/>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en-US" altLang="zh-CN" sz="1200" dirty="0">
              <a:latin typeface="方正清刻本悦宋简体" pitchFamily="2" charset="-122"/>
              <a:ea typeface="方正清刻本悦宋简体" pitchFamily="2" charset="-122"/>
            </a:endParaRPr>
          </a:p>
          <a:p>
            <a:pPr>
              <a:lnSpc>
                <a:spcPct val="150000"/>
              </a:lnSpc>
            </a:pPr>
            <a:endParaRPr lang="en-US" altLang="zh-CN" sz="1200" dirty="0">
              <a:latin typeface="方正清刻本悦宋简体" pitchFamily="2" charset="-122"/>
              <a:ea typeface="方正清刻本悦宋简体" pitchFamily="2" charset="-122"/>
            </a:endParaRPr>
          </a:p>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17906" r="67669" b="66451"/>
          <a:stretch>
            <a:fillRect/>
          </a:stretch>
        </p:blipFill>
        <p:spPr>
          <a:xfrm>
            <a:off x="1875250" y="973394"/>
            <a:ext cx="2015353" cy="3655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rcRect l="4475" t="21044" b="20841"/>
          <a:stretch>
            <a:fillRect/>
          </a:stretch>
        </p:blipFill>
        <p:spPr>
          <a:xfrm>
            <a:off x="6476032" y="3562351"/>
            <a:ext cx="4780700" cy="1938993"/>
          </a:xfrm>
          <a:custGeom>
            <a:avLst/>
            <a:gdLst>
              <a:gd name="connsiteX0" fmla="*/ 0 w 4780700"/>
              <a:gd name="connsiteY0" fmla="*/ 0 h 1938993"/>
              <a:gd name="connsiteX1" fmla="*/ 4780700 w 4780700"/>
              <a:gd name="connsiteY1" fmla="*/ 0 h 1938993"/>
              <a:gd name="connsiteX2" fmla="*/ 4780700 w 4780700"/>
              <a:gd name="connsiteY2" fmla="*/ 1938993 h 1938993"/>
              <a:gd name="connsiteX3" fmla="*/ 0 w 4780700"/>
              <a:gd name="connsiteY3" fmla="*/ 1938993 h 1938993"/>
            </a:gdLst>
            <a:ahLst/>
            <a:cxnLst>
              <a:cxn ang="0">
                <a:pos x="connsiteX0" y="connsiteY0"/>
              </a:cxn>
              <a:cxn ang="0">
                <a:pos x="connsiteX1" y="connsiteY1"/>
              </a:cxn>
              <a:cxn ang="0">
                <a:pos x="connsiteX2" y="connsiteY2"/>
              </a:cxn>
              <a:cxn ang="0">
                <a:pos x="connsiteX3" y="connsiteY3"/>
              </a:cxn>
            </a:cxnLst>
            <a:rect l="l" t="t" r="r" b="b"/>
            <a:pathLst>
              <a:path w="4780700" h="1938993">
                <a:moveTo>
                  <a:pt x="0" y="0"/>
                </a:moveTo>
                <a:lnTo>
                  <a:pt x="4780700" y="0"/>
                </a:lnTo>
                <a:lnTo>
                  <a:pt x="4780700" y="1938993"/>
                </a:lnTo>
                <a:lnTo>
                  <a:pt x="0" y="1938993"/>
                </a:lnTo>
                <a:close/>
              </a:path>
            </a:pathLst>
          </a:custGeom>
        </p:spPr>
      </p:pic>
      <p:sp>
        <p:nvSpPr>
          <p:cNvPr id="6" name="矩形 5"/>
          <p:cNvSpPr/>
          <p:nvPr/>
        </p:nvSpPr>
        <p:spPr>
          <a:xfrm>
            <a:off x="314325" y="1"/>
            <a:ext cx="904875" cy="27001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58986" y="191363"/>
            <a:ext cx="615553" cy="2508766"/>
          </a:xfrm>
          <a:prstGeom prst="rect">
            <a:avLst/>
          </a:prstGeom>
        </p:spPr>
        <p:txBody>
          <a:bodyPr vert="eaVert" wrap="square">
            <a:spAutoFit/>
          </a:bodyPr>
          <a:lstStyle/>
          <a:p>
            <a:r>
              <a:rPr lang="zh-CN" altLang="en-US" sz="2800" spc="600" dirty="0">
                <a:solidFill>
                  <a:schemeClr val="bg1"/>
                </a:solidFill>
                <a:latin typeface="方正清刻本悦宋简体" pitchFamily="2" charset="-122"/>
                <a:ea typeface="方正清刻本悦宋简体" pitchFamily="2" charset="-122"/>
              </a:rPr>
              <a:t>Title</a:t>
            </a:r>
          </a:p>
        </p:txBody>
      </p:sp>
      <p:sp>
        <p:nvSpPr>
          <p:cNvPr id="8" name="矩形 7"/>
          <p:cNvSpPr/>
          <p:nvPr/>
        </p:nvSpPr>
        <p:spPr>
          <a:xfrm>
            <a:off x="1344406" y="3562350"/>
            <a:ext cx="1415772" cy="461665"/>
          </a:xfrm>
          <a:prstGeom prst="rect">
            <a:avLst/>
          </a:prstGeom>
        </p:spPr>
        <p:txBody>
          <a:bodyPr vert="horz" wrap="none">
            <a:spAutoFit/>
          </a:bodyPr>
          <a:lstStyle/>
          <a:p>
            <a:r>
              <a:rPr lang="zh-CN" altLang="en-US" sz="2400" dirty="0">
                <a:solidFill>
                  <a:schemeClr val="bg2">
                    <a:lumMod val="10000"/>
                  </a:schemeClr>
                </a:solidFill>
                <a:latin typeface="方正清刻本悦宋简体" pitchFamily="2" charset="-122"/>
                <a:ea typeface="方正清刻本悦宋简体" pitchFamily="2" charset="-122"/>
              </a:rPr>
              <a:t>Add a title</a:t>
            </a:r>
          </a:p>
        </p:txBody>
      </p:sp>
      <p:sp>
        <p:nvSpPr>
          <p:cNvPr id="9" name="矩形 8"/>
          <p:cNvSpPr/>
          <p:nvPr/>
        </p:nvSpPr>
        <p:spPr>
          <a:xfrm>
            <a:off x="1344407" y="4024015"/>
            <a:ext cx="4907642" cy="890693"/>
          </a:xfrm>
          <a:prstGeom prst="rect">
            <a:avLst/>
          </a:prstGeom>
        </p:spPr>
        <p:txBody>
          <a:bodyPr vert="horz"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rcRect l="11647" t="4558" r="11647" b="4558"/>
          <a:stretch>
            <a:fillRect/>
          </a:stretch>
        </p:blipFill>
        <p:spPr>
          <a:xfrm>
            <a:off x="4712699" y="1445746"/>
            <a:ext cx="2766605" cy="4916954"/>
          </a:xfrm>
          <a:custGeom>
            <a:avLst/>
            <a:gdLst>
              <a:gd name="connsiteX0" fmla="*/ 0 w 2766605"/>
              <a:gd name="connsiteY0" fmla="*/ 0 h 4916954"/>
              <a:gd name="connsiteX1" fmla="*/ 2766605 w 2766605"/>
              <a:gd name="connsiteY1" fmla="*/ 0 h 4916954"/>
              <a:gd name="connsiteX2" fmla="*/ 2766605 w 2766605"/>
              <a:gd name="connsiteY2" fmla="*/ 4916954 h 4916954"/>
              <a:gd name="connsiteX3" fmla="*/ 0 w 2766605"/>
              <a:gd name="connsiteY3" fmla="*/ 4916954 h 4916954"/>
            </a:gdLst>
            <a:ahLst/>
            <a:cxnLst>
              <a:cxn ang="0">
                <a:pos x="connsiteX0" y="connsiteY0"/>
              </a:cxn>
              <a:cxn ang="0">
                <a:pos x="connsiteX1" y="connsiteY1"/>
              </a:cxn>
              <a:cxn ang="0">
                <a:pos x="connsiteX2" y="connsiteY2"/>
              </a:cxn>
              <a:cxn ang="0">
                <a:pos x="connsiteX3" y="connsiteY3"/>
              </a:cxn>
            </a:cxnLst>
            <a:rect l="l" t="t" r="r" b="b"/>
            <a:pathLst>
              <a:path w="2766605" h="4916954">
                <a:moveTo>
                  <a:pt x="0" y="0"/>
                </a:moveTo>
                <a:lnTo>
                  <a:pt x="2766605" y="0"/>
                </a:lnTo>
                <a:lnTo>
                  <a:pt x="2766605" y="4916954"/>
                </a:lnTo>
                <a:lnTo>
                  <a:pt x="0" y="4916954"/>
                </a:lnTo>
                <a:close/>
              </a:path>
            </a:pathLst>
          </a:custGeom>
        </p:spPr>
      </p:pic>
      <p:sp>
        <p:nvSpPr>
          <p:cNvPr id="4" name="矩形 3"/>
          <p:cNvSpPr/>
          <p:nvPr/>
        </p:nvSpPr>
        <p:spPr>
          <a:xfrm>
            <a:off x="314325" y="1"/>
            <a:ext cx="904875" cy="27001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8986" y="191363"/>
            <a:ext cx="615553" cy="2508766"/>
          </a:xfrm>
          <a:prstGeom prst="rect">
            <a:avLst/>
          </a:prstGeom>
        </p:spPr>
        <p:txBody>
          <a:bodyPr vert="eaVert" wrap="square">
            <a:spAutoFit/>
          </a:bodyPr>
          <a:lstStyle/>
          <a:p>
            <a:r>
              <a:rPr lang="zh-CN" altLang="en-US" sz="2800" spc="600" dirty="0">
                <a:solidFill>
                  <a:schemeClr val="bg1"/>
                </a:solidFill>
                <a:latin typeface="方正清刻本悦宋简体" pitchFamily="2" charset="-122"/>
                <a:ea typeface="方正清刻本悦宋简体" pitchFamily="2" charset="-122"/>
              </a:rPr>
              <a:t>Title</a:t>
            </a:r>
          </a:p>
        </p:txBody>
      </p:sp>
      <p:sp>
        <p:nvSpPr>
          <p:cNvPr id="6" name="矩形 5"/>
          <p:cNvSpPr/>
          <p:nvPr/>
        </p:nvSpPr>
        <p:spPr>
          <a:xfrm>
            <a:off x="2751823" y="1445746"/>
            <a:ext cx="1415772" cy="461665"/>
          </a:xfrm>
          <a:prstGeom prst="rect">
            <a:avLst/>
          </a:prstGeom>
        </p:spPr>
        <p:txBody>
          <a:bodyPr vert="horz" wrap="none">
            <a:spAutoFit/>
          </a:bodyPr>
          <a:lstStyle/>
          <a:p>
            <a:r>
              <a:rPr lang="zh-CN" altLang="en-US" sz="2400" dirty="0">
                <a:solidFill>
                  <a:schemeClr val="bg2">
                    <a:lumMod val="10000"/>
                  </a:schemeClr>
                </a:solidFill>
                <a:latin typeface="方正清刻本悦宋简体" pitchFamily="2" charset="-122"/>
                <a:ea typeface="方正清刻本悦宋简体" pitchFamily="2" charset="-122"/>
              </a:rPr>
              <a:t>Add a title</a:t>
            </a:r>
          </a:p>
        </p:txBody>
      </p:sp>
      <p:sp>
        <p:nvSpPr>
          <p:cNvPr id="7" name="矩形 6"/>
          <p:cNvSpPr/>
          <p:nvPr/>
        </p:nvSpPr>
        <p:spPr>
          <a:xfrm>
            <a:off x="3367375" y="2328564"/>
            <a:ext cx="1015663" cy="4034136"/>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sp>
        <p:nvSpPr>
          <p:cNvPr id="8" name="矩形 7"/>
          <p:cNvSpPr/>
          <p:nvPr/>
        </p:nvSpPr>
        <p:spPr>
          <a:xfrm>
            <a:off x="8143321" y="1445746"/>
            <a:ext cx="1415772" cy="461665"/>
          </a:xfrm>
          <a:prstGeom prst="rect">
            <a:avLst/>
          </a:prstGeom>
        </p:spPr>
        <p:txBody>
          <a:bodyPr vert="horz" wrap="none">
            <a:spAutoFit/>
          </a:bodyPr>
          <a:lstStyle/>
          <a:p>
            <a:r>
              <a:rPr lang="zh-CN" altLang="en-US" sz="2400" dirty="0">
                <a:solidFill>
                  <a:schemeClr val="bg2">
                    <a:lumMod val="10000"/>
                  </a:schemeClr>
                </a:solidFill>
                <a:latin typeface="方正清刻本悦宋简体" pitchFamily="2" charset="-122"/>
                <a:ea typeface="方正清刻本悦宋简体" pitchFamily="2" charset="-122"/>
              </a:rPr>
              <a:t>Add a title</a:t>
            </a:r>
          </a:p>
        </p:txBody>
      </p:sp>
      <p:sp>
        <p:nvSpPr>
          <p:cNvPr id="9" name="矩形 8"/>
          <p:cNvSpPr/>
          <p:nvPr/>
        </p:nvSpPr>
        <p:spPr>
          <a:xfrm>
            <a:off x="8758873" y="2328564"/>
            <a:ext cx="1015663" cy="4034136"/>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050123" y="2215634"/>
            <a:ext cx="1107996" cy="3492366"/>
          </a:xfrm>
          <a:prstGeom prst="rect">
            <a:avLst/>
          </a:prstGeom>
        </p:spPr>
        <p:txBody>
          <a:bodyPr vert="eaVert" wrap="none">
            <a:spAutoFit/>
          </a:bodyPr>
          <a:lstStyle/>
          <a:p>
            <a:r>
              <a:rPr lang="zh-CN" altLang="en-US" sz="6000" dirty="0">
                <a:latin typeface="方正清刻本悦宋简体" pitchFamily="2" charset="-122"/>
                <a:ea typeface="方正清刻本悦宋简体" pitchFamily="2" charset="-122"/>
              </a:rPr>
              <a:t>Directory</a:t>
            </a:r>
          </a:p>
        </p:txBody>
      </p:sp>
      <p:sp>
        <p:nvSpPr>
          <p:cNvPr id="5" name="矩形 4"/>
          <p:cNvSpPr/>
          <p:nvPr/>
        </p:nvSpPr>
        <p:spPr>
          <a:xfrm>
            <a:off x="2003683" y="2958584"/>
            <a:ext cx="738664" cy="2486644"/>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grpSp>
        <p:nvGrpSpPr>
          <p:cNvPr id="2" name="组合 1"/>
          <p:cNvGrpSpPr/>
          <p:nvPr/>
        </p:nvGrpSpPr>
        <p:grpSpPr>
          <a:xfrm>
            <a:off x="5456615" y="1375184"/>
            <a:ext cx="4982785" cy="1462539"/>
            <a:chOff x="5456615" y="1375184"/>
            <a:chExt cx="4982785" cy="1462539"/>
          </a:xfrm>
        </p:grpSpPr>
        <p:sp>
          <p:nvSpPr>
            <p:cNvPr id="6" name="矩形 5"/>
            <p:cNvSpPr/>
            <p:nvPr/>
          </p:nvSpPr>
          <p:spPr>
            <a:xfrm>
              <a:off x="5456615" y="1375184"/>
              <a:ext cx="595035" cy="584775"/>
            </a:xfrm>
            <a:prstGeom prst="rect">
              <a:avLst/>
            </a:prstGeom>
          </p:spPr>
          <p:txBody>
            <a:bodyPr vert="horz" wrap="none">
              <a:spAutoFit/>
            </a:bodyPr>
            <a:lstStyle/>
            <a:p>
              <a:r>
                <a:rPr lang="zh-CN" altLang="en-US" sz="3200" dirty="0">
                  <a:solidFill>
                    <a:srgbClr val="000000"/>
                  </a:solidFill>
                  <a:latin typeface="方正清刻本悦宋简体" pitchFamily="2" charset="-122"/>
                  <a:ea typeface="方正清刻本悦宋简体" pitchFamily="2" charset="-122"/>
                </a:rPr>
                <a:t>One</a:t>
              </a:r>
            </a:p>
          </p:txBody>
        </p:sp>
        <p:sp>
          <p:nvSpPr>
            <p:cNvPr id="8" name="矩形 7"/>
            <p:cNvSpPr/>
            <p:nvPr/>
          </p:nvSpPr>
          <p:spPr>
            <a:xfrm>
              <a:off x="7257812" y="1375184"/>
              <a:ext cx="1826141" cy="584775"/>
            </a:xfrm>
            <a:prstGeom prst="rect">
              <a:avLst/>
            </a:prstGeom>
          </p:spPr>
          <p:txBody>
            <a:bodyPr wrap="none">
              <a:spAutoFit/>
            </a:bodyPr>
            <a:lstStyle/>
            <a:p>
              <a:r>
                <a:rPr lang="zh-CN" altLang="en-US" sz="3200" dirty="0">
                  <a:solidFill>
                    <a:srgbClr val="C00000"/>
                  </a:solidFill>
                  <a:latin typeface="方正清刻本悦宋简体" pitchFamily="2" charset="-122"/>
                  <a:ea typeface="方正清刻本悦宋简体" pitchFamily="2" charset="-122"/>
                </a:rPr>
                <a:t>Add a title</a:t>
              </a:r>
            </a:p>
          </p:txBody>
        </p:sp>
        <p:sp>
          <p:nvSpPr>
            <p:cNvPr id="9" name="矩形 8"/>
            <p:cNvSpPr/>
            <p:nvPr/>
          </p:nvSpPr>
          <p:spPr>
            <a:xfrm>
              <a:off x="5550297" y="1947030"/>
              <a:ext cx="4889103" cy="890693"/>
            </a:xfrm>
            <a:prstGeom prst="rect">
              <a:avLst/>
            </a:prstGeom>
          </p:spPr>
          <p:txBody>
            <a:bodyPr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grpSp>
      <p:grpSp>
        <p:nvGrpSpPr>
          <p:cNvPr id="3" name="组合 2"/>
          <p:cNvGrpSpPr/>
          <p:nvPr/>
        </p:nvGrpSpPr>
        <p:grpSpPr>
          <a:xfrm>
            <a:off x="5456615" y="2916737"/>
            <a:ext cx="4982785" cy="1462539"/>
            <a:chOff x="5456615" y="2916737"/>
            <a:chExt cx="4982785" cy="1462539"/>
          </a:xfrm>
        </p:grpSpPr>
        <p:sp>
          <p:nvSpPr>
            <p:cNvPr id="16" name="矩形 15"/>
            <p:cNvSpPr/>
            <p:nvPr/>
          </p:nvSpPr>
          <p:spPr>
            <a:xfrm>
              <a:off x="5456615" y="2916737"/>
              <a:ext cx="595035" cy="584775"/>
            </a:xfrm>
            <a:prstGeom prst="rect">
              <a:avLst/>
            </a:prstGeom>
          </p:spPr>
          <p:txBody>
            <a:bodyPr vert="horz" wrap="none">
              <a:spAutoFit/>
            </a:bodyPr>
            <a:lstStyle/>
            <a:p>
              <a:r>
                <a:rPr lang="zh-CN" altLang="en-US" sz="3200" dirty="0">
                  <a:solidFill>
                    <a:srgbClr val="000000"/>
                  </a:solidFill>
                  <a:latin typeface="方正清刻本悦宋简体" pitchFamily="2" charset="-122"/>
                  <a:ea typeface="方正清刻本悦宋简体" pitchFamily="2" charset="-122"/>
                </a:rPr>
                <a:t>Two</a:t>
              </a:r>
            </a:p>
          </p:txBody>
        </p:sp>
        <p:sp>
          <p:nvSpPr>
            <p:cNvPr id="17" name="矩形 16"/>
            <p:cNvSpPr/>
            <p:nvPr/>
          </p:nvSpPr>
          <p:spPr>
            <a:xfrm>
              <a:off x="7257812" y="2916737"/>
              <a:ext cx="1826141" cy="584775"/>
            </a:xfrm>
            <a:prstGeom prst="rect">
              <a:avLst/>
            </a:prstGeom>
          </p:spPr>
          <p:txBody>
            <a:bodyPr wrap="none">
              <a:spAutoFit/>
            </a:bodyPr>
            <a:lstStyle/>
            <a:p>
              <a:r>
                <a:rPr lang="zh-CN" altLang="en-US" sz="3200" dirty="0">
                  <a:solidFill>
                    <a:srgbClr val="C00000"/>
                  </a:solidFill>
                  <a:latin typeface="方正清刻本悦宋简体" pitchFamily="2" charset="-122"/>
                  <a:ea typeface="方正清刻本悦宋简体" pitchFamily="2" charset="-122"/>
                </a:rPr>
                <a:t>Add a title</a:t>
              </a:r>
            </a:p>
          </p:txBody>
        </p:sp>
        <p:sp>
          <p:nvSpPr>
            <p:cNvPr id="18" name="矩形 17"/>
            <p:cNvSpPr/>
            <p:nvPr/>
          </p:nvSpPr>
          <p:spPr>
            <a:xfrm>
              <a:off x="5550297" y="3488583"/>
              <a:ext cx="4889103" cy="890693"/>
            </a:xfrm>
            <a:prstGeom prst="rect">
              <a:avLst/>
            </a:prstGeom>
          </p:spPr>
          <p:txBody>
            <a:bodyPr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grpSp>
      <p:grpSp>
        <p:nvGrpSpPr>
          <p:cNvPr id="7" name="组合 6"/>
          <p:cNvGrpSpPr/>
          <p:nvPr/>
        </p:nvGrpSpPr>
        <p:grpSpPr>
          <a:xfrm>
            <a:off x="5456615" y="4550216"/>
            <a:ext cx="4982785" cy="1462539"/>
            <a:chOff x="5456615" y="4550216"/>
            <a:chExt cx="4982785" cy="1462539"/>
          </a:xfrm>
        </p:grpSpPr>
        <p:sp>
          <p:nvSpPr>
            <p:cNvPr id="19" name="矩形 18"/>
            <p:cNvSpPr/>
            <p:nvPr/>
          </p:nvSpPr>
          <p:spPr>
            <a:xfrm>
              <a:off x="5456615" y="4550216"/>
              <a:ext cx="595035" cy="584775"/>
            </a:xfrm>
            <a:prstGeom prst="rect">
              <a:avLst/>
            </a:prstGeom>
          </p:spPr>
          <p:txBody>
            <a:bodyPr vert="horz" wrap="none">
              <a:spAutoFit/>
            </a:bodyPr>
            <a:lstStyle/>
            <a:p>
              <a:r>
                <a:rPr lang="zh-CN" altLang="en-US" sz="3200" dirty="0">
                  <a:solidFill>
                    <a:srgbClr val="000000"/>
                  </a:solidFill>
                  <a:latin typeface="方正清刻本悦宋简体" pitchFamily="2" charset="-122"/>
                  <a:ea typeface="方正清刻本悦宋简体" pitchFamily="2" charset="-122"/>
                </a:rPr>
                <a:t>Three</a:t>
              </a:r>
            </a:p>
          </p:txBody>
        </p:sp>
        <p:sp>
          <p:nvSpPr>
            <p:cNvPr id="20" name="矩形 19"/>
            <p:cNvSpPr/>
            <p:nvPr/>
          </p:nvSpPr>
          <p:spPr>
            <a:xfrm>
              <a:off x="7257812" y="4550216"/>
              <a:ext cx="1826141" cy="584775"/>
            </a:xfrm>
            <a:prstGeom prst="rect">
              <a:avLst/>
            </a:prstGeom>
          </p:spPr>
          <p:txBody>
            <a:bodyPr wrap="none">
              <a:spAutoFit/>
            </a:bodyPr>
            <a:lstStyle/>
            <a:p>
              <a:r>
                <a:rPr lang="zh-CN" altLang="en-US" sz="3200" dirty="0">
                  <a:solidFill>
                    <a:srgbClr val="C00000"/>
                  </a:solidFill>
                  <a:latin typeface="方正清刻本悦宋简体" pitchFamily="2" charset="-122"/>
                  <a:ea typeface="方正清刻本悦宋简体" pitchFamily="2" charset="-122"/>
                </a:rPr>
                <a:t>Add a title</a:t>
              </a:r>
            </a:p>
          </p:txBody>
        </p:sp>
        <p:sp>
          <p:nvSpPr>
            <p:cNvPr id="21" name="矩形 20"/>
            <p:cNvSpPr/>
            <p:nvPr/>
          </p:nvSpPr>
          <p:spPr>
            <a:xfrm>
              <a:off x="5550297" y="5122062"/>
              <a:ext cx="4889103" cy="890693"/>
            </a:xfrm>
            <a:prstGeom prst="rect">
              <a:avLst/>
            </a:prstGeom>
          </p:spPr>
          <p:txBody>
            <a:bodyPr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grpSp>
      <p:pic>
        <p:nvPicPr>
          <p:cNvPr id="22" name="图片 21"/>
          <p:cNvPicPr>
            <a:picLocks noChangeAspect="1"/>
          </p:cNvPicPr>
          <p:nvPr/>
        </p:nvPicPr>
        <p:blipFill rotWithShape="1">
          <a:blip r:embed="rId3">
            <a:extLst>
              <a:ext uri="{28A0092B-C50C-407E-A947-70E740481C1C}">
                <a14:useLocalDpi xmlns:a14="http://schemas.microsoft.com/office/drawing/2010/main" val="0"/>
              </a:ext>
            </a:extLst>
          </a:blip>
          <a:srcRect l="3361" r="82933" b="74444"/>
          <a:stretch>
            <a:fillRect/>
          </a:stretch>
        </p:blipFill>
        <p:spPr>
          <a:xfrm>
            <a:off x="1733550" y="1164137"/>
            <a:ext cx="1205076" cy="1752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1000" fill="hold"/>
                                        <p:tgtEl>
                                          <p:spTgt spid="2"/>
                                        </p:tgtEl>
                                        <p:attrNameLst>
                                          <p:attrName>ppt_x</p:attrName>
                                        </p:attrNameLst>
                                      </p:cBhvr>
                                      <p:tavLst>
                                        <p:tav tm="0">
                                          <p:val>
                                            <p:strVal val="1+#ppt_w/2"/>
                                          </p:val>
                                        </p:tav>
                                        <p:tav tm="100000">
                                          <p:val>
                                            <p:strVal val="#ppt_x"/>
                                          </p:val>
                                        </p:tav>
                                      </p:tavLst>
                                    </p:anim>
                                    <p:anim calcmode="lin" valueType="num">
                                      <p:cBhvr additive="base">
                                        <p:cTn id="24" dur="1000" fill="hold"/>
                                        <p:tgtEl>
                                          <p:spTgt spid="2"/>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1000" fill="hold"/>
                                        <p:tgtEl>
                                          <p:spTgt spid="3"/>
                                        </p:tgtEl>
                                        <p:attrNameLst>
                                          <p:attrName>ppt_x</p:attrName>
                                        </p:attrNameLst>
                                      </p:cBhvr>
                                      <p:tavLst>
                                        <p:tav tm="0">
                                          <p:val>
                                            <p:strVal val="1+#ppt_w/2"/>
                                          </p:val>
                                        </p:tav>
                                        <p:tav tm="100000">
                                          <p:val>
                                            <p:strVal val="#ppt_x"/>
                                          </p:val>
                                        </p:tav>
                                      </p:tavLst>
                                    </p:anim>
                                    <p:anim calcmode="lin" valueType="num">
                                      <p:cBhvr additive="base">
                                        <p:cTn id="29" dur="1000" fill="hold"/>
                                        <p:tgtEl>
                                          <p:spTgt spid="3"/>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1000" fill="hold"/>
                                        <p:tgtEl>
                                          <p:spTgt spid="7"/>
                                        </p:tgtEl>
                                        <p:attrNameLst>
                                          <p:attrName>ppt_x</p:attrName>
                                        </p:attrNameLst>
                                      </p:cBhvr>
                                      <p:tavLst>
                                        <p:tav tm="0">
                                          <p:val>
                                            <p:strVal val="1+#ppt_w/2"/>
                                          </p:val>
                                        </p:tav>
                                        <p:tav tm="100000">
                                          <p:val>
                                            <p:strVal val="#ppt_x"/>
                                          </p:val>
                                        </p:tav>
                                      </p:tavLst>
                                    </p:anim>
                                    <p:anim calcmode="lin" valueType="num">
                                      <p:cBhvr additive="base">
                                        <p:cTn id="3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rcRect t="49248" b="12605"/>
          <a:stretch>
            <a:fillRect/>
          </a:stretch>
        </p:blipFill>
        <p:spPr>
          <a:xfrm>
            <a:off x="6153151" y="798046"/>
            <a:ext cx="4552950" cy="2421404"/>
          </a:xfrm>
          <a:custGeom>
            <a:avLst/>
            <a:gdLst>
              <a:gd name="connsiteX0" fmla="*/ 0 w 4552950"/>
              <a:gd name="connsiteY0" fmla="*/ 0 h 2421404"/>
              <a:gd name="connsiteX1" fmla="*/ 4552950 w 4552950"/>
              <a:gd name="connsiteY1" fmla="*/ 0 h 2421404"/>
              <a:gd name="connsiteX2" fmla="*/ 4552950 w 4552950"/>
              <a:gd name="connsiteY2" fmla="*/ 2421404 h 2421404"/>
              <a:gd name="connsiteX3" fmla="*/ 0 w 4552950"/>
              <a:gd name="connsiteY3" fmla="*/ 2421404 h 2421404"/>
            </a:gdLst>
            <a:ahLst/>
            <a:cxnLst>
              <a:cxn ang="0">
                <a:pos x="connsiteX0" y="connsiteY0"/>
              </a:cxn>
              <a:cxn ang="0">
                <a:pos x="connsiteX1" y="connsiteY1"/>
              </a:cxn>
              <a:cxn ang="0">
                <a:pos x="connsiteX2" y="connsiteY2"/>
              </a:cxn>
              <a:cxn ang="0">
                <a:pos x="connsiteX3" y="connsiteY3"/>
              </a:cxn>
            </a:cxnLst>
            <a:rect l="l" t="t" r="r" b="b"/>
            <a:pathLst>
              <a:path w="4552950" h="2421404">
                <a:moveTo>
                  <a:pt x="0" y="0"/>
                </a:moveTo>
                <a:lnTo>
                  <a:pt x="4552950" y="0"/>
                </a:lnTo>
                <a:lnTo>
                  <a:pt x="4552950" y="2421404"/>
                </a:lnTo>
                <a:lnTo>
                  <a:pt x="0" y="2421404"/>
                </a:lnTo>
                <a:close/>
              </a:path>
            </a:pathLst>
          </a:cu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rcRect l="4724" t="54537" b="5877"/>
          <a:stretch>
            <a:fillRect/>
          </a:stretch>
        </p:blipFill>
        <p:spPr>
          <a:xfrm>
            <a:off x="1600201" y="798046"/>
            <a:ext cx="4552950" cy="2421404"/>
          </a:xfrm>
          <a:custGeom>
            <a:avLst/>
            <a:gdLst>
              <a:gd name="connsiteX0" fmla="*/ 0 w 4552950"/>
              <a:gd name="connsiteY0" fmla="*/ 0 h 2421404"/>
              <a:gd name="connsiteX1" fmla="*/ 4552950 w 4552950"/>
              <a:gd name="connsiteY1" fmla="*/ 0 h 2421404"/>
              <a:gd name="connsiteX2" fmla="*/ 4552950 w 4552950"/>
              <a:gd name="connsiteY2" fmla="*/ 2421404 h 2421404"/>
              <a:gd name="connsiteX3" fmla="*/ 0 w 4552950"/>
              <a:gd name="connsiteY3" fmla="*/ 2421404 h 2421404"/>
            </a:gdLst>
            <a:ahLst/>
            <a:cxnLst>
              <a:cxn ang="0">
                <a:pos x="connsiteX0" y="connsiteY0"/>
              </a:cxn>
              <a:cxn ang="0">
                <a:pos x="connsiteX1" y="connsiteY1"/>
              </a:cxn>
              <a:cxn ang="0">
                <a:pos x="connsiteX2" y="connsiteY2"/>
              </a:cxn>
              <a:cxn ang="0">
                <a:pos x="connsiteX3" y="connsiteY3"/>
              </a:cxn>
            </a:cxnLst>
            <a:rect l="l" t="t" r="r" b="b"/>
            <a:pathLst>
              <a:path w="4552950" h="2421404">
                <a:moveTo>
                  <a:pt x="0" y="0"/>
                </a:moveTo>
                <a:lnTo>
                  <a:pt x="4552950" y="0"/>
                </a:lnTo>
                <a:lnTo>
                  <a:pt x="4552950" y="2421404"/>
                </a:lnTo>
                <a:lnTo>
                  <a:pt x="0" y="2421404"/>
                </a:lnTo>
                <a:close/>
              </a:path>
            </a:pathLst>
          </a:custGeom>
        </p:spPr>
      </p:pic>
      <p:sp>
        <p:nvSpPr>
          <p:cNvPr id="4" name="矩形 3"/>
          <p:cNvSpPr/>
          <p:nvPr/>
        </p:nvSpPr>
        <p:spPr>
          <a:xfrm>
            <a:off x="314325" y="1"/>
            <a:ext cx="904875" cy="27001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8986" y="191363"/>
            <a:ext cx="615553" cy="2508766"/>
          </a:xfrm>
          <a:prstGeom prst="rect">
            <a:avLst/>
          </a:prstGeom>
        </p:spPr>
        <p:txBody>
          <a:bodyPr vert="eaVert" wrap="square">
            <a:spAutoFit/>
          </a:bodyPr>
          <a:lstStyle/>
          <a:p>
            <a:r>
              <a:rPr lang="zh-CN" altLang="en-US" sz="2800" spc="600" dirty="0">
                <a:solidFill>
                  <a:schemeClr val="bg1"/>
                </a:solidFill>
                <a:latin typeface="方正清刻本悦宋简体" pitchFamily="2" charset="-122"/>
                <a:ea typeface="方正清刻本悦宋简体" pitchFamily="2" charset="-122"/>
              </a:rPr>
              <a:t>Title</a:t>
            </a:r>
          </a:p>
        </p:txBody>
      </p:sp>
      <p:sp>
        <p:nvSpPr>
          <p:cNvPr id="8" name="矩形 7"/>
          <p:cNvSpPr/>
          <p:nvPr/>
        </p:nvSpPr>
        <p:spPr>
          <a:xfrm>
            <a:off x="10152103" y="3578915"/>
            <a:ext cx="553998" cy="1323439"/>
          </a:xfrm>
          <a:prstGeom prst="rect">
            <a:avLst/>
          </a:prstGeom>
        </p:spPr>
        <p:txBody>
          <a:bodyPr vert="eaVert" wrap="none">
            <a:spAutoFit/>
          </a:bodyPr>
          <a:lstStyle/>
          <a:p>
            <a:r>
              <a:rPr lang="zh-CN" altLang="en-US" sz="2400" dirty="0">
                <a:solidFill>
                  <a:srgbClr val="C00000"/>
                </a:solidFill>
                <a:latin typeface="方正清刻本悦宋简体" pitchFamily="2" charset="-122"/>
                <a:ea typeface="方正清刻本悦宋简体" pitchFamily="2" charset="-122"/>
              </a:rPr>
              <a:t>Add a title</a:t>
            </a:r>
          </a:p>
        </p:txBody>
      </p:sp>
      <p:sp>
        <p:nvSpPr>
          <p:cNvPr id="9" name="矩形 8"/>
          <p:cNvSpPr/>
          <p:nvPr/>
        </p:nvSpPr>
        <p:spPr>
          <a:xfrm>
            <a:off x="9495637" y="3578915"/>
            <a:ext cx="738664" cy="2764735"/>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sp>
        <p:nvSpPr>
          <p:cNvPr id="10" name="矩形 9"/>
          <p:cNvSpPr/>
          <p:nvPr/>
        </p:nvSpPr>
        <p:spPr>
          <a:xfrm>
            <a:off x="7665658" y="3578915"/>
            <a:ext cx="553998" cy="1323439"/>
          </a:xfrm>
          <a:prstGeom prst="rect">
            <a:avLst/>
          </a:prstGeom>
        </p:spPr>
        <p:txBody>
          <a:bodyPr vert="eaVert" wrap="none">
            <a:spAutoFit/>
          </a:bodyPr>
          <a:lstStyle/>
          <a:p>
            <a:r>
              <a:rPr lang="zh-CN" altLang="en-US" sz="2400" dirty="0">
                <a:solidFill>
                  <a:srgbClr val="C00000"/>
                </a:solidFill>
                <a:latin typeface="方正清刻本悦宋简体" pitchFamily="2" charset="-122"/>
                <a:ea typeface="方正清刻本悦宋简体" pitchFamily="2" charset="-122"/>
              </a:rPr>
              <a:t>Add a title</a:t>
            </a:r>
          </a:p>
        </p:txBody>
      </p:sp>
      <p:sp>
        <p:nvSpPr>
          <p:cNvPr id="11" name="矩形 10"/>
          <p:cNvSpPr/>
          <p:nvPr/>
        </p:nvSpPr>
        <p:spPr>
          <a:xfrm>
            <a:off x="7009192" y="3578915"/>
            <a:ext cx="738664" cy="2764735"/>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sp>
        <p:nvSpPr>
          <p:cNvPr id="12" name="矩形 11"/>
          <p:cNvSpPr/>
          <p:nvPr/>
        </p:nvSpPr>
        <p:spPr>
          <a:xfrm>
            <a:off x="4756224" y="3578915"/>
            <a:ext cx="553998" cy="1323439"/>
          </a:xfrm>
          <a:prstGeom prst="rect">
            <a:avLst/>
          </a:prstGeom>
        </p:spPr>
        <p:txBody>
          <a:bodyPr vert="eaVert" wrap="none">
            <a:spAutoFit/>
          </a:bodyPr>
          <a:lstStyle/>
          <a:p>
            <a:r>
              <a:rPr lang="zh-CN" altLang="en-US" sz="2400" dirty="0">
                <a:solidFill>
                  <a:srgbClr val="C00000"/>
                </a:solidFill>
                <a:latin typeface="方正清刻本悦宋简体" pitchFamily="2" charset="-122"/>
                <a:ea typeface="方正清刻本悦宋简体" pitchFamily="2" charset="-122"/>
              </a:rPr>
              <a:t>Add a title</a:t>
            </a:r>
          </a:p>
        </p:txBody>
      </p:sp>
      <p:sp>
        <p:nvSpPr>
          <p:cNvPr id="13" name="矩形 12"/>
          <p:cNvSpPr/>
          <p:nvPr/>
        </p:nvSpPr>
        <p:spPr>
          <a:xfrm>
            <a:off x="4099758" y="3578915"/>
            <a:ext cx="738664" cy="2764735"/>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rcRect l="12162" r="3754" b="3055"/>
          <a:stretch>
            <a:fillRect/>
          </a:stretch>
        </p:blipFill>
        <p:spPr>
          <a:xfrm>
            <a:off x="7524750" y="581025"/>
            <a:ext cx="4038600" cy="5695950"/>
          </a:xfrm>
          <a:custGeom>
            <a:avLst/>
            <a:gdLst>
              <a:gd name="connsiteX0" fmla="*/ 0 w 4038600"/>
              <a:gd name="connsiteY0" fmla="*/ 0 h 5695950"/>
              <a:gd name="connsiteX1" fmla="*/ 4038600 w 4038600"/>
              <a:gd name="connsiteY1" fmla="*/ 0 h 5695950"/>
              <a:gd name="connsiteX2" fmla="*/ 4038600 w 4038600"/>
              <a:gd name="connsiteY2" fmla="*/ 5695950 h 5695950"/>
              <a:gd name="connsiteX3" fmla="*/ 0 w 4038600"/>
              <a:gd name="connsiteY3" fmla="*/ 5695950 h 5695950"/>
            </a:gdLst>
            <a:ahLst/>
            <a:cxnLst>
              <a:cxn ang="0">
                <a:pos x="connsiteX0" y="connsiteY0"/>
              </a:cxn>
              <a:cxn ang="0">
                <a:pos x="connsiteX1" y="connsiteY1"/>
              </a:cxn>
              <a:cxn ang="0">
                <a:pos x="connsiteX2" y="connsiteY2"/>
              </a:cxn>
              <a:cxn ang="0">
                <a:pos x="connsiteX3" y="connsiteY3"/>
              </a:cxn>
            </a:cxnLst>
            <a:rect l="l" t="t" r="r" b="b"/>
            <a:pathLst>
              <a:path w="4038600" h="5695950">
                <a:moveTo>
                  <a:pt x="0" y="0"/>
                </a:moveTo>
                <a:lnTo>
                  <a:pt x="4038600" y="0"/>
                </a:lnTo>
                <a:lnTo>
                  <a:pt x="4038600" y="5695950"/>
                </a:lnTo>
                <a:lnTo>
                  <a:pt x="0" y="5695950"/>
                </a:lnTo>
                <a:close/>
              </a:path>
            </a:pathLst>
          </a:custGeom>
        </p:spPr>
      </p:pic>
      <p:sp>
        <p:nvSpPr>
          <p:cNvPr id="4" name="矩形 3"/>
          <p:cNvSpPr/>
          <p:nvPr/>
        </p:nvSpPr>
        <p:spPr>
          <a:xfrm>
            <a:off x="314325" y="1"/>
            <a:ext cx="904875" cy="27001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8986" y="191363"/>
            <a:ext cx="615553" cy="2508766"/>
          </a:xfrm>
          <a:prstGeom prst="rect">
            <a:avLst/>
          </a:prstGeom>
        </p:spPr>
        <p:txBody>
          <a:bodyPr vert="eaVert" wrap="square">
            <a:spAutoFit/>
          </a:bodyPr>
          <a:lstStyle/>
          <a:p>
            <a:r>
              <a:rPr lang="zh-CN" altLang="en-US" sz="2800" spc="600" dirty="0">
                <a:solidFill>
                  <a:schemeClr val="bg1"/>
                </a:solidFill>
                <a:latin typeface="方正清刻本悦宋简体" pitchFamily="2" charset="-122"/>
                <a:ea typeface="方正清刻本悦宋简体" pitchFamily="2" charset="-122"/>
              </a:rPr>
              <a:t>Title</a:t>
            </a:r>
          </a:p>
        </p:txBody>
      </p:sp>
      <p:sp>
        <p:nvSpPr>
          <p:cNvPr id="7" name="矩形 6"/>
          <p:cNvSpPr/>
          <p:nvPr/>
        </p:nvSpPr>
        <p:spPr>
          <a:xfrm>
            <a:off x="1074539" y="3780089"/>
            <a:ext cx="5964981" cy="890693"/>
          </a:xfrm>
          <a:prstGeom prst="rect">
            <a:avLst/>
          </a:prstGeom>
        </p:spPr>
        <p:txBody>
          <a:bodyPr vert="horz"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sp>
        <p:nvSpPr>
          <p:cNvPr id="8" name="矩形 7"/>
          <p:cNvSpPr/>
          <p:nvPr/>
        </p:nvSpPr>
        <p:spPr>
          <a:xfrm>
            <a:off x="1074539" y="5100675"/>
            <a:ext cx="5964981" cy="613694"/>
          </a:xfrm>
          <a:prstGeom prst="rect">
            <a:avLst/>
          </a:prstGeom>
        </p:spPr>
        <p:txBody>
          <a:bodyPr vert="horz"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p:txBody>
      </p:sp>
      <p:sp>
        <p:nvSpPr>
          <p:cNvPr id="9" name="矩形 8"/>
          <p:cNvSpPr/>
          <p:nvPr/>
        </p:nvSpPr>
        <p:spPr>
          <a:xfrm>
            <a:off x="1074539" y="3027463"/>
            <a:ext cx="1415772" cy="461665"/>
          </a:xfrm>
          <a:prstGeom prst="rect">
            <a:avLst/>
          </a:prstGeom>
        </p:spPr>
        <p:txBody>
          <a:bodyPr vert="horz" wrap="none">
            <a:spAutoFit/>
          </a:bodyPr>
          <a:lstStyle/>
          <a:p>
            <a:r>
              <a:rPr lang="zh-CN" altLang="en-US" sz="2400" dirty="0">
                <a:solidFill>
                  <a:srgbClr val="C00000"/>
                </a:solidFill>
                <a:latin typeface="方正清刻本悦宋简体" pitchFamily="2" charset="-122"/>
                <a:ea typeface="方正清刻本悦宋简体" pitchFamily="2" charset="-122"/>
              </a:rPr>
              <a:t>Add a title</a:t>
            </a:r>
          </a:p>
        </p:txBody>
      </p:sp>
      <p:pic>
        <p:nvPicPr>
          <p:cNvPr id="10" name="图片 9"/>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686" t="26859" r="79990" b="38530"/>
          <a:stretch>
            <a:fillRect/>
          </a:stretch>
        </p:blipFill>
        <p:spPr>
          <a:xfrm>
            <a:off x="2975541" y="705187"/>
            <a:ext cx="2115074" cy="29546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4325" y="1"/>
            <a:ext cx="904875" cy="27001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8986" y="191363"/>
            <a:ext cx="615553" cy="2508766"/>
          </a:xfrm>
          <a:prstGeom prst="rect">
            <a:avLst/>
          </a:prstGeom>
        </p:spPr>
        <p:txBody>
          <a:bodyPr vert="eaVert" wrap="square">
            <a:spAutoFit/>
          </a:bodyPr>
          <a:lstStyle/>
          <a:p>
            <a:r>
              <a:rPr lang="zh-CN" altLang="en-US" sz="2800" spc="600" dirty="0">
                <a:solidFill>
                  <a:schemeClr val="bg1"/>
                </a:solidFill>
                <a:latin typeface="方正清刻本悦宋简体" pitchFamily="2" charset="-122"/>
                <a:ea typeface="方正清刻本悦宋简体" pitchFamily="2" charset="-122"/>
              </a:rPr>
              <a:t>Title</a:t>
            </a:r>
          </a:p>
        </p:txBody>
      </p:sp>
      <p:sp>
        <p:nvSpPr>
          <p:cNvPr id="13" name="矩形 12"/>
          <p:cNvSpPr/>
          <p:nvPr/>
        </p:nvSpPr>
        <p:spPr>
          <a:xfrm>
            <a:off x="7968112" y="2246030"/>
            <a:ext cx="553998" cy="1323439"/>
          </a:xfrm>
          <a:prstGeom prst="rect">
            <a:avLst/>
          </a:prstGeom>
        </p:spPr>
        <p:txBody>
          <a:bodyPr vert="eaVert" wrap="none">
            <a:spAutoFit/>
          </a:bodyPr>
          <a:lstStyle/>
          <a:p>
            <a:r>
              <a:rPr lang="zh-CN" altLang="en-US" sz="2400" dirty="0">
                <a:solidFill>
                  <a:srgbClr val="C00000"/>
                </a:solidFill>
                <a:latin typeface="方正清刻本悦宋简体" pitchFamily="2" charset="-122"/>
                <a:ea typeface="方正清刻本悦宋简体" pitchFamily="2" charset="-122"/>
              </a:rPr>
              <a:t>Add a title</a:t>
            </a:r>
          </a:p>
        </p:txBody>
      </p:sp>
      <p:sp>
        <p:nvSpPr>
          <p:cNvPr id="14" name="矩形 13"/>
          <p:cNvSpPr/>
          <p:nvPr/>
        </p:nvSpPr>
        <p:spPr>
          <a:xfrm>
            <a:off x="7311646" y="2246030"/>
            <a:ext cx="738664" cy="2764735"/>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sp>
        <p:nvSpPr>
          <p:cNvPr id="15" name="矩形 14"/>
          <p:cNvSpPr/>
          <p:nvPr/>
        </p:nvSpPr>
        <p:spPr>
          <a:xfrm>
            <a:off x="3827182" y="1269072"/>
            <a:ext cx="1415772" cy="461665"/>
          </a:xfrm>
          <a:prstGeom prst="rect">
            <a:avLst/>
          </a:prstGeom>
        </p:spPr>
        <p:txBody>
          <a:bodyPr vert="horz" wrap="none">
            <a:spAutoFit/>
          </a:bodyPr>
          <a:lstStyle/>
          <a:p>
            <a:r>
              <a:rPr lang="zh-CN" altLang="en-US" sz="2400" dirty="0">
                <a:solidFill>
                  <a:srgbClr val="C00000"/>
                </a:solidFill>
                <a:latin typeface="方正清刻本悦宋简体" pitchFamily="2" charset="-122"/>
                <a:ea typeface="方正清刻本悦宋简体" pitchFamily="2" charset="-122"/>
              </a:rPr>
              <a:t>Add a title</a:t>
            </a:r>
          </a:p>
        </p:txBody>
      </p:sp>
      <p:sp>
        <p:nvSpPr>
          <p:cNvPr id="16" name="矩形 15"/>
          <p:cNvSpPr/>
          <p:nvPr/>
        </p:nvSpPr>
        <p:spPr>
          <a:xfrm>
            <a:off x="3827182" y="1747302"/>
            <a:ext cx="2253113" cy="613694"/>
          </a:xfrm>
          <a:prstGeom prst="rect">
            <a:avLst/>
          </a:prstGeom>
        </p:spPr>
        <p:txBody>
          <a:bodyPr vert="horz"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sp>
        <p:nvSpPr>
          <p:cNvPr id="2" name="椭圆 1"/>
          <p:cNvSpPr/>
          <p:nvPr/>
        </p:nvSpPr>
        <p:spPr>
          <a:xfrm>
            <a:off x="3543572" y="739192"/>
            <a:ext cx="2536723" cy="253672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ysClr val="windowText" lastClr="000000"/>
                </a:solidFill>
              </a:ln>
            </a:endParaRPr>
          </a:p>
        </p:txBody>
      </p:sp>
      <p:sp>
        <p:nvSpPr>
          <p:cNvPr id="17" name="椭圆 16"/>
          <p:cNvSpPr/>
          <p:nvPr/>
        </p:nvSpPr>
        <p:spPr>
          <a:xfrm>
            <a:off x="6080295" y="1529401"/>
            <a:ext cx="4883630" cy="48836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ysClr val="windowText" lastClr="000000"/>
                </a:solidFill>
              </a:ln>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7488" t="502" r="276" b="53448"/>
          <a:stretch>
            <a:fillRect/>
          </a:stretch>
        </p:blipFill>
        <p:spPr>
          <a:xfrm>
            <a:off x="8050310" y="2646162"/>
            <a:ext cx="3380863" cy="37668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4325" y="1"/>
            <a:ext cx="904875" cy="27001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8986" y="191363"/>
            <a:ext cx="615553" cy="2508766"/>
          </a:xfrm>
          <a:prstGeom prst="rect">
            <a:avLst/>
          </a:prstGeom>
        </p:spPr>
        <p:txBody>
          <a:bodyPr vert="eaVert" wrap="square">
            <a:spAutoFit/>
          </a:bodyPr>
          <a:lstStyle/>
          <a:p>
            <a:r>
              <a:rPr lang="zh-CN" altLang="en-US" sz="2800" spc="600" dirty="0">
                <a:solidFill>
                  <a:schemeClr val="bg1"/>
                </a:solidFill>
                <a:latin typeface="方正清刻本悦宋简体" pitchFamily="2" charset="-122"/>
                <a:ea typeface="方正清刻本悦宋简体" pitchFamily="2" charset="-122"/>
              </a:rPr>
              <a:t>Title</a:t>
            </a:r>
          </a:p>
        </p:txBody>
      </p:sp>
      <p:sp>
        <p:nvSpPr>
          <p:cNvPr id="6" name="矩形 5"/>
          <p:cNvSpPr/>
          <p:nvPr/>
        </p:nvSpPr>
        <p:spPr>
          <a:xfrm>
            <a:off x="8434552" y="3788464"/>
            <a:ext cx="1415772" cy="461665"/>
          </a:xfrm>
          <a:prstGeom prst="rect">
            <a:avLst/>
          </a:prstGeom>
        </p:spPr>
        <p:txBody>
          <a:bodyPr vert="horz" wrap="none">
            <a:spAutoFit/>
          </a:bodyPr>
          <a:lstStyle/>
          <a:p>
            <a:r>
              <a:rPr lang="zh-CN" altLang="en-US" sz="2400" dirty="0">
                <a:solidFill>
                  <a:srgbClr val="C00000"/>
                </a:solidFill>
                <a:latin typeface="方正清刻本悦宋简体" pitchFamily="2" charset="-122"/>
                <a:ea typeface="方正清刻本悦宋简体" pitchFamily="2" charset="-122"/>
              </a:rPr>
              <a:t>Add a title</a:t>
            </a:r>
          </a:p>
        </p:txBody>
      </p:sp>
      <p:sp>
        <p:nvSpPr>
          <p:cNvPr id="7" name="矩形 6"/>
          <p:cNvSpPr/>
          <p:nvPr/>
        </p:nvSpPr>
        <p:spPr>
          <a:xfrm>
            <a:off x="8434552" y="4266694"/>
            <a:ext cx="2840012" cy="613694"/>
          </a:xfrm>
          <a:prstGeom prst="rect">
            <a:avLst/>
          </a:prstGeom>
        </p:spPr>
        <p:txBody>
          <a:bodyPr vert="horz"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sp>
        <p:nvSpPr>
          <p:cNvPr id="8" name="矩形 7"/>
          <p:cNvSpPr/>
          <p:nvPr/>
        </p:nvSpPr>
        <p:spPr>
          <a:xfrm>
            <a:off x="5379119" y="1908674"/>
            <a:ext cx="1415772" cy="461665"/>
          </a:xfrm>
          <a:prstGeom prst="rect">
            <a:avLst/>
          </a:prstGeom>
        </p:spPr>
        <p:txBody>
          <a:bodyPr vert="horz" wrap="none">
            <a:spAutoFit/>
          </a:bodyPr>
          <a:lstStyle/>
          <a:p>
            <a:r>
              <a:rPr lang="zh-CN" altLang="en-US" sz="2400" dirty="0">
                <a:solidFill>
                  <a:srgbClr val="C00000"/>
                </a:solidFill>
                <a:latin typeface="方正清刻本悦宋简体" pitchFamily="2" charset="-122"/>
                <a:ea typeface="方正清刻本悦宋简体" pitchFamily="2" charset="-122"/>
              </a:rPr>
              <a:t>Add a title</a:t>
            </a:r>
          </a:p>
        </p:txBody>
      </p:sp>
      <p:sp>
        <p:nvSpPr>
          <p:cNvPr id="9" name="矩形 8"/>
          <p:cNvSpPr/>
          <p:nvPr/>
        </p:nvSpPr>
        <p:spPr>
          <a:xfrm>
            <a:off x="5379119" y="2386904"/>
            <a:ext cx="2840012" cy="613694"/>
          </a:xfrm>
          <a:prstGeom prst="rect">
            <a:avLst/>
          </a:prstGeom>
        </p:spPr>
        <p:txBody>
          <a:bodyPr vert="horz"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sp>
        <p:nvSpPr>
          <p:cNvPr id="10" name="矩形 9"/>
          <p:cNvSpPr/>
          <p:nvPr/>
        </p:nvSpPr>
        <p:spPr>
          <a:xfrm>
            <a:off x="2243718" y="3805029"/>
            <a:ext cx="1415772" cy="461665"/>
          </a:xfrm>
          <a:prstGeom prst="rect">
            <a:avLst/>
          </a:prstGeom>
        </p:spPr>
        <p:txBody>
          <a:bodyPr vert="horz" wrap="none">
            <a:spAutoFit/>
          </a:bodyPr>
          <a:lstStyle/>
          <a:p>
            <a:r>
              <a:rPr lang="zh-CN" altLang="en-US" sz="2400" dirty="0">
                <a:solidFill>
                  <a:srgbClr val="C00000"/>
                </a:solidFill>
                <a:latin typeface="方正清刻本悦宋简体" pitchFamily="2" charset="-122"/>
                <a:ea typeface="方正清刻本悦宋简体" pitchFamily="2" charset="-122"/>
              </a:rPr>
              <a:t>Add a title</a:t>
            </a:r>
          </a:p>
        </p:txBody>
      </p:sp>
      <p:sp>
        <p:nvSpPr>
          <p:cNvPr id="11" name="矩形 10"/>
          <p:cNvSpPr/>
          <p:nvPr/>
        </p:nvSpPr>
        <p:spPr>
          <a:xfrm>
            <a:off x="2243718" y="4283259"/>
            <a:ext cx="2840012" cy="613694"/>
          </a:xfrm>
          <a:prstGeom prst="rect">
            <a:avLst/>
          </a:prstGeom>
        </p:spPr>
        <p:txBody>
          <a:bodyPr vert="horz" wrap="square">
            <a:spAutoFit/>
          </a:bodyPr>
          <a:lstStyle/>
          <a:p>
            <a:pPr>
              <a:lnSpc>
                <a:spcPct val="150000"/>
              </a:lnSpc>
            </a:pPr>
            <a:r>
              <a:rPr lang="zh-CN" altLang="en-US" sz="1200" b="0" i="0" dirty="0">
                <a:solidFill>
                  <a:srgbClr val="333333"/>
                </a:solidFill>
                <a:effectLst/>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32852" t="-251" r="52723" b="66702"/>
          <a:stretch>
            <a:fillRect/>
          </a:stretch>
        </p:blipFill>
        <p:spPr>
          <a:xfrm>
            <a:off x="4466757" y="1505633"/>
            <a:ext cx="912361" cy="2225681"/>
          </a:xfrm>
          <a:prstGeom prst="rect">
            <a:avLst/>
          </a:prstGeom>
        </p:spPr>
      </p:pic>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32852" t="-251" r="52723" b="66702"/>
          <a:stretch>
            <a:fillRect/>
          </a:stretch>
        </p:blipFill>
        <p:spPr>
          <a:xfrm>
            <a:off x="1466723" y="3459138"/>
            <a:ext cx="912361" cy="2225681"/>
          </a:xfrm>
          <a:prstGeom prst="rect">
            <a:avLst/>
          </a:prstGeom>
        </p:spPr>
      </p:pic>
      <p:pic>
        <p:nvPicPr>
          <p:cNvPr id="15" name="图片 14"/>
          <p:cNvPicPr>
            <a:picLocks noChangeAspect="1"/>
          </p:cNvPicPr>
          <p:nvPr/>
        </p:nvPicPr>
        <p:blipFill rotWithShape="1">
          <a:blip r:embed="rId3">
            <a:extLst>
              <a:ext uri="{28A0092B-C50C-407E-A947-70E740481C1C}">
                <a14:useLocalDpi xmlns:a14="http://schemas.microsoft.com/office/drawing/2010/main" val="0"/>
              </a:ext>
            </a:extLst>
          </a:blip>
          <a:srcRect l="32852" t="-251" r="52723" b="66702"/>
          <a:stretch>
            <a:fillRect/>
          </a:stretch>
        </p:blipFill>
        <p:spPr>
          <a:xfrm>
            <a:off x="7522191" y="3707293"/>
            <a:ext cx="912361" cy="2225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854" y="588349"/>
            <a:ext cx="7178845" cy="6269651"/>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1193" t="66083" r="43990" b="15831"/>
          <a:stretch>
            <a:fillRect/>
          </a:stretch>
        </p:blipFill>
        <p:spPr>
          <a:xfrm>
            <a:off x="3710755" y="5617663"/>
            <a:ext cx="4819650" cy="1240337"/>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82870" r="24064"/>
          <a:stretch>
            <a:fillRect/>
          </a:stretch>
        </p:blipFill>
        <p:spPr>
          <a:xfrm>
            <a:off x="0" y="5943600"/>
            <a:ext cx="12241161" cy="2153879"/>
          </a:xfrm>
          <a:prstGeom prst="rect">
            <a:avLst/>
          </a:prstGeom>
        </p:spPr>
      </p:pic>
      <p:grpSp>
        <p:nvGrpSpPr>
          <p:cNvPr id="7" name="组合 6"/>
          <p:cNvGrpSpPr/>
          <p:nvPr/>
        </p:nvGrpSpPr>
        <p:grpSpPr>
          <a:xfrm>
            <a:off x="4735606" y="2190209"/>
            <a:ext cx="2611820" cy="1428499"/>
            <a:chOff x="5936217" y="757800"/>
            <a:chExt cx="2611820" cy="1428499"/>
          </a:xfrm>
        </p:grpSpPr>
        <p:sp>
          <p:nvSpPr>
            <p:cNvPr id="9" name="矩形 8"/>
            <p:cNvSpPr/>
            <p:nvPr/>
          </p:nvSpPr>
          <p:spPr>
            <a:xfrm>
              <a:off x="5936217" y="757800"/>
              <a:ext cx="1107996" cy="1200329"/>
            </a:xfrm>
            <a:prstGeom prst="rect">
              <a:avLst/>
            </a:prstGeom>
          </p:spPr>
          <p:txBody>
            <a:bodyPr wrap="none">
              <a:spAutoFit/>
            </a:bodyPr>
            <a:lstStyle/>
            <a:p>
              <a:r>
                <a:rPr lang="zh-CN" altLang="en-US" sz="7200" dirty="0">
                  <a:latin typeface="方正清刻本悦宋简体" pitchFamily="2" charset="-122"/>
                  <a:ea typeface="方正清刻本悦宋简体" pitchFamily="2" charset="-122"/>
                </a:rPr>
                <a:t>Thanks</a:t>
              </a:r>
            </a:p>
          </p:txBody>
        </p:sp>
        <p:sp>
          <p:nvSpPr>
            <p:cNvPr id="10" name="矩形 9"/>
            <p:cNvSpPr/>
            <p:nvPr/>
          </p:nvSpPr>
          <p:spPr>
            <a:xfrm>
              <a:off x="6769986" y="1786189"/>
              <a:ext cx="1778051" cy="400110"/>
            </a:xfrm>
            <a:prstGeom prst="rect">
              <a:avLst/>
            </a:prstGeom>
          </p:spPr>
          <p:txBody>
            <a:bodyPr vert="horz" wrap="none">
              <a:spAutoFit/>
            </a:bodyPr>
            <a:lstStyle/>
            <a:p>
              <a:r>
                <a:rPr lang="en-US" altLang="zh-CN" sz="2000" spc="600" dirty="0">
                  <a:solidFill>
                    <a:srgbClr val="C00000"/>
                  </a:solidFill>
                </a:rPr>
                <a:t>(XIE XIE)</a:t>
              </a:r>
              <a:endParaRPr lang="zh-CN" altLang="en-US" sz="2000" spc="600" dirty="0">
                <a:solidFill>
                  <a:srgbClr val="C00000"/>
                </a:solidFill>
              </a:endParaRPr>
            </a:p>
          </p:txBody>
        </p:sp>
      </p:grpSp>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5938" y="2548858"/>
            <a:ext cx="2359157" cy="1069850"/>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9458" y="2602601"/>
            <a:ext cx="2359157" cy="1069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1551" y="3807884"/>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832100" y="3810000"/>
            <a:ext cx="9359900" cy="658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strike="noStrike"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3043767"/>
            <a:ext cx="9313333" cy="774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trike="noStrike"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9311217" y="3039533"/>
            <a:ext cx="855133" cy="778933"/>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2643717" y="3920067"/>
            <a:ext cx="6904567" cy="169333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3321051" y="844551"/>
            <a:ext cx="5549900" cy="1280583"/>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8752245" y="0"/>
            <a:ext cx="1162050" cy="371328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902383" y="201062"/>
            <a:ext cx="861774" cy="1374735"/>
          </a:xfrm>
          <a:prstGeom prst="rect">
            <a:avLst/>
          </a:prstGeom>
        </p:spPr>
        <p:txBody>
          <a:bodyPr vert="eaVert" wrap="none">
            <a:spAutoFit/>
          </a:bodyPr>
          <a:lstStyle/>
          <a:p>
            <a:r>
              <a:rPr lang="zh-CN" altLang="en-US" sz="4400" spc="600" dirty="0">
                <a:solidFill>
                  <a:schemeClr val="bg1"/>
                </a:solidFill>
                <a:latin typeface="方正清刻本悦宋简体" pitchFamily="2" charset="-122"/>
                <a:ea typeface="方正清刻本悦宋简体" pitchFamily="2" charset="-122"/>
              </a:rPr>
              <a:t>Title</a:t>
            </a:r>
          </a:p>
        </p:txBody>
      </p:sp>
      <p:sp>
        <p:nvSpPr>
          <p:cNvPr id="14" name="矩形 13"/>
          <p:cNvSpPr/>
          <p:nvPr/>
        </p:nvSpPr>
        <p:spPr>
          <a:xfrm>
            <a:off x="4367442" y="2346734"/>
            <a:ext cx="1005403" cy="584775"/>
          </a:xfrm>
          <a:prstGeom prst="rect">
            <a:avLst/>
          </a:prstGeom>
        </p:spPr>
        <p:txBody>
          <a:bodyPr vert="horz" wrap="none">
            <a:spAutoFit/>
          </a:bodyPr>
          <a:lstStyle/>
          <a:p>
            <a:r>
              <a:rPr lang="zh-CN" altLang="en-US" sz="3200" dirty="0">
                <a:solidFill>
                  <a:srgbClr val="000000"/>
                </a:solidFill>
                <a:latin typeface="方正清刻本悦宋简体" pitchFamily="2" charset="-122"/>
                <a:ea typeface="方正清刻本悦宋简体" pitchFamily="2" charset="-122"/>
              </a:rPr>
              <a:t>One</a:t>
            </a:r>
          </a:p>
        </p:txBody>
      </p:sp>
      <p:sp>
        <p:nvSpPr>
          <p:cNvPr id="15" name="矩形 14"/>
          <p:cNvSpPr/>
          <p:nvPr/>
        </p:nvSpPr>
        <p:spPr>
          <a:xfrm>
            <a:off x="6168639" y="2346734"/>
            <a:ext cx="1826141" cy="584775"/>
          </a:xfrm>
          <a:prstGeom prst="rect">
            <a:avLst/>
          </a:prstGeom>
        </p:spPr>
        <p:txBody>
          <a:bodyPr wrap="none">
            <a:spAutoFit/>
          </a:bodyPr>
          <a:lstStyle/>
          <a:p>
            <a:r>
              <a:rPr lang="zh-CN" altLang="en-US" sz="3200" dirty="0">
                <a:solidFill>
                  <a:srgbClr val="C00000"/>
                </a:solidFill>
                <a:latin typeface="方正清刻本悦宋简体" pitchFamily="2" charset="-122"/>
                <a:ea typeface="方正清刻本悦宋简体" pitchFamily="2" charset="-122"/>
              </a:rPr>
              <a:t>Add a title</a:t>
            </a:r>
          </a:p>
        </p:txBody>
      </p:sp>
      <p:sp>
        <p:nvSpPr>
          <p:cNvPr id="16" name="矩形 15"/>
          <p:cNvSpPr/>
          <p:nvPr/>
        </p:nvSpPr>
        <p:spPr>
          <a:xfrm>
            <a:off x="4864859" y="3075143"/>
            <a:ext cx="3508653" cy="1554007"/>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en-US" altLang="zh-CN" sz="1200" dirty="0">
              <a:latin typeface="方正清刻本悦宋简体" pitchFamily="2" charset="-122"/>
              <a:ea typeface="方正清刻本悦宋简体" pitchFamily="2" charset="-122"/>
            </a:endParaRPr>
          </a:p>
          <a:p>
            <a:pPr>
              <a:lnSpc>
                <a:spcPct val="150000"/>
              </a:lnSpc>
            </a:pPr>
            <a:endParaRPr lang="en-US" altLang="zh-CN" sz="1200" dirty="0">
              <a:latin typeface="方正清刻本悦宋简体" pitchFamily="2" charset="-122"/>
              <a:ea typeface="方正清刻本悦宋简体" pitchFamily="2" charset="-122"/>
            </a:endParaRPr>
          </a:p>
          <a:p>
            <a:pPr>
              <a:lnSpc>
                <a:spcPct val="150000"/>
              </a:lnSpc>
            </a:pPr>
            <a:endParaRPr lang="en-US" altLang="zh-CN" sz="1200" dirty="0">
              <a:latin typeface="方正清刻本悦宋简体" pitchFamily="2" charset="-122"/>
              <a:ea typeface="方正清刻本悦宋简体" pitchFamily="2" charset="-122"/>
            </a:endParaRPr>
          </a:p>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17906" r="67669" b="66451"/>
          <a:stretch>
            <a:fillRect/>
          </a:stretch>
        </p:blipFill>
        <p:spPr>
          <a:xfrm>
            <a:off x="1875250" y="973394"/>
            <a:ext cx="2015353" cy="3655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4325" y="1"/>
            <a:ext cx="904875" cy="27001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8986" y="191363"/>
            <a:ext cx="615553" cy="2508766"/>
          </a:xfrm>
          <a:prstGeom prst="rect">
            <a:avLst/>
          </a:prstGeom>
        </p:spPr>
        <p:txBody>
          <a:bodyPr vert="eaVert" wrap="square">
            <a:spAutoFit/>
          </a:bodyPr>
          <a:lstStyle/>
          <a:p>
            <a:r>
              <a:rPr lang="zh-CN" altLang="en-US" sz="2800" spc="600" dirty="0">
                <a:solidFill>
                  <a:schemeClr val="bg1"/>
                </a:solidFill>
                <a:latin typeface="方正清刻本悦宋简体" pitchFamily="2" charset="-122"/>
                <a:ea typeface="方正清刻本悦宋简体" pitchFamily="2" charset="-122"/>
              </a:rPr>
              <a:t>Title</a:t>
            </a:r>
          </a:p>
        </p:txBody>
      </p:sp>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t="27596" b="6192"/>
          <a:stretch>
            <a:fillRect/>
          </a:stretch>
        </p:blipFill>
        <p:spPr>
          <a:xfrm>
            <a:off x="7334250" y="2700129"/>
            <a:ext cx="4857750" cy="2140418"/>
          </a:xfrm>
          <a:prstGeom prst="rect">
            <a:avLst/>
          </a:prstGeom>
        </p:spPr>
      </p:pic>
      <p:sp>
        <p:nvSpPr>
          <p:cNvPr id="9" name="矩形 8"/>
          <p:cNvSpPr/>
          <p:nvPr/>
        </p:nvSpPr>
        <p:spPr>
          <a:xfrm>
            <a:off x="4669909" y="2616236"/>
            <a:ext cx="1826141" cy="584775"/>
          </a:xfrm>
          <a:prstGeom prst="rect">
            <a:avLst/>
          </a:prstGeom>
        </p:spPr>
        <p:txBody>
          <a:bodyPr wrap="none">
            <a:spAutoFit/>
          </a:bodyPr>
          <a:lstStyle/>
          <a:p>
            <a:r>
              <a:rPr lang="zh-CN" altLang="en-US" sz="3200" dirty="0">
                <a:solidFill>
                  <a:srgbClr val="C00000"/>
                </a:solidFill>
                <a:latin typeface="方正清刻本悦宋简体" pitchFamily="2" charset="-122"/>
                <a:ea typeface="方正清刻本悦宋简体" pitchFamily="2" charset="-122"/>
              </a:rPr>
              <a:t>Add a title</a:t>
            </a:r>
          </a:p>
        </p:txBody>
      </p:sp>
      <p:sp>
        <p:nvSpPr>
          <p:cNvPr id="10" name="矩形 9"/>
          <p:cNvSpPr/>
          <p:nvPr/>
        </p:nvSpPr>
        <p:spPr>
          <a:xfrm>
            <a:off x="3264396" y="3286540"/>
            <a:ext cx="3231654" cy="1554007"/>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en-US" altLang="zh-CN" sz="1200" dirty="0">
              <a:latin typeface="方正清刻本悦宋简体" pitchFamily="2" charset="-122"/>
              <a:ea typeface="方正清刻本悦宋简体" pitchFamily="2" charset="-122"/>
            </a:endParaRPr>
          </a:p>
          <a:p>
            <a:pPr>
              <a:lnSpc>
                <a:spcPct val="150000"/>
              </a:lnSpc>
            </a:pPr>
            <a:endParaRPr lang="en-US" altLang="zh-CN" sz="1200" dirty="0">
              <a:latin typeface="方正清刻本悦宋简体" pitchFamily="2" charset="-122"/>
              <a:ea typeface="方正清刻本悦宋简体" pitchFamily="2" charset="-122"/>
            </a:endParaRPr>
          </a:p>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0-#ppt_w/2"/>
                                          </p:val>
                                        </p:tav>
                                        <p:tav tm="100000">
                                          <p:val>
                                            <p:strVal val="#ppt_x"/>
                                          </p:val>
                                        </p:tav>
                                      </p:tavLst>
                                    </p:anim>
                                    <p:anim calcmode="lin" valueType="num">
                                      <p:cBhvr additive="base">
                                        <p:cTn id="17"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rcRect l="452" t="32102" r="12985" b="40057"/>
          <a:stretch>
            <a:fillRect/>
          </a:stretch>
        </p:blipFill>
        <p:spPr>
          <a:xfrm>
            <a:off x="0" y="4483510"/>
            <a:ext cx="12192000" cy="2374491"/>
          </a:xfrm>
          <a:custGeom>
            <a:avLst/>
            <a:gdLst>
              <a:gd name="connsiteX0" fmla="*/ 0 w 12192000"/>
              <a:gd name="connsiteY0" fmla="*/ 0 h 2374491"/>
              <a:gd name="connsiteX1" fmla="*/ 12192000 w 12192000"/>
              <a:gd name="connsiteY1" fmla="*/ 0 h 2374491"/>
              <a:gd name="connsiteX2" fmla="*/ 12192000 w 12192000"/>
              <a:gd name="connsiteY2" fmla="*/ 2374491 h 2374491"/>
              <a:gd name="connsiteX3" fmla="*/ 0 w 12192000"/>
              <a:gd name="connsiteY3" fmla="*/ 2374491 h 2374491"/>
            </a:gdLst>
            <a:ahLst/>
            <a:cxnLst>
              <a:cxn ang="0">
                <a:pos x="connsiteX0" y="connsiteY0"/>
              </a:cxn>
              <a:cxn ang="0">
                <a:pos x="connsiteX1" y="connsiteY1"/>
              </a:cxn>
              <a:cxn ang="0">
                <a:pos x="connsiteX2" y="connsiteY2"/>
              </a:cxn>
              <a:cxn ang="0">
                <a:pos x="connsiteX3" y="connsiteY3"/>
              </a:cxn>
            </a:cxnLst>
            <a:rect l="l" t="t" r="r" b="b"/>
            <a:pathLst>
              <a:path w="12192000" h="2374491">
                <a:moveTo>
                  <a:pt x="0" y="0"/>
                </a:moveTo>
                <a:lnTo>
                  <a:pt x="12192000" y="0"/>
                </a:lnTo>
                <a:lnTo>
                  <a:pt x="12192000" y="2374491"/>
                </a:lnTo>
                <a:lnTo>
                  <a:pt x="0" y="2374491"/>
                </a:lnTo>
                <a:close/>
              </a:path>
            </a:pathLst>
          </a:custGeom>
        </p:spPr>
      </p:pic>
      <p:sp>
        <p:nvSpPr>
          <p:cNvPr id="4" name="矩形 3"/>
          <p:cNvSpPr/>
          <p:nvPr/>
        </p:nvSpPr>
        <p:spPr>
          <a:xfrm>
            <a:off x="314325" y="1"/>
            <a:ext cx="904875" cy="27001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8986" y="191363"/>
            <a:ext cx="615553" cy="2508766"/>
          </a:xfrm>
          <a:prstGeom prst="rect">
            <a:avLst/>
          </a:prstGeom>
        </p:spPr>
        <p:txBody>
          <a:bodyPr vert="eaVert" wrap="square">
            <a:spAutoFit/>
          </a:bodyPr>
          <a:lstStyle/>
          <a:p>
            <a:r>
              <a:rPr lang="zh-CN" altLang="en-US" sz="2800" spc="600" dirty="0">
                <a:solidFill>
                  <a:schemeClr val="bg1"/>
                </a:solidFill>
                <a:latin typeface="方正清刻本悦宋简体" pitchFamily="2" charset="-122"/>
                <a:ea typeface="方正清刻本悦宋简体" pitchFamily="2" charset="-122"/>
              </a:rPr>
              <a:t>Title</a:t>
            </a:r>
          </a:p>
        </p:txBody>
      </p:sp>
      <p:grpSp>
        <p:nvGrpSpPr>
          <p:cNvPr id="8" name="组合 7"/>
          <p:cNvGrpSpPr/>
          <p:nvPr/>
        </p:nvGrpSpPr>
        <p:grpSpPr>
          <a:xfrm>
            <a:off x="2178149" y="1295400"/>
            <a:ext cx="1644452" cy="1990622"/>
            <a:chOff x="2178149" y="1295400"/>
            <a:chExt cx="1644452" cy="1990622"/>
          </a:xfrm>
        </p:grpSpPr>
        <p:sp>
          <p:nvSpPr>
            <p:cNvPr id="2" name="矩形 1"/>
            <p:cNvSpPr/>
            <p:nvPr/>
          </p:nvSpPr>
          <p:spPr>
            <a:xfrm>
              <a:off x="2571750" y="1295400"/>
              <a:ext cx="857250" cy="8572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178149" y="2395329"/>
              <a:ext cx="1644452" cy="890693"/>
            </a:xfrm>
            <a:prstGeom prst="rect">
              <a:avLst/>
            </a:prstGeom>
          </p:spPr>
          <p:txBody>
            <a:bodyPr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sp>
          <p:nvSpPr>
            <p:cNvPr id="19" name="矩形 18"/>
            <p:cNvSpPr/>
            <p:nvPr/>
          </p:nvSpPr>
          <p:spPr>
            <a:xfrm>
              <a:off x="2600265" y="1350065"/>
              <a:ext cx="545342" cy="830997"/>
            </a:xfrm>
            <a:prstGeom prst="rect">
              <a:avLst/>
            </a:prstGeom>
          </p:spPr>
          <p:txBody>
            <a:bodyPr wrap="none">
              <a:spAutoFit/>
            </a:bodyPr>
            <a:lstStyle/>
            <a:p>
              <a:r>
                <a:rPr lang="en-US" altLang="zh-CN" sz="4800" dirty="0">
                  <a:solidFill>
                    <a:srgbClr val="C00000"/>
                  </a:solidFill>
                  <a:latin typeface="方正清刻本悦宋简体" pitchFamily="2" charset="-122"/>
                  <a:ea typeface="方正清刻本悦宋简体" pitchFamily="2" charset="-122"/>
                </a:rPr>
                <a:t>1</a:t>
              </a:r>
              <a:endParaRPr lang="zh-CN" altLang="en-US" sz="4800" dirty="0">
                <a:solidFill>
                  <a:srgbClr val="C00000"/>
                </a:solidFill>
                <a:latin typeface="方正清刻本悦宋简体" pitchFamily="2" charset="-122"/>
                <a:ea typeface="方正清刻本悦宋简体" pitchFamily="2" charset="-122"/>
              </a:endParaRPr>
            </a:p>
          </p:txBody>
        </p:sp>
      </p:grpSp>
      <p:grpSp>
        <p:nvGrpSpPr>
          <p:cNvPr id="9" name="组合 8"/>
          <p:cNvGrpSpPr/>
          <p:nvPr/>
        </p:nvGrpSpPr>
        <p:grpSpPr>
          <a:xfrm>
            <a:off x="4387949" y="1295400"/>
            <a:ext cx="1644452" cy="1990622"/>
            <a:chOff x="4387949" y="1295400"/>
            <a:chExt cx="1644452" cy="1990622"/>
          </a:xfrm>
        </p:grpSpPr>
        <p:sp>
          <p:nvSpPr>
            <p:cNvPr id="11" name="矩形 10"/>
            <p:cNvSpPr/>
            <p:nvPr/>
          </p:nvSpPr>
          <p:spPr>
            <a:xfrm>
              <a:off x="4781550" y="1295400"/>
              <a:ext cx="857250" cy="8572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387949" y="2395329"/>
              <a:ext cx="1644452" cy="890693"/>
            </a:xfrm>
            <a:prstGeom prst="rect">
              <a:avLst/>
            </a:prstGeom>
          </p:spPr>
          <p:txBody>
            <a:bodyPr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sp>
          <p:nvSpPr>
            <p:cNvPr id="20" name="矩形 19"/>
            <p:cNvSpPr/>
            <p:nvPr/>
          </p:nvSpPr>
          <p:spPr>
            <a:xfrm>
              <a:off x="4824323" y="1350065"/>
              <a:ext cx="545342" cy="830997"/>
            </a:xfrm>
            <a:prstGeom prst="rect">
              <a:avLst/>
            </a:prstGeom>
          </p:spPr>
          <p:txBody>
            <a:bodyPr wrap="none">
              <a:spAutoFit/>
            </a:bodyPr>
            <a:lstStyle/>
            <a:p>
              <a:r>
                <a:rPr lang="en-US" altLang="zh-CN" sz="4800" dirty="0">
                  <a:solidFill>
                    <a:srgbClr val="C00000"/>
                  </a:solidFill>
                  <a:latin typeface="方正清刻本悦宋简体" pitchFamily="2" charset="-122"/>
                  <a:ea typeface="方正清刻本悦宋简体" pitchFamily="2" charset="-122"/>
                </a:rPr>
                <a:t>2</a:t>
              </a:r>
              <a:endParaRPr lang="zh-CN" altLang="en-US" sz="4800" dirty="0">
                <a:solidFill>
                  <a:srgbClr val="C00000"/>
                </a:solidFill>
                <a:latin typeface="方正清刻本悦宋简体" pitchFamily="2" charset="-122"/>
                <a:ea typeface="方正清刻本悦宋简体" pitchFamily="2" charset="-122"/>
              </a:endParaRPr>
            </a:p>
          </p:txBody>
        </p:sp>
      </p:grpSp>
      <p:grpSp>
        <p:nvGrpSpPr>
          <p:cNvPr id="10" name="组合 9"/>
          <p:cNvGrpSpPr/>
          <p:nvPr/>
        </p:nvGrpSpPr>
        <p:grpSpPr>
          <a:xfrm>
            <a:off x="6597749" y="1295400"/>
            <a:ext cx="1644452" cy="1990622"/>
            <a:chOff x="6597749" y="1295400"/>
            <a:chExt cx="1644452" cy="1990622"/>
          </a:xfrm>
        </p:grpSpPr>
        <p:sp>
          <p:nvSpPr>
            <p:cNvPr id="12" name="矩形 11"/>
            <p:cNvSpPr/>
            <p:nvPr/>
          </p:nvSpPr>
          <p:spPr>
            <a:xfrm>
              <a:off x="6991350" y="1295400"/>
              <a:ext cx="857250" cy="8572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597749" y="2395329"/>
              <a:ext cx="1644452" cy="890693"/>
            </a:xfrm>
            <a:prstGeom prst="rect">
              <a:avLst/>
            </a:prstGeom>
          </p:spPr>
          <p:txBody>
            <a:bodyPr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sp>
          <p:nvSpPr>
            <p:cNvPr id="21" name="矩形 20"/>
            <p:cNvSpPr/>
            <p:nvPr/>
          </p:nvSpPr>
          <p:spPr>
            <a:xfrm>
              <a:off x="7020846" y="1350065"/>
              <a:ext cx="545342" cy="830997"/>
            </a:xfrm>
            <a:prstGeom prst="rect">
              <a:avLst/>
            </a:prstGeom>
          </p:spPr>
          <p:txBody>
            <a:bodyPr wrap="none">
              <a:spAutoFit/>
            </a:bodyPr>
            <a:lstStyle/>
            <a:p>
              <a:r>
                <a:rPr lang="en-US" altLang="zh-CN" sz="4800" dirty="0">
                  <a:solidFill>
                    <a:srgbClr val="C00000"/>
                  </a:solidFill>
                  <a:latin typeface="方正清刻本悦宋简体" pitchFamily="2" charset="-122"/>
                  <a:ea typeface="方正清刻本悦宋简体" pitchFamily="2" charset="-122"/>
                </a:rPr>
                <a:t>3</a:t>
              </a:r>
              <a:endParaRPr lang="zh-CN" altLang="en-US" sz="4800" dirty="0">
                <a:solidFill>
                  <a:srgbClr val="C00000"/>
                </a:solidFill>
                <a:latin typeface="方正清刻本悦宋简体" pitchFamily="2" charset="-122"/>
                <a:ea typeface="方正清刻本悦宋简体" pitchFamily="2" charset="-122"/>
              </a:endParaRPr>
            </a:p>
          </p:txBody>
        </p:sp>
      </p:grpSp>
      <p:grpSp>
        <p:nvGrpSpPr>
          <p:cNvPr id="26" name="组合 25"/>
          <p:cNvGrpSpPr/>
          <p:nvPr/>
        </p:nvGrpSpPr>
        <p:grpSpPr>
          <a:xfrm>
            <a:off x="8807549" y="1295400"/>
            <a:ext cx="1644452" cy="1990622"/>
            <a:chOff x="8807549" y="1295400"/>
            <a:chExt cx="1644452" cy="1990622"/>
          </a:xfrm>
        </p:grpSpPr>
        <p:sp>
          <p:nvSpPr>
            <p:cNvPr id="13" name="矩形 12"/>
            <p:cNvSpPr/>
            <p:nvPr/>
          </p:nvSpPr>
          <p:spPr>
            <a:xfrm>
              <a:off x="9201150" y="1295400"/>
              <a:ext cx="857250" cy="8572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8807549" y="2395329"/>
              <a:ext cx="1644452" cy="890693"/>
            </a:xfrm>
            <a:prstGeom prst="rect">
              <a:avLst/>
            </a:prstGeom>
          </p:spPr>
          <p:txBody>
            <a:bodyPr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sp>
          <p:nvSpPr>
            <p:cNvPr id="22" name="矩形 21"/>
            <p:cNvSpPr/>
            <p:nvPr/>
          </p:nvSpPr>
          <p:spPr>
            <a:xfrm>
              <a:off x="9217369" y="1350065"/>
              <a:ext cx="545342" cy="830997"/>
            </a:xfrm>
            <a:prstGeom prst="rect">
              <a:avLst/>
            </a:prstGeom>
          </p:spPr>
          <p:txBody>
            <a:bodyPr wrap="none">
              <a:spAutoFit/>
            </a:bodyPr>
            <a:lstStyle/>
            <a:p>
              <a:r>
                <a:rPr lang="en-US" altLang="zh-CN" sz="4800" dirty="0">
                  <a:solidFill>
                    <a:srgbClr val="C00000"/>
                  </a:solidFill>
                  <a:latin typeface="方正清刻本悦宋简体" pitchFamily="2" charset="-122"/>
                  <a:ea typeface="方正清刻本悦宋简体" pitchFamily="2" charset="-122"/>
                </a:rPr>
                <a:t>4</a:t>
              </a:r>
              <a:endParaRPr lang="zh-CN" altLang="en-US" sz="4800" dirty="0">
                <a:solidFill>
                  <a:srgbClr val="C00000"/>
                </a:solidFill>
                <a:latin typeface="方正清刻本悦宋简体" pitchFamily="2" charset="-122"/>
                <a:ea typeface="方正清刻本悦宋简体"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rcRect l="19495" t="11414" r="15775" b="13521"/>
          <a:stretch>
            <a:fillRect/>
          </a:stretch>
        </p:blipFill>
        <p:spPr>
          <a:xfrm>
            <a:off x="5467350" y="1115908"/>
            <a:ext cx="2266950" cy="1752600"/>
          </a:xfrm>
          <a:custGeom>
            <a:avLst/>
            <a:gdLst>
              <a:gd name="connsiteX0" fmla="*/ 0 w 2266950"/>
              <a:gd name="connsiteY0" fmla="*/ 0 h 1752600"/>
              <a:gd name="connsiteX1" fmla="*/ 2266950 w 2266950"/>
              <a:gd name="connsiteY1" fmla="*/ 0 h 1752600"/>
              <a:gd name="connsiteX2" fmla="*/ 2266950 w 2266950"/>
              <a:gd name="connsiteY2" fmla="*/ 1752600 h 1752600"/>
              <a:gd name="connsiteX3" fmla="*/ 0 w 2266950"/>
              <a:gd name="connsiteY3" fmla="*/ 1752600 h 1752600"/>
            </a:gdLst>
            <a:ahLst/>
            <a:cxnLst>
              <a:cxn ang="0">
                <a:pos x="connsiteX0" y="connsiteY0"/>
              </a:cxn>
              <a:cxn ang="0">
                <a:pos x="connsiteX1" y="connsiteY1"/>
              </a:cxn>
              <a:cxn ang="0">
                <a:pos x="connsiteX2" y="connsiteY2"/>
              </a:cxn>
              <a:cxn ang="0">
                <a:pos x="connsiteX3" y="connsiteY3"/>
              </a:cxn>
            </a:cxnLst>
            <a:rect l="l" t="t" r="r" b="b"/>
            <a:pathLst>
              <a:path w="2266950" h="1752600">
                <a:moveTo>
                  <a:pt x="0" y="0"/>
                </a:moveTo>
                <a:lnTo>
                  <a:pt x="2266950" y="0"/>
                </a:lnTo>
                <a:lnTo>
                  <a:pt x="2266950" y="1752600"/>
                </a:lnTo>
                <a:lnTo>
                  <a:pt x="0" y="1752600"/>
                </a:lnTo>
                <a:close/>
              </a:path>
            </a:pathLst>
          </a:custGeom>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rcRect l="19495" t="11414" r="15775" b="13521"/>
          <a:stretch>
            <a:fillRect/>
          </a:stretch>
        </p:blipFill>
        <p:spPr>
          <a:xfrm>
            <a:off x="8553450" y="1115908"/>
            <a:ext cx="2266950" cy="1752600"/>
          </a:xfrm>
          <a:custGeom>
            <a:avLst/>
            <a:gdLst>
              <a:gd name="connsiteX0" fmla="*/ 0 w 2266950"/>
              <a:gd name="connsiteY0" fmla="*/ 0 h 1752600"/>
              <a:gd name="connsiteX1" fmla="*/ 2266950 w 2266950"/>
              <a:gd name="connsiteY1" fmla="*/ 0 h 1752600"/>
              <a:gd name="connsiteX2" fmla="*/ 2266950 w 2266950"/>
              <a:gd name="connsiteY2" fmla="*/ 1752600 h 1752600"/>
              <a:gd name="connsiteX3" fmla="*/ 0 w 2266950"/>
              <a:gd name="connsiteY3" fmla="*/ 1752600 h 1752600"/>
            </a:gdLst>
            <a:ahLst/>
            <a:cxnLst>
              <a:cxn ang="0">
                <a:pos x="connsiteX0" y="connsiteY0"/>
              </a:cxn>
              <a:cxn ang="0">
                <a:pos x="connsiteX1" y="connsiteY1"/>
              </a:cxn>
              <a:cxn ang="0">
                <a:pos x="connsiteX2" y="connsiteY2"/>
              </a:cxn>
              <a:cxn ang="0">
                <a:pos x="connsiteX3" y="connsiteY3"/>
              </a:cxn>
            </a:cxnLst>
            <a:rect l="l" t="t" r="r" b="b"/>
            <a:pathLst>
              <a:path w="2266950" h="1752600">
                <a:moveTo>
                  <a:pt x="0" y="0"/>
                </a:moveTo>
                <a:lnTo>
                  <a:pt x="2266950" y="0"/>
                </a:lnTo>
                <a:lnTo>
                  <a:pt x="2266950" y="1752600"/>
                </a:lnTo>
                <a:lnTo>
                  <a:pt x="0" y="1752600"/>
                </a:lnTo>
                <a:close/>
              </a:path>
            </a:pathLst>
          </a:custGeom>
        </p:spPr>
      </p:pic>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rcRect l="19495" t="11414" r="15775" b="13521"/>
          <a:stretch>
            <a:fillRect/>
          </a:stretch>
        </p:blipFill>
        <p:spPr>
          <a:xfrm>
            <a:off x="2228850" y="1115908"/>
            <a:ext cx="2266950" cy="1752600"/>
          </a:xfrm>
          <a:custGeom>
            <a:avLst/>
            <a:gdLst>
              <a:gd name="connsiteX0" fmla="*/ 0 w 2266950"/>
              <a:gd name="connsiteY0" fmla="*/ 0 h 1752600"/>
              <a:gd name="connsiteX1" fmla="*/ 2266950 w 2266950"/>
              <a:gd name="connsiteY1" fmla="*/ 0 h 1752600"/>
              <a:gd name="connsiteX2" fmla="*/ 2266950 w 2266950"/>
              <a:gd name="connsiteY2" fmla="*/ 1752600 h 1752600"/>
              <a:gd name="connsiteX3" fmla="*/ 0 w 2266950"/>
              <a:gd name="connsiteY3" fmla="*/ 1752600 h 1752600"/>
            </a:gdLst>
            <a:ahLst/>
            <a:cxnLst>
              <a:cxn ang="0">
                <a:pos x="connsiteX0" y="connsiteY0"/>
              </a:cxn>
              <a:cxn ang="0">
                <a:pos x="connsiteX1" y="connsiteY1"/>
              </a:cxn>
              <a:cxn ang="0">
                <a:pos x="connsiteX2" y="connsiteY2"/>
              </a:cxn>
              <a:cxn ang="0">
                <a:pos x="connsiteX3" y="connsiteY3"/>
              </a:cxn>
            </a:cxnLst>
            <a:rect l="l" t="t" r="r" b="b"/>
            <a:pathLst>
              <a:path w="2266950" h="1752600">
                <a:moveTo>
                  <a:pt x="0" y="0"/>
                </a:moveTo>
                <a:lnTo>
                  <a:pt x="2266950" y="0"/>
                </a:lnTo>
                <a:lnTo>
                  <a:pt x="2266950" y="1752600"/>
                </a:lnTo>
                <a:lnTo>
                  <a:pt x="0" y="1752600"/>
                </a:lnTo>
                <a:close/>
              </a:path>
            </a:pathLst>
          </a:custGeom>
        </p:spPr>
      </p:pic>
      <p:sp>
        <p:nvSpPr>
          <p:cNvPr id="12" name="矩形 11"/>
          <p:cNvSpPr/>
          <p:nvPr/>
        </p:nvSpPr>
        <p:spPr>
          <a:xfrm>
            <a:off x="0" y="4286250"/>
            <a:ext cx="12192000" cy="234315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314325" y="1"/>
            <a:ext cx="904875" cy="27001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8986" y="191363"/>
            <a:ext cx="615553" cy="2508766"/>
          </a:xfrm>
          <a:prstGeom prst="rect">
            <a:avLst/>
          </a:prstGeom>
        </p:spPr>
        <p:txBody>
          <a:bodyPr vert="eaVert" wrap="square">
            <a:spAutoFit/>
          </a:bodyPr>
          <a:lstStyle/>
          <a:p>
            <a:r>
              <a:rPr lang="zh-CN" altLang="en-US" sz="2800" spc="600" dirty="0">
                <a:solidFill>
                  <a:schemeClr val="bg1"/>
                </a:solidFill>
                <a:latin typeface="方正清刻本悦宋简体" pitchFamily="2" charset="-122"/>
                <a:ea typeface="方正清刻本悦宋简体" pitchFamily="2" charset="-122"/>
              </a:rPr>
              <a:t>Title</a:t>
            </a:r>
          </a:p>
        </p:txBody>
      </p:sp>
      <p:sp>
        <p:nvSpPr>
          <p:cNvPr id="6" name="矩形 5"/>
          <p:cNvSpPr/>
          <p:nvPr/>
        </p:nvSpPr>
        <p:spPr>
          <a:xfrm>
            <a:off x="1962150" y="4730786"/>
            <a:ext cx="1210588" cy="400110"/>
          </a:xfrm>
          <a:prstGeom prst="rect">
            <a:avLst/>
          </a:prstGeom>
        </p:spPr>
        <p:txBody>
          <a:bodyPr wrap="none">
            <a:spAutoFit/>
          </a:bodyPr>
          <a:lstStyle/>
          <a:p>
            <a:r>
              <a:rPr lang="zh-CN" altLang="en-US" sz="2000" dirty="0">
                <a:solidFill>
                  <a:schemeClr val="bg1"/>
                </a:solidFill>
                <a:latin typeface="方正清刻本悦宋简体" pitchFamily="2" charset="-122"/>
                <a:ea typeface="方正清刻本悦宋简体" pitchFamily="2" charset="-122"/>
              </a:rPr>
              <a:t>Add a title</a:t>
            </a:r>
          </a:p>
        </p:txBody>
      </p:sp>
      <p:sp>
        <p:nvSpPr>
          <p:cNvPr id="7" name="矩形 6"/>
          <p:cNvSpPr/>
          <p:nvPr/>
        </p:nvSpPr>
        <p:spPr>
          <a:xfrm>
            <a:off x="1962150" y="5290929"/>
            <a:ext cx="2481224" cy="613694"/>
          </a:xfrm>
          <a:prstGeom prst="rect">
            <a:avLst/>
          </a:prstGeom>
        </p:spPr>
        <p:txBody>
          <a:bodyPr wrap="square">
            <a:spAutoFit/>
          </a:bodyPr>
          <a:lstStyle/>
          <a:p>
            <a:pPr>
              <a:lnSpc>
                <a:spcPct val="150000"/>
              </a:lnSpc>
            </a:pPr>
            <a:r>
              <a:rPr lang="zh-CN" altLang="en-US" sz="1200" dirty="0">
                <a:solidFill>
                  <a:schemeClr val="bg1"/>
                </a:solidFill>
                <a:latin typeface="方正清刻本悦宋简体" pitchFamily="2" charset="-122"/>
                <a:ea typeface="方正清刻本悦宋简体" pitchFamily="2" charset="-122"/>
              </a:rPr>
              <a:t>Add your text here, and the words are concise around the subject.</a:t>
            </a:r>
          </a:p>
        </p:txBody>
      </p:sp>
      <p:sp>
        <p:nvSpPr>
          <p:cNvPr id="8" name="矩形 7"/>
          <p:cNvSpPr/>
          <p:nvPr/>
        </p:nvSpPr>
        <p:spPr>
          <a:xfrm>
            <a:off x="5048250" y="4730786"/>
            <a:ext cx="1210588" cy="400110"/>
          </a:xfrm>
          <a:prstGeom prst="rect">
            <a:avLst/>
          </a:prstGeom>
        </p:spPr>
        <p:txBody>
          <a:bodyPr wrap="none">
            <a:spAutoFit/>
          </a:bodyPr>
          <a:lstStyle/>
          <a:p>
            <a:r>
              <a:rPr lang="zh-CN" altLang="en-US" sz="2000" dirty="0">
                <a:solidFill>
                  <a:schemeClr val="bg1"/>
                </a:solidFill>
                <a:latin typeface="方正清刻本悦宋简体" pitchFamily="2" charset="-122"/>
                <a:ea typeface="方正清刻本悦宋简体" pitchFamily="2" charset="-122"/>
              </a:rPr>
              <a:t>Add a title</a:t>
            </a:r>
          </a:p>
        </p:txBody>
      </p:sp>
      <p:sp>
        <p:nvSpPr>
          <p:cNvPr id="9" name="矩形 8"/>
          <p:cNvSpPr/>
          <p:nvPr/>
        </p:nvSpPr>
        <p:spPr>
          <a:xfrm>
            <a:off x="5048250" y="5290929"/>
            <a:ext cx="2481224" cy="613694"/>
          </a:xfrm>
          <a:prstGeom prst="rect">
            <a:avLst/>
          </a:prstGeom>
        </p:spPr>
        <p:txBody>
          <a:bodyPr wrap="square">
            <a:spAutoFit/>
          </a:bodyPr>
          <a:lstStyle/>
          <a:p>
            <a:pPr>
              <a:lnSpc>
                <a:spcPct val="150000"/>
              </a:lnSpc>
            </a:pPr>
            <a:r>
              <a:rPr lang="zh-CN" altLang="en-US" sz="1200" dirty="0">
                <a:solidFill>
                  <a:schemeClr val="bg1"/>
                </a:solidFill>
                <a:latin typeface="方正清刻本悦宋简体" pitchFamily="2" charset="-122"/>
                <a:ea typeface="方正清刻本悦宋简体" pitchFamily="2" charset="-122"/>
              </a:rPr>
              <a:t>Add your text here, and the words are concise around the subject.</a:t>
            </a:r>
          </a:p>
        </p:txBody>
      </p:sp>
      <p:sp>
        <p:nvSpPr>
          <p:cNvPr id="10" name="矩形 9"/>
          <p:cNvSpPr/>
          <p:nvPr/>
        </p:nvSpPr>
        <p:spPr>
          <a:xfrm>
            <a:off x="8134350" y="4730786"/>
            <a:ext cx="1210588" cy="400110"/>
          </a:xfrm>
          <a:prstGeom prst="rect">
            <a:avLst/>
          </a:prstGeom>
        </p:spPr>
        <p:txBody>
          <a:bodyPr wrap="none">
            <a:spAutoFit/>
          </a:bodyPr>
          <a:lstStyle/>
          <a:p>
            <a:r>
              <a:rPr lang="zh-CN" altLang="en-US" sz="2000" dirty="0">
                <a:solidFill>
                  <a:schemeClr val="bg1"/>
                </a:solidFill>
                <a:latin typeface="方正清刻本悦宋简体" pitchFamily="2" charset="-122"/>
                <a:ea typeface="方正清刻本悦宋简体" pitchFamily="2" charset="-122"/>
              </a:rPr>
              <a:t>Add a title</a:t>
            </a:r>
          </a:p>
        </p:txBody>
      </p:sp>
      <p:sp>
        <p:nvSpPr>
          <p:cNvPr id="11" name="矩形 10"/>
          <p:cNvSpPr/>
          <p:nvPr/>
        </p:nvSpPr>
        <p:spPr>
          <a:xfrm>
            <a:off x="8134350" y="5290929"/>
            <a:ext cx="2481224" cy="613694"/>
          </a:xfrm>
          <a:prstGeom prst="rect">
            <a:avLst/>
          </a:prstGeom>
        </p:spPr>
        <p:txBody>
          <a:bodyPr wrap="square">
            <a:spAutoFit/>
          </a:bodyPr>
          <a:lstStyle/>
          <a:p>
            <a:pPr>
              <a:lnSpc>
                <a:spcPct val="150000"/>
              </a:lnSpc>
            </a:pPr>
            <a:r>
              <a:rPr lang="zh-CN" altLang="en-US" sz="1200" dirty="0">
                <a:solidFill>
                  <a:schemeClr val="bg1">
                    <a:lumMod val="95000"/>
                  </a:schemeClr>
                </a:solidFill>
                <a:latin typeface="方正清刻本悦宋简体" pitchFamily="2" charset="-122"/>
                <a:ea typeface="方正清刻本悦宋简体" pitchFamily="2" charset="-122"/>
              </a:rPr>
              <a:t>Add your text here, and the words are concise around the subject.</a:t>
            </a:r>
          </a:p>
        </p:txBody>
      </p:sp>
      <p:sp>
        <p:nvSpPr>
          <p:cNvPr id="18" name="矩形 17"/>
          <p:cNvSpPr/>
          <p:nvPr/>
        </p:nvSpPr>
        <p:spPr>
          <a:xfrm>
            <a:off x="2654439" y="3223760"/>
            <a:ext cx="1415772" cy="461665"/>
          </a:xfrm>
          <a:prstGeom prst="rect">
            <a:avLst/>
          </a:prstGeom>
        </p:spPr>
        <p:txBody>
          <a:bodyPr wrap="none">
            <a:spAutoFit/>
          </a:bodyPr>
          <a:lstStyle/>
          <a:p>
            <a:r>
              <a:rPr lang="zh-CN" altLang="en-US" sz="2400" dirty="0">
                <a:solidFill>
                  <a:srgbClr val="C00000"/>
                </a:solidFill>
                <a:latin typeface="方正清刻本悦宋简体" pitchFamily="2" charset="-122"/>
                <a:ea typeface="方正清刻本悦宋简体" pitchFamily="2" charset="-122"/>
              </a:rPr>
              <a:t>Add a title</a:t>
            </a:r>
          </a:p>
        </p:txBody>
      </p:sp>
      <p:sp>
        <p:nvSpPr>
          <p:cNvPr id="19" name="矩形 18"/>
          <p:cNvSpPr/>
          <p:nvPr/>
        </p:nvSpPr>
        <p:spPr>
          <a:xfrm>
            <a:off x="5892939" y="3223760"/>
            <a:ext cx="1415772" cy="461665"/>
          </a:xfrm>
          <a:prstGeom prst="rect">
            <a:avLst/>
          </a:prstGeom>
        </p:spPr>
        <p:txBody>
          <a:bodyPr wrap="none">
            <a:spAutoFit/>
          </a:bodyPr>
          <a:lstStyle/>
          <a:p>
            <a:r>
              <a:rPr lang="zh-CN" altLang="en-US" sz="2400" dirty="0">
                <a:solidFill>
                  <a:srgbClr val="C00000"/>
                </a:solidFill>
                <a:latin typeface="方正清刻本悦宋简体" pitchFamily="2" charset="-122"/>
                <a:ea typeface="方正清刻本悦宋简体" pitchFamily="2" charset="-122"/>
              </a:rPr>
              <a:t>Add a title</a:t>
            </a:r>
          </a:p>
        </p:txBody>
      </p:sp>
      <p:sp>
        <p:nvSpPr>
          <p:cNvPr id="20" name="矩形 19"/>
          <p:cNvSpPr/>
          <p:nvPr/>
        </p:nvSpPr>
        <p:spPr>
          <a:xfrm>
            <a:off x="8979039" y="3223760"/>
            <a:ext cx="1415772" cy="461665"/>
          </a:xfrm>
          <a:prstGeom prst="rect">
            <a:avLst/>
          </a:prstGeom>
        </p:spPr>
        <p:txBody>
          <a:bodyPr wrap="none">
            <a:spAutoFit/>
          </a:bodyPr>
          <a:lstStyle/>
          <a:p>
            <a:r>
              <a:rPr lang="zh-CN" altLang="en-US" sz="2400" dirty="0">
                <a:solidFill>
                  <a:srgbClr val="C00000"/>
                </a:solidFill>
                <a:latin typeface="方正清刻本悦宋简体" pitchFamily="2" charset="-122"/>
                <a:ea typeface="方正清刻本悦宋简体" pitchFamily="2" charset="-122"/>
              </a:rPr>
              <a:t>Add a title</a:t>
            </a:r>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4325" y="1"/>
            <a:ext cx="904875" cy="27001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8986" y="191363"/>
            <a:ext cx="615553" cy="2508766"/>
          </a:xfrm>
          <a:prstGeom prst="rect">
            <a:avLst/>
          </a:prstGeom>
        </p:spPr>
        <p:txBody>
          <a:bodyPr vert="eaVert" wrap="square">
            <a:spAutoFit/>
          </a:bodyPr>
          <a:lstStyle/>
          <a:p>
            <a:r>
              <a:rPr lang="zh-CN" altLang="en-US" sz="2800" spc="600" dirty="0">
                <a:solidFill>
                  <a:schemeClr val="bg1"/>
                </a:solidFill>
                <a:latin typeface="方正清刻本悦宋简体" pitchFamily="2" charset="-122"/>
                <a:ea typeface="方正清刻本悦宋简体" pitchFamily="2" charset="-122"/>
              </a:rPr>
              <a:t>Title</a:t>
            </a:r>
          </a:p>
        </p:txBody>
      </p:sp>
      <p:sp>
        <p:nvSpPr>
          <p:cNvPr id="17" name="矩形 16"/>
          <p:cNvSpPr/>
          <p:nvPr/>
        </p:nvSpPr>
        <p:spPr>
          <a:xfrm>
            <a:off x="3516213" y="2252990"/>
            <a:ext cx="553998" cy="1323439"/>
          </a:xfrm>
          <a:prstGeom prst="rect">
            <a:avLst/>
          </a:prstGeom>
        </p:spPr>
        <p:txBody>
          <a:bodyPr vert="eaVert" wrap="none">
            <a:spAutoFit/>
          </a:bodyPr>
          <a:lstStyle/>
          <a:p>
            <a:r>
              <a:rPr lang="zh-CN" altLang="en-US" sz="2400" dirty="0">
                <a:solidFill>
                  <a:srgbClr val="C00000"/>
                </a:solidFill>
                <a:latin typeface="方正清刻本悦宋简体" pitchFamily="2" charset="-122"/>
                <a:ea typeface="方正清刻本悦宋简体" pitchFamily="2" charset="-122"/>
              </a:rPr>
              <a:t>Add a title</a:t>
            </a:r>
          </a:p>
        </p:txBody>
      </p:sp>
      <p:sp>
        <p:nvSpPr>
          <p:cNvPr id="21" name="矩形 20"/>
          <p:cNvSpPr/>
          <p:nvPr/>
        </p:nvSpPr>
        <p:spPr>
          <a:xfrm>
            <a:off x="4347210" y="2226365"/>
            <a:ext cx="461665" cy="3545785"/>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cxnSp>
        <p:nvCxnSpPr>
          <p:cNvPr id="3" name="直接连接符 2"/>
          <p:cNvCxnSpPr/>
          <p:nvPr/>
        </p:nvCxnSpPr>
        <p:spPr>
          <a:xfrm>
            <a:off x="3325713" y="0"/>
            <a:ext cx="0" cy="357642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6697563" y="2252990"/>
            <a:ext cx="553998" cy="1323439"/>
          </a:xfrm>
          <a:prstGeom prst="rect">
            <a:avLst/>
          </a:prstGeom>
        </p:spPr>
        <p:txBody>
          <a:bodyPr vert="eaVert" wrap="none">
            <a:spAutoFit/>
          </a:bodyPr>
          <a:lstStyle/>
          <a:p>
            <a:r>
              <a:rPr lang="zh-CN" altLang="en-US" sz="2400" dirty="0">
                <a:solidFill>
                  <a:srgbClr val="C00000"/>
                </a:solidFill>
                <a:latin typeface="方正清刻本悦宋简体" pitchFamily="2" charset="-122"/>
                <a:ea typeface="方正清刻本悦宋简体" pitchFamily="2" charset="-122"/>
              </a:rPr>
              <a:t>Add a title</a:t>
            </a:r>
          </a:p>
        </p:txBody>
      </p:sp>
      <p:sp>
        <p:nvSpPr>
          <p:cNvPr id="23" name="矩形 22"/>
          <p:cNvSpPr/>
          <p:nvPr/>
        </p:nvSpPr>
        <p:spPr>
          <a:xfrm>
            <a:off x="7528560" y="2226365"/>
            <a:ext cx="461665" cy="3545785"/>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cxnSp>
        <p:nvCxnSpPr>
          <p:cNvPr id="24" name="直接连接符 23"/>
          <p:cNvCxnSpPr/>
          <p:nvPr/>
        </p:nvCxnSpPr>
        <p:spPr>
          <a:xfrm>
            <a:off x="6507063" y="0"/>
            <a:ext cx="0" cy="357642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9878913" y="2252990"/>
            <a:ext cx="553998" cy="1323439"/>
          </a:xfrm>
          <a:prstGeom prst="rect">
            <a:avLst/>
          </a:prstGeom>
        </p:spPr>
        <p:txBody>
          <a:bodyPr vert="eaVert" wrap="none">
            <a:spAutoFit/>
          </a:bodyPr>
          <a:lstStyle/>
          <a:p>
            <a:r>
              <a:rPr lang="zh-CN" altLang="en-US" sz="2400" dirty="0">
                <a:solidFill>
                  <a:srgbClr val="C00000"/>
                </a:solidFill>
                <a:latin typeface="方正清刻本悦宋简体" pitchFamily="2" charset="-122"/>
                <a:ea typeface="方正清刻本悦宋简体" pitchFamily="2" charset="-122"/>
              </a:rPr>
              <a:t>Add a title</a:t>
            </a:r>
          </a:p>
        </p:txBody>
      </p:sp>
      <p:sp>
        <p:nvSpPr>
          <p:cNvPr id="26" name="矩形 25"/>
          <p:cNvSpPr/>
          <p:nvPr/>
        </p:nvSpPr>
        <p:spPr>
          <a:xfrm>
            <a:off x="10709910" y="2226365"/>
            <a:ext cx="461665" cy="3545785"/>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cxnSp>
        <p:nvCxnSpPr>
          <p:cNvPr id="27" name="直接连接符 26"/>
          <p:cNvCxnSpPr/>
          <p:nvPr/>
        </p:nvCxnSpPr>
        <p:spPr>
          <a:xfrm>
            <a:off x="9688413" y="0"/>
            <a:ext cx="0" cy="357642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l="3361" r="82933" b="74444"/>
          <a:stretch>
            <a:fillRect/>
          </a:stretch>
        </p:blipFill>
        <p:spPr>
          <a:xfrm>
            <a:off x="2311137" y="2700129"/>
            <a:ext cx="1205076" cy="1752600"/>
          </a:xfrm>
          <a:prstGeom prst="rect">
            <a:avLst/>
          </a:prstGeom>
        </p:spPr>
      </p:pic>
      <p:pic>
        <p:nvPicPr>
          <p:cNvPr id="20" name="图片 19"/>
          <p:cNvPicPr>
            <a:picLocks noChangeAspect="1"/>
          </p:cNvPicPr>
          <p:nvPr/>
        </p:nvPicPr>
        <p:blipFill rotWithShape="1">
          <a:blip r:embed="rId3">
            <a:extLst>
              <a:ext uri="{28A0092B-C50C-407E-A947-70E740481C1C}">
                <a14:useLocalDpi xmlns:a14="http://schemas.microsoft.com/office/drawing/2010/main" val="0"/>
              </a:ext>
            </a:extLst>
          </a:blip>
          <a:srcRect l="3361" r="82933" b="74444"/>
          <a:stretch>
            <a:fillRect/>
          </a:stretch>
        </p:blipFill>
        <p:spPr>
          <a:xfrm>
            <a:off x="5492486" y="2700129"/>
            <a:ext cx="1205076" cy="1752600"/>
          </a:xfrm>
          <a:prstGeom prst="rect">
            <a:avLst/>
          </a:prstGeom>
        </p:spPr>
      </p:pic>
      <p:pic>
        <p:nvPicPr>
          <p:cNvPr id="28" name="图片 27"/>
          <p:cNvPicPr>
            <a:picLocks noChangeAspect="1"/>
          </p:cNvPicPr>
          <p:nvPr/>
        </p:nvPicPr>
        <p:blipFill rotWithShape="1">
          <a:blip r:embed="rId3">
            <a:extLst>
              <a:ext uri="{28A0092B-C50C-407E-A947-70E740481C1C}">
                <a14:useLocalDpi xmlns:a14="http://schemas.microsoft.com/office/drawing/2010/main" val="0"/>
              </a:ext>
            </a:extLst>
          </a:blip>
          <a:srcRect l="3361" r="82933" b="74444"/>
          <a:stretch>
            <a:fillRect/>
          </a:stretch>
        </p:blipFill>
        <p:spPr>
          <a:xfrm>
            <a:off x="8673835" y="2700129"/>
            <a:ext cx="1205076" cy="1752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p:bldP spid="23"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4325" y="1"/>
            <a:ext cx="904875" cy="27001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8986" y="191363"/>
            <a:ext cx="615553" cy="2508766"/>
          </a:xfrm>
          <a:prstGeom prst="rect">
            <a:avLst/>
          </a:prstGeom>
        </p:spPr>
        <p:txBody>
          <a:bodyPr vert="eaVert" wrap="square">
            <a:spAutoFit/>
          </a:bodyPr>
          <a:lstStyle/>
          <a:p>
            <a:r>
              <a:rPr lang="zh-CN" altLang="en-US" sz="2800" spc="600" dirty="0">
                <a:solidFill>
                  <a:schemeClr val="bg1"/>
                </a:solidFill>
                <a:latin typeface="方正清刻本悦宋简体" pitchFamily="2" charset="-122"/>
                <a:ea typeface="方正清刻本悦宋简体" pitchFamily="2" charset="-122"/>
              </a:rPr>
              <a:t>Title</a:t>
            </a:r>
          </a:p>
        </p:txBody>
      </p:sp>
      <p:sp>
        <p:nvSpPr>
          <p:cNvPr id="2" name="矩形 1"/>
          <p:cNvSpPr/>
          <p:nvPr/>
        </p:nvSpPr>
        <p:spPr>
          <a:xfrm>
            <a:off x="5276850" y="1104900"/>
            <a:ext cx="2324100" cy="50101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349181" y="1260825"/>
            <a:ext cx="2179439" cy="46982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8385274" y="1104900"/>
            <a:ext cx="3075087" cy="1075359"/>
            <a:chOff x="8385274" y="1104900"/>
            <a:chExt cx="3075087" cy="1075359"/>
          </a:xfrm>
        </p:grpSpPr>
        <p:sp>
          <p:nvSpPr>
            <p:cNvPr id="15" name="矩形 14"/>
            <p:cNvSpPr/>
            <p:nvPr/>
          </p:nvSpPr>
          <p:spPr>
            <a:xfrm>
              <a:off x="8385274" y="1104900"/>
              <a:ext cx="1415772" cy="461665"/>
            </a:xfrm>
            <a:prstGeom prst="rect">
              <a:avLst/>
            </a:prstGeom>
          </p:spPr>
          <p:txBody>
            <a:bodyPr vert="horz" wrap="none">
              <a:spAutoFit/>
            </a:bodyPr>
            <a:lstStyle/>
            <a:p>
              <a:r>
                <a:rPr lang="zh-CN" altLang="en-US" sz="2400" dirty="0">
                  <a:solidFill>
                    <a:schemeClr val="bg2">
                      <a:lumMod val="25000"/>
                    </a:schemeClr>
                  </a:solidFill>
                  <a:latin typeface="方正清刻本悦宋简体" pitchFamily="2" charset="-122"/>
                  <a:ea typeface="方正清刻本悦宋简体" pitchFamily="2" charset="-122"/>
                </a:rPr>
                <a:t>Add a title</a:t>
              </a:r>
            </a:p>
          </p:txBody>
        </p:sp>
        <p:sp>
          <p:nvSpPr>
            <p:cNvPr id="16" name="矩形 15"/>
            <p:cNvSpPr/>
            <p:nvPr/>
          </p:nvSpPr>
          <p:spPr>
            <a:xfrm>
              <a:off x="8385274" y="1566565"/>
              <a:ext cx="3075087" cy="613694"/>
            </a:xfrm>
            <a:prstGeom prst="rect">
              <a:avLst/>
            </a:prstGeom>
          </p:spPr>
          <p:txBody>
            <a:bodyPr vert="horz"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grpSp>
      <p:sp>
        <p:nvSpPr>
          <p:cNvPr id="18" name="矩形 17"/>
          <p:cNvSpPr/>
          <p:nvPr/>
        </p:nvSpPr>
        <p:spPr>
          <a:xfrm>
            <a:off x="3423672" y="1104900"/>
            <a:ext cx="1415772" cy="461665"/>
          </a:xfrm>
          <a:prstGeom prst="rect">
            <a:avLst/>
          </a:prstGeom>
        </p:spPr>
        <p:txBody>
          <a:bodyPr vert="horz" wrap="none">
            <a:spAutoFit/>
          </a:bodyPr>
          <a:lstStyle/>
          <a:p>
            <a:pPr algn="r"/>
            <a:r>
              <a:rPr lang="zh-CN" altLang="en-US" sz="2400" dirty="0">
                <a:solidFill>
                  <a:schemeClr val="bg2">
                    <a:lumMod val="25000"/>
                  </a:schemeClr>
                </a:solidFill>
                <a:latin typeface="方正清刻本悦宋简体" pitchFamily="2" charset="-122"/>
                <a:ea typeface="方正清刻本悦宋简体" pitchFamily="2" charset="-122"/>
              </a:rPr>
              <a:t>Add a title</a:t>
            </a:r>
          </a:p>
        </p:txBody>
      </p:sp>
      <p:sp>
        <p:nvSpPr>
          <p:cNvPr id="19" name="矩形 18"/>
          <p:cNvSpPr/>
          <p:nvPr/>
        </p:nvSpPr>
        <p:spPr>
          <a:xfrm>
            <a:off x="1764357" y="1566565"/>
            <a:ext cx="3075087" cy="613694"/>
          </a:xfrm>
          <a:prstGeom prst="rect">
            <a:avLst/>
          </a:prstGeom>
        </p:spPr>
        <p:txBody>
          <a:bodyPr vert="horz"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grpSp>
        <p:nvGrpSpPr>
          <p:cNvPr id="10" name="组合 9"/>
          <p:cNvGrpSpPr/>
          <p:nvPr/>
        </p:nvGrpSpPr>
        <p:grpSpPr>
          <a:xfrm>
            <a:off x="8385274" y="4730054"/>
            <a:ext cx="3075087" cy="1075359"/>
            <a:chOff x="8385274" y="4730054"/>
            <a:chExt cx="3075087" cy="1075359"/>
          </a:xfrm>
        </p:grpSpPr>
        <p:sp>
          <p:nvSpPr>
            <p:cNvPr id="20" name="矩形 19"/>
            <p:cNvSpPr/>
            <p:nvPr/>
          </p:nvSpPr>
          <p:spPr>
            <a:xfrm>
              <a:off x="8385274" y="4730054"/>
              <a:ext cx="1415772" cy="461665"/>
            </a:xfrm>
            <a:prstGeom prst="rect">
              <a:avLst/>
            </a:prstGeom>
          </p:spPr>
          <p:txBody>
            <a:bodyPr vert="horz" wrap="none">
              <a:spAutoFit/>
            </a:bodyPr>
            <a:lstStyle/>
            <a:p>
              <a:r>
                <a:rPr lang="zh-CN" altLang="en-US" sz="2400" dirty="0">
                  <a:solidFill>
                    <a:schemeClr val="bg2">
                      <a:lumMod val="25000"/>
                    </a:schemeClr>
                  </a:solidFill>
                  <a:latin typeface="方正清刻本悦宋简体" pitchFamily="2" charset="-122"/>
                  <a:ea typeface="方正清刻本悦宋简体" pitchFamily="2" charset="-122"/>
                </a:rPr>
                <a:t>Add a title</a:t>
              </a:r>
            </a:p>
          </p:txBody>
        </p:sp>
        <p:sp>
          <p:nvSpPr>
            <p:cNvPr id="28" name="矩形 27"/>
            <p:cNvSpPr/>
            <p:nvPr/>
          </p:nvSpPr>
          <p:spPr>
            <a:xfrm>
              <a:off x="8385274" y="5191719"/>
              <a:ext cx="3075087" cy="613694"/>
            </a:xfrm>
            <a:prstGeom prst="rect">
              <a:avLst/>
            </a:prstGeom>
          </p:spPr>
          <p:txBody>
            <a:bodyPr vert="horz"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grpSp>
      <p:grpSp>
        <p:nvGrpSpPr>
          <p:cNvPr id="9" name="组合 8"/>
          <p:cNvGrpSpPr/>
          <p:nvPr/>
        </p:nvGrpSpPr>
        <p:grpSpPr>
          <a:xfrm>
            <a:off x="1764357" y="4730054"/>
            <a:ext cx="3075087" cy="1075359"/>
            <a:chOff x="1764357" y="4730054"/>
            <a:chExt cx="3075087" cy="1075359"/>
          </a:xfrm>
        </p:grpSpPr>
        <p:sp>
          <p:nvSpPr>
            <p:cNvPr id="29" name="矩形 28"/>
            <p:cNvSpPr/>
            <p:nvPr/>
          </p:nvSpPr>
          <p:spPr>
            <a:xfrm>
              <a:off x="3423672" y="4730054"/>
              <a:ext cx="1415772" cy="461665"/>
            </a:xfrm>
            <a:prstGeom prst="rect">
              <a:avLst/>
            </a:prstGeom>
          </p:spPr>
          <p:txBody>
            <a:bodyPr vert="horz" wrap="none">
              <a:spAutoFit/>
            </a:bodyPr>
            <a:lstStyle/>
            <a:p>
              <a:pPr algn="r"/>
              <a:r>
                <a:rPr lang="zh-CN" altLang="en-US" sz="2400" dirty="0">
                  <a:solidFill>
                    <a:schemeClr val="bg2">
                      <a:lumMod val="25000"/>
                    </a:schemeClr>
                  </a:solidFill>
                  <a:latin typeface="方正清刻本悦宋简体" pitchFamily="2" charset="-122"/>
                  <a:ea typeface="方正清刻本悦宋简体" pitchFamily="2" charset="-122"/>
                </a:rPr>
                <a:t>Add a title</a:t>
              </a:r>
            </a:p>
          </p:txBody>
        </p:sp>
        <p:sp>
          <p:nvSpPr>
            <p:cNvPr id="30" name="矩形 29"/>
            <p:cNvSpPr/>
            <p:nvPr/>
          </p:nvSpPr>
          <p:spPr>
            <a:xfrm>
              <a:off x="1764357" y="5191719"/>
              <a:ext cx="3075087" cy="613694"/>
            </a:xfrm>
            <a:prstGeom prst="rect">
              <a:avLst/>
            </a:prstGeom>
          </p:spPr>
          <p:txBody>
            <a:bodyPr vert="horz"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grpSp>
      <p:sp>
        <p:nvSpPr>
          <p:cNvPr id="6" name="矩形 5"/>
          <p:cNvSpPr/>
          <p:nvPr/>
        </p:nvSpPr>
        <p:spPr>
          <a:xfrm>
            <a:off x="5421511" y="2526080"/>
            <a:ext cx="1415772" cy="584775"/>
          </a:xfrm>
          <a:prstGeom prst="rect">
            <a:avLst/>
          </a:prstGeom>
        </p:spPr>
        <p:txBody>
          <a:bodyPr wrap="none">
            <a:spAutoFit/>
          </a:bodyPr>
          <a:lstStyle/>
          <a:p>
            <a:r>
              <a:rPr lang="zh-CN" altLang="en-US" sz="3200" dirty="0">
                <a:solidFill>
                  <a:srgbClr val="C00000"/>
                </a:solidFill>
                <a:latin typeface="方正清刻本悦宋简体" pitchFamily="2" charset="-122"/>
                <a:ea typeface="方正清刻本悦宋简体" pitchFamily="2" charset="-122"/>
              </a:rPr>
              <a:t>Keywords</a:t>
            </a:r>
            <a:endParaRPr lang="zh-CN" altLang="en-US" sz="3200" dirty="0">
              <a:solidFill>
                <a:srgbClr val="C00000"/>
              </a:solidFill>
            </a:endParaRPr>
          </a:p>
        </p:txBody>
      </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67747"/>
          <a:stretch>
            <a:fillRect/>
          </a:stretch>
        </p:blipFill>
        <p:spPr>
          <a:xfrm>
            <a:off x="5610224" y="4960886"/>
            <a:ext cx="1657350" cy="1418800"/>
          </a:xfrm>
          <a:prstGeom prst="rect">
            <a:avLst/>
          </a:prstGeom>
        </p:spPr>
      </p:pic>
      <p:sp>
        <p:nvSpPr>
          <p:cNvPr id="8" name="矩形 7"/>
          <p:cNvSpPr/>
          <p:nvPr/>
        </p:nvSpPr>
        <p:spPr>
          <a:xfrm>
            <a:off x="5713929" y="3433030"/>
            <a:ext cx="1569660" cy="1418799"/>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a:t>
            </a:r>
            <a:endParaRPr lang="zh-CN" altLang="en-US" sz="1200" dirty="0">
              <a:latin typeface="方正清刻本悦宋简体" pitchFamily="2" charset="-122"/>
              <a:ea typeface="方正清刻本悦宋简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rcRect t="72943"/>
          <a:stretch>
            <a:fillRect/>
          </a:stretch>
        </p:blipFill>
        <p:spPr>
          <a:xfrm>
            <a:off x="0" y="0"/>
            <a:ext cx="12192000" cy="4395019"/>
          </a:xfrm>
          <a:custGeom>
            <a:avLst/>
            <a:gdLst>
              <a:gd name="connsiteX0" fmla="*/ 0 w 12192000"/>
              <a:gd name="connsiteY0" fmla="*/ 0 h 4395019"/>
              <a:gd name="connsiteX1" fmla="*/ 12192000 w 12192000"/>
              <a:gd name="connsiteY1" fmla="*/ 0 h 4395019"/>
              <a:gd name="connsiteX2" fmla="*/ 12192000 w 12192000"/>
              <a:gd name="connsiteY2" fmla="*/ 4395019 h 4395019"/>
              <a:gd name="connsiteX3" fmla="*/ 0 w 12192000"/>
              <a:gd name="connsiteY3" fmla="*/ 4395019 h 4395019"/>
            </a:gdLst>
            <a:ahLst/>
            <a:cxnLst>
              <a:cxn ang="0">
                <a:pos x="connsiteX0" y="connsiteY0"/>
              </a:cxn>
              <a:cxn ang="0">
                <a:pos x="connsiteX1" y="connsiteY1"/>
              </a:cxn>
              <a:cxn ang="0">
                <a:pos x="connsiteX2" y="connsiteY2"/>
              </a:cxn>
              <a:cxn ang="0">
                <a:pos x="connsiteX3" y="connsiteY3"/>
              </a:cxn>
            </a:cxnLst>
            <a:rect l="l" t="t" r="r" b="b"/>
            <a:pathLst>
              <a:path w="12192000" h="4395019">
                <a:moveTo>
                  <a:pt x="0" y="0"/>
                </a:moveTo>
                <a:lnTo>
                  <a:pt x="12192000" y="0"/>
                </a:lnTo>
                <a:lnTo>
                  <a:pt x="12192000" y="4395019"/>
                </a:lnTo>
                <a:lnTo>
                  <a:pt x="0" y="4395019"/>
                </a:lnTo>
                <a:close/>
              </a:path>
            </a:pathLst>
          </a:custGeom>
        </p:spPr>
      </p:pic>
      <p:sp>
        <p:nvSpPr>
          <p:cNvPr id="4" name="矩形 3"/>
          <p:cNvSpPr/>
          <p:nvPr/>
        </p:nvSpPr>
        <p:spPr>
          <a:xfrm>
            <a:off x="314325" y="1"/>
            <a:ext cx="904875" cy="270012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8986" y="191363"/>
            <a:ext cx="615553" cy="2508766"/>
          </a:xfrm>
          <a:prstGeom prst="rect">
            <a:avLst/>
          </a:prstGeom>
        </p:spPr>
        <p:txBody>
          <a:bodyPr vert="eaVert" wrap="square">
            <a:spAutoFit/>
          </a:bodyPr>
          <a:lstStyle/>
          <a:p>
            <a:r>
              <a:rPr lang="zh-CN" altLang="en-US" sz="2800" spc="600" dirty="0">
                <a:solidFill>
                  <a:schemeClr val="bg1"/>
                </a:solidFill>
                <a:latin typeface="方正清刻本悦宋简体" pitchFamily="2" charset="-122"/>
                <a:ea typeface="方正清刻本悦宋简体" pitchFamily="2" charset="-122"/>
              </a:rPr>
              <a:t>Title</a:t>
            </a:r>
          </a:p>
        </p:txBody>
      </p:sp>
      <p:sp>
        <p:nvSpPr>
          <p:cNvPr id="21" name="矩形 20"/>
          <p:cNvSpPr/>
          <p:nvPr/>
        </p:nvSpPr>
        <p:spPr>
          <a:xfrm>
            <a:off x="3813750" y="4879366"/>
            <a:ext cx="1846659" cy="1554007"/>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sp>
        <p:nvSpPr>
          <p:cNvPr id="22" name="矩形 21"/>
          <p:cNvSpPr/>
          <p:nvPr/>
        </p:nvSpPr>
        <p:spPr>
          <a:xfrm>
            <a:off x="9506628" y="4879366"/>
            <a:ext cx="1846659" cy="1554007"/>
          </a:xfrm>
          <a:prstGeom prst="rect">
            <a:avLst/>
          </a:prstGeom>
        </p:spPr>
        <p:txBody>
          <a:bodyPr vert="eaVert" wrap="square">
            <a:spAutoFit/>
          </a:bodyPr>
          <a:lstStyle/>
          <a:p>
            <a:pPr>
              <a:lnSpc>
                <a:spcPct val="150000"/>
              </a:lnSpc>
            </a:pPr>
            <a:r>
              <a:rPr lang="zh-CN" altLang="en-US" sz="1200" dirty="0">
                <a:solidFill>
                  <a:srgbClr val="333333"/>
                </a:solidFill>
                <a:latin typeface="方正清刻本悦宋简体" pitchFamily="2" charset="-122"/>
                <a:ea typeface="方正清刻本悦宋简体" pitchFamily="2" charset="-122"/>
              </a:rPr>
              <a:t>Add your text here, and the words are concise around the subject. Add your text here, and the words are concise around the subject.</a:t>
            </a:r>
            <a:endParaRPr lang="zh-CN" altLang="en-US" sz="1200" dirty="0">
              <a:latin typeface="方正清刻本悦宋简体" pitchFamily="2" charset="-122"/>
              <a:ea typeface="方正清刻本悦宋简体" pitchFamily="2" charset="-122"/>
            </a:endParaRPr>
          </a:p>
          <a:p>
            <a:pPr>
              <a:lnSpc>
                <a:spcPct val="150000"/>
              </a:lnSpc>
            </a:pPr>
            <a:endParaRPr lang="zh-CN" altLang="en-US" sz="1200" dirty="0">
              <a:latin typeface="方正清刻本悦宋简体" pitchFamily="2" charset="-122"/>
              <a:ea typeface="方正清刻本悦宋简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1000"/>
                                        <p:tgtEl>
                                          <p:spTgt spid="22"/>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right)">
                                      <p:cBhvr>
                                        <p:cTn id="1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1412</Words>
  <Application>Microsoft Office PowerPoint</Application>
  <PresentationFormat>宽屏</PresentationFormat>
  <Paragraphs>177</Paragraphs>
  <Slides>25</Slides>
  <Notes>25</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25</vt:i4>
      </vt:variant>
    </vt:vector>
  </HeadingPairs>
  <TitlesOfParts>
    <vt:vector size="33" baseType="lpstr">
      <vt:lpstr>等线</vt:lpstr>
      <vt:lpstr>等线 Light</vt:lpstr>
      <vt:lpstr>方正清刻本悦宋简体</vt:lpstr>
      <vt:lpstr>微软雅黑</vt:lpstr>
      <vt:lpstr>Arial</vt:lpstr>
      <vt:lpstr>Calibri</vt:lpstr>
      <vt:lpstr>Tahoma</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www.freeppt7.com</dc:subject>
  <dc:creator>www.freeppt7.com</dc:creator>
  <cp:keywords>https:/www.freeppt7.com</cp:keywords>
  <dc:description>https://www.freeppt7.com</dc:description>
  <cp:lastModifiedBy>宇 之灵</cp:lastModifiedBy>
  <cp:revision>163</cp:revision>
  <dcterms:created xsi:type="dcterms:W3CDTF">2017-07-29T06:41:00Z</dcterms:created>
  <dcterms:modified xsi:type="dcterms:W3CDTF">2020-01-08T02:12:14Z</dcterms:modified>
  <cp:category>www.freeppt7.com</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2052-10.8.0.5391</vt:lpwstr>
  </property>
</Properties>
</file>