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3399FF"/>
    <a:srgbClr val="EAEAEA"/>
    <a:srgbClr val="FF6600"/>
    <a:srgbClr val="DDDDDD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Objects="1">
      <p:cViewPr varScale="1">
        <p:scale>
          <a:sx n="81" d="100"/>
          <a:sy n="81" d="100"/>
        </p:scale>
        <p:origin x="1498" y="67"/>
      </p:cViewPr>
      <p:guideLst>
        <p:guide orient="horz" pos="21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B4BB46-D901-4596-830B-68638EB3733D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B8E7035-0C2D-44B9-8CEA-94BC4A6D0F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5AB9BA2-316F-427D-B336-FDFD8584FC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FAD818B-4653-4C8E-B925-F606BA75BF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AE3D9DF-ED64-45B0-8C90-81ECFBA040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CD2783C-93E0-4291-9A48-E0FF205CD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fld id="{414B0517-7B58-4C82-BCEB-49EA6732EC38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121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35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6373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520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4643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121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778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692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536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20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B174F9-C47F-4923-889D-3818B6D5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-19050"/>
            <a:ext cx="9172575" cy="68770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White city and roads background vector (4)">
            <a:extLst>
              <a:ext uri="{FF2B5EF4-FFF2-40B4-BE49-F238E27FC236}">
                <a16:creationId xmlns:a16="http://schemas.microsoft.com/office/drawing/2014/main" id="{4B644132-6FCE-4B51-B2C0-CBA08E8A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14425"/>
            <a:ext cx="73183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>
            <a:extLst>
              <a:ext uri="{FF2B5EF4-FFF2-40B4-BE49-F238E27FC236}">
                <a16:creationId xmlns:a16="http://schemas.microsoft.com/office/drawing/2014/main" id="{1E532A8A-6B72-4730-A856-D2CD43AD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3438525"/>
            <a:ext cx="9177338" cy="773113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1">
                <a:gamma/>
                <a:shade val="60000"/>
                <a:invGamma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ADBE968F-FB32-4367-8DD4-1665585B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3549650"/>
            <a:ext cx="5314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</a:t>
            </a:r>
            <a:r>
              <a:rPr lang="en-US" altLang="zh-CN" sz="28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49" name="Group 5">
            <a:extLst>
              <a:ext uri="{FF2B5EF4-FFF2-40B4-BE49-F238E27FC236}">
                <a16:creationId xmlns:a16="http://schemas.microsoft.com/office/drawing/2014/main" id="{4AC129B0-8475-4DCE-88F8-116153E93F79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2924175"/>
            <a:ext cx="1770062" cy="576263"/>
            <a:chOff x="0" y="0"/>
            <a:chExt cx="2445" cy="906"/>
          </a:xfrm>
        </p:grpSpPr>
        <p:sp>
          <p:nvSpPr>
            <p:cNvPr id="3077" name="AutoShape 6">
              <a:extLst>
                <a:ext uri="{FF2B5EF4-FFF2-40B4-BE49-F238E27FC236}">
                  <a16:creationId xmlns:a16="http://schemas.microsoft.com/office/drawing/2014/main" id="{156714E1-B6BA-4D88-B57F-2A1111B8C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0"/>
              <a:ext cx="2333" cy="907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78" name="Text Box 7">
              <a:extLst>
                <a:ext uri="{FF2B5EF4-FFF2-40B4-BE49-F238E27FC236}">
                  <a16:creationId xmlns:a16="http://schemas.microsoft.com/office/drawing/2014/main" id="{2E5461ED-08A8-4E25-9C03-E687CC093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62"/>
              <a:ext cx="23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500" b="1" dirty="0">
                  <a:solidFill>
                    <a:schemeClr val="bg1"/>
                  </a:solidFill>
                  <a:latin typeface="Microsoft New Tai Lue" panose="020B0502040204020203" pitchFamily="34" charset="0"/>
                  <a:ea typeface="造字工房悦黑 G0v1 纤细体" charset="-122"/>
                  <a:sym typeface="Arial" panose="020B0604020202020204" pitchFamily="34" charset="0"/>
                </a:rPr>
                <a:t>LOGO</a:t>
              </a:r>
              <a:endParaRPr lang="zh-CN" altLang="en-US" sz="2500" b="1" dirty="0">
                <a:solidFill>
                  <a:schemeClr val="bg1"/>
                </a:solidFill>
                <a:latin typeface="Microsoft New Tai Lue" panose="020B0502040204020203" pitchFamily="34" charset="0"/>
                <a:ea typeface="造字工房悦黑 G0v1 纤细体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79" name="Picture 15" descr="White city and roads background vector (3)_复制">
            <a:extLst>
              <a:ext uri="{FF2B5EF4-FFF2-40B4-BE49-F238E27FC236}">
                <a16:creationId xmlns:a16="http://schemas.microsoft.com/office/drawing/2014/main" id="{CF69758C-E06B-435F-BDB7-40B92570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441575"/>
            <a:ext cx="35226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0" name="Group 16">
            <a:extLst>
              <a:ext uri="{FF2B5EF4-FFF2-40B4-BE49-F238E27FC236}">
                <a16:creationId xmlns:a16="http://schemas.microsoft.com/office/drawing/2014/main" id="{B6E51EF9-AED9-41A1-BE9B-09CBB76ED5E3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4281488"/>
            <a:ext cx="5111750" cy="515937"/>
            <a:chOff x="0" y="0"/>
            <a:chExt cx="8051" cy="813"/>
          </a:xfrm>
        </p:grpSpPr>
        <p:sp>
          <p:nvSpPr>
            <p:cNvPr id="6161" name="Rectangle 17">
              <a:extLst>
                <a:ext uri="{FF2B5EF4-FFF2-40B4-BE49-F238E27FC236}">
                  <a16:creationId xmlns:a16="http://schemas.microsoft.com/office/drawing/2014/main" id="{06E9DEE1-36A3-4A22-B9AB-D209525BC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0"/>
              <a:ext cx="6743" cy="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https://www.freeppt7.com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2" name="Rectangle 19">
              <a:extLst>
                <a:ext uri="{FF2B5EF4-FFF2-40B4-BE49-F238E27FC236}">
                  <a16:creationId xmlns:a16="http://schemas.microsoft.com/office/drawing/2014/main" id="{889DAEE2-ABAC-4216-AD0D-C59E19B3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97" cy="810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dist="35921" dir="2700000" algn="ctr" rotWithShape="0">
                <a:srgbClr val="8C8C8C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64" name="AutoShape 20">
              <a:extLst>
                <a:ext uri="{FF2B5EF4-FFF2-40B4-BE49-F238E27FC236}">
                  <a16:creationId xmlns:a16="http://schemas.microsoft.com/office/drawing/2014/main" id="{B28FA9F5-86F1-45D3-9A33-959864882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68"/>
              <a:ext cx="680" cy="74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folHlink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">
            <a:extLst>
              <a:ext uri="{FF2B5EF4-FFF2-40B4-BE49-F238E27FC236}">
                <a16:creationId xmlns:a16="http://schemas.microsoft.com/office/drawing/2014/main" id="{B2ECE724-64A5-4CF5-94A2-34E3DCCE9A7E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188913"/>
            <a:ext cx="1771650" cy="576262"/>
            <a:chOff x="0" y="0"/>
            <a:chExt cx="2445" cy="906"/>
          </a:xfrm>
        </p:grpSpPr>
        <p:sp>
          <p:nvSpPr>
            <p:cNvPr id="4098" name="AutoShape 3">
              <a:extLst>
                <a:ext uri="{FF2B5EF4-FFF2-40B4-BE49-F238E27FC236}">
                  <a16:creationId xmlns:a16="http://schemas.microsoft.com/office/drawing/2014/main" id="{CE09E0F6-B947-49E0-9E43-FD8C92BEE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0"/>
              <a:ext cx="2333" cy="907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rgbClr val="FF660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99" name="Text Box 4">
              <a:extLst>
                <a:ext uri="{FF2B5EF4-FFF2-40B4-BE49-F238E27FC236}">
                  <a16:creationId xmlns:a16="http://schemas.microsoft.com/office/drawing/2014/main" id="{481D5F1C-2606-4E04-8BFD-9A7634245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62"/>
              <a:ext cx="23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Listings</a:t>
              </a:r>
            </a:p>
          </p:txBody>
        </p:sp>
      </p:grpSp>
      <p:grpSp>
        <p:nvGrpSpPr>
          <p:cNvPr id="7173" name="Group 5">
            <a:extLst>
              <a:ext uri="{FF2B5EF4-FFF2-40B4-BE49-F238E27FC236}">
                <a16:creationId xmlns:a16="http://schemas.microsoft.com/office/drawing/2014/main" id="{C72EBAC7-CA12-4E76-8A58-7A326D9811CD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981075"/>
            <a:ext cx="4281487" cy="527050"/>
            <a:chOff x="0" y="0"/>
            <a:chExt cx="6743" cy="831"/>
          </a:xfrm>
        </p:grpSpPr>
        <p:sp>
          <p:nvSpPr>
            <p:cNvPr id="7174" name="Rectangle 6">
              <a:extLst>
                <a:ext uri="{FF2B5EF4-FFF2-40B4-BE49-F238E27FC236}">
                  <a16:creationId xmlns:a16="http://schemas.microsoft.com/office/drawing/2014/main" id="{2984BEF4-AF71-446C-BF0A-4FBE0A1B8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743" cy="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102" name="Text Box 7">
              <a:extLst>
                <a:ext uri="{FF2B5EF4-FFF2-40B4-BE49-F238E27FC236}">
                  <a16:creationId xmlns:a16="http://schemas.microsoft.com/office/drawing/2014/main" id="{8ED4E35E-762A-42C5-9839-DFBBB51A1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68"/>
              <a:ext cx="124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Microsoft Himalaya" panose="01010100010101010101" pitchFamily="2" charset="0"/>
                  <a:ea typeface="微软雅黑" panose="020B0503020204020204" pitchFamily="34" charset="-122"/>
                </a:rPr>
                <a:t>One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486B8E9B-E5BF-4BDE-AE85-872F8AC42251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1616075"/>
            <a:ext cx="4281487" cy="527050"/>
            <a:chOff x="0" y="0"/>
            <a:chExt cx="6743" cy="831"/>
          </a:xfrm>
        </p:grpSpPr>
        <p:sp>
          <p:nvSpPr>
            <p:cNvPr id="7177" name="Rectangle 9">
              <a:extLst>
                <a:ext uri="{FF2B5EF4-FFF2-40B4-BE49-F238E27FC236}">
                  <a16:creationId xmlns:a16="http://schemas.microsoft.com/office/drawing/2014/main" id="{1E34E9BE-F3FD-4E5B-BC2C-B0500D7F7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743" cy="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105" name="Text Box 10">
              <a:extLst>
                <a:ext uri="{FF2B5EF4-FFF2-40B4-BE49-F238E27FC236}">
                  <a16:creationId xmlns:a16="http://schemas.microsoft.com/office/drawing/2014/main" id="{38B34BB2-B39E-4087-AE76-DD0F3598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68"/>
              <a:ext cx="124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Microsoft Himalaya" panose="01010100010101010101" pitchFamily="2" charset="0"/>
                  <a:ea typeface="微软雅黑" panose="020B0503020204020204" pitchFamily="34" charset="-122"/>
                </a:rPr>
                <a:t>Two</a:t>
              </a:r>
              <a:endParaRPr lang="zh-CN" altLang="en-US"/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6AC3556E-AE6F-4EB8-86A5-2BD55AE235FD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2276475"/>
            <a:ext cx="4281487" cy="527050"/>
            <a:chOff x="0" y="0"/>
            <a:chExt cx="6743" cy="829"/>
          </a:xfrm>
        </p:grpSpPr>
        <p:sp>
          <p:nvSpPr>
            <p:cNvPr id="7180" name="Rectangle 12">
              <a:extLst>
                <a:ext uri="{FF2B5EF4-FFF2-40B4-BE49-F238E27FC236}">
                  <a16:creationId xmlns:a16="http://schemas.microsoft.com/office/drawing/2014/main" id="{0AAA5C94-CDD5-4AF0-BD8D-F26D10002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743" cy="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108" name="Text Box 13">
              <a:extLst>
                <a:ext uri="{FF2B5EF4-FFF2-40B4-BE49-F238E27FC236}">
                  <a16:creationId xmlns:a16="http://schemas.microsoft.com/office/drawing/2014/main" id="{A08AAE71-BD9A-4575-9970-063FA049E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68"/>
              <a:ext cx="1248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Microsoft Himalaya" panose="01010100010101010101" pitchFamily="2" charset="0"/>
                  <a:ea typeface="微软雅黑" panose="020B0503020204020204" pitchFamily="34" charset="-122"/>
                </a:rPr>
                <a:t>Three</a:t>
              </a:r>
              <a:endParaRPr lang="zh-CN" altLang="en-US"/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:a16="http://schemas.microsoft.com/office/drawing/2014/main" id="{2D7DC774-1232-45E3-9E49-A61079D38802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2911475"/>
            <a:ext cx="4281487" cy="527050"/>
            <a:chOff x="0" y="0"/>
            <a:chExt cx="6743" cy="829"/>
          </a:xfrm>
        </p:grpSpPr>
        <p:sp>
          <p:nvSpPr>
            <p:cNvPr id="7183" name="Rectangle 15">
              <a:extLst>
                <a:ext uri="{FF2B5EF4-FFF2-40B4-BE49-F238E27FC236}">
                  <a16:creationId xmlns:a16="http://schemas.microsoft.com/office/drawing/2014/main" id="{9E45BA0F-4E42-4AB1-8417-42BF3E220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743" cy="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111" name="Text Box 16">
              <a:extLst>
                <a:ext uri="{FF2B5EF4-FFF2-40B4-BE49-F238E27FC236}">
                  <a16:creationId xmlns:a16="http://schemas.microsoft.com/office/drawing/2014/main" id="{23D0A0D9-7348-43BA-9FEB-9C706E8A5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68"/>
              <a:ext cx="1248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Microsoft Himalaya" panose="01010100010101010101" pitchFamily="2" charset="0"/>
                  <a:ea typeface="微软雅黑" panose="020B0503020204020204" pitchFamily="34" charset="-122"/>
                </a:rPr>
                <a:t>Four</a:t>
              </a:r>
              <a:endParaRPr lang="zh-CN" altLang="en-US"/>
            </a:p>
          </p:txBody>
        </p:sp>
      </p:grpSp>
      <p:grpSp>
        <p:nvGrpSpPr>
          <p:cNvPr id="7185" name="Group 17">
            <a:extLst>
              <a:ext uri="{FF2B5EF4-FFF2-40B4-BE49-F238E27FC236}">
                <a16:creationId xmlns:a16="http://schemas.microsoft.com/office/drawing/2014/main" id="{2E9552B1-468A-41B6-9BAC-6FAA6964E8B8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3500438"/>
            <a:ext cx="4281487" cy="527050"/>
            <a:chOff x="0" y="0"/>
            <a:chExt cx="6743" cy="829"/>
          </a:xfrm>
        </p:grpSpPr>
        <p:sp>
          <p:nvSpPr>
            <p:cNvPr id="7186" name="Rectangle 18">
              <a:extLst>
                <a:ext uri="{FF2B5EF4-FFF2-40B4-BE49-F238E27FC236}">
                  <a16:creationId xmlns:a16="http://schemas.microsoft.com/office/drawing/2014/main" id="{668B3F05-A45F-4BD5-BEEC-AC0F12F67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743" cy="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1">
                  <a:gamma/>
                  <a:shade val="60000"/>
                  <a:invGamma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114" name="Text Box 19">
              <a:extLst>
                <a:ext uri="{FF2B5EF4-FFF2-40B4-BE49-F238E27FC236}">
                  <a16:creationId xmlns:a16="http://schemas.microsoft.com/office/drawing/2014/main" id="{FFC9E2B9-208F-47CC-AD09-F704327C7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68"/>
              <a:ext cx="1248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Microsoft Himalaya" panose="01010100010101010101" pitchFamily="2" charset="0"/>
                  <a:ea typeface="微软雅黑" panose="020B0503020204020204" pitchFamily="34" charset="-122"/>
                </a:rPr>
                <a:t>Five</a:t>
              </a:r>
              <a:endParaRPr lang="zh-CN" altLang="en-US"/>
            </a:p>
          </p:txBody>
        </p:sp>
      </p:grpSp>
      <p:pic>
        <p:nvPicPr>
          <p:cNvPr id="4115" name="Picture 32" descr="White city and roads background vector (3)_复制">
            <a:extLst>
              <a:ext uri="{FF2B5EF4-FFF2-40B4-BE49-F238E27FC236}">
                <a16:creationId xmlns:a16="http://schemas.microsoft.com/office/drawing/2014/main" id="{405D7BAB-D753-4367-9BD5-0E81A44C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64125"/>
            <a:ext cx="35274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White city and roads background vector (3)_复制">
            <a:extLst>
              <a:ext uri="{FF2B5EF4-FFF2-40B4-BE49-F238E27FC236}">
                <a16:creationId xmlns:a16="http://schemas.microsoft.com/office/drawing/2014/main" id="{A87CB73B-6290-4127-8A30-A2683B35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1730375"/>
            <a:ext cx="352583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>
            <a:extLst>
              <a:ext uri="{FF2B5EF4-FFF2-40B4-BE49-F238E27FC236}">
                <a16:creationId xmlns:a16="http://schemas.microsoft.com/office/drawing/2014/main" id="{52D0904D-7E37-482B-BF7C-FB9FBC88A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3438525"/>
            <a:ext cx="5697537" cy="7747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1">
                <a:gamma/>
                <a:shade val="60000"/>
                <a:invGamma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8AF7466D-1DBC-420C-A1DF-93DAE692069A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2862263"/>
            <a:ext cx="1770063" cy="576262"/>
            <a:chOff x="0" y="0"/>
            <a:chExt cx="2445" cy="906"/>
          </a:xfrm>
        </p:grpSpPr>
        <p:sp>
          <p:nvSpPr>
            <p:cNvPr id="5124" name="AutoShape 5">
              <a:extLst>
                <a:ext uri="{FF2B5EF4-FFF2-40B4-BE49-F238E27FC236}">
                  <a16:creationId xmlns:a16="http://schemas.microsoft.com/office/drawing/2014/main" id="{A4DBF8BF-886C-49F3-9034-FAECE7D6DA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0"/>
              <a:ext cx="2333" cy="907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rgbClr val="FF660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25" name="Text Box 6">
              <a:extLst>
                <a:ext uri="{FF2B5EF4-FFF2-40B4-BE49-F238E27FC236}">
                  <a16:creationId xmlns:a16="http://schemas.microsoft.com/office/drawing/2014/main" id="{C3BAC958-A4C6-4123-95B7-D6A1A2D88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62"/>
              <a:ext cx="23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Chapter 1</a:t>
              </a:r>
              <a:endParaRPr lang="zh-CN" altLang="en-US"/>
            </a:p>
          </p:txBody>
        </p:sp>
      </p:grpSp>
      <p:sp>
        <p:nvSpPr>
          <p:cNvPr id="5126" name="Text Box 7">
            <a:extLst>
              <a:ext uri="{FF2B5EF4-FFF2-40B4-BE49-F238E27FC236}">
                <a16:creationId xmlns:a16="http://schemas.microsoft.com/office/drawing/2014/main" id="{18DF87E0-9B0A-4E22-A871-BC226D95E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3600450"/>
            <a:ext cx="3230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>
                <a:latin typeface="Microsoft Himalaya" panose="01010100010101010101" pitchFamily="2" charset="0"/>
                <a:ea typeface="微软雅黑" panose="020B0503020204020204" pitchFamily="34" charset="-122"/>
              </a:rPr>
              <a:t>Enter the text title here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2">
            <a:extLst>
              <a:ext uri="{FF2B5EF4-FFF2-40B4-BE49-F238E27FC236}">
                <a16:creationId xmlns:a16="http://schemas.microsoft.com/office/drawing/2014/main" id="{1D499808-C103-4309-8B08-0499490F20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1750" y="5532438"/>
            <a:ext cx="9175750" cy="1352550"/>
            <a:chOff x="0" y="0"/>
            <a:chExt cx="16212" cy="2389"/>
          </a:xfrm>
        </p:grpSpPr>
        <p:pic>
          <p:nvPicPr>
            <p:cNvPr id="6146" name="Picture 3" descr="White city and roads background vector (4)">
              <a:extLst>
                <a:ext uri="{FF2B5EF4-FFF2-40B4-BE49-F238E27FC236}">
                  <a16:creationId xmlns:a16="http://schemas.microsoft.com/office/drawing/2014/main" id="{2853758B-54B0-4DD9-97E4-9D6A5DF5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"/>
              <a:ext cx="5669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4" descr="White city and roads background vector (3)_复制">
              <a:extLst>
                <a:ext uri="{FF2B5EF4-FFF2-40B4-BE49-F238E27FC236}">
                  <a16:creationId xmlns:a16="http://schemas.microsoft.com/office/drawing/2014/main" id="{7D78C437-800D-4A38-94D2-6A46AFB78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" y="0"/>
              <a:ext cx="4761" cy="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5" descr="White city and roads background vector (4)">
              <a:extLst>
                <a:ext uri="{FF2B5EF4-FFF2-40B4-BE49-F238E27FC236}">
                  <a16:creationId xmlns:a16="http://schemas.microsoft.com/office/drawing/2014/main" id="{D3C018BB-A70C-4FA2-B82A-ED6B85A62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4" y="541"/>
              <a:ext cx="5669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722F1E-D01E-488A-B962-54CB1C23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968375"/>
            <a:ext cx="4278312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1">
                <a:gamma/>
                <a:shade val="60000"/>
                <a:invGamma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9454EBDA-3CBC-465A-826B-AAE7B955E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11238"/>
            <a:ext cx="14525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>
                <a:solidFill>
                  <a:srgbClr val="000000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Text title</a:t>
            </a:r>
          </a:p>
        </p:txBody>
      </p:sp>
      <p:sp>
        <p:nvSpPr>
          <p:cNvPr id="6151" name="Rectangle 8">
            <a:extLst>
              <a:ext uri="{FF2B5EF4-FFF2-40B4-BE49-F238E27FC236}">
                <a16:creationId xmlns:a16="http://schemas.microsoft.com/office/drawing/2014/main" id="{A7AC3152-59A0-4EA5-85EE-A7904F59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968375"/>
            <a:ext cx="819150" cy="514350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>
            <a:outerShdw dist="35921" dir="2700000" algn="ctr" rotWithShape="0">
              <a:srgbClr val="8C8C8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9127E5AA-B1D1-4969-B25D-65624CC5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17713"/>
            <a:ext cx="75612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ea typeface="微软雅黑" panose="020B0503020204020204" pitchFamily="34" charset="-122"/>
              </a:rPr>
              <a:t>Text content</a:t>
            </a:r>
          </a:p>
        </p:txBody>
      </p:sp>
      <p:pic>
        <p:nvPicPr>
          <p:cNvPr id="6153" name="Picture 10" descr="1">
            <a:extLst>
              <a:ext uri="{FF2B5EF4-FFF2-40B4-BE49-F238E27FC236}">
                <a16:creationId xmlns:a16="http://schemas.microsoft.com/office/drawing/2014/main" id="{18B22377-E67E-440C-82FE-AAD30F52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49275"/>
            <a:ext cx="8985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White city and roads background vector (4)">
            <a:extLst>
              <a:ext uri="{FF2B5EF4-FFF2-40B4-BE49-F238E27FC236}">
                <a16:creationId xmlns:a16="http://schemas.microsoft.com/office/drawing/2014/main" id="{B039EF38-1C96-4B4B-8B85-10C06B23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060575"/>
            <a:ext cx="52562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E402265C-46DC-4CEB-9282-74A56237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3776663"/>
            <a:ext cx="5435600" cy="515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1">
                <a:gamma/>
                <a:shade val="60000"/>
                <a:invGamma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E55F7E2E-EF29-4A6D-A647-7C772346C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645024"/>
            <a:ext cx="2412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0066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Thank you</a:t>
            </a:r>
          </a:p>
        </p:txBody>
      </p:sp>
      <p:pic>
        <p:nvPicPr>
          <p:cNvPr id="7172" name="Picture 5" descr="White city and roads background vector (3)_复制">
            <a:extLst>
              <a:ext uri="{FF2B5EF4-FFF2-40B4-BE49-F238E27FC236}">
                <a16:creationId xmlns:a16="http://schemas.microsoft.com/office/drawing/2014/main" id="{82CC0E0A-3A1A-4124-A380-6E098047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851150"/>
            <a:ext cx="28638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https://www.freeppt7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>
          <a:noFill/>
        </a:ln>
        <a:effectLst>
          <a:outerShdw dist="35921" dir="2700000" algn="ctr" rotWithShape="0">
            <a:srgbClr val="EAEAEA">
              <a:gamma/>
              <a:shade val="60000"/>
              <a:invGamma/>
            </a:srgb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>
          <a:noFill/>
        </a:ln>
        <a:effectLst>
          <a:outerShdw dist="35921" dir="2700000" algn="ctr" rotWithShape="0">
            <a:srgbClr val="EAEAEA">
              <a:gamma/>
              <a:shade val="60000"/>
              <a:invGamma/>
            </a:srgb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Pages>0</Pages>
  <Words>30</Words>
  <Characters>0</Characters>
  <Application>Microsoft Office PowerPoint</Application>
  <DocSecurity>0</DocSecurity>
  <PresentationFormat>全屏显示(4:3)</PresentationFormat>
  <Lines>0</Lines>
  <Paragraphs>14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 Light</vt:lpstr>
      <vt:lpstr>微软雅黑</vt:lpstr>
      <vt:lpstr>Arial</vt:lpstr>
      <vt:lpstr>Microsoft Himalaya</vt:lpstr>
      <vt:lpstr>Microsoft New Tai Lue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/>
  <dc:creator>www.freeppt7.com</dc:creator>
  <cp:keywords>https:/www.freeppt7.com</cp:keywords>
  <dc:description/>
  <cp:lastModifiedBy>宇 之灵</cp:lastModifiedBy>
  <cp:revision>6</cp:revision>
  <dcterms:created xsi:type="dcterms:W3CDTF">2012-10-29T03:00:42Z</dcterms:created>
  <dcterms:modified xsi:type="dcterms:W3CDTF">2020-01-17T10:03:38Z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