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0" r:id="rId4"/>
    <p:sldId id="271" r:id="rId5"/>
    <p:sldId id="274" r:id="rId6"/>
    <p:sldId id="278" r:id="rId7"/>
    <p:sldId id="279" r:id="rId8"/>
    <p:sldId id="325" r:id="rId9"/>
    <p:sldId id="320" r:id="rId10"/>
    <p:sldId id="282" r:id="rId11"/>
    <p:sldId id="330" r:id="rId12"/>
    <p:sldId id="321" r:id="rId13"/>
    <p:sldId id="376" r:id="rId14"/>
    <p:sldId id="323" r:id="rId15"/>
    <p:sldId id="324" r:id="rId16"/>
    <p:sldId id="288" r:id="rId17"/>
    <p:sldId id="280" r:id="rId18"/>
    <p:sldId id="326" r:id="rId19"/>
    <p:sldId id="285" r:id="rId20"/>
    <p:sldId id="329" r:id="rId21"/>
    <p:sldId id="322" r:id="rId22"/>
    <p:sldId id="294" r:id="rId23"/>
    <p:sldId id="328" r:id="rId24"/>
    <p:sldId id="327" r:id="rId25"/>
    <p:sldId id="277" r:id="rId26"/>
    <p:sldId id="331" r:id="rId27"/>
    <p:sldId id="332" r:id="rId28"/>
    <p:sldId id="380" r:id="rId29"/>
    <p:sldId id="333" r:id="rId30"/>
    <p:sldId id="334" r:id="rId31"/>
    <p:sldId id="377" r:id="rId32"/>
    <p:sldId id="335" r:id="rId33"/>
    <p:sldId id="336" r:id="rId34"/>
    <p:sldId id="306" r:id="rId35"/>
    <p:sldId id="337" r:id="rId36"/>
    <p:sldId id="338" r:id="rId37"/>
    <p:sldId id="378" r:id="rId38"/>
    <p:sldId id="340" r:id="rId39"/>
    <p:sldId id="341" r:id="rId40"/>
    <p:sldId id="379" r:id="rId41"/>
    <p:sldId id="313" r:id="rId42"/>
    <p:sldId id="319" r:id="rId43"/>
    <p:sldId id="315" r:id="rId44"/>
    <p:sldId id="314" r:id="rId45"/>
    <p:sldId id="317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2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1" y="9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54041459103329E-2"/>
          <c:y val="1.9328265926287749E-2"/>
          <c:w val="0.92176477940257473"/>
          <c:h val="0.868157003063323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3-4295-A996-3D9F5A17C9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alpha val="7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83-4295-A996-3D9F5A17C9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83-4295-A996-3D9F5A17C96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83-4295-A996-3D9F5A17C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8592"/>
        <c:axId val="58880768"/>
      </c:lineChart>
      <c:catAx>
        <c:axId val="5887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8880768"/>
        <c:crosses val="autoZero"/>
        <c:auto val="1"/>
        <c:lblAlgn val="ctr"/>
        <c:lblOffset val="100"/>
        <c:noMultiLvlLbl val="0"/>
      </c:catAx>
      <c:valAx>
        <c:axId val="58880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588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/>
        </a:solidFill>
        <a:ln w="63500"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ko-KR" alt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dirty="0">
              <a:latin typeface="Arial" pitchFamily="34" charset="0"/>
              <a:cs typeface="Arial" pitchFamily="34" charset="0"/>
            </a:rPr>
            <a:t> </a:t>
          </a:r>
          <a:endParaRPr lang="en-JM" sz="1600" b="1" dirty="0">
            <a:latin typeface="Arial" pitchFamily="34" charset="0"/>
            <a:cs typeface="Arial" pitchFamily="34" charset="0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4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4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4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B12BB04-F4A3-4EE4-8FBB-E48047D2CED0}" type="presOf" srcId="{85631E1F-364A-4A2A-9989-E896E5049557}" destId="{3CE8FECB-ADC6-4195-8C29-ECF1EEE9F8FA}" srcOrd="0" destOrd="0" presId="urn:microsoft.com/office/officeart/2005/8/layout/pyramid1"/>
    <dgm:cxn modelId="{CBBB9C1A-6E62-4C78-89B4-FD250F011216}" type="presOf" srcId="{53563D61-A301-4644-8AE7-FCAFDA9A58AB}" destId="{E6279944-4AC5-4561-B5D0-64EE0E57E695}" srcOrd="0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6EB07949-15DD-417E-8D8E-7E15F1BD5B44}" type="presOf" srcId="{28FD3D57-F3BB-4E5E-B091-1500A3C92E81}" destId="{6346E340-6B27-47A2-93A8-AA7F0249167F}" srcOrd="0" destOrd="0" presId="urn:microsoft.com/office/officeart/2005/8/layout/pyramid1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4776AD8D-1110-44FA-9D3A-90D205DD7811}" type="presOf" srcId="{9D67B1F7-C4FF-4E1E-94F4-69209A4E7C47}" destId="{7E617F38-6BB2-4E03-8198-FF7E7F898924}" srcOrd="1" destOrd="0" presId="urn:microsoft.com/office/officeart/2005/8/layout/pyramid1"/>
    <dgm:cxn modelId="{3DB803A8-7251-4664-9695-7E3CE5B67A32}" type="presOf" srcId="{9D67B1F7-C4FF-4E1E-94F4-69209A4E7C47}" destId="{753AA43A-5097-42D8-A3EF-20B11215D8F3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3F86B2C8-9594-40E7-ABA9-416E2AF9DB5E}" type="presOf" srcId="{53563D61-A301-4644-8AE7-FCAFDA9A58AB}" destId="{2E9D1362-172A-4369-8415-6E089FA67356}" srcOrd="1" destOrd="0" presId="urn:microsoft.com/office/officeart/2005/8/layout/pyramid1"/>
    <dgm:cxn modelId="{85CC20C9-20D6-4938-8B06-4A4BF5FAFC13}" type="presOf" srcId="{85631E1F-364A-4A2A-9989-E896E5049557}" destId="{DC549F7C-7B63-4EBA-944C-0C5CAC570546}" srcOrd="1" destOrd="0" presId="urn:microsoft.com/office/officeart/2005/8/layout/pyramid1"/>
    <dgm:cxn modelId="{AB58DADB-8940-4EA4-964D-7D5DE1B04A74}" type="presOf" srcId="{E924DC90-2427-4BE5-A522-6ACD4563EB45}" destId="{864F954D-81D4-4546-B08E-448FBA7A18FE}" srcOrd="0" destOrd="0" presId="urn:microsoft.com/office/officeart/2005/8/layout/pyramid1"/>
    <dgm:cxn modelId="{7DDA8BED-A6C3-48FB-9E88-2BFC677B78DD}" type="presOf" srcId="{E924DC90-2427-4BE5-A522-6ACD4563EB45}" destId="{A8AE7F33-3372-4D78-96A6-FD2B204E9D9D}" srcOrd="1" destOrd="0" presId="urn:microsoft.com/office/officeart/2005/8/layout/pyramid1"/>
    <dgm:cxn modelId="{1AB87000-C07D-480B-A189-0BE15EF4F38D}" type="presParOf" srcId="{6346E340-6B27-47A2-93A8-AA7F0249167F}" destId="{8351BCDF-D287-464A-AB10-4261CFFC4E79}" srcOrd="0" destOrd="0" presId="urn:microsoft.com/office/officeart/2005/8/layout/pyramid1"/>
    <dgm:cxn modelId="{CE03B430-D862-44BC-9846-5F8183487706}" type="presParOf" srcId="{8351BCDF-D287-464A-AB10-4261CFFC4E79}" destId="{864F954D-81D4-4546-B08E-448FBA7A18FE}" srcOrd="0" destOrd="0" presId="urn:microsoft.com/office/officeart/2005/8/layout/pyramid1"/>
    <dgm:cxn modelId="{E5C38D08-0578-4479-89E2-23976998D164}" type="presParOf" srcId="{8351BCDF-D287-464A-AB10-4261CFFC4E79}" destId="{A8AE7F33-3372-4D78-96A6-FD2B204E9D9D}" srcOrd="1" destOrd="0" presId="urn:microsoft.com/office/officeart/2005/8/layout/pyramid1"/>
    <dgm:cxn modelId="{A80B9CFC-7CB4-4981-BDDB-531F1B40E71D}" type="presParOf" srcId="{6346E340-6B27-47A2-93A8-AA7F0249167F}" destId="{45295FEF-34B7-47B0-80DB-E881F25871A9}" srcOrd="1" destOrd="0" presId="urn:microsoft.com/office/officeart/2005/8/layout/pyramid1"/>
    <dgm:cxn modelId="{359F762E-F734-4A8D-A774-8A40F4E1BE98}" type="presParOf" srcId="{45295FEF-34B7-47B0-80DB-E881F25871A9}" destId="{3CE8FECB-ADC6-4195-8C29-ECF1EEE9F8FA}" srcOrd="0" destOrd="0" presId="urn:microsoft.com/office/officeart/2005/8/layout/pyramid1"/>
    <dgm:cxn modelId="{819969D3-1031-41BF-9DC8-AC48B864D7B3}" type="presParOf" srcId="{45295FEF-34B7-47B0-80DB-E881F25871A9}" destId="{DC549F7C-7B63-4EBA-944C-0C5CAC570546}" srcOrd="1" destOrd="0" presId="urn:microsoft.com/office/officeart/2005/8/layout/pyramid1"/>
    <dgm:cxn modelId="{A040AF9B-FC14-41CA-BF2E-E76AC0EBFC64}" type="presParOf" srcId="{6346E340-6B27-47A2-93A8-AA7F0249167F}" destId="{BF7100C5-692A-476D-9242-E6DE2BFA407E}" srcOrd="2" destOrd="0" presId="urn:microsoft.com/office/officeart/2005/8/layout/pyramid1"/>
    <dgm:cxn modelId="{04288B41-7DFD-4FC2-8A8D-B63A0A0FE801}" type="presParOf" srcId="{BF7100C5-692A-476D-9242-E6DE2BFA407E}" destId="{753AA43A-5097-42D8-A3EF-20B11215D8F3}" srcOrd="0" destOrd="0" presId="urn:microsoft.com/office/officeart/2005/8/layout/pyramid1"/>
    <dgm:cxn modelId="{79B9A5B4-E40C-4337-B33E-9C47F69544F4}" type="presParOf" srcId="{BF7100C5-692A-476D-9242-E6DE2BFA407E}" destId="{7E617F38-6BB2-4E03-8198-FF7E7F898924}" srcOrd="1" destOrd="0" presId="urn:microsoft.com/office/officeart/2005/8/layout/pyramid1"/>
    <dgm:cxn modelId="{33678D0F-E218-49DE-A7FE-8B4282EE1B07}" type="presParOf" srcId="{6346E340-6B27-47A2-93A8-AA7F0249167F}" destId="{29C42FD2-6503-4F77-8487-9B33E0527141}" srcOrd="3" destOrd="0" presId="urn:microsoft.com/office/officeart/2005/8/layout/pyramid1"/>
    <dgm:cxn modelId="{5DBBD9DD-03C4-45BA-B818-4E70AF7D2AB0}" type="presParOf" srcId="{29C42FD2-6503-4F77-8487-9B33E0527141}" destId="{E6279944-4AC5-4561-B5D0-64EE0E57E695}" srcOrd="0" destOrd="0" presId="urn:microsoft.com/office/officeart/2005/8/layout/pyramid1"/>
    <dgm:cxn modelId="{0A30A20B-147C-46D0-8028-044EC5FEFB16}" type="presParOf" srcId="{29C42FD2-6503-4F77-8487-9B33E0527141}" destId="{2E9D1362-172A-4369-8415-6E089FA67356}" srcOrd="1" destOrd="0" presId="urn:microsoft.com/office/officeart/2005/8/layout/pyramid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527033" y="0"/>
          <a:ext cx="478319" cy="426859"/>
        </a:xfrm>
        <a:prstGeom prst="trapezoid">
          <a:avLst>
            <a:gd name="adj" fmla="val 56851"/>
          </a:avLst>
        </a:prstGeom>
        <a:solidFill>
          <a:schemeClr val="accent1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527033" y="0"/>
        <a:ext cx="478319" cy="426859"/>
      </dsp:txXfrm>
    </dsp:sp>
    <dsp:sp modelId="{3CE8FECB-ADC6-4195-8C29-ECF1EEE9F8FA}">
      <dsp:nvSpPr>
        <dsp:cNvPr id="0" name=""/>
        <dsp:cNvSpPr/>
      </dsp:nvSpPr>
      <dsp:spPr>
        <a:xfrm>
          <a:off x="349012" y="426859"/>
          <a:ext cx="834360" cy="306954"/>
        </a:xfrm>
        <a:prstGeom prst="trapezoid">
          <a:avLst>
            <a:gd name="adj" fmla="val 56851"/>
          </a:avLst>
        </a:prstGeom>
        <a:solidFill>
          <a:schemeClr val="accent2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495025" y="426859"/>
        <a:ext cx="542334" cy="306954"/>
      </dsp:txXfrm>
    </dsp:sp>
    <dsp:sp modelId="{753AA43A-5097-42D8-A3EF-20B11215D8F3}">
      <dsp:nvSpPr>
        <dsp:cNvPr id="0" name=""/>
        <dsp:cNvSpPr/>
      </dsp:nvSpPr>
      <dsp:spPr>
        <a:xfrm>
          <a:off x="174506" y="733813"/>
          <a:ext cx="1183373" cy="306954"/>
        </a:xfrm>
        <a:prstGeom prst="trapezoid">
          <a:avLst>
            <a:gd name="adj" fmla="val 56851"/>
          </a:avLst>
        </a:prstGeom>
        <a:solidFill>
          <a:schemeClr val="accent3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381596" y="733813"/>
        <a:ext cx="769192" cy="306954"/>
      </dsp:txXfrm>
    </dsp:sp>
    <dsp:sp modelId="{E6279944-4AC5-4561-B5D0-64EE0E57E695}">
      <dsp:nvSpPr>
        <dsp:cNvPr id="0" name=""/>
        <dsp:cNvSpPr/>
      </dsp:nvSpPr>
      <dsp:spPr>
        <a:xfrm>
          <a:off x="0" y="1040767"/>
          <a:ext cx="1532386" cy="306954"/>
        </a:xfrm>
        <a:prstGeom prst="trapezoid">
          <a:avLst>
            <a:gd name="adj" fmla="val 56851"/>
          </a:avLst>
        </a:prstGeom>
        <a:solidFill>
          <a:schemeClr val="accent4"/>
        </a:solidFill>
        <a:ln w="635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altLang="ko-KR" sz="1600" b="1" kern="1200" dirty="0">
              <a:latin typeface="Arial" pitchFamily="34" charset="0"/>
              <a:cs typeface="Arial" pitchFamily="34" charset="0"/>
            </a:rPr>
            <a:t> </a:t>
          </a:r>
          <a:endParaRPr lang="en-JM" sz="1600" b="1" kern="1200" dirty="0">
            <a:latin typeface="Arial" pitchFamily="34" charset="0"/>
            <a:cs typeface="Arial" pitchFamily="34" charset="0"/>
          </a:endParaRPr>
        </a:p>
      </dsp:txBody>
      <dsp:txXfrm>
        <a:off x="268167" y="1040767"/>
        <a:ext cx="996050" cy="306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DF731-1BC3-4482-BCF2-1D4CCF492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72780-513B-445B-B245-DA793C643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E878-D8ED-4568-AB33-0075FAFF7A9B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A57F5-7BF5-4986-A632-3C20AD5B72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B7C13-AC22-4820-A0DA-D5AA39724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1030-D86B-40EE-9DA0-97AC67888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0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8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DD4A41-005F-4184-8FD7-98AF3FBE49F8}"/>
              </a:ext>
            </a:extLst>
          </p:cNvPr>
          <p:cNvSpPr/>
          <p:nvPr userDrawn="1"/>
        </p:nvSpPr>
        <p:spPr>
          <a:xfrm>
            <a:off x="0" y="21507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8C986BB-42D9-4169-BBDA-9CE4F1A9A1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991ADD7-A8F1-4948-AC5D-F92A5FBF964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EA59ABC-76FE-46B6-B846-66A33E8797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20067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88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3047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95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7DE729B-46E3-4188-9944-4898D8673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831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FD7AD4-B46A-43D7-A779-027E8FA4A8C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1A51D1-EA91-49E5-A2BB-BF3453B540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E51ED-5EFB-4004-8A34-484B26693E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B886F3-19D2-488F-BA2E-5741EAC23FA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965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91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84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5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5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7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7" r:id="rId9"/>
    <p:sldLayoutId id="2147483684" r:id="rId10"/>
    <p:sldLayoutId id="2147483665" r:id="rId11"/>
    <p:sldLayoutId id="2147483679" r:id="rId12"/>
    <p:sldLayoutId id="2147483680" r:id="rId13"/>
    <p:sldLayoutId id="2147483681" r:id="rId14"/>
    <p:sldLayoutId id="2147483678" r:id="rId15"/>
    <p:sldLayoutId id="2147483682" r:id="rId16"/>
    <p:sldLayoutId id="2147483683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A664B550-F6DA-4C6E-BB0E-25EE861A432E}"/>
              </a:ext>
            </a:extLst>
          </p:cNvPr>
          <p:cNvSpPr/>
          <p:nvPr/>
        </p:nvSpPr>
        <p:spPr>
          <a:xfrm>
            <a:off x="10256962" y="11626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2B2B54A9-60F1-4E75-9058-A1321B7FA251}"/>
              </a:ext>
            </a:extLst>
          </p:cNvPr>
          <p:cNvSpPr txBox="1"/>
          <p:nvPr/>
        </p:nvSpPr>
        <p:spPr>
          <a:xfrm>
            <a:off x="1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EDCC-A148-463E-9E9A-941521AB9229}"/>
              </a:ext>
            </a:extLst>
          </p:cNvPr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0690C-6C9C-43ED-9C34-FD6AED92D074}"/>
              </a:ext>
            </a:extLst>
          </p:cNvPr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3BD87E-0377-4E00-9134-C2E02F5E56CE}"/>
              </a:ext>
            </a:extLst>
          </p:cNvPr>
          <p:cNvGrpSpPr/>
          <p:nvPr/>
        </p:nvGrpSpPr>
        <p:grpSpPr>
          <a:xfrm>
            <a:off x="3464471" y="2736355"/>
            <a:ext cx="5824915" cy="2803056"/>
            <a:chOff x="1528207" y="1282474"/>
            <a:chExt cx="5839823" cy="2810230"/>
          </a:xfrm>
        </p:grpSpPr>
        <p:sp>
          <p:nvSpPr>
            <p:cNvPr id="5" name="Round Same Side Corner Rectangle 50">
              <a:extLst>
                <a:ext uri="{FF2B5EF4-FFF2-40B4-BE49-F238E27FC236}">
                  <a16:creationId xmlns:a16="http://schemas.microsoft.com/office/drawing/2014/main" id="{4F8D3758-A757-4E66-984E-DCA83471F62E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 Single Corner Rectangle 51">
              <a:extLst>
                <a:ext uri="{FF2B5EF4-FFF2-40B4-BE49-F238E27FC236}">
                  <a16:creationId xmlns:a16="http://schemas.microsoft.com/office/drawing/2014/main" id="{B215038F-66DE-4900-B1F2-F53ECC278917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6"/>
                </a:solidFill>
              </a:endParaRPr>
            </a:p>
          </p:txBody>
        </p:sp>
        <p:sp>
          <p:nvSpPr>
            <p:cNvPr id="7" name="Round Single Corner Rectangle 52">
              <a:extLst>
                <a:ext uri="{FF2B5EF4-FFF2-40B4-BE49-F238E27FC236}">
                  <a16:creationId xmlns:a16="http://schemas.microsoft.com/office/drawing/2014/main" id="{36D14E94-4A16-4206-8EE2-3553107F878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 Single Corner Rectangle 53">
              <a:extLst>
                <a:ext uri="{FF2B5EF4-FFF2-40B4-BE49-F238E27FC236}">
                  <a16:creationId xmlns:a16="http://schemas.microsoft.com/office/drawing/2014/main" id="{E65923AF-3B1A-4AC5-8EEC-AB867B2F79B7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ight Arrow 54">
              <a:extLst>
                <a:ext uri="{FF2B5EF4-FFF2-40B4-BE49-F238E27FC236}">
                  <a16:creationId xmlns:a16="http://schemas.microsoft.com/office/drawing/2014/main" id="{C4F4B0E7-6D6A-45C6-904B-D8EF17FA76D7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9526B8-7DB6-4BAA-9546-6FAAFADB5E92}"/>
              </a:ext>
            </a:extLst>
          </p:cNvPr>
          <p:cNvGrpSpPr/>
          <p:nvPr/>
        </p:nvGrpSpPr>
        <p:grpSpPr>
          <a:xfrm>
            <a:off x="7887474" y="5154692"/>
            <a:ext cx="3409176" cy="914358"/>
            <a:chOff x="910640" y="3263935"/>
            <a:chExt cx="2448272" cy="9143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A08B4F-D5ED-4479-BCC6-6C21008A7937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C4D7B3-1A53-4F11-AC1D-5C550664F5B7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7425B-D28D-4F3B-88EB-9F2C95E4AC97}"/>
              </a:ext>
            </a:extLst>
          </p:cNvPr>
          <p:cNvGrpSpPr/>
          <p:nvPr/>
        </p:nvGrpSpPr>
        <p:grpSpPr>
          <a:xfrm>
            <a:off x="720652" y="5154692"/>
            <a:ext cx="3605178" cy="914358"/>
            <a:chOff x="1126664" y="3263935"/>
            <a:chExt cx="2232248" cy="9143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E03A12-ED6F-4EDA-B3EE-69217367C436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1D3636-845B-411C-8A63-526AD7A6EE3E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8BA07D-EF29-417D-B9AA-CB0FCA79B053}"/>
              </a:ext>
            </a:extLst>
          </p:cNvPr>
          <p:cNvGrpSpPr/>
          <p:nvPr/>
        </p:nvGrpSpPr>
        <p:grpSpPr>
          <a:xfrm>
            <a:off x="713032" y="1985646"/>
            <a:ext cx="3497772" cy="914358"/>
            <a:chOff x="1126664" y="3263935"/>
            <a:chExt cx="2232248" cy="914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899B63-192B-4300-93EC-9FB03C517EB1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CDB711-A85E-4B96-B7FC-86EF666E2957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63052-4592-458F-8D91-C9AB9C099CC6}"/>
              </a:ext>
            </a:extLst>
          </p:cNvPr>
          <p:cNvGrpSpPr/>
          <p:nvPr/>
        </p:nvGrpSpPr>
        <p:grpSpPr>
          <a:xfrm>
            <a:off x="4374837" y="1985646"/>
            <a:ext cx="3456844" cy="914358"/>
            <a:chOff x="1126664" y="3263935"/>
            <a:chExt cx="2232248" cy="9143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C5392A-3AFE-44D1-96F3-4E334FB834D8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D48547-A789-43C6-B19D-16100BEF92DF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EDC483-9662-4200-8B69-12B19C4B9767}"/>
              </a:ext>
            </a:extLst>
          </p:cNvPr>
          <p:cNvGrpSpPr/>
          <p:nvPr/>
        </p:nvGrpSpPr>
        <p:grpSpPr>
          <a:xfrm>
            <a:off x="8002870" y="1985646"/>
            <a:ext cx="3409176" cy="914358"/>
            <a:chOff x="910640" y="3263935"/>
            <a:chExt cx="2448272" cy="9143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46403E-1B15-422D-82A9-C07787DE0CA8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A8ADF2-2C5B-49D7-9FBC-C0E323531216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0AC47FA-8ACE-4647-9824-C96557F1C33F}"/>
              </a:ext>
            </a:extLst>
          </p:cNvPr>
          <p:cNvSpPr txBox="1"/>
          <p:nvPr/>
        </p:nvSpPr>
        <p:spPr>
          <a:xfrm>
            <a:off x="3626018" y="3848237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AD4C1-F156-4EB3-BC17-F65AA9DB2863}"/>
              </a:ext>
            </a:extLst>
          </p:cNvPr>
          <p:cNvSpPr txBox="1"/>
          <p:nvPr/>
        </p:nvSpPr>
        <p:spPr>
          <a:xfrm>
            <a:off x="4634604" y="4809435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606340-831E-4B98-8FD8-B9F757279650}"/>
              </a:ext>
            </a:extLst>
          </p:cNvPr>
          <p:cNvSpPr txBox="1"/>
          <p:nvPr/>
        </p:nvSpPr>
        <p:spPr>
          <a:xfrm>
            <a:off x="5643192" y="3814509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533251-EC8A-4D96-8EE3-17F8FEE74C0C}"/>
              </a:ext>
            </a:extLst>
          </p:cNvPr>
          <p:cNvSpPr txBox="1"/>
          <p:nvPr/>
        </p:nvSpPr>
        <p:spPr>
          <a:xfrm>
            <a:off x="6651778" y="4858888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B21E1D-6487-4A5E-9476-A70978736418}"/>
              </a:ext>
            </a:extLst>
          </p:cNvPr>
          <p:cNvSpPr txBox="1"/>
          <p:nvPr/>
        </p:nvSpPr>
        <p:spPr>
          <a:xfrm>
            <a:off x="7660364" y="3846584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DDD32D4B-7911-407A-ABBE-2BE7896DF95F}"/>
              </a:ext>
            </a:extLst>
          </p:cNvPr>
          <p:cNvSpPr/>
          <p:nvPr/>
        </p:nvSpPr>
        <p:spPr>
          <a:xfrm>
            <a:off x="3898392" y="346928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7114C1E7-5654-42CD-8BF7-2771AB749DF2}"/>
              </a:ext>
            </a:extLst>
          </p:cNvPr>
          <p:cNvSpPr/>
          <p:nvPr/>
        </p:nvSpPr>
        <p:spPr>
          <a:xfrm>
            <a:off x="4909729" y="439051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F3961818-241F-40B0-9AE3-FEB92C010779}"/>
              </a:ext>
            </a:extLst>
          </p:cNvPr>
          <p:cNvSpPr/>
          <p:nvPr/>
        </p:nvSpPr>
        <p:spPr>
          <a:xfrm>
            <a:off x="5889916" y="343713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rapezoid 22">
            <a:extLst>
              <a:ext uri="{FF2B5EF4-FFF2-40B4-BE49-F238E27FC236}">
                <a16:creationId xmlns:a16="http://schemas.microsoft.com/office/drawing/2014/main" id="{12BBDD2E-6E86-40A2-89DC-8E07002E2003}"/>
              </a:ext>
            </a:extLst>
          </p:cNvPr>
          <p:cNvSpPr>
            <a:spLocks noChangeAspect="1"/>
          </p:cNvSpPr>
          <p:nvPr/>
        </p:nvSpPr>
        <p:spPr>
          <a:xfrm>
            <a:off x="6868910" y="452304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53">
            <a:extLst>
              <a:ext uri="{FF2B5EF4-FFF2-40B4-BE49-F238E27FC236}">
                <a16:creationId xmlns:a16="http://schemas.microsoft.com/office/drawing/2014/main" id="{3A5B6C8A-681E-4994-AACB-C849D72E72BB}"/>
              </a:ext>
            </a:extLst>
          </p:cNvPr>
          <p:cNvSpPr/>
          <p:nvPr/>
        </p:nvSpPr>
        <p:spPr>
          <a:xfrm>
            <a:off x="7925043" y="3455153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639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FB81B-BB8D-4ABB-B85B-68A7E09B4EE5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2280B-421F-4ACC-BBFC-C252614F5BE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F981F-4B5E-420B-81AB-CEBB05B3634F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C81E7-20C3-4BA6-9535-5535FC1910D3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FFDDE-2852-43B4-8F21-3DC9135EF10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75B31-A778-4059-9EF6-3348C42164DD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661437" y="8792"/>
            <a:ext cx="6530564" cy="6858000"/>
          </a:xfrm>
        </p:spPr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53F410-1808-4ABF-A36A-1FBAD1293348}"/>
              </a:ext>
            </a:extLst>
          </p:cNvPr>
          <p:cNvGrpSpPr/>
          <p:nvPr/>
        </p:nvGrpSpPr>
        <p:grpSpPr>
          <a:xfrm>
            <a:off x="1257300" y="2273051"/>
            <a:ext cx="6048375" cy="2133601"/>
            <a:chOff x="861724" y="2301847"/>
            <a:chExt cx="6786851" cy="213360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982B3F3-35C5-4757-B01A-BC6A33DF0B1B}"/>
                </a:ext>
              </a:extLst>
            </p:cNvPr>
            <p:cNvCxnSpPr>
              <a:cxnSpLocks/>
            </p:cNvCxnSpPr>
            <p:nvPr/>
          </p:nvCxnSpPr>
          <p:spPr>
            <a:xfrm>
              <a:off x="2209800" y="3444847"/>
              <a:ext cx="1399489" cy="755678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BD58BA2-D634-453F-A29A-CFDE1BC67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6445" y="2863823"/>
              <a:ext cx="1240355" cy="1336702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BEEE421-8F0B-4270-BB97-DE9C7AE6AE8A}"/>
                </a:ext>
              </a:extLst>
            </p:cNvPr>
            <p:cNvCxnSpPr>
              <a:cxnSpLocks/>
            </p:cNvCxnSpPr>
            <p:nvPr/>
          </p:nvCxnSpPr>
          <p:spPr>
            <a:xfrm>
              <a:off x="4903955" y="2863822"/>
              <a:ext cx="1426645" cy="56517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C590B14-891B-4A4A-870A-DF99D5C67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600" y="2301847"/>
              <a:ext cx="1317975" cy="1134803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1440B6C-A6A8-488C-B9F5-22F588B12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724" y="3471491"/>
              <a:ext cx="1348076" cy="963957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6268C0-8316-4D9E-8425-63C5FF429E51}"/>
              </a:ext>
            </a:extLst>
          </p:cNvPr>
          <p:cNvSpPr/>
          <p:nvPr/>
        </p:nvSpPr>
        <p:spPr>
          <a:xfrm>
            <a:off x="4675310" y="3424624"/>
            <a:ext cx="482521" cy="2385472"/>
          </a:xfrm>
          <a:custGeom>
            <a:avLst/>
            <a:gdLst>
              <a:gd name="connsiteX0" fmla="*/ 477202 w 476250"/>
              <a:gd name="connsiteY0" fmla="*/ 2308860 h 2305050"/>
              <a:gd name="connsiteX1" fmla="*/ 0 w 476250"/>
              <a:gd name="connsiteY1" fmla="*/ 2308860 h 2305050"/>
              <a:gd name="connsiteX2" fmla="*/ 0 w 476250"/>
              <a:gd name="connsiteY2" fmla="*/ 0 h 2305050"/>
              <a:gd name="connsiteX3" fmla="*/ 477202 w 476250"/>
              <a:gd name="connsiteY3" fmla="*/ 0 h 2305050"/>
              <a:gd name="connsiteX4" fmla="*/ 477202 w 476250"/>
              <a:gd name="connsiteY4" fmla="*/ 2308860 h 2305050"/>
              <a:gd name="connsiteX5" fmla="*/ 452438 w 476250"/>
              <a:gd name="connsiteY5" fmla="*/ 1071563 h 2305050"/>
              <a:gd name="connsiteX6" fmla="*/ 332422 w 476250"/>
              <a:gd name="connsiteY6" fmla="*/ 1071563 h 2305050"/>
              <a:gd name="connsiteX7" fmla="*/ 332422 w 476250"/>
              <a:gd name="connsiteY7" fmla="*/ 1188720 h 2305050"/>
              <a:gd name="connsiteX8" fmla="*/ 452438 w 476250"/>
              <a:gd name="connsiteY8" fmla="*/ 1188720 h 2305050"/>
              <a:gd name="connsiteX9" fmla="*/ 452438 w 476250"/>
              <a:gd name="connsiteY9" fmla="*/ 1071563 h 2305050"/>
              <a:gd name="connsiteX10" fmla="*/ 298132 w 476250"/>
              <a:gd name="connsiteY10" fmla="*/ 1190625 h 2305050"/>
              <a:gd name="connsiteX11" fmla="*/ 298132 w 476250"/>
              <a:gd name="connsiteY11" fmla="*/ 1070610 h 2305050"/>
              <a:gd name="connsiteX12" fmla="*/ 180975 w 476250"/>
              <a:gd name="connsiteY12" fmla="*/ 1070610 h 2305050"/>
              <a:gd name="connsiteX13" fmla="*/ 180975 w 476250"/>
              <a:gd name="connsiteY13" fmla="*/ 1190625 h 2305050"/>
              <a:gd name="connsiteX14" fmla="*/ 298132 w 476250"/>
              <a:gd name="connsiteY14" fmla="*/ 1190625 h 2305050"/>
              <a:gd name="connsiteX15" fmla="*/ 27622 w 476250"/>
              <a:gd name="connsiteY15" fmla="*/ 1188720 h 2305050"/>
              <a:gd name="connsiteX16" fmla="*/ 146685 w 476250"/>
              <a:gd name="connsiteY16" fmla="*/ 1188720 h 2305050"/>
              <a:gd name="connsiteX17" fmla="*/ 146685 w 476250"/>
              <a:gd name="connsiteY17" fmla="*/ 1070610 h 2305050"/>
              <a:gd name="connsiteX18" fmla="*/ 27622 w 476250"/>
              <a:gd name="connsiteY18" fmla="*/ 1070610 h 2305050"/>
              <a:gd name="connsiteX19" fmla="*/ 27622 w 476250"/>
              <a:gd name="connsiteY19" fmla="*/ 1188720 h 2305050"/>
              <a:gd name="connsiteX20" fmla="*/ 28575 w 476250"/>
              <a:gd name="connsiteY20" fmla="*/ 328613 h 2305050"/>
              <a:gd name="connsiteX21" fmla="*/ 28575 w 476250"/>
              <a:gd name="connsiteY21" fmla="*/ 448627 h 2305050"/>
              <a:gd name="connsiteX22" fmla="*/ 147638 w 476250"/>
              <a:gd name="connsiteY22" fmla="*/ 448627 h 2305050"/>
              <a:gd name="connsiteX23" fmla="*/ 147638 w 476250"/>
              <a:gd name="connsiteY23" fmla="*/ 328613 h 2305050"/>
              <a:gd name="connsiteX24" fmla="*/ 28575 w 476250"/>
              <a:gd name="connsiteY24" fmla="*/ 328613 h 2305050"/>
              <a:gd name="connsiteX25" fmla="*/ 450532 w 476250"/>
              <a:gd name="connsiteY25" fmla="*/ 744855 h 2305050"/>
              <a:gd name="connsiteX26" fmla="*/ 450532 w 476250"/>
              <a:gd name="connsiteY26" fmla="*/ 627697 h 2305050"/>
              <a:gd name="connsiteX27" fmla="*/ 331470 w 476250"/>
              <a:gd name="connsiteY27" fmla="*/ 627697 h 2305050"/>
              <a:gd name="connsiteX28" fmla="*/ 331470 w 476250"/>
              <a:gd name="connsiteY28" fmla="*/ 744855 h 2305050"/>
              <a:gd name="connsiteX29" fmla="*/ 450532 w 476250"/>
              <a:gd name="connsiteY29" fmla="*/ 744855 h 2305050"/>
              <a:gd name="connsiteX30" fmla="*/ 147638 w 476250"/>
              <a:gd name="connsiteY30" fmla="*/ 626745 h 2305050"/>
              <a:gd name="connsiteX31" fmla="*/ 27622 w 476250"/>
              <a:gd name="connsiteY31" fmla="*/ 626745 h 2305050"/>
              <a:gd name="connsiteX32" fmla="*/ 27622 w 476250"/>
              <a:gd name="connsiteY32" fmla="*/ 743902 h 2305050"/>
              <a:gd name="connsiteX33" fmla="*/ 147638 w 476250"/>
              <a:gd name="connsiteY33" fmla="*/ 743902 h 2305050"/>
              <a:gd name="connsiteX34" fmla="*/ 147638 w 476250"/>
              <a:gd name="connsiteY34" fmla="*/ 626745 h 2305050"/>
              <a:gd name="connsiteX35" fmla="*/ 298132 w 476250"/>
              <a:gd name="connsiteY35" fmla="*/ 1337310 h 2305050"/>
              <a:gd name="connsiteX36" fmla="*/ 298132 w 476250"/>
              <a:gd name="connsiteY36" fmla="*/ 1219200 h 2305050"/>
              <a:gd name="connsiteX37" fmla="*/ 180975 w 476250"/>
              <a:gd name="connsiteY37" fmla="*/ 1219200 h 2305050"/>
              <a:gd name="connsiteX38" fmla="*/ 180975 w 476250"/>
              <a:gd name="connsiteY38" fmla="*/ 1337310 h 2305050"/>
              <a:gd name="connsiteX39" fmla="*/ 298132 w 476250"/>
              <a:gd name="connsiteY39" fmla="*/ 1337310 h 2305050"/>
              <a:gd name="connsiteX40" fmla="*/ 180022 w 476250"/>
              <a:gd name="connsiteY40" fmla="*/ 476250 h 2305050"/>
              <a:gd name="connsiteX41" fmla="*/ 180022 w 476250"/>
              <a:gd name="connsiteY41" fmla="*/ 595313 h 2305050"/>
              <a:gd name="connsiteX42" fmla="*/ 299085 w 476250"/>
              <a:gd name="connsiteY42" fmla="*/ 595313 h 2305050"/>
              <a:gd name="connsiteX43" fmla="*/ 299085 w 476250"/>
              <a:gd name="connsiteY43" fmla="*/ 476250 h 2305050"/>
              <a:gd name="connsiteX44" fmla="*/ 180022 w 476250"/>
              <a:gd name="connsiteY44" fmla="*/ 476250 h 2305050"/>
              <a:gd name="connsiteX45" fmla="*/ 452438 w 476250"/>
              <a:gd name="connsiteY45" fmla="*/ 32385 h 2305050"/>
              <a:gd name="connsiteX46" fmla="*/ 330518 w 476250"/>
              <a:gd name="connsiteY46" fmla="*/ 32385 h 2305050"/>
              <a:gd name="connsiteX47" fmla="*/ 330518 w 476250"/>
              <a:gd name="connsiteY47" fmla="*/ 148590 h 2305050"/>
              <a:gd name="connsiteX48" fmla="*/ 452438 w 476250"/>
              <a:gd name="connsiteY48" fmla="*/ 148590 h 2305050"/>
              <a:gd name="connsiteX49" fmla="*/ 452438 w 476250"/>
              <a:gd name="connsiteY49" fmla="*/ 32385 h 2305050"/>
              <a:gd name="connsiteX50" fmla="*/ 300038 w 476250"/>
              <a:gd name="connsiteY50" fmla="*/ 31432 h 2305050"/>
              <a:gd name="connsiteX51" fmla="*/ 180022 w 476250"/>
              <a:gd name="connsiteY51" fmla="*/ 31432 h 2305050"/>
              <a:gd name="connsiteX52" fmla="*/ 180022 w 476250"/>
              <a:gd name="connsiteY52" fmla="*/ 149542 h 2305050"/>
              <a:gd name="connsiteX53" fmla="*/ 300038 w 476250"/>
              <a:gd name="connsiteY53" fmla="*/ 149542 h 2305050"/>
              <a:gd name="connsiteX54" fmla="*/ 300038 w 476250"/>
              <a:gd name="connsiteY54" fmla="*/ 31432 h 2305050"/>
              <a:gd name="connsiteX55" fmla="*/ 300038 w 476250"/>
              <a:gd name="connsiteY55" fmla="*/ 299085 h 2305050"/>
              <a:gd name="connsiteX56" fmla="*/ 300038 w 476250"/>
              <a:gd name="connsiteY56" fmla="*/ 180022 h 2305050"/>
              <a:gd name="connsiteX57" fmla="*/ 179070 w 476250"/>
              <a:gd name="connsiteY57" fmla="*/ 180022 h 2305050"/>
              <a:gd name="connsiteX58" fmla="*/ 179070 w 476250"/>
              <a:gd name="connsiteY58" fmla="*/ 299085 h 2305050"/>
              <a:gd name="connsiteX59" fmla="*/ 300038 w 476250"/>
              <a:gd name="connsiteY59" fmla="*/ 299085 h 2305050"/>
              <a:gd name="connsiteX60" fmla="*/ 147638 w 476250"/>
              <a:gd name="connsiteY60" fmla="*/ 477202 h 2305050"/>
              <a:gd name="connsiteX61" fmla="*/ 26670 w 476250"/>
              <a:gd name="connsiteY61" fmla="*/ 477202 h 2305050"/>
              <a:gd name="connsiteX62" fmla="*/ 26670 w 476250"/>
              <a:gd name="connsiteY62" fmla="*/ 594360 h 2305050"/>
              <a:gd name="connsiteX63" fmla="*/ 147638 w 476250"/>
              <a:gd name="connsiteY63" fmla="*/ 594360 h 2305050"/>
              <a:gd name="connsiteX64" fmla="*/ 147638 w 476250"/>
              <a:gd name="connsiteY64" fmla="*/ 477202 h 2305050"/>
              <a:gd name="connsiteX65" fmla="*/ 450532 w 476250"/>
              <a:gd name="connsiteY65" fmla="*/ 1041082 h 2305050"/>
              <a:gd name="connsiteX66" fmla="*/ 450532 w 476250"/>
              <a:gd name="connsiteY66" fmla="*/ 923925 h 2305050"/>
              <a:gd name="connsiteX67" fmla="*/ 331470 w 476250"/>
              <a:gd name="connsiteY67" fmla="*/ 923925 h 2305050"/>
              <a:gd name="connsiteX68" fmla="*/ 331470 w 476250"/>
              <a:gd name="connsiteY68" fmla="*/ 1041082 h 2305050"/>
              <a:gd name="connsiteX69" fmla="*/ 450532 w 476250"/>
              <a:gd name="connsiteY69" fmla="*/ 1041082 h 2305050"/>
              <a:gd name="connsiteX70" fmla="*/ 332422 w 476250"/>
              <a:gd name="connsiteY70" fmla="*/ 1218248 h 2305050"/>
              <a:gd name="connsiteX71" fmla="*/ 332422 w 476250"/>
              <a:gd name="connsiteY71" fmla="*/ 1336357 h 2305050"/>
              <a:gd name="connsiteX72" fmla="*/ 451485 w 476250"/>
              <a:gd name="connsiteY72" fmla="*/ 1336357 h 2305050"/>
              <a:gd name="connsiteX73" fmla="*/ 451485 w 476250"/>
              <a:gd name="connsiteY73" fmla="*/ 1218248 h 2305050"/>
              <a:gd name="connsiteX74" fmla="*/ 332422 w 476250"/>
              <a:gd name="connsiteY74" fmla="*/ 1218248 h 2305050"/>
              <a:gd name="connsiteX75" fmla="*/ 452438 w 476250"/>
              <a:gd name="connsiteY75" fmla="*/ 447675 h 2305050"/>
              <a:gd name="connsiteX76" fmla="*/ 452438 w 476250"/>
              <a:gd name="connsiteY76" fmla="*/ 329565 h 2305050"/>
              <a:gd name="connsiteX77" fmla="*/ 331470 w 476250"/>
              <a:gd name="connsiteY77" fmla="*/ 329565 h 2305050"/>
              <a:gd name="connsiteX78" fmla="*/ 331470 w 476250"/>
              <a:gd name="connsiteY78" fmla="*/ 447675 h 2305050"/>
              <a:gd name="connsiteX79" fmla="*/ 452438 w 476250"/>
              <a:gd name="connsiteY79" fmla="*/ 447675 h 2305050"/>
              <a:gd name="connsiteX80" fmla="*/ 300038 w 476250"/>
              <a:gd name="connsiteY80" fmla="*/ 448627 h 2305050"/>
              <a:gd name="connsiteX81" fmla="*/ 300038 w 476250"/>
              <a:gd name="connsiteY81" fmla="*/ 328613 h 2305050"/>
              <a:gd name="connsiteX82" fmla="*/ 180022 w 476250"/>
              <a:gd name="connsiteY82" fmla="*/ 328613 h 2305050"/>
              <a:gd name="connsiteX83" fmla="*/ 180022 w 476250"/>
              <a:gd name="connsiteY83" fmla="*/ 448627 h 2305050"/>
              <a:gd name="connsiteX84" fmla="*/ 300038 w 476250"/>
              <a:gd name="connsiteY84" fmla="*/ 448627 h 2305050"/>
              <a:gd name="connsiteX85" fmla="*/ 146685 w 476250"/>
              <a:gd name="connsiteY85" fmla="*/ 299085 h 2305050"/>
              <a:gd name="connsiteX86" fmla="*/ 146685 w 476250"/>
              <a:gd name="connsiteY86" fmla="*/ 181927 h 2305050"/>
              <a:gd name="connsiteX87" fmla="*/ 27622 w 476250"/>
              <a:gd name="connsiteY87" fmla="*/ 181927 h 2305050"/>
              <a:gd name="connsiteX88" fmla="*/ 27622 w 476250"/>
              <a:gd name="connsiteY88" fmla="*/ 299085 h 2305050"/>
              <a:gd name="connsiteX89" fmla="*/ 146685 w 476250"/>
              <a:gd name="connsiteY89" fmla="*/ 299085 h 2305050"/>
              <a:gd name="connsiteX90" fmla="*/ 145732 w 476250"/>
              <a:gd name="connsiteY90" fmla="*/ 889635 h 2305050"/>
              <a:gd name="connsiteX91" fmla="*/ 145732 w 476250"/>
              <a:gd name="connsiteY91" fmla="*/ 772477 h 2305050"/>
              <a:gd name="connsiteX92" fmla="*/ 28575 w 476250"/>
              <a:gd name="connsiteY92" fmla="*/ 772477 h 2305050"/>
              <a:gd name="connsiteX93" fmla="*/ 28575 w 476250"/>
              <a:gd name="connsiteY93" fmla="*/ 889635 h 2305050"/>
              <a:gd name="connsiteX94" fmla="*/ 145732 w 476250"/>
              <a:gd name="connsiteY94" fmla="*/ 889635 h 2305050"/>
              <a:gd name="connsiteX95" fmla="*/ 179070 w 476250"/>
              <a:gd name="connsiteY95" fmla="*/ 889635 h 2305050"/>
              <a:gd name="connsiteX96" fmla="*/ 298132 w 476250"/>
              <a:gd name="connsiteY96" fmla="*/ 889635 h 2305050"/>
              <a:gd name="connsiteX97" fmla="*/ 298132 w 476250"/>
              <a:gd name="connsiteY97" fmla="*/ 772477 h 2305050"/>
              <a:gd name="connsiteX98" fmla="*/ 179070 w 476250"/>
              <a:gd name="connsiteY98" fmla="*/ 772477 h 2305050"/>
              <a:gd name="connsiteX99" fmla="*/ 179070 w 476250"/>
              <a:gd name="connsiteY99" fmla="*/ 889635 h 2305050"/>
              <a:gd name="connsiteX100" fmla="*/ 450532 w 476250"/>
              <a:gd name="connsiteY100" fmla="*/ 890588 h 2305050"/>
              <a:gd name="connsiteX101" fmla="*/ 450532 w 476250"/>
              <a:gd name="connsiteY101" fmla="*/ 771525 h 2305050"/>
              <a:gd name="connsiteX102" fmla="*/ 331470 w 476250"/>
              <a:gd name="connsiteY102" fmla="*/ 771525 h 2305050"/>
              <a:gd name="connsiteX103" fmla="*/ 331470 w 476250"/>
              <a:gd name="connsiteY103" fmla="*/ 890588 h 2305050"/>
              <a:gd name="connsiteX104" fmla="*/ 450532 w 476250"/>
              <a:gd name="connsiteY104" fmla="*/ 890588 h 2305050"/>
              <a:gd name="connsiteX105" fmla="*/ 298132 w 476250"/>
              <a:gd name="connsiteY105" fmla="*/ 1370648 h 2305050"/>
              <a:gd name="connsiteX106" fmla="*/ 180022 w 476250"/>
              <a:gd name="connsiteY106" fmla="*/ 1370648 h 2305050"/>
              <a:gd name="connsiteX107" fmla="*/ 180022 w 476250"/>
              <a:gd name="connsiteY107" fmla="*/ 1486853 h 2305050"/>
              <a:gd name="connsiteX108" fmla="*/ 298132 w 476250"/>
              <a:gd name="connsiteY108" fmla="*/ 1486853 h 2305050"/>
              <a:gd name="connsiteX109" fmla="*/ 298132 w 476250"/>
              <a:gd name="connsiteY109" fmla="*/ 1370648 h 2305050"/>
              <a:gd name="connsiteX110" fmla="*/ 299085 w 476250"/>
              <a:gd name="connsiteY110" fmla="*/ 1632585 h 2305050"/>
              <a:gd name="connsiteX111" fmla="*/ 299085 w 476250"/>
              <a:gd name="connsiteY111" fmla="*/ 1516380 h 2305050"/>
              <a:gd name="connsiteX112" fmla="*/ 179070 w 476250"/>
              <a:gd name="connsiteY112" fmla="*/ 1516380 h 2305050"/>
              <a:gd name="connsiteX113" fmla="*/ 179070 w 476250"/>
              <a:gd name="connsiteY113" fmla="*/ 1632585 h 2305050"/>
              <a:gd name="connsiteX114" fmla="*/ 299085 w 476250"/>
              <a:gd name="connsiteY114" fmla="*/ 1632585 h 2305050"/>
              <a:gd name="connsiteX115" fmla="*/ 146685 w 476250"/>
              <a:gd name="connsiteY115" fmla="*/ 1370648 h 2305050"/>
              <a:gd name="connsiteX116" fmla="*/ 28575 w 476250"/>
              <a:gd name="connsiteY116" fmla="*/ 1370648 h 2305050"/>
              <a:gd name="connsiteX117" fmla="*/ 28575 w 476250"/>
              <a:gd name="connsiteY117" fmla="*/ 1486853 h 2305050"/>
              <a:gd name="connsiteX118" fmla="*/ 146685 w 476250"/>
              <a:gd name="connsiteY118" fmla="*/ 1486853 h 2305050"/>
              <a:gd name="connsiteX119" fmla="*/ 146685 w 476250"/>
              <a:gd name="connsiteY119" fmla="*/ 1370648 h 2305050"/>
              <a:gd name="connsiteX120" fmla="*/ 449580 w 476250"/>
              <a:gd name="connsiteY120" fmla="*/ 1631632 h 2305050"/>
              <a:gd name="connsiteX121" fmla="*/ 449580 w 476250"/>
              <a:gd name="connsiteY121" fmla="*/ 1514475 h 2305050"/>
              <a:gd name="connsiteX122" fmla="*/ 332422 w 476250"/>
              <a:gd name="connsiteY122" fmla="*/ 1514475 h 2305050"/>
              <a:gd name="connsiteX123" fmla="*/ 332422 w 476250"/>
              <a:gd name="connsiteY123" fmla="*/ 1631632 h 2305050"/>
              <a:gd name="connsiteX124" fmla="*/ 449580 w 476250"/>
              <a:gd name="connsiteY124" fmla="*/ 1631632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76250" h="2305050">
                <a:moveTo>
                  <a:pt x="477202" y="2308860"/>
                </a:moveTo>
                <a:cubicBezTo>
                  <a:pt x="316230" y="2308860"/>
                  <a:pt x="160020" y="2308860"/>
                  <a:pt x="0" y="2308860"/>
                </a:cubicBezTo>
                <a:cubicBezTo>
                  <a:pt x="0" y="1539240"/>
                  <a:pt x="0" y="771525"/>
                  <a:pt x="0" y="0"/>
                </a:cubicBezTo>
                <a:cubicBezTo>
                  <a:pt x="157163" y="0"/>
                  <a:pt x="315277" y="0"/>
                  <a:pt x="477202" y="0"/>
                </a:cubicBezTo>
                <a:cubicBezTo>
                  <a:pt x="477202" y="767715"/>
                  <a:pt x="477202" y="1536382"/>
                  <a:pt x="477202" y="2308860"/>
                </a:cubicBezTo>
                <a:close/>
                <a:moveTo>
                  <a:pt x="452438" y="1071563"/>
                </a:moveTo>
                <a:cubicBezTo>
                  <a:pt x="412432" y="1071563"/>
                  <a:pt x="372427" y="1071563"/>
                  <a:pt x="332422" y="1071563"/>
                </a:cubicBezTo>
                <a:cubicBezTo>
                  <a:pt x="332422" y="1112520"/>
                  <a:pt x="332422" y="1150620"/>
                  <a:pt x="332422" y="1188720"/>
                </a:cubicBezTo>
                <a:cubicBezTo>
                  <a:pt x="374332" y="1188720"/>
                  <a:pt x="412432" y="1188720"/>
                  <a:pt x="452438" y="1188720"/>
                </a:cubicBezTo>
                <a:cubicBezTo>
                  <a:pt x="452438" y="1147763"/>
                  <a:pt x="452438" y="1111567"/>
                  <a:pt x="452438" y="1071563"/>
                </a:cubicBezTo>
                <a:close/>
                <a:moveTo>
                  <a:pt x="298132" y="1190625"/>
                </a:moveTo>
                <a:cubicBezTo>
                  <a:pt x="298132" y="1147763"/>
                  <a:pt x="298132" y="1108710"/>
                  <a:pt x="298132" y="1070610"/>
                </a:cubicBezTo>
                <a:cubicBezTo>
                  <a:pt x="256222" y="1070610"/>
                  <a:pt x="218122" y="1070610"/>
                  <a:pt x="180975" y="1070610"/>
                </a:cubicBezTo>
                <a:cubicBezTo>
                  <a:pt x="180975" y="1112520"/>
                  <a:pt x="180975" y="1151573"/>
                  <a:pt x="180975" y="1190625"/>
                </a:cubicBezTo>
                <a:cubicBezTo>
                  <a:pt x="220980" y="1190625"/>
                  <a:pt x="257175" y="1190625"/>
                  <a:pt x="298132" y="1190625"/>
                </a:cubicBezTo>
                <a:close/>
                <a:moveTo>
                  <a:pt x="27622" y="1188720"/>
                </a:moveTo>
                <a:cubicBezTo>
                  <a:pt x="68580" y="1188720"/>
                  <a:pt x="106680" y="1188720"/>
                  <a:pt x="146685" y="1188720"/>
                </a:cubicBezTo>
                <a:cubicBezTo>
                  <a:pt x="146685" y="1146810"/>
                  <a:pt x="146685" y="1108710"/>
                  <a:pt x="146685" y="1070610"/>
                </a:cubicBezTo>
                <a:cubicBezTo>
                  <a:pt x="104775" y="1070610"/>
                  <a:pt x="66675" y="1070610"/>
                  <a:pt x="27622" y="1070610"/>
                </a:cubicBezTo>
                <a:cubicBezTo>
                  <a:pt x="27622" y="1112520"/>
                  <a:pt x="27622" y="1149667"/>
                  <a:pt x="27622" y="1188720"/>
                </a:cubicBezTo>
                <a:close/>
                <a:moveTo>
                  <a:pt x="28575" y="328613"/>
                </a:moveTo>
                <a:cubicBezTo>
                  <a:pt x="28575" y="372427"/>
                  <a:pt x="28575" y="410527"/>
                  <a:pt x="28575" y="448627"/>
                </a:cubicBezTo>
                <a:cubicBezTo>
                  <a:pt x="70485" y="448627"/>
                  <a:pt x="107632" y="448627"/>
                  <a:pt x="147638" y="448627"/>
                </a:cubicBezTo>
                <a:cubicBezTo>
                  <a:pt x="147638" y="407670"/>
                  <a:pt x="147638" y="369570"/>
                  <a:pt x="147638" y="328613"/>
                </a:cubicBezTo>
                <a:cubicBezTo>
                  <a:pt x="106680" y="328613"/>
                  <a:pt x="68580" y="328613"/>
                  <a:pt x="28575" y="328613"/>
                </a:cubicBezTo>
                <a:close/>
                <a:moveTo>
                  <a:pt x="450532" y="744855"/>
                </a:moveTo>
                <a:cubicBezTo>
                  <a:pt x="450532" y="702945"/>
                  <a:pt x="450532" y="664845"/>
                  <a:pt x="450532" y="627697"/>
                </a:cubicBezTo>
                <a:cubicBezTo>
                  <a:pt x="408622" y="627697"/>
                  <a:pt x="369570" y="627697"/>
                  <a:pt x="331470" y="627697"/>
                </a:cubicBezTo>
                <a:cubicBezTo>
                  <a:pt x="331470" y="668655"/>
                  <a:pt x="331470" y="705802"/>
                  <a:pt x="331470" y="744855"/>
                </a:cubicBezTo>
                <a:cubicBezTo>
                  <a:pt x="371475" y="744855"/>
                  <a:pt x="409575" y="744855"/>
                  <a:pt x="450532" y="744855"/>
                </a:cubicBezTo>
                <a:close/>
                <a:moveTo>
                  <a:pt x="147638" y="626745"/>
                </a:moveTo>
                <a:cubicBezTo>
                  <a:pt x="106680" y="626745"/>
                  <a:pt x="67627" y="626745"/>
                  <a:pt x="27622" y="626745"/>
                </a:cubicBezTo>
                <a:cubicBezTo>
                  <a:pt x="27622" y="667702"/>
                  <a:pt x="27622" y="706755"/>
                  <a:pt x="27622" y="743902"/>
                </a:cubicBezTo>
                <a:cubicBezTo>
                  <a:pt x="69532" y="743902"/>
                  <a:pt x="107632" y="743902"/>
                  <a:pt x="147638" y="743902"/>
                </a:cubicBezTo>
                <a:cubicBezTo>
                  <a:pt x="147638" y="702945"/>
                  <a:pt x="147638" y="665797"/>
                  <a:pt x="147638" y="626745"/>
                </a:cubicBezTo>
                <a:close/>
                <a:moveTo>
                  <a:pt x="298132" y="1337310"/>
                </a:moveTo>
                <a:cubicBezTo>
                  <a:pt x="298132" y="1295400"/>
                  <a:pt x="298132" y="1257300"/>
                  <a:pt x="298132" y="1219200"/>
                </a:cubicBezTo>
                <a:cubicBezTo>
                  <a:pt x="256222" y="1219200"/>
                  <a:pt x="219075" y="1219200"/>
                  <a:pt x="180975" y="1219200"/>
                </a:cubicBezTo>
                <a:cubicBezTo>
                  <a:pt x="180975" y="1260157"/>
                  <a:pt x="180975" y="1298257"/>
                  <a:pt x="180975" y="1337310"/>
                </a:cubicBezTo>
                <a:cubicBezTo>
                  <a:pt x="220980" y="1337310"/>
                  <a:pt x="257175" y="1337310"/>
                  <a:pt x="298132" y="1337310"/>
                </a:cubicBezTo>
                <a:close/>
                <a:moveTo>
                  <a:pt x="180022" y="476250"/>
                </a:moveTo>
                <a:cubicBezTo>
                  <a:pt x="180022" y="518160"/>
                  <a:pt x="180022" y="556260"/>
                  <a:pt x="180022" y="595313"/>
                </a:cubicBezTo>
                <a:cubicBezTo>
                  <a:pt x="220980" y="595313"/>
                  <a:pt x="259080" y="595313"/>
                  <a:pt x="299085" y="595313"/>
                </a:cubicBezTo>
                <a:cubicBezTo>
                  <a:pt x="299085" y="554355"/>
                  <a:pt x="299085" y="516255"/>
                  <a:pt x="299085" y="476250"/>
                </a:cubicBezTo>
                <a:cubicBezTo>
                  <a:pt x="259080" y="476250"/>
                  <a:pt x="220980" y="476250"/>
                  <a:pt x="180022" y="476250"/>
                </a:cubicBezTo>
                <a:close/>
                <a:moveTo>
                  <a:pt x="452438" y="32385"/>
                </a:moveTo>
                <a:cubicBezTo>
                  <a:pt x="411480" y="32385"/>
                  <a:pt x="372427" y="32385"/>
                  <a:pt x="330518" y="32385"/>
                </a:cubicBezTo>
                <a:cubicBezTo>
                  <a:pt x="330518" y="71438"/>
                  <a:pt x="330518" y="108585"/>
                  <a:pt x="330518" y="148590"/>
                </a:cubicBezTo>
                <a:cubicBezTo>
                  <a:pt x="371475" y="148590"/>
                  <a:pt x="411480" y="148590"/>
                  <a:pt x="452438" y="148590"/>
                </a:cubicBezTo>
                <a:cubicBezTo>
                  <a:pt x="452438" y="109538"/>
                  <a:pt x="452438" y="73342"/>
                  <a:pt x="452438" y="32385"/>
                </a:cubicBezTo>
                <a:close/>
                <a:moveTo>
                  <a:pt x="300038" y="31432"/>
                </a:moveTo>
                <a:cubicBezTo>
                  <a:pt x="257175" y="31432"/>
                  <a:pt x="219075" y="31432"/>
                  <a:pt x="180022" y="31432"/>
                </a:cubicBezTo>
                <a:cubicBezTo>
                  <a:pt x="180022" y="72390"/>
                  <a:pt x="180022" y="111442"/>
                  <a:pt x="180022" y="149542"/>
                </a:cubicBezTo>
                <a:cubicBezTo>
                  <a:pt x="221932" y="149542"/>
                  <a:pt x="260985" y="149542"/>
                  <a:pt x="300038" y="149542"/>
                </a:cubicBezTo>
                <a:cubicBezTo>
                  <a:pt x="300038" y="108585"/>
                  <a:pt x="300038" y="71438"/>
                  <a:pt x="300038" y="31432"/>
                </a:cubicBezTo>
                <a:close/>
                <a:moveTo>
                  <a:pt x="300038" y="299085"/>
                </a:moveTo>
                <a:cubicBezTo>
                  <a:pt x="300038" y="257175"/>
                  <a:pt x="300038" y="220027"/>
                  <a:pt x="300038" y="180022"/>
                </a:cubicBezTo>
                <a:cubicBezTo>
                  <a:pt x="259080" y="180022"/>
                  <a:pt x="220027" y="180022"/>
                  <a:pt x="179070" y="180022"/>
                </a:cubicBezTo>
                <a:cubicBezTo>
                  <a:pt x="179070" y="220027"/>
                  <a:pt x="179070" y="258127"/>
                  <a:pt x="179070" y="299085"/>
                </a:cubicBezTo>
                <a:cubicBezTo>
                  <a:pt x="220027" y="299085"/>
                  <a:pt x="258127" y="299085"/>
                  <a:pt x="300038" y="299085"/>
                </a:cubicBezTo>
                <a:close/>
                <a:moveTo>
                  <a:pt x="147638" y="477202"/>
                </a:moveTo>
                <a:cubicBezTo>
                  <a:pt x="104775" y="477202"/>
                  <a:pt x="66675" y="477202"/>
                  <a:pt x="26670" y="477202"/>
                </a:cubicBezTo>
                <a:cubicBezTo>
                  <a:pt x="26670" y="517207"/>
                  <a:pt x="26670" y="554355"/>
                  <a:pt x="26670" y="594360"/>
                </a:cubicBezTo>
                <a:cubicBezTo>
                  <a:pt x="67627" y="594360"/>
                  <a:pt x="106680" y="594360"/>
                  <a:pt x="147638" y="594360"/>
                </a:cubicBezTo>
                <a:cubicBezTo>
                  <a:pt x="147638" y="554355"/>
                  <a:pt x="147638" y="517207"/>
                  <a:pt x="147638" y="477202"/>
                </a:cubicBezTo>
                <a:close/>
                <a:moveTo>
                  <a:pt x="450532" y="1041082"/>
                </a:moveTo>
                <a:cubicBezTo>
                  <a:pt x="450532" y="1001077"/>
                  <a:pt x="450532" y="962025"/>
                  <a:pt x="450532" y="923925"/>
                </a:cubicBezTo>
                <a:cubicBezTo>
                  <a:pt x="408622" y="923925"/>
                  <a:pt x="370522" y="923925"/>
                  <a:pt x="331470" y="923925"/>
                </a:cubicBezTo>
                <a:cubicBezTo>
                  <a:pt x="331470" y="964882"/>
                  <a:pt x="331470" y="1002030"/>
                  <a:pt x="331470" y="1041082"/>
                </a:cubicBezTo>
                <a:cubicBezTo>
                  <a:pt x="372427" y="1041082"/>
                  <a:pt x="410527" y="1041082"/>
                  <a:pt x="450532" y="1041082"/>
                </a:cubicBezTo>
                <a:close/>
                <a:moveTo>
                  <a:pt x="332422" y="1218248"/>
                </a:moveTo>
                <a:cubicBezTo>
                  <a:pt x="332422" y="1258253"/>
                  <a:pt x="332422" y="1296353"/>
                  <a:pt x="332422" y="1336357"/>
                </a:cubicBezTo>
                <a:cubicBezTo>
                  <a:pt x="373380" y="1336357"/>
                  <a:pt x="410527" y="1336357"/>
                  <a:pt x="451485" y="1336357"/>
                </a:cubicBezTo>
                <a:cubicBezTo>
                  <a:pt x="451485" y="1296353"/>
                  <a:pt x="451485" y="1257300"/>
                  <a:pt x="451485" y="1218248"/>
                </a:cubicBezTo>
                <a:cubicBezTo>
                  <a:pt x="409575" y="1218248"/>
                  <a:pt x="372427" y="1218248"/>
                  <a:pt x="332422" y="1218248"/>
                </a:cubicBezTo>
                <a:close/>
                <a:moveTo>
                  <a:pt x="452438" y="447675"/>
                </a:moveTo>
                <a:cubicBezTo>
                  <a:pt x="452438" y="406717"/>
                  <a:pt x="452438" y="369570"/>
                  <a:pt x="452438" y="329565"/>
                </a:cubicBezTo>
                <a:cubicBezTo>
                  <a:pt x="411480" y="329565"/>
                  <a:pt x="371475" y="329565"/>
                  <a:pt x="331470" y="329565"/>
                </a:cubicBezTo>
                <a:cubicBezTo>
                  <a:pt x="331470" y="370522"/>
                  <a:pt x="331470" y="408622"/>
                  <a:pt x="331470" y="447675"/>
                </a:cubicBezTo>
                <a:cubicBezTo>
                  <a:pt x="371475" y="447675"/>
                  <a:pt x="409575" y="447675"/>
                  <a:pt x="452438" y="447675"/>
                </a:cubicBezTo>
                <a:close/>
                <a:moveTo>
                  <a:pt x="300038" y="448627"/>
                </a:moveTo>
                <a:cubicBezTo>
                  <a:pt x="300038" y="405765"/>
                  <a:pt x="300038" y="368617"/>
                  <a:pt x="300038" y="328613"/>
                </a:cubicBezTo>
                <a:cubicBezTo>
                  <a:pt x="258127" y="328613"/>
                  <a:pt x="219075" y="328613"/>
                  <a:pt x="180022" y="328613"/>
                </a:cubicBezTo>
                <a:cubicBezTo>
                  <a:pt x="180022" y="370522"/>
                  <a:pt x="180022" y="408622"/>
                  <a:pt x="180022" y="448627"/>
                </a:cubicBezTo>
                <a:cubicBezTo>
                  <a:pt x="220980" y="448627"/>
                  <a:pt x="258127" y="448627"/>
                  <a:pt x="300038" y="448627"/>
                </a:cubicBezTo>
                <a:close/>
                <a:moveTo>
                  <a:pt x="146685" y="299085"/>
                </a:moveTo>
                <a:cubicBezTo>
                  <a:pt x="146685" y="256222"/>
                  <a:pt x="146685" y="218122"/>
                  <a:pt x="146685" y="181927"/>
                </a:cubicBezTo>
                <a:cubicBezTo>
                  <a:pt x="103822" y="181927"/>
                  <a:pt x="65722" y="181927"/>
                  <a:pt x="27622" y="181927"/>
                </a:cubicBezTo>
                <a:cubicBezTo>
                  <a:pt x="27622" y="222885"/>
                  <a:pt x="27622" y="260032"/>
                  <a:pt x="27622" y="299085"/>
                </a:cubicBezTo>
                <a:cubicBezTo>
                  <a:pt x="67627" y="299085"/>
                  <a:pt x="104775" y="299085"/>
                  <a:pt x="146685" y="299085"/>
                </a:cubicBezTo>
                <a:close/>
                <a:moveTo>
                  <a:pt x="145732" y="889635"/>
                </a:moveTo>
                <a:cubicBezTo>
                  <a:pt x="145732" y="848677"/>
                  <a:pt x="145732" y="810577"/>
                  <a:pt x="145732" y="772477"/>
                </a:cubicBezTo>
                <a:cubicBezTo>
                  <a:pt x="103822" y="772477"/>
                  <a:pt x="66675" y="772477"/>
                  <a:pt x="28575" y="772477"/>
                </a:cubicBezTo>
                <a:cubicBezTo>
                  <a:pt x="28575" y="813435"/>
                  <a:pt x="28575" y="851535"/>
                  <a:pt x="28575" y="889635"/>
                </a:cubicBezTo>
                <a:cubicBezTo>
                  <a:pt x="70485" y="889635"/>
                  <a:pt x="107632" y="889635"/>
                  <a:pt x="145732" y="889635"/>
                </a:cubicBezTo>
                <a:close/>
                <a:moveTo>
                  <a:pt x="179070" y="889635"/>
                </a:moveTo>
                <a:cubicBezTo>
                  <a:pt x="220027" y="889635"/>
                  <a:pt x="258127" y="889635"/>
                  <a:pt x="298132" y="889635"/>
                </a:cubicBezTo>
                <a:cubicBezTo>
                  <a:pt x="298132" y="848677"/>
                  <a:pt x="298132" y="810577"/>
                  <a:pt x="298132" y="772477"/>
                </a:cubicBezTo>
                <a:cubicBezTo>
                  <a:pt x="256222" y="772477"/>
                  <a:pt x="219075" y="772477"/>
                  <a:pt x="179070" y="772477"/>
                </a:cubicBezTo>
                <a:cubicBezTo>
                  <a:pt x="179070" y="812482"/>
                  <a:pt x="179070" y="849630"/>
                  <a:pt x="179070" y="889635"/>
                </a:cubicBezTo>
                <a:close/>
                <a:moveTo>
                  <a:pt x="450532" y="890588"/>
                </a:moveTo>
                <a:cubicBezTo>
                  <a:pt x="450532" y="849630"/>
                  <a:pt x="450532" y="811530"/>
                  <a:pt x="450532" y="771525"/>
                </a:cubicBezTo>
                <a:cubicBezTo>
                  <a:pt x="409575" y="771525"/>
                  <a:pt x="372427" y="771525"/>
                  <a:pt x="331470" y="771525"/>
                </a:cubicBezTo>
                <a:cubicBezTo>
                  <a:pt x="331470" y="811530"/>
                  <a:pt x="331470" y="850582"/>
                  <a:pt x="331470" y="890588"/>
                </a:cubicBezTo>
                <a:cubicBezTo>
                  <a:pt x="372427" y="890588"/>
                  <a:pt x="410527" y="890588"/>
                  <a:pt x="450532" y="890588"/>
                </a:cubicBezTo>
                <a:close/>
                <a:moveTo>
                  <a:pt x="298132" y="1370648"/>
                </a:moveTo>
                <a:cubicBezTo>
                  <a:pt x="257175" y="1370648"/>
                  <a:pt x="218122" y="1370648"/>
                  <a:pt x="180022" y="1370648"/>
                </a:cubicBezTo>
                <a:cubicBezTo>
                  <a:pt x="180022" y="1410653"/>
                  <a:pt x="180022" y="1447800"/>
                  <a:pt x="180022" y="1486853"/>
                </a:cubicBezTo>
                <a:cubicBezTo>
                  <a:pt x="220980" y="1486853"/>
                  <a:pt x="257175" y="1486853"/>
                  <a:pt x="298132" y="1486853"/>
                </a:cubicBezTo>
                <a:cubicBezTo>
                  <a:pt x="298132" y="1447800"/>
                  <a:pt x="298132" y="1411605"/>
                  <a:pt x="298132" y="1370648"/>
                </a:cubicBezTo>
                <a:close/>
                <a:moveTo>
                  <a:pt x="299085" y="1632585"/>
                </a:moveTo>
                <a:cubicBezTo>
                  <a:pt x="299085" y="1590675"/>
                  <a:pt x="299085" y="1553528"/>
                  <a:pt x="299085" y="1516380"/>
                </a:cubicBezTo>
                <a:cubicBezTo>
                  <a:pt x="258127" y="1516380"/>
                  <a:pt x="219075" y="1516380"/>
                  <a:pt x="179070" y="1516380"/>
                </a:cubicBezTo>
                <a:cubicBezTo>
                  <a:pt x="179070" y="1557338"/>
                  <a:pt x="179070" y="1594485"/>
                  <a:pt x="179070" y="1632585"/>
                </a:cubicBezTo>
                <a:cubicBezTo>
                  <a:pt x="219075" y="1632585"/>
                  <a:pt x="256222" y="1632585"/>
                  <a:pt x="299085" y="1632585"/>
                </a:cubicBezTo>
                <a:close/>
                <a:moveTo>
                  <a:pt x="146685" y="1370648"/>
                </a:moveTo>
                <a:cubicBezTo>
                  <a:pt x="104775" y="1370648"/>
                  <a:pt x="65722" y="1370648"/>
                  <a:pt x="28575" y="1370648"/>
                </a:cubicBezTo>
                <a:cubicBezTo>
                  <a:pt x="28575" y="1410653"/>
                  <a:pt x="28575" y="1447800"/>
                  <a:pt x="28575" y="1486853"/>
                </a:cubicBezTo>
                <a:cubicBezTo>
                  <a:pt x="69532" y="1486853"/>
                  <a:pt x="106680" y="1486853"/>
                  <a:pt x="146685" y="1486853"/>
                </a:cubicBezTo>
                <a:cubicBezTo>
                  <a:pt x="146685" y="1447800"/>
                  <a:pt x="146685" y="1410653"/>
                  <a:pt x="146685" y="1370648"/>
                </a:cubicBezTo>
                <a:close/>
                <a:moveTo>
                  <a:pt x="449580" y="1631632"/>
                </a:moveTo>
                <a:cubicBezTo>
                  <a:pt x="449580" y="1591628"/>
                  <a:pt x="449580" y="1553528"/>
                  <a:pt x="449580" y="1514475"/>
                </a:cubicBezTo>
                <a:cubicBezTo>
                  <a:pt x="409575" y="1514475"/>
                  <a:pt x="372427" y="1514475"/>
                  <a:pt x="332422" y="1514475"/>
                </a:cubicBezTo>
                <a:cubicBezTo>
                  <a:pt x="332422" y="1554480"/>
                  <a:pt x="332422" y="1592580"/>
                  <a:pt x="332422" y="1631632"/>
                </a:cubicBezTo>
                <a:cubicBezTo>
                  <a:pt x="373380" y="1631632"/>
                  <a:pt x="410527" y="1631632"/>
                  <a:pt x="449580" y="16316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2F1327F-6C96-4AF8-AAFC-92D7DB3BEB07}"/>
              </a:ext>
            </a:extLst>
          </p:cNvPr>
          <p:cNvSpPr/>
          <p:nvPr/>
        </p:nvSpPr>
        <p:spPr>
          <a:xfrm>
            <a:off x="5840591" y="3664416"/>
            <a:ext cx="583946" cy="2040905"/>
          </a:xfrm>
          <a:custGeom>
            <a:avLst/>
            <a:gdLst>
              <a:gd name="connsiteX0" fmla="*/ 335796 w 565541"/>
              <a:gd name="connsiteY0" fmla="*/ 1531565 h 1976576"/>
              <a:gd name="connsiteX1" fmla="*/ 335796 w 565541"/>
              <a:gd name="connsiteY1" fmla="*/ 1585857 h 1976576"/>
              <a:gd name="connsiteX2" fmla="*/ 441823 w 565541"/>
              <a:gd name="connsiteY2" fmla="*/ 1585857 h 1976576"/>
              <a:gd name="connsiteX3" fmla="*/ 441823 w 565541"/>
              <a:gd name="connsiteY3" fmla="*/ 1531565 h 1976576"/>
              <a:gd name="connsiteX4" fmla="*/ 123718 w 565541"/>
              <a:gd name="connsiteY4" fmla="*/ 1526871 h 1976576"/>
              <a:gd name="connsiteX5" fmla="*/ 123718 w 565541"/>
              <a:gd name="connsiteY5" fmla="*/ 1581163 h 1976576"/>
              <a:gd name="connsiteX6" fmla="*/ 229745 w 565541"/>
              <a:gd name="connsiteY6" fmla="*/ 1581163 h 1976576"/>
              <a:gd name="connsiteX7" fmla="*/ 229745 w 565541"/>
              <a:gd name="connsiteY7" fmla="*/ 1526871 h 1976576"/>
              <a:gd name="connsiteX8" fmla="*/ 335796 w 565541"/>
              <a:gd name="connsiteY8" fmla="*/ 1409581 h 1976576"/>
              <a:gd name="connsiteX9" fmla="*/ 335796 w 565541"/>
              <a:gd name="connsiteY9" fmla="*/ 1463873 h 1976576"/>
              <a:gd name="connsiteX10" fmla="*/ 441823 w 565541"/>
              <a:gd name="connsiteY10" fmla="*/ 1463873 h 1976576"/>
              <a:gd name="connsiteX11" fmla="*/ 441823 w 565541"/>
              <a:gd name="connsiteY11" fmla="*/ 1409581 h 1976576"/>
              <a:gd name="connsiteX12" fmla="*/ 123718 w 565541"/>
              <a:gd name="connsiteY12" fmla="*/ 1404887 h 1976576"/>
              <a:gd name="connsiteX13" fmla="*/ 123718 w 565541"/>
              <a:gd name="connsiteY13" fmla="*/ 1459180 h 1976576"/>
              <a:gd name="connsiteX14" fmla="*/ 229745 w 565541"/>
              <a:gd name="connsiteY14" fmla="*/ 1459180 h 1976576"/>
              <a:gd name="connsiteX15" fmla="*/ 229745 w 565541"/>
              <a:gd name="connsiteY15" fmla="*/ 1404887 h 1976576"/>
              <a:gd name="connsiteX16" fmla="*/ 335796 w 565541"/>
              <a:gd name="connsiteY16" fmla="*/ 1287599 h 1976576"/>
              <a:gd name="connsiteX17" fmla="*/ 335796 w 565541"/>
              <a:gd name="connsiteY17" fmla="*/ 1341892 h 1976576"/>
              <a:gd name="connsiteX18" fmla="*/ 441823 w 565541"/>
              <a:gd name="connsiteY18" fmla="*/ 1341892 h 1976576"/>
              <a:gd name="connsiteX19" fmla="*/ 441823 w 565541"/>
              <a:gd name="connsiteY19" fmla="*/ 1287599 h 1976576"/>
              <a:gd name="connsiteX20" fmla="*/ 123718 w 565541"/>
              <a:gd name="connsiteY20" fmla="*/ 1282905 h 1976576"/>
              <a:gd name="connsiteX21" fmla="*/ 123718 w 565541"/>
              <a:gd name="connsiteY21" fmla="*/ 1337198 h 1976576"/>
              <a:gd name="connsiteX22" fmla="*/ 229745 w 565541"/>
              <a:gd name="connsiteY22" fmla="*/ 1337198 h 1976576"/>
              <a:gd name="connsiteX23" fmla="*/ 229745 w 565541"/>
              <a:gd name="connsiteY23" fmla="*/ 1282905 h 1976576"/>
              <a:gd name="connsiteX24" fmla="*/ 335796 w 565541"/>
              <a:gd name="connsiteY24" fmla="*/ 1165617 h 1976576"/>
              <a:gd name="connsiteX25" fmla="*/ 335796 w 565541"/>
              <a:gd name="connsiteY25" fmla="*/ 1219910 h 1976576"/>
              <a:gd name="connsiteX26" fmla="*/ 441823 w 565541"/>
              <a:gd name="connsiteY26" fmla="*/ 1219910 h 1976576"/>
              <a:gd name="connsiteX27" fmla="*/ 441823 w 565541"/>
              <a:gd name="connsiteY27" fmla="*/ 1165617 h 1976576"/>
              <a:gd name="connsiteX28" fmla="*/ 123718 w 565541"/>
              <a:gd name="connsiteY28" fmla="*/ 1160924 h 1976576"/>
              <a:gd name="connsiteX29" fmla="*/ 123718 w 565541"/>
              <a:gd name="connsiteY29" fmla="*/ 1215216 h 1976576"/>
              <a:gd name="connsiteX30" fmla="*/ 229745 w 565541"/>
              <a:gd name="connsiteY30" fmla="*/ 1215216 h 1976576"/>
              <a:gd name="connsiteX31" fmla="*/ 229745 w 565541"/>
              <a:gd name="connsiteY31" fmla="*/ 1160924 h 1976576"/>
              <a:gd name="connsiteX32" fmla="*/ 335796 w 565541"/>
              <a:gd name="connsiteY32" fmla="*/ 1043636 h 1976576"/>
              <a:gd name="connsiteX33" fmla="*/ 335796 w 565541"/>
              <a:gd name="connsiteY33" fmla="*/ 1097928 h 1976576"/>
              <a:gd name="connsiteX34" fmla="*/ 441823 w 565541"/>
              <a:gd name="connsiteY34" fmla="*/ 1097928 h 1976576"/>
              <a:gd name="connsiteX35" fmla="*/ 441823 w 565541"/>
              <a:gd name="connsiteY35" fmla="*/ 1043636 h 1976576"/>
              <a:gd name="connsiteX36" fmla="*/ 123718 w 565541"/>
              <a:gd name="connsiteY36" fmla="*/ 1038942 h 1976576"/>
              <a:gd name="connsiteX37" fmla="*/ 123718 w 565541"/>
              <a:gd name="connsiteY37" fmla="*/ 1093234 h 1976576"/>
              <a:gd name="connsiteX38" fmla="*/ 229745 w 565541"/>
              <a:gd name="connsiteY38" fmla="*/ 1093234 h 1976576"/>
              <a:gd name="connsiteX39" fmla="*/ 229745 w 565541"/>
              <a:gd name="connsiteY39" fmla="*/ 1038942 h 1976576"/>
              <a:gd name="connsiteX40" fmla="*/ 335796 w 565541"/>
              <a:gd name="connsiteY40" fmla="*/ 921654 h 1976576"/>
              <a:gd name="connsiteX41" fmla="*/ 335796 w 565541"/>
              <a:gd name="connsiteY41" fmla="*/ 975946 h 1976576"/>
              <a:gd name="connsiteX42" fmla="*/ 441823 w 565541"/>
              <a:gd name="connsiteY42" fmla="*/ 975946 h 1976576"/>
              <a:gd name="connsiteX43" fmla="*/ 441823 w 565541"/>
              <a:gd name="connsiteY43" fmla="*/ 921654 h 1976576"/>
              <a:gd name="connsiteX44" fmla="*/ 123718 w 565541"/>
              <a:gd name="connsiteY44" fmla="*/ 916960 h 1976576"/>
              <a:gd name="connsiteX45" fmla="*/ 123718 w 565541"/>
              <a:gd name="connsiteY45" fmla="*/ 971252 h 1976576"/>
              <a:gd name="connsiteX46" fmla="*/ 229745 w 565541"/>
              <a:gd name="connsiteY46" fmla="*/ 971252 h 1976576"/>
              <a:gd name="connsiteX47" fmla="*/ 229745 w 565541"/>
              <a:gd name="connsiteY47" fmla="*/ 916960 h 1976576"/>
              <a:gd name="connsiteX48" fmla="*/ 335796 w 565541"/>
              <a:gd name="connsiteY48" fmla="*/ 799672 h 1976576"/>
              <a:gd name="connsiteX49" fmla="*/ 335796 w 565541"/>
              <a:gd name="connsiteY49" fmla="*/ 853964 h 1976576"/>
              <a:gd name="connsiteX50" fmla="*/ 441823 w 565541"/>
              <a:gd name="connsiteY50" fmla="*/ 853964 h 1976576"/>
              <a:gd name="connsiteX51" fmla="*/ 441823 w 565541"/>
              <a:gd name="connsiteY51" fmla="*/ 799672 h 1976576"/>
              <a:gd name="connsiteX52" fmla="*/ 123718 w 565541"/>
              <a:gd name="connsiteY52" fmla="*/ 794978 h 1976576"/>
              <a:gd name="connsiteX53" fmla="*/ 123718 w 565541"/>
              <a:gd name="connsiteY53" fmla="*/ 849270 h 1976576"/>
              <a:gd name="connsiteX54" fmla="*/ 229745 w 565541"/>
              <a:gd name="connsiteY54" fmla="*/ 849270 h 1976576"/>
              <a:gd name="connsiteX55" fmla="*/ 229745 w 565541"/>
              <a:gd name="connsiteY55" fmla="*/ 794978 h 1976576"/>
              <a:gd name="connsiteX56" fmla="*/ 335796 w 565541"/>
              <a:gd name="connsiteY56" fmla="*/ 677690 h 1976576"/>
              <a:gd name="connsiteX57" fmla="*/ 335796 w 565541"/>
              <a:gd name="connsiteY57" fmla="*/ 731982 h 1976576"/>
              <a:gd name="connsiteX58" fmla="*/ 441823 w 565541"/>
              <a:gd name="connsiteY58" fmla="*/ 731982 h 1976576"/>
              <a:gd name="connsiteX59" fmla="*/ 441823 w 565541"/>
              <a:gd name="connsiteY59" fmla="*/ 677690 h 1976576"/>
              <a:gd name="connsiteX60" fmla="*/ 123718 w 565541"/>
              <a:gd name="connsiteY60" fmla="*/ 672996 h 1976576"/>
              <a:gd name="connsiteX61" fmla="*/ 123718 w 565541"/>
              <a:gd name="connsiteY61" fmla="*/ 727289 h 1976576"/>
              <a:gd name="connsiteX62" fmla="*/ 229745 w 565541"/>
              <a:gd name="connsiteY62" fmla="*/ 727289 h 1976576"/>
              <a:gd name="connsiteX63" fmla="*/ 229745 w 565541"/>
              <a:gd name="connsiteY63" fmla="*/ 672996 h 1976576"/>
              <a:gd name="connsiteX64" fmla="*/ 335796 w 565541"/>
              <a:gd name="connsiteY64" fmla="*/ 555708 h 1976576"/>
              <a:gd name="connsiteX65" fmla="*/ 335796 w 565541"/>
              <a:gd name="connsiteY65" fmla="*/ 610000 h 1976576"/>
              <a:gd name="connsiteX66" fmla="*/ 441823 w 565541"/>
              <a:gd name="connsiteY66" fmla="*/ 610000 h 1976576"/>
              <a:gd name="connsiteX67" fmla="*/ 441823 w 565541"/>
              <a:gd name="connsiteY67" fmla="*/ 555708 h 1976576"/>
              <a:gd name="connsiteX68" fmla="*/ 123718 w 565541"/>
              <a:gd name="connsiteY68" fmla="*/ 551014 h 1976576"/>
              <a:gd name="connsiteX69" fmla="*/ 123718 w 565541"/>
              <a:gd name="connsiteY69" fmla="*/ 605307 h 1976576"/>
              <a:gd name="connsiteX70" fmla="*/ 229745 w 565541"/>
              <a:gd name="connsiteY70" fmla="*/ 605307 h 1976576"/>
              <a:gd name="connsiteX71" fmla="*/ 229745 w 565541"/>
              <a:gd name="connsiteY71" fmla="*/ 551014 h 1976576"/>
              <a:gd name="connsiteX72" fmla="*/ 335796 w 565541"/>
              <a:gd name="connsiteY72" fmla="*/ 433726 h 1976576"/>
              <a:gd name="connsiteX73" fmla="*/ 335796 w 565541"/>
              <a:gd name="connsiteY73" fmla="*/ 488019 h 1976576"/>
              <a:gd name="connsiteX74" fmla="*/ 441823 w 565541"/>
              <a:gd name="connsiteY74" fmla="*/ 488019 h 1976576"/>
              <a:gd name="connsiteX75" fmla="*/ 441823 w 565541"/>
              <a:gd name="connsiteY75" fmla="*/ 433726 h 1976576"/>
              <a:gd name="connsiteX76" fmla="*/ 123718 w 565541"/>
              <a:gd name="connsiteY76" fmla="*/ 429032 h 1976576"/>
              <a:gd name="connsiteX77" fmla="*/ 123718 w 565541"/>
              <a:gd name="connsiteY77" fmla="*/ 483325 h 1976576"/>
              <a:gd name="connsiteX78" fmla="*/ 229745 w 565541"/>
              <a:gd name="connsiteY78" fmla="*/ 483325 h 1976576"/>
              <a:gd name="connsiteX79" fmla="*/ 229745 w 565541"/>
              <a:gd name="connsiteY79" fmla="*/ 429032 h 1976576"/>
              <a:gd name="connsiteX80" fmla="*/ 244058 w 565541"/>
              <a:gd name="connsiteY80" fmla="*/ 0 h 1976576"/>
              <a:gd name="connsiteX81" fmla="*/ 321484 w 565541"/>
              <a:gd name="connsiteY81" fmla="*/ 0 h 1976576"/>
              <a:gd name="connsiteX82" fmla="*/ 321484 w 565541"/>
              <a:gd name="connsiteY82" fmla="*/ 178763 h 1976576"/>
              <a:gd name="connsiteX83" fmla="*/ 388810 w 565541"/>
              <a:gd name="connsiteY83" fmla="*/ 178763 h 1976576"/>
              <a:gd name="connsiteX84" fmla="*/ 388810 w 565541"/>
              <a:gd name="connsiteY84" fmla="*/ 299617 h 1976576"/>
              <a:gd name="connsiteX85" fmla="*/ 565541 w 565541"/>
              <a:gd name="connsiteY85" fmla="*/ 299617 h 1976576"/>
              <a:gd name="connsiteX86" fmla="*/ 565541 w 565541"/>
              <a:gd name="connsiteY86" fmla="*/ 1976576 h 1976576"/>
              <a:gd name="connsiteX87" fmla="*/ 448247 w 565541"/>
              <a:gd name="connsiteY87" fmla="*/ 1976576 h 1976576"/>
              <a:gd name="connsiteX88" fmla="*/ 371127 w 565541"/>
              <a:gd name="connsiteY88" fmla="*/ 1976576 h 1976576"/>
              <a:gd name="connsiteX89" fmla="*/ 194414 w 565541"/>
              <a:gd name="connsiteY89" fmla="*/ 1976576 h 1976576"/>
              <a:gd name="connsiteX90" fmla="*/ 88332 w 565541"/>
              <a:gd name="connsiteY90" fmla="*/ 1976576 h 1976576"/>
              <a:gd name="connsiteX91" fmla="*/ 0 w 565541"/>
              <a:gd name="connsiteY91" fmla="*/ 1976576 h 1976576"/>
              <a:gd name="connsiteX92" fmla="*/ 0 w 565541"/>
              <a:gd name="connsiteY92" fmla="*/ 299617 h 1976576"/>
              <a:gd name="connsiteX93" fmla="*/ 176731 w 565541"/>
              <a:gd name="connsiteY93" fmla="*/ 299617 h 1976576"/>
              <a:gd name="connsiteX94" fmla="*/ 176731 w 565541"/>
              <a:gd name="connsiteY94" fmla="*/ 178763 h 1976576"/>
              <a:gd name="connsiteX95" fmla="*/ 244058 w 565541"/>
              <a:gd name="connsiteY95" fmla="*/ 178763 h 197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65541" h="1976576">
                <a:moveTo>
                  <a:pt x="335796" y="1531565"/>
                </a:moveTo>
                <a:lnTo>
                  <a:pt x="335796" y="1585857"/>
                </a:lnTo>
                <a:lnTo>
                  <a:pt x="441823" y="1585857"/>
                </a:lnTo>
                <a:lnTo>
                  <a:pt x="441823" y="1531565"/>
                </a:lnTo>
                <a:close/>
                <a:moveTo>
                  <a:pt x="123718" y="1526871"/>
                </a:moveTo>
                <a:lnTo>
                  <a:pt x="123718" y="1581163"/>
                </a:lnTo>
                <a:lnTo>
                  <a:pt x="229745" y="1581163"/>
                </a:lnTo>
                <a:lnTo>
                  <a:pt x="229745" y="1526871"/>
                </a:lnTo>
                <a:close/>
                <a:moveTo>
                  <a:pt x="335796" y="1409581"/>
                </a:moveTo>
                <a:lnTo>
                  <a:pt x="335796" y="1463873"/>
                </a:lnTo>
                <a:lnTo>
                  <a:pt x="441823" y="1463873"/>
                </a:lnTo>
                <a:lnTo>
                  <a:pt x="441823" y="1409581"/>
                </a:lnTo>
                <a:close/>
                <a:moveTo>
                  <a:pt x="123718" y="1404887"/>
                </a:moveTo>
                <a:lnTo>
                  <a:pt x="123718" y="1459180"/>
                </a:lnTo>
                <a:lnTo>
                  <a:pt x="229745" y="1459180"/>
                </a:lnTo>
                <a:lnTo>
                  <a:pt x="229745" y="1404887"/>
                </a:lnTo>
                <a:close/>
                <a:moveTo>
                  <a:pt x="335796" y="1287599"/>
                </a:moveTo>
                <a:lnTo>
                  <a:pt x="335796" y="1341892"/>
                </a:lnTo>
                <a:lnTo>
                  <a:pt x="441823" y="1341892"/>
                </a:lnTo>
                <a:lnTo>
                  <a:pt x="441823" y="1287599"/>
                </a:lnTo>
                <a:close/>
                <a:moveTo>
                  <a:pt x="123718" y="1282905"/>
                </a:moveTo>
                <a:lnTo>
                  <a:pt x="123718" y="1337198"/>
                </a:lnTo>
                <a:lnTo>
                  <a:pt x="229745" y="1337198"/>
                </a:lnTo>
                <a:lnTo>
                  <a:pt x="229745" y="1282905"/>
                </a:lnTo>
                <a:close/>
                <a:moveTo>
                  <a:pt x="335796" y="1165617"/>
                </a:moveTo>
                <a:lnTo>
                  <a:pt x="335796" y="1219910"/>
                </a:lnTo>
                <a:lnTo>
                  <a:pt x="441823" y="1219910"/>
                </a:lnTo>
                <a:lnTo>
                  <a:pt x="441823" y="1165617"/>
                </a:lnTo>
                <a:close/>
                <a:moveTo>
                  <a:pt x="123718" y="1160924"/>
                </a:moveTo>
                <a:lnTo>
                  <a:pt x="123718" y="1215216"/>
                </a:lnTo>
                <a:lnTo>
                  <a:pt x="229745" y="1215216"/>
                </a:lnTo>
                <a:lnTo>
                  <a:pt x="229745" y="1160924"/>
                </a:lnTo>
                <a:close/>
                <a:moveTo>
                  <a:pt x="335796" y="1043636"/>
                </a:moveTo>
                <a:lnTo>
                  <a:pt x="335796" y="1097928"/>
                </a:lnTo>
                <a:lnTo>
                  <a:pt x="441823" y="1097928"/>
                </a:lnTo>
                <a:lnTo>
                  <a:pt x="441823" y="1043636"/>
                </a:lnTo>
                <a:close/>
                <a:moveTo>
                  <a:pt x="123718" y="1038942"/>
                </a:moveTo>
                <a:lnTo>
                  <a:pt x="123718" y="1093234"/>
                </a:lnTo>
                <a:lnTo>
                  <a:pt x="229745" y="1093234"/>
                </a:lnTo>
                <a:lnTo>
                  <a:pt x="229745" y="1038942"/>
                </a:lnTo>
                <a:close/>
                <a:moveTo>
                  <a:pt x="335796" y="921654"/>
                </a:moveTo>
                <a:lnTo>
                  <a:pt x="335796" y="975946"/>
                </a:lnTo>
                <a:lnTo>
                  <a:pt x="441823" y="975946"/>
                </a:lnTo>
                <a:lnTo>
                  <a:pt x="441823" y="921654"/>
                </a:lnTo>
                <a:close/>
                <a:moveTo>
                  <a:pt x="123718" y="916960"/>
                </a:moveTo>
                <a:lnTo>
                  <a:pt x="123718" y="971252"/>
                </a:lnTo>
                <a:lnTo>
                  <a:pt x="229745" y="971252"/>
                </a:lnTo>
                <a:lnTo>
                  <a:pt x="229745" y="916960"/>
                </a:lnTo>
                <a:close/>
                <a:moveTo>
                  <a:pt x="335796" y="799672"/>
                </a:moveTo>
                <a:lnTo>
                  <a:pt x="335796" y="853964"/>
                </a:lnTo>
                <a:lnTo>
                  <a:pt x="441823" y="853964"/>
                </a:lnTo>
                <a:lnTo>
                  <a:pt x="441823" y="799672"/>
                </a:lnTo>
                <a:close/>
                <a:moveTo>
                  <a:pt x="123718" y="794978"/>
                </a:moveTo>
                <a:lnTo>
                  <a:pt x="123718" y="849270"/>
                </a:lnTo>
                <a:lnTo>
                  <a:pt x="229745" y="849270"/>
                </a:lnTo>
                <a:lnTo>
                  <a:pt x="229745" y="794978"/>
                </a:lnTo>
                <a:close/>
                <a:moveTo>
                  <a:pt x="335796" y="677690"/>
                </a:moveTo>
                <a:lnTo>
                  <a:pt x="335796" y="731982"/>
                </a:lnTo>
                <a:lnTo>
                  <a:pt x="441823" y="731982"/>
                </a:lnTo>
                <a:lnTo>
                  <a:pt x="441823" y="677690"/>
                </a:lnTo>
                <a:close/>
                <a:moveTo>
                  <a:pt x="123718" y="672996"/>
                </a:moveTo>
                <a:lnTo>
                  <a:pt x="123718" y="727289"/>
                </a:lnTo>
                <a:lnTo>
                  <a:pt x="229745" y="727289"/>
                </a:lnTo>
                <a:lnTo>
                  <a:pt x="229745" y="672996"/>
                </a:lnTo>
                <a:close/>
                <a:moveTo>
                  <a:pt x="335796" y="555708"/>
                </a:moveTo>
                <a:lnTo>
                  <a:pt x="335796" y="610000"/>
                </a:lnTo>
                <a:lnTo>
                  <a:pt x="441823" y="610000"/>
                </a:lnTo>
                <a:lnTo>
                  <a:pt x="441823" y="555708"/>
                </a:lnTo>
                <a:close/>
                <a:moveTo>
                  <a:pt x="123718" y="551014"/>
                </a:moveTo>
                <a:lnTo>
                  <a:pt x="123718" y="605307"/>
                </a:lnTo>
                <a:lnTo>
                  <a:pt x="229745" y="605307"/>
                </a:lnTo>
                <a:lnTo>
                  <a:pt x="229745" y="551014"/>
                </a:lnTo>
                <a:close/>
                <a:moveTo>
                  <a:pt x="335796" y="433726"/>
                </a:moveTo>
                <a:lnTo>
                  <a:pt x="335796" y="488019"/>
                </a:lnTo>
                <a:lnTo>
                  <a:pt x="441823" y="488019"/>
                </a:lnTo>
                <a:lnTo>
                  <a:pt x="441823" y="433726"/>
                </a:lnTo>
                <a:close/>
                <a:moveTo>
                  <a:pt x="123718" y="429032"/>
                </a:moveTo>
                <a:lnTo>
                  <a:pt x="123718" y="483325"/>
                </a:lnTo>
                <a:lnTo>
                  <a:pt x="229745" y="483325"/>
                </a:lnTo>
                <a:lnTo>
                  <a:pt x="229745" y="429032"/>
                </a:lnTo>
                <a:close/>
                <a:moveTo>
                  <a:pt x="244058" y="0"/>
                </a:moveTo>
                <a:lnTo>
                  <a:pt x="321484" y="0"/>
                </a:lnTo>
                <a:lnTo>
                  <a:pt x="321484" y="178763"/>
                </a:lnTo>
                <a:lnTo>
                  <a:pt x="388810" y="178763"/>
                </a:lnTo>
                <a:lnTo>
                  <a:pt x="388810" y="299617"/>
                </a:lnTo>
                <a:lnTo>
                  <a:pt x="565541" y="299617"/>
                </a:lnTo>
                <a:lnTo>
                  <a:pt x="565541" y="1976576"/>
                </a:lnTo>
                <a:lnTo>
                  <a:pt x="448247" y="1976576"/>
                </a:lnTo>
                <a:lnTo>
                  <a:pt x="371127" y="1976576"/>
                </a:lnTo>
                <a:lnTo>
                  <a:pt x="194414" y="1976576"/>
                </a:lnTo>
                <a:lnTo>
                  <a:pt x="88332" y="1976576"/>
                </a:lnTo>
                <a:lnTo>
                  <a:pt x="0" y="1976576"/>
                </a:lnTo>
                <a:lnTo>
                  <a:pt x="0" y="299617"/>
                </a:lnTo>
                <a:lnTo>
                  <a:pt x="176731" y="299617"/>
                </a:lnTo>
                <a:lnTo>
                  <a:pt x="176731" y="178763"/>
                </a:lnTo>
                <a:lnTo>
                  <a:pt x="244058" y="1787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00CB87D-CBB8-491D-A42F-A62171996552}"/>
              </a:ext>
            </a:extLst>
          </p:cNvPr>
          <p:cNvSpPr/>
          <p:nvPr/>
        </p:nvSpPr>
        <p:spPr>
          <a:xfrm>
            <a:off x="2284614" y="3799577"/>
            <a:ext cx="411556" cy="2010519"/>
          </a:xfrm>
          <a:custGeom>
            <a:avLst/>
            <a:gdLst>
              <a:gd name="connsiteX0" fmla="*/ 285608 w 487386"/>
              <a:gd name="connsiteY0" fmla="*/ 1339706 h 2330989"/>
              <a:gd name="connsiteX1" fmla="*/ 285608 w 487386"/>
              <a:gd name="connsiteY1" fmla="*/ 1414297 h 2330989"/>
              <a:gd name="connsiteX2" fmla="*/ 356272 w 487386"/>
              <a:gd name="connsiteY2" fmla="*/ 1414297 h 2330989"/>
              <a:gd name="connsiteX3" fmla="*/ 356272 w 487386"/>
              <a:gd name="connsiteY3" fmla="*/ 1339706 h 2330989"/>
              <a:gd name="connsiteX4" fmla="*/ 285608 w 487386"/>
              <a:gd name="connsiteY4" fmla="*/ 1339706 h 2330989"/>
              <a:gd name="connsiteX5" fmla="*/ 31407 w 487386"/>
              <a:gd name="connsiteY5" fmla="*/ 1338724 h 2330989"/>
              <a:gd name="connsiteX6" fmla="*/ 31407 w 487386"/>
              <a:gd name="connsiteY6" fmla="*/ 1414297 h 2330989"/>
              <a:gd name="connsiteX7" fmla="*/ 258126 w 487386"/>
              <a:gd name="connsiteY7" fmla="*/ 1414297 h 2330989"/>
              <a:gd name="connsiteX8" fmla="*/ 258126 w 487386"/>
              <a:gd name="connsiteY8" fmla="*/ 1338724 h 2330989"/>
              <a:gd name="connsiteX9" fmla="*/ 31407 w 487386"/>
              <a:gd name="connsiteY9" fmla="*/ 1338724 h 2330989"/>
              <a:gd name="connsiteX10" fmla="*/ 385716 w 487386"/>
              <a:gd name="connsiteY10" fmla="*/ 1245485 h 2330989"/>
              <a:gd name="connsiteX11" fmla="*/ 385716 w 487386"/>
              <a:gd name="connsiteY11" fmla="*/ 1318113 h 2330989"/>
              <a:gd name="connsiteX12" fmla="*/ 453438 w 487386"/>
              <a:gd name="connsiteY12" fmla="*/ 1318113 h 2330989"/>
              <a:gd name="connsiteX13" fmla="*/ 453438 w 487386"/>
              <a:gd name="connsiteY13" fmla="*/ 1245485 h 2330989"/>
              <a:gd name="connsiteX14" fmla="*/ 385716 w 487386"/>
              <a:gd name="connsiteY14" fmla="*/ 1245485 h 2330989"/>
              <a:gd name="connsiteX15" fmla="*/ 32388 w 487386"/>
              <a:gd name="connsiteY15" fmla="*/ 1243522 h 2330989"/>
              <a:gd name="connsiteX16" fmla="*/ 32388 w 487386"/>
              <a:gd name="connsiteY16" fmla="*/ 1318113 h 2330989"/>
              <a:gd name="connsiteX17" fmla="*/ 102073 w 487386"/>
              <a:gd name="connsiteY17" fmla="*/ 1318113 h 2330989"/>
              <a:gd name="connsiteX18" fmla="*/ 102073 w 487386"/>
              <a:gd name="connsiteY18" fmla="*/ 1243522 h 2330989"/>
              <a:gd name="connsiteX19" fmla="*/ 32388 w 487386"/>
              <a:gd name="connsiteY19" fmla="*/ 1243522 h 2330989"/>
              <a:gd name="connsiteX20" fmla="*/ 130535 w 487386"/>
              <a:gd name="connsiteY20" fmla="*/ 1242540 h 2330989"/>
              <a:gd name="connsiteX21" fmla="*/ 130535 w 487386"/>
              <a:gd name="connsiteY21" fmla="*/ 1317131 h 2330989"/>
              <a:gd name="connsiteX22" fmla="*/ 356272 w 487386"/>
              <a:gd name="connsiteY22" fmla="*/ 1317131 h 2330989"/>
              <a:gd name="connsiteX23" fmla="*/ 356272 w 487386"/>
              <a:gd name="connsiteY23" fmla="*/ 1242540 h 2330989"/>
              <a:gd name="connsiteX24" fmla="*/ 130535 w 487386"/>
              <a:gd name="connsiteY24" fmla="*/ 1242540 h 2330989"/>
              <a:gd name="connsiteX25" fmla="*/ 128572 w 487386"/>
              <a:gd name="connsiteY25" fmla="*/ 1149301 h 2330989"/>
              <a:gd name="connsiteX26" fmla="*/ 128572 w 487386"/>
              <a:gd name="connsiteY26" fmla="*/ 1220947 h 2330989"/>
              <a:gd name="connsiteX27" fmla="*/ 199237 w 487386"/>
              <a:gd name="connsiteY27" fmla="*/ 1220947 h 2330989"/>
              <a:gd name="connsiteX28" fmla="*/ 199237 w 487386"/>
              <a:gd name="connsiteY28" fmla="*/ 1149301 h 2330989"/>
              <a:gd name="connsiteX29" fmla="*/ 128572 w 487386"/>
              <a:gd name="connsiteY29" fmla="*/ 1149301 h 2330989"/>
              <a:gd name="connsiteX30" fmla="*/ 226720 w 487386"/>
              <a:gd name="connsiteY30" fmla="*/ 1148319 h 2330989"/>
              <a:gd name="connsiteX31" fmla="*/ 226720 w 487386"/>
              <a:gd name="connsiteY31" fmla="*/ 1219966 h 2330989"/>
              <a:gd name="connsiteX32" fmla="*/ 453438 w 487386"/>
              <a:gd name="connsiteY32" fmla="*/ 1219966 h 2330989"/>
              <a:gd name="connsiteX33" fmla="*/ 453438 w 487386"/>
              <a:gd name="connsiteY33" fmla="*/ 1148319 h 2330989"/>
              <a:gd name="connsiteX34" fmla="*/ 226720 w 487386"/>
              <a:gd name="connsiteY34" fmla="*/ 1148319 h 2330989"/>
              <a:gd name="connsiteX35" fmla="*/ 128572 w 487386"/>
              <a:gd name="connsiteY35" fmla="*/ 1050172 h 2330989"/>
              <a:gd name="connsiteX36" fmla="*/ 128572 w 487386"/>
              <a:gd name="connsiteY36" fmla="*/ 1121820 h 2330989"/>
              <a:gd name="connsiteX37" fmla="*/ 357254 w 487386"/>
              <a:gd name="connsiteY37" fmla="*/ 1121820 h 2330989"/>
              <a:gd name="connsiteX38" fmla="*/ 357254 w 487386"/>
              <a:gd name="connsiteY38" fmla="*/ 1050172 h 2330989"/>
              <a:gd name="connsiteX39" fmla="*/ 128572 w 487386"/>
              <a:gd name="connsiteY39" fmla="*/ 1050172 h 2330989"/>
              <a:gd name="connsiteX40" fmla="*/ 32388 w 487386"/>
              <a:gd name="connsiteY40" fmla="*/ 1050172 h 2330989"/>
              <a:gd name="connsiteX41" fmla="*/ 32388 w 487386"/>
              <a:gd name="connsiteY41" fmla="*/ 1122800 h 2330989"/>
              <a:gd name="connsiteX42" fmla="*/ 103055 w 487386"/>
              <a:gd name="connsiteY42" fmla="*/ 1122800 h 2330989"/>
              <a:gd name="connsiteX43" fmla="*/ 103055 w 487386"/>
              <a:gd name="connsiteY43" fmla="*/ 1050172 h 2330989"/>
              <a:gd name="connsiteX44" fmla="*/ 32388 w 487386"/>
              <a:gd name="connsiteY44" fmla="*/ 1050172 h 2330989"/>
              <a:gd name="connsiteX45" fmla="*/ 383754 w 487386"/>
              <a:gd name="connsiteY45" fmla="*/ 953007 h 2330989"/>
              <a:gd name="connsiteX46" fmla="*/ 383754 w 487386"/>
              <a:gd name="connsiteY46" fmla="*/ 1024654 h 2330989"/>
              <a:gd name="connsiteX47" fmla="*/ 452457 w 487386"/>
              <a:gd name="connsiteY47" fmla="*/ 1024654 h 2330989"/>
              <a:gd name="connsiteX48" fmla="*/ 452457 w 487386"/>
              <a:gd name="connsiteY48" fmla="*/ 953007 h 2330989"/>
              <a:gd name="connsiteX49" fmla="*/ 383754 w 487386"/>
              <a:gd name="connsiteY49" fmla="*/ 953007 h 2330989"/>
              <a:gd name="connsiteX50" fmla="*/ 30425 w 487386"/>
              <a:gd name="connsiteY50" fmla="*/ 953007 h 2330989"/>
              <a:gd name="connsiteX51" fmla="*/ 30425 w 487386"/>
              <a:gd name="connsiteY51" fmla="*/ 1023673 h 2330989"/>
              <a:gd name="connsiteX52" fmla="*/ 259108 w 487386"/>
              <a:gd name="connsiteY52" fmla="*/ 1023673 h 2330989"/>
              <a:gd name="connsiteX53" fmla="*/ 259108 w 487386"/>
              <a:gd name="connsiteY53" fmla="*/ 953007 h 2330989"/>
              <a:gd name="connsiteX54" fmla="*/ 30425 w 487386"/>
              <a:gd name="connsiteY54" fmla="*/ 953007 h 2330989"/>
              <a:gd name="connsiteX55" fmla="*/ 286589 w 487386"/>
              <a:gd name="connsiteY55" fmla="*/ 952025 h 2330989"/>
              <a:gd name="connsiteX56" fmla="*/ 286589 w 487386"/>
              <a:gd name="connsiteY56" fmla="*/ 1023673 h 2330989"/>
              <a:gd name="connsiteX57" fmla="*/ 357254 w 487386"/>
              <a:gd name="connsiteY57" fmla="*/ 1023673 h 2330989"/>
              <a:gd name="connsiteX58" fmla="*/ 357254 w 487386"/>
              <a:gd name="connsiteY58" fmla="*/ 952025 h 2330989"/>
              <a:gd name="connsiteX59" fmla="*/ 286589 w 487386"/>
              <a:gd name="connsiteY59" fmla="*/ 952025 h 2330989"/>
              <a:gd name="connsiteX60" fmla="*/ 382772 w 487386"/>
              <a:gd name="connsiteY60" fmla="*/ 854860 h 2330989"/>
              <a:gd name="connsiteX61" fmla="*/ 382772 w 487386"/>
              <a:gd name="connsiteY61" fmla="*/ 927489 h 2330989"/>
              <a:gd name="connsiteX62" fmla="*/ 452457 w 487386"/>
              <a:gd name="connsiteY62" fmla="*/ 927489 h 2330989"/>
              <a:gd name="connsiteX63" fmla="*/ 452457 w 487386"/>
              <a:gd name="connsiteY63" fmla="*/ 854860 h 2330989"/>
              <a:gd name="connsiteX64" fmla="*/ 382772 w 487386"/>
              <a:gd name="connsiteY64" fmla="*/ 854860 h 2330989"/>
              <a:gd name="connsiteX65" fmla="*/ 286589 w 487386"/>
              <a:gd name="connsiteY65" fmla="*/ 853878 h 2330989"/>
              <a:gd name="connsiteX66" fmla="*/ 286589 w 487386"/>
              <a:gd name="connsiteY66" fmla="*/ 927489 h 2330989"/>
              <a:gd name="connsiteX67" fmla="*/ 355291 w 487386"/>
              <a:gd name="connsiteY67" fmla="*/ 927489 h 2330989"/>
              <a:gd name="connsiteX68" fmla="*/ 355291 w 487386"/>
              <a:gd name="connsiteY68" fmla="*/ 853878 h 2330989"/>
              <a:gd name="connsiteX69" fmla="*/ 286589 w 487386"/>
              <a:gd name="connsiteY69" fmla="*/ 853878 h 2330989"/>
              <a:gd name="connsiteX70" fmla="*/ 384735 w 487386"/>
              <a:gd name="connsiteY70" fmla="*/ 756713 h 2330989"/>
              <a:gd name="connsiteX71" fmla="*/ 384735 w 487386"/>
              <a:gd name="connsiteY71" fmla="*/ 829342 h 2330989"/>
              <a:gd name="connsiteX72" fmla="*/ 453438 w 487386"/>
              <a:gd name="connsiteY72" fmla="*/ 829342 h 2330989"/>
              <a:gd name="connsiteX73" fmla="*/ 453438 w 487386"/>
              <a:gd name="connsiteY73" fmla="*/ 756713 h 2330989"/>
              <a:gd name="connsiteX74" fmla="*/ 384735 w 487386"/>
              <a:gd name="connsiteY74" fmla="*/ 756713 h 2330989"/>
              <a:gd name="connsiteX75" fmla="*/ 130535 w 487386"/>
              <a:gd name="connsiteY75" fmla="*/ 756713 h 2330989"/>
              <a:gd name="connsiteX76" fmla="*/ 130535 w 487386"/>
              <a:gd name="connsiteY76" fmla="*/ 829342 h 2330989"/>
              <a:gd name="connsiteX77" fmla="*/ 357254 w 487386"/>
              <a:gd name="connsiteY77" fmla="*/ 829342 h 2330989"/>
              <a:gd name="connsiteX78" fmla="*/ 357254 w 487386"/>
              <a:gd name="connsiteY78" fmla="*/ 756713 h 2330989"/>
              <a:gd name="connsiteX79" fmla="*/ 130535 w 487386"/>
              <a:gd name="connsiteY79" fmla="*/ 756713 h 2330989"/>
              <a:gd name="connsiteX80" fmla="*/ 32388 w 487386"/>
              <a:gd name="connsiteY80" fmla="*/ 755731 h 2330989"/>
              <a:gd name="connsiteX81" fmla="*/ 32388 w 487386"/>
              <a:gd name="connsiteY81" fmla="*/ 830323 h 2330989"/>
              <a:gd name="connsiteX82" fmla="*/ 102073 w 487386"/>
              <a:gd name="connsiteY82" fmla="*/ 830323 h 2330989"/>
              <a:gd name="connsiteX83" fmla="*/ 102073 w 487386"/>
              <a:gd name="connsiteY83" fmla="*/ 755731 h 2330989"/>
              <a:gd name="connsiteX84" fmla="*/ 32388 w 487386"/>
              <a:gd name="connsiteY84" fmla="*/ 755731 h 2330989"/>
              <a:gd name="connsiteX85" fmla="*/ 382772 w 487386"/>
              <a:gd name="connsiteY85" fmla="*/ 658566 h 2330989"/>
              <a:gd name="connsiteX86" fmla="*/ 382772 w 487386"/>
              <a:gd name="connsiteY86" fmla="*/ 733158 h 2330989"/>
              <a:gd name="connsiteX87" fmla="*/ 452457 w 487386"/>
              <a:gd name="connsiteY87" fmla="*/ 733158 h 2330989"/>
              <a:gd name="connsiteX88" fmla="*/ 452457 w 487386"/>
              <a:gd name="connsiteY88" fmla="*/ 658566 h 2330989"/>
              <a:gd name="connsiteX89" fmla="*/ 382772 w 487386"/>
              <a:gd name="connsiteY89" fmla="*/ 658566 h 2330989"/>
              <a:gd name="connsiteX90" fmla="*/ 31407 w 487386"/>
              <a:gd name="connsiteY90" fmla="*/ 658566 h 2330989"/>
              <a:gd name="connsiteX91" fmla="*/ 31407 w 487386"/>
              <a:gd name="connsiteY91" fmla="*/ 735121 h 2330989"/>
              <a:gd name="connsiteX92" fmla="*/ 259108 w 487386"/>
              <a:gd name="connsiteY92" fmla="*/ 735121 h 2330989"/>
              <a:gd name="connsiteX93" fmla="*/ 259108 w 487386"/>
              <a:gd name="connsiteY93" fmla="*/ 658566 h 2330989"/>
              <a:gd name="connsiteX94" fmla="*/ 31407 w 487386"/>
              <a:gd name="connsiteY94" fmla="*/ 658566 h 2330989"/>
              <a:gd name="connsiteX95" fmla="*/ 226720 w 487386"/>
              <a:gd name="connsiteY95" fmla="*/ 561400 h 2330989"/>
              <a:gd name="connsiteX96" fmla="*/ 226720 w 487386"/>
              <a:gd name="connsiteY96" fmla="*/ 638937 h 2330989"/>
              <a:gd name="connsiteX97" fmla="*/ 451475 w 487386"/>
              <a:gd name="connsiteY97" fmla="*/ 638937 h 2330989"/>
              <a:gd name="connsiteX98" fmla="*/ 451475 w 487386"/>
              <a:gd name="connsiteY98" fmla="*/ 561400 h 2330989"/>
              <a:gd name="connsiteX99" fmla="*/ 226720 w 487386"/>
              <a:gd name="connsiteY99" fmla="*/ 561400 h 2330989"/>
              <a:gd name="connsiteX100" fmla="*/ 128572 w 487386"/>
              <a:gd name="connsiteY100" fmla="*/ 561400 h 2330989"/>
              <a:gd name="connsiteX101" fmla="*/ 128572 w 487386"/>
              <a:gd name="connsiteY101" fmla="*/ 636974 h 2330989"/>
              <a:gd name="connsiteX102" fmla="*/ 198257 w 487386"/>
              <a:gd name="connsiteY102" fmla="*/ 636974 h 2330989"/>
              <a:gd name="connsiteX103" fmla="*/ 198257 w 487386"/>
              <a:gd name="connsiteY103" fmla="*/ 561400 h 2330989"/>
              <a:gd name="connsiteX104" fmla="*/ 128572 w 487386"/>
              <a:gd name="connsiteY104" fmla="*/ 561400 h 2330989"/>
              <a:gd name="connsiteX105" fmla="*/ 129554 w 487386"/>
              <a:gd name="connsiteY105" fmla="*/ 464235 h 2330989"/>
              <a:gd name="connsiteX106" fmla="*/ 129554 w 487386"/>
              <a:gd name="connsiteY106" fmla="*/ 540790 h 2330989"/>
              <a:gd name="connsiteX107" fmla="*/ 356272 w 487386"/>
              <a:gd name="connsiteY107" fmla="*/ 540790 h 2330989"/>
              <a:gd name="connsiteX108" fmla="*/ 356272 w 487386"/>
              <a:gd name="connsiteY108" fmla="*/ 464235 h 2330989"/>
              <a:gd name="connsiteX109" fmla="*/ 129554 w 487386"/>
              <a:gd name="connsiteY109" fmla="*/ 464235 h 2330989"/>
              <a:gd name="connsiteX110" fmla="*/ 34352 w 487386"/>
              <a:gd name="connsiteY110" fmla="*/ 463253 h 2330989"/>
              <a:gd name="connsiteX111" fmla="*/ 34352 w 487386"/>
              <a:gd name="connsiteY111" fmla="*/ 539808 h 2330989"/>
              <a:gd name="connsiteX112" fmla="*/ 102073 w 487386"/>
              <a:gd name="connsiteY112" fmla="*/ 539808 h 2330989"/>
              <a:gd name="connsiteX113" fmla="*/ 102073 w 487386"/>
              <a:gd name="connsiteY113" fmla="*/ 463253 h 2330989"/>
              <a:gd name="connsiteX114" fmla="*/ 34352 w 487386"/>
              <a:gd name="connsiteY114" fmla="*/ 463253 h 2330989"/>
              <a:gd name="connsiteX115" fmla="*/ 384735 w 487386"/>
              <a:gd name="connsiteY115" fmla="*/ 462272 h 2330989"/>
              <a:gd name="connsiteX116" fmla="*/ 384735 w 487386"/>
              <a:gd name="connsiteY116" fmla="*/ 540790 h 2330989"/>
              <a:gd name="connsiteX117" fmla="*/ 451475 w 487386"/>
              <a:gd name="connsiteY117" fmla="*/ 540790 h 2330989"/>
              <a:gd name="connsiteX118" fmla="*/ 451475 w 487386"/>
              <a:gd name="connsiteY118" fmla="*/ 462272 h 2330989"/>
              <a:gd name="connsiteX119" fmla="*/ 384735 w 487386"/>
              <a:gd name="connsiteY119" fmla="*/ 462272 h 2330989"/>
              <a:gd name="connsiteX120" fmla="*/ 52999 w 487386"/>
              <a:gd name="connsiteY120" fmla="*/ 286589 h 2330989"/>
              <a:gd name="connsiteX121" fmla="*/ 52999 w 487386"/>
              <a:gd name="connsiteY121" fmla="*/ 364126 h 2330989"/>
              <a:gd name="connsiteX122" fmla="*/ 192368 w 487386"/>
              <a:gd name="connsiteY122" fmla="*/ 364126 h 2330989"/>
              <a:gd name="connsiteX123" fmla="*/ 192368 w 487386"/>
              <a:gd name="connsiteY123" fmla="*/ 286589 h 2330989"/>
              <a:gd name="connsiteX124" fmla="*/ 52999 w 487386"/>
              <a:gd name="connsiteY124" fmla="*/ 286589 h 2330989"/>
              <a:gd name="connsiteX125" fmla="*/ 295422 w 487386"/>
              <a:gd name="connsiteY125" fmla="*/ 285608 h 2330989"/>
              <a:gd name="connsiteX126" fmla="*/ 295422 w 487386"/>
              <a:gd name="connsiteY126" fmla="*/ 364126 h 2330989"/>
              <a:gd name="connsiteX127" fmla="*/ 434790 w 487386"/>
              <a:gd name="connsiteY127" fmla="*/ 364126 h 2330989"/>
              <a:gd name="connsiteX128" fmla="*/ 434790 w 487386"/>
              <a:gd name="connsiteY128" fmla="*/ 285608 h 2330989"/>
              <a:gd name="connsiteX129" fmla="*/ 295422 w 487386"/>
              <a:gd name="connsiteY129" fmla="*/ 285608 h 2330989"/>
              <a:gd name="connsiteX130" fmla="*/ 51036 w 487386"/>
              <a:gd name="connsiteY130" fmla="*/ 186479 h 2330989"/>
              <a:gd name="connsiteX131" fmla="*/ 51036 w 487386"/>
              <a:gd name="connsiteY131" fmla="*/ 259108 h 2330989"/>
              <a:gd name="connsiteX132" fmla="*/ 190405 w 487386"/>
              <a:gd name="connsiteY132" fmla="*/ 259108 h 2330989"/>
              <a:gd name="connsiteX133" fmla="*/ 190405 w 487386"/>
              <a:gd name="connsiteY133" fmla="*/ 186479 h 2330989"/>
              <a:gd name="connsiteX134" fmla="*/ 51036 w 487386"/>
              <a:gd name="connsiteY134" fmla="*/ 186479 h 2330989"/>
              <a:gd name="connsiteX135" fmla="*/ 294440 w 487386"/>
              <a:gd name="connsiteY135" fmla="*/ 185498 h 2330989"/>
              <a:gd name="connsiteX136" fmla="*/ 294440 w 487386"/>
              <a:gd name="connsiteY136" fmla="*/ 260090 h 2330989"/>
              <a:gd name="connsiteX137" fmla="*/ 432828 w 487386"/>
              <a:gd name="connsiteY137" fmla="*/ 260090 h 2330989"/>
              <a:gd name="connsiteX138" fmla="*/ 432828 w 487386"/>
              <a:gd name="connsiteY138" fmla="*/ 185498 h 2330989"/>
              <a:gd name="connsiteX139" fmla="*/ 294440 w 487386"/>
              <a:gd name="connsiteY139" fmla="*/ 185498 h 2330989"/>
              <a:gd name="connsiteX140" fmla="*/ 52999 w 487386"/>
              <a:gd name="connsiteY140" fmla="*/ 89314 h 2330989"/>
              <a:gd name="connsiteX141" fmla="*/ 52999 w 487386"/>
              <a:gd name="connsiteY141" fmla="*/ 158017 h 2330989"/>
              <a:gd name="connsiteX142" fmla="*/ 191387 w 487386"/>
              <a:gd name="connsiteY142" fmla="*/ 158017 h 2330989"/>
              <a:gd name="connsiteX143" fmla="*/ 191387 w 487386"/>
              <a:gd name="connsiteY143" fmla="*/ 89314 h 2330989"/>
              <a:gd name="connsiteX144" fmla="*/ 52999 w 487386"/>
              <a:gd name="connsiteY144" fmla="*/ 89314 h 2330989"/>
              <a:gd name="connsiteX145" fmla="*/ 296403 w 487386"/>
              <a:gd name="connsiteY145" fmla="*/ 87351 h 2330989"/>
              <a:gd name="connsiteX146" fmla="*/ 296403 w 487386"/>
              <a:gd name="connsiteY146" fmla="*/ 158998 h 2330989"/>
              <a:gd name="connsiteX147" fmla="*/ 432828 w 487386"/>
              <a:gd name="connsiteY147" fmla="*/ 158998 h 2330989"/>
              <a:gd name="connsiteX148" fmla="*/ 432828 w 487386"/>
              <a:gd name="connsiteY148" fmla="*/ 87351 h 2330989"/>
              <a:gd name="connsiteX149" fmla="*/ 296403 w 487386"/>
              <a:gd name="connsiteY149" fmla="*/ 87351 h 2330989"/>
              <a:gd name="connsiteX150" fmla="*/ 26499 w 487386"/>
              <a:gd name="connsiteY150" fmla="*/ 0 h 2330989"/>
              <a:gd name="connsiteX151" fmla="*/ 219849 w 487386"/>
              <a:gd name="connsiteY151" fmla="*/ 0 h 2330989"/>
              <a:gd name="connsiteX152" fmla="*/ 219849 w 487386"/>
              <a:gd name="connsiteY152" fmla="*/ 111888 h 2330989"/>
              <a:gd name="connsiteX153" fmla="*/ 219849 w 487386"/>
              <a:gd name="connsiteY153" fmla="*/ 337625 h 2330989"/>
              <a:gd name="connsiteX154" fmla="*/ 263033 w 487386"/>
              <a:gd name="connsiteY154" fmla="*/ 366088 h 2330989"/>
              <a:gd name="connsiteX155" fmla="*/ 263033 w 487386"/>
              <a:gd name="connsiteY155" fmla="*/ 2945 h 2330989"/>
              <a:gd name="connsiteX156" fmla="*/ 461290 w 487386"/>
              <a:gd name="connsiteY156" fmla="*/ 2945 h 2330989"/>
              <a:gd name="connsiteX157" fmla="*/ 463253 w 487386"/>
              <a:gd name="connsiteY157" fmla="*/ 330756 h 2330989"/>
              <a:gd name="connsiteX158" fmla="*/ 481901 w 487386"/>
              <a:gd name="connsiteY158" fmla="*/ 1297502 h 2330989"/>
              <a:gd name="connsiteX159" fmla="*/ 483863 w 487386"/>
              <a:gd name="connsiteY159" fmla="*/ 2269156 h 2330989"/>
              <a:gd name="connsiteX160" fmla="*/ 483863 w 487386"/>
              <a:gd name="connsiteY160" fmla="*/ 2330989 h 2330989"/>
              <a:gd name="connsiteX161" fmla="*/ 0 w 487386"/>
              <a:gd name="connsiteY161" fmla="*/ 2330989 h 2330989"/>
              <a:gd name="connsiteX162" fmla="*/ 0 w 487386"/>
              <a:gd name="connsiteY162" fmla="*/ 2284859 h 2330989"/>
              <a:gd name="connsiteX163" fmla="*/ 0 w 487386"/>
              <a:gd name="connsiteY163" fmla="*/ 421051 h 2330989"/>
              <a:gd name="connsiteX164" fmla="*/ 26499 w 487386"/>
              <a:gd name="connsiteY164" fmla="*/ 0 h 23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487386" h="2330989">
                <a:moveTo>
                  <a:pt x="285608" y="1339706"/>
                </a:moveTo>
                <a:cubicBezTo>
                  <a:pt x="285608" y="1366205"/>
                  <a:pt x="285608" y="1388779"/>
                  <a:pt x="285608" y="1414297"/>
                </a:cubicBezTo>
                <a:cubicBezTo>
                  <a:pt x="312107" y="1414297"/>
                  <a:pt x="333699" y="1414297"/>
                  <a:pt x="356272" y="1414297"/>
                </a:cubicBezTo>
                <a:cubicBezTo>
                  <a:pt x="356272" y="1387797"/>
                  <a:pt x="356272" y="1364242"/>
                  <a:pt x="356272" y="1339706"/>
                </a:cubicBezTo>
                <a:cubicBezTo>
                  <a:pt x="331736" y="1339706"/>
                  <a:pt x="309163" y="1339706"/>
                  <a:pt x="285608" y="1339706"/>
                </a:cubicBezTo>
                <a:close/>
                <a:moveTo>
                  <a:pt x="31407" y="1338724"/>
                </a:moveTo>
                <a:cubicBezTo>
                  <a:pt x="31407" y="1366205"/>
                  <a:pt x="31407" y="1389760"/>
                  <a:pt x="31407" y="1414297"/>
                </a:cubicBezTo>
                <a:cubicBezTo>
                  <a:pt x="108942" y="1414297"/>
                  <a:pt x="183534" y="1414297"/>
                  <a:pt x="258126" y="1414297"/>
                </a:cubicBezTo>
                <a:cubicBezTo>
                  <a:pt x="258126" y="1386816"/>
                  <a:pt x="258126" y="1363261"/>
                  <a:pt x="258126" y="1338724"/>
                </a:cubicBezTo>
                <a:cubicBezTo>
                  <a:pt x="180590" y="1338724"/>
                  <a:pt x="106980" y="1338724"/>
                  <a:pt x="31407" y="1338724"/>
                </a:cubicBezTo>
                <a:close/>
                <a:moveTo>
                  <a:pt x="385716" y="1245485"/>
                </a:moveTo>
                <a:cubicBezTo>
                  <a:pt x="385716" y="1271984"/>
                  <a:pt x="385716" y="1295539"/>
                  <a:pt x="385716" y="1318113"/>
                </a:cubicBezTo>
                <a:cubicBezTo>
                  <a:pt x="410253" y="1318113"/>
                  <a:pt x="430864" y="1318113"/>
                  <a:pt x="453438" y="1318113"/>
                </a:cubicBezTo>
                <a:cubicBezTo>
                  <a:pt x="453438" y="1293576"/>
                  <a:pt x="453438" y="1271003"/>
                  <a:pt x="453438" y="1245485"/>
                </a:cubicBezTo>
                <a:cubicBezTo>
                  <a:pt x="427920" y="1245485"/>
                  <a:pt x="406328" y="1245485"/>
                  <a:pt x="385716" y="1245485"/>
                </a:cubicBezTo>
                <a:close/>
                <a:moveTo>
                  <a:pt x="32388" y="1243522"/>
                </a:moveTo>
                <a:cubicBezTo>
                  <a:pt x="32388" y="1270021"/>
                  <a:pt x="32388" y="1292595"/>
                  <a:pt x="32388" y="1318113"/>
                </a:cubicBezTo>
                <a:cubicBezTo>
                  <a:pt x="55943" y="1318113"/>
                  <a:pt x="78518" y="1318113"/>
                  <a:pt x="102073" y="1318113"/>
                </a:cubicBezTo>
                <a:cubicBezTo>
                  <a:pt x="102073" y="1292595"/>
                  <a:pt x="102073" y="1269040"/>
                  <a:pt x="102073" y="1243522"/>
                </a:cubicBezTo>
                <a:cubicBezTo>
                  <a:pt x="77536" y="1243522"/>
                  <a:pt x="55943" y="1243522"/>
                  <a:pt x="32388" y="1243522"/>
                </a:cubicBezTo>
                <a:close/>
                <a:moveTo>
                  <a:pt x="130535" y="1242540"/>
                </a:moveTo>
                <a:cubicBezTo>
                  <a:pt x="130535" y="1271003"/>
                  <a:pt x="130535" y="1294558"/>
                  <a:pt x="130535" y="1317131"/>
                </a:cubicBezTo>
                <a:cubicBezTo>
                  <a:pt x="208071" y="1317131"/>
                  <a:pt x="281681" y="1317131"/>
                  <a:pt x="356272" y="1317131"/>
                </a:cubicBezTo>
                <a:cubicBezTo>
                  <a:pt x="356272" y="1290632"/>
                  <a:pt x="356272" y="1267077"/>
                  <a:pt x="356272" y="1242540"/>
                </a:cubicBezTo>
                <a:cubicBezTo>
                  <a:pt x="278737" y="1242540"/>
                  <a:pt x="206108" y="1242540"/>
                  <a:pt x="130535" y="1242540"/>
                </a:cubicBezTo>
                <a:close/>
                <a:moveTo>
                  <a:pt x="128572" y="1149301"/>
                </a:moveTo>
                <a:cubicBezTo>
                  <a:pt x="128572" y="1174819"/>
                  <a:pt x="128572" y="1197392"/>
                  <a:pt x="128572" y="1220947"/>
                </a:cubicBezTo>
                <a:cubicBezTo>
                  <a:pt x="153109" y="1220947"/>
                  <a:pt x="174701" y="1220947"/>
                  <a:pt x="199237" y="1220947"/>
                </a:cubicBezTo>
                <a:cubicBezTo>
                  <a:pt x="199237" y="1193466"/>
                  <a:pt x="199237" y="1171874"/>
                  <a:pt x="199237" y="1149301"/>
                </a:cubicBezTo>
                <a:cubicBezTo>
                  <a:pt x="173719" y="1149301"/>
                  <a:pt x="151146" y="1149301"/>
                  <a:pt x="128572" y="1149301"/>
                </a:cubicBezTo>
                <a:close/>
                <a:moveTo>
                  <a:pt x="226720" y="1148319"/>
                </a:moveTo>
                <a:cubicBezTo>
                  <a:pt x="226720" y="1174819"/>
                  <a:pt x="226720" y="1196411"/>
                  <a:pt x="226720" y="1219966"/>
                </a:cubicBezTo>
                <a:cubicBezTo>
                  <a:pt x="303273" y="1219966"/>
                  <a:pt x="377866" y="1219966"/>
                  <a:pt x="453438" y="1219966"/>
                </a:cubicBezTo>
                <a:cubicBezTo>
                  <a:pt x="453438" y="1195429"/>
                  <a:pt x="453438" y="1172856"/>
                  <a:pt x="453438" y="1148319"/>
                </a:cubicBezTo>
                <a:cubicBezTo>
                  <a:pt x="373940" y="1148319"/>
                  <a:pt x="300329" y="1148319"/>
                  <a:pt x="226720" y="1148319"/>
                </a:cubicBezTo>
                <a:close/>
                <a:moveTo>
                  <a:pt x="128572" y="1050172"/>
                </a:moveTo>
                <a:cubicBezTo>
                  <a:pt x="128572" y="1075690"/>
                  <a:pt x="128572" y="1098264"/>
                  <a:pt x="128572" y="1121820"/>
                </a:cubicBezTo>
                <a:cubicBezTo>
                  <a:pt x="206108" y="1121820"/>
                  <a:pt x="280700" y="1121820"/>
                  <a:pt x="357254" y="1121820"/>
                </a:cubicBezTo>
                <a:cubicBezTo>
                  <a:pt x="357254" y="1096301"/>
                  <a:pt x="357254" y="1074709"/>
                  <a:pt x="357254" y="1050172"/>
                </a:cubicBezTo>
                <a:cubicBezTo>
                  <a:pt x="279719" y="1050172"/>
                  <a:pt x="204145" y="1050172"/>
                  <a:pt x="128572" y="1050172"/>
                </a:cubicBezTo>
                <a:close/>
                <a:moveTo>
                  <a:pt x="32388" y="1050172"/>
                </a:moveTo>
                <a:cubicBezTo>
                  <a:pt x="32388" y="1076672"/>
                  <a:pt x="32388" y="1100227"/>
                  <a:pt x="32388" y="1122800"/>
                </a:cubicBezTo>
                <a:cubicBezTo>
                  <a:pt x="57906" y="1122800"/>
                  <a:pt x="79498" y="1122800"/>
                  <a:pt x="103055" y="1122800"/>
                </a:cubicBezTo>
                <a:cubicBezTo>
                  <a:pt x="103055" y="1097282"/>
                  <a:pt x="103055" y="1074709"/>
                  <a:pt x="103055" y="1050172"/>
                </a:cubicBezTo>
                <a:cubicBezTo>
                  <a:pt x="76555" y="1050172"/>
                  <a:pt x="53981" y="1050172"/>
                  <a:pt x="32388" y="1050172"/>
                </a:cubicBezTo>
                <a:close/>
                <a:moveTo>
                  <a:pt x="383754" y="953007"/>
                </a:moveTo>
                <a:cubicBezTo>
                  <a:pt x="383754" y="978525"/>
                  <a:pt x="383754" y="1001098"/>
                  <a:pt x="383754" y="1024654"/>
                </a:cubicBezTo>
                <a:cubicBezTo>
                  <a:pt x="408291" y="1024654"/>
                  <a:pt x="429883" y="1024654"/>
                  <a:pt x="452457" y="1024654"/>
                </a:cubicBezTo>
                <a:cubicBezTo>
                  <a:pt x="452457" y="998154"/>
                  <a:pt x="452457" y="974599"/>
                  <a:pt x="452457" y="953007"/>
                </a:cubicBezTo>
                <a:cubicBezTo>
                  <a:pt x="426939" y="953007"/>
                  <a:pt x="405346" y="953007"/>
                  <a:pt x="383754" y="953007"/>
                </a:cubicBezTo>
                <a:close/>
                <a:moveTo>
                  <a:pt x="30425" y="953007"/>
                </a:moveTo>
                <a:cubicBezTo>
                  <a:pt x="30425" y="977543"/>
                  <a:pt x="30425" y="998154"/>
                  <a:pt x="30425" y="1023673"/>
                </a:cubicBezTo>
                <a:cubicBezTo>
                  <a:pt x="109924" y="1023673"/>
                  <a:pt x="185497" y="1023673"/>
                  <a:pt x="259108" y="1023673"/>
                </a:cubicBezTo>
                <a:cubicBezTo>
                  <a:pt x="259108" y="997172"/>
                  <a:pt x="259108" y="975580"/>
                  <a:pt x="259108" y="953007"/>
                </a:cubicBezTo>
                <a:cubicBezTo>
                  <a:pt x="181572" y="953007"/>
                  <a:pt x="105999" y="953007"/>
                  <a:pt x="30425" y="953007"/>
                </a:cubicBezTo>
                <a:close/>
                <a:moveTo>
                  <a:pt x="286589" y="952025"/>
                </a:moveTo>
                <a:cubicBezTo>
                  <a:pt x="286589" y="977543"/>
                  <a:pt x="286589" y="1001098"/>
                  <a:pt x="286589" y="1023673"/>
                </a:cubicBezTo>
                <a:cubicBezTo>
                  <a:pt x="312107" y="1023673"/>
                  <a:pt x="333699" y="1023673"/>
                  <a:pt x="357254" y="1023673"/>
                </a:cubicBezTo>
                <a:cubicBezTo>
                  <a:pt x="357254" y="999135"/>
                  <a:pt x="357254" y="977543"/>
                  <a:pt x="357254" y="952025"/>
                </a:cubicBezTo>
                <a:cubicBezTo>
                  <a:pt x="330754" y="952025"/>
                  <a:pt x="309163" y="952025"/>
                  <a:pt x="286589" y="952025"/>
                </a:cubicBezTo>
                <a:close/>
                <a:moveTo>
                  <a:pt x="382772" y="854860"/>
                </a:moveTo>
                <a:cubicBezTo>
                  <a:pt x="382772" y="879396"/>
                  <a:pt x="382772" y="901970"/>
                  <a:pt x="382772" y="927489"/>
                </a:cubicBezTo>
                <a:cubicBezTo>
                  <a:pt x="409272" y="927489"/>
                  <a:pt x="429883" y="927489"/>
                  <a:pt x="452457" y="927489"/>
                </a:cubicBezTo>
                <a:cubicBezTo>
                  <a:pt x="452457" y="901970"/>
                  <a:pt x="452457" y="878415"/>
                  <a:pt x="452457" y="854860"/>
                </a:cubicBezTo>
                <a:cubicBezTo>
                  <a:pt x="426939" y="854860"/>
                  <a:pt x="405346" y="854860"/>
                  <a:pt x="382772" y="854860"/>
                </a:cubicBezTo>
                <a:close/>
                <a:moveTo>
                  <a:pt x="286589" y="853878"/>
                </a:moveTo>
                <a:cubicBezTo>
                  <a:pt x="286589" y="880378"/>
                  <a:pt x="286589" y="902951"/>
                  <a:pt x="286589" y="927489"/>
                </a:cubicBezTo>
                <a:cubicBezTo>
                  <a:pt x="311125" y="927489"/>
                  <a:pt x="331736" y="927489"/>
                  <a:pt x="355291" y="927489"/>
                </a:cubicBezTo>
                <a:cubicBezTo>
                  <a:pt x="355291" y="901970"/>
                  <a:pt x="355291" y="878415"/>
                  <a:pt x="355291" y="853878"/>
                </a:cubicBezTo>
                <a:cubicBezTo>
                  <a:pt x="330754" y="853878"/>
                  <a:pt x="308181" y="853878"/>
                  <a:pt x="286589" y="853878"/>
                </a:cubicBezTo>
                <a:close/>
                <a:moveTo>
                  <a:pt x="384735" y="756713"/>
                </a:moveTo>
                <a:cubicBezTo>
                  <a:pt x="384735" y="783212"/>
                  <a:pt x="384735" y="806767"/>
                  <a:pt x="384735" y="829342"/>
                </a:cubicBezTo>
                <a:cubicBezTo>
                  <a:pt x="409272" y="829342"/>
                  <a:pt x="429883" y="829342"/>
                  <a:pt x="453438" y="829342"/>
                </a:cubicBezTo>
                <a:cubicBezTo>
                  <a:pt x="453438" y="804805"/>
                  <a:pt x="453438" y="783212"/>
                  <a:pt x="453438" y="756713"/>
                </a:cubicBezTo>
                <a:cubicBezTo>
                  <a:pt x="427920" y="756713"/>
                  <a:pt x="406328" y="756713"/>
                  <a:pt x="384735" y="756713"/>
                </a:cubicBezTo>
                <a:close/>
                <a:moveTo>
                  <a:pt x="130535" y="756713"/>
                </a:moveTo>
                <a:cubicBezTo>
                  <a:pt x="130535" y="784194"/>
                  <a:pt x="130535" y="807749"/>
                  <a:pt x="130535" y="829342"/>
                </a:cubicBezTo>
                <a:cubicBezTo>
                  <a:pt x="208071" y="829342"/>
                  <a:pt x="282663" y="829342"/>
                  <a:pt x="357254" y="829342"/>
                </a:cubicBezTo>
                <a:cubicBezTo>
                  <a:pt x="357254" y="802842"/>
                  <a:pt x="357254" y="781249"/>
                  <a:pt x="357254" y="756713"/>
                </a:cubicBezTo>
                <a:cubicBezTo>
                  <a:pt x="277755" y="756713"/>
                  <a:pt x="203163" y="756713"/>
                  <a:pt x="130535" y="756713"/>
                </a:cubicBezTo>
                <a:close/>
                <a:moveTo>
                  <a:pt x="32388" y="755731"/>
                </a:moveTo>
                <a:cubicBezTo>
                  <a:pt x="32388" y="781249"/>
                  <a:pt x="32388" y="804805"/>
                  <a:pt x="32388" y="830323"/>
                </a:cubicBezTo>
                <a:cubicBezTo>
                  <a:pt x="56925" y="830323"/>
                  <a:pt x="78518" y="830323"/>
                  <a:pt x="102073" y="830323"/>
                </a:cubicBezTo>
                <a:cubicBezTo>
                  <a:pt x="102073" y="803824"/>
                  <a:pt x="102073" y="781249"/>
                  <a:pt x="102073" y="755731"/>
                </a:cubicBezTo>
                <a:cubicBezTo>
                  <a:pt x="77536" y="755731"/>
                  <a:pt x="55943" y="755731"/>
                  <a:pt x="32388" y="755731"/>
                </a:cubicBezTo>
                <a:close/>
                <a:moveTo>
                  <a:pt x="382772" y="658566"/>
                </a:moveTo>
                <a:cubicBezTo>
                  <a:pt x="382772" y="685065"/>
                  <a:pt x="382772" y="707640"/>
                  <a:pt x="382772" y="733158"/>
                </a:cubicBezTo>
                <a:cubicBezTo>
                  <a:pt x="408291" y="733158"/>
                  <a:pt x="429883" y="733158"/>
                  <a:pt x="452457" y="733158"/>
                </a:cubicBezTo>
                <a:cubicBezTo>
                  <a:pt x="452457" y="706658"/>
                  <a:pt x="452457" y="683102"/>
                  <a:pt x="452457" y="658566"/>
                </a:cubicBezTo>
                <a:cubicBezTo>
                  <a:pt x="427920" y="658566"/>
                  <a:pt x="405346" y="658566"/>
                  <a:pt x="382772" y="658566"/>
                </a:cubicBezTo>
                <a:close/>
                <a:moveTo>
                  <a:pt x="31407" y="658566"/>
                </a:moveTo>
                <a:cubicBezTo>
                  <a:pt x="31407" y="684084"/>
                  <a:pt x="31407" y="707640"/>
                  <a:pt x="31407" y="735121"/>
                </a:cubicBezTo>
                <a:cubicBezTo>
                  <a:pt x="107962" y="735121"/>
                  <a:pt x="182553" y="735121"/>
                  <a:pt x="259108" y="735121"/>
                </a:cubicBezTo>
                <a:cubicBezTo>
                  <a:pt x="259108" y="706658"/>
                  <a:pt x="259108" y="684084"/>
                  <a:pt x="259108" y="658566"/>
                </a:cubicBezTo>
                <a:cubicBezTo>
                  <a:pt x="182553" y="658566"/>
                  <a:pt x="107962" y="658566"/>
                  <a:pt x="31407" y="658566"/>
                </a:cubicBezTo>
                <a:close/>
                <a:moveTo>
                  <a:pt x="226720" y="561400"/>
                </a:moveTo>
                <a:cubicBezTo>
                  <a:pt x="226720" y="586918"/>
                  <a:pt x="226720" y="610474"/>
                  <a:pt x="226720" y="638937"/>
                </a:cubicBezTo>
                <a:cubicBezTo>
                  <a:pt x="304255" y="638937"/>
                  <a:pt x="376884" y="638937"/>
                  <a:pt x="451475" y="638937"/>
                </a:cubicBezTo>
                <a:cubicBezTo>
                  <a:pt x="451475" y="611456"/>
                  <a:pt x="451475" y="586918"/>
                  <a:pt x="451475" y="561400"/>
                </a:cubicBezTo>
                <a:cubicBezTo>
                  <a:pt x="374921" y="561400"/>
                  <a:pt x="302292" y="561400"/>
                  <a:pt x="226720" y="561400"/>
                </a:cubicBezTo>
                <a:close/>
                <a:moveTo>
                  <a:pt x="128572" y="561400"/>
                </a:moveTo>
                <a:cubicBezTo>
                  <a:pt x="128572" y="587900"/>
                  <a:pt x="128572" y="611456"/>
                  <a:pt x="128572" y="636974"/>
                </a:cubicBezTo>
                <a:cubicBezTo>
                  <a:pt x="156053" y="636974"/>
                  <a:pt x="177645" y="636974"/>
                  <a:pt x="198257" y="636974"/>
                </a:cubicBezTo>
                <a:cubicBezTo>
                  <a:pt x="198257" y="609493"/>
                  <a:pt x="198257" y="585938"/>
                  <a:pt x="198257" y="561400"/>
                </a:cubicBezTo>
                <a:cubicBezTo>
                  <a:pt x="173719" y="561400"/>
                  <a:pt x="152128" y="561400"/>
                  <a:pt x="128572" y="561400"/>
                </a:cubicBezTo>
                <a:close/>
                <a:moveTo>
                  <a:pt x="129554" y="464235"/>
                </a:moveTo>
                <a:cubicBezTo>
                  <a:pt x="129554" y="489754"/>
                  <a:pt x="129554" y="513309"/>
                  <a:pt x="129554" y="540790"/>
                </a:cubicBezTo>
                <a:cubicBezTo>
                  <a:pt x="208071" y="540790"/>
                  <a:pt x="282663" y="540790"/>
                  <a:pt x="356272" y="540790"/>
                </a:cubicBezTo>
                <a:cubicBezTo>
                  <a:pt x="356272" y="513309"/>
                  <a:pt x="356272" y="489754"/>
                  <a:pt x="356272" y="464235"/>
                </a:cubicBezTo>
                <a:cubicBezTo>
                  <a:pt x="279719" y="464235"/>
                  <a:pt x="205126" y="464235"/>
                  <a:pt x="129554" y="464235"/>
                </a:cubicBezTo>
                <a:close/>
                <a:moveTo>
                  <a:pt x="34352" y="463253"/>
                </a:moveTo>
                <a:cubicBezTo>
                  <a:pt x="34352" y="488772"/>
                  <a:pt x="34352" y="514290"/>
                  <a:pt x="34352" y="539808"/>
                </a:cubicBezTo>
                <a:cubicBezTo>
                  <a:pt x="58888" y="539808"/>
                  <a:pt x="80480" y="539808"/>
                  <a:pt x="102073" y="539808"/>
                </a:cubicBezTo>
                <a:cubicBezTo>
                  <a:pt x="102073" y="512327"/>
                  <a:pt x="102073" y="488772"/>
                  <a:pt x="102073" y="463253"/>
                </a:cubicBezTo>
                <a:cubicBezTo>
                  <a:pt x="79498" y="463253"/>
                  <a:pt x="58888" y="463253"/>
                  <a:pt x="34352" y="463253"/>
                </a:cubicBezTo>
                <a:close/>
                <a:moveTo>
                  <a:pt x="384735" y="462272"/>
                </a:moveTo>
                <a:cubicBezTo>
                  <a:pt x="384735" y="490734"/>
                  <a:pt x="384735" y="516253"/>
                  <a:pt x="384735" y="540790"/>
                </a:cubicBezTo>
                <a:cubicBezTo>
                  <a:pt x="409272" y="540790"/>
                  <a:pt x="430864" y="540790"/>
                  <a:pt x="451475" y="540790"/>
                </a:cubicBezTo>
                <a:cubicBezTo>
                  <a:pt x="451475" y="512327"/>
                  <a:pt x="451475" y="487791"/>
                  <a:pt x="451475" y="462272"/>
                </a:cubicBezTo>
                <a:cubicBezTo>
                  <a:pt x="427920" y="462272"/>
                  <a:pt x="408291" y="462272"/>
                  <a:pt x="384735" y="462272"/>
                </a:cubicBezTo>
                <a:close/>
                <a:moveTo>
                  <a:pt x="52999" y="286589"/>
                </a:moveTo>
                <a:cubicBezTo>
                  <a:pt x="52999" y="316033"/>
                  <a:pt x="52999" y="340570"/>
                  <a:pt x="52999" y="364126"/>
                </a:cubicBezTo>
                <a:cubicBezTo>
                  <a:pt x="101091" y="364126"/>
                  <a:pt x="146238" y="364126"/>
                  <a:pt x="192368" y="364126"/>
                </a:cubicBezTo>
                <a:cubicBezTo>
                  <a:pt x="192368" y="337625"/>
                  <a:pt x="192368" y="314070"/>
                  <a:pt x="192368" y="286589"/>
                </a:cubicBezTo>
                <a:cubicBezTo>
                  <a:pt x="142313" y="286589"/>
                  <a:pt x="97165" y="286589"/>
                  <a:pt x="52999" y="286589"/>
                </a:cubicBezTo>
                <a:close/>
                <a:moveTo>
                  <a:pt x="295422" y="285608"/>
                </a:moveTo>
                <a:cubicBezTo>
                  <a:pt x="295422" y="314070"/>
                  <a:pt x="295422" y="339588"/>
                  <a:pt x="295422" y="364126"/>
                </a:cubicBezTo>
                <a:cubicBezTo>
                  <a:pt x="343514" y="364126"/>
                  <a:pt x="388661" y="364126"/>
                  <a:pt x="434790" y="364126"/>
                </a:cubicBezTo>
                <a:cubicBezTo>
                  <a:pt x="434790" y="337625"/>
                  <a:pt x="434790" y="313089"/>
                  <a:pt x="434790" y="285608"/>
                </a:cubicBezTo>
                <a:cubicBezTo>
                  <a:pt x="384735" y="285608"/>
                  <a:pt x="340569" y="285608"/>
                  <a:pt x="295422" y="285608"/>
                </a:cubicBezTo>
                <a:close/>
                <a:moveTo>
                  <a:pt x="51036" y="186479"/>
                </a:moveTo>
                <a:cubicBezTo>
                  <a:pt x="51036" y="211997"/>
                  <a:pt x="51036" y="232609"/>
                  <a:pt x="51036" y="259108"/>
                </a:cubicBezTo>
                <a:cubicBezTo>
                  <a:pt x="100110" y="259108"/>
                  <a:pt x="144275" y="259108"/>
                  <a:pt x="190405" y="259108"/>
                </a:cubicBezTo>
                <a:cubicBezTo>
                  <a:pt x="190405" y="232609"/>
                  <a:pt x="190405" y="209053"/>
                  <a:pt x="190405" y="186479"/>
                </a:cubicBezTo>
                <a:cubicBezTo>
                  <a:pt x="142313" y="186479"/>
                  <a:pt x="97165" y="186479"/>
                  <a:pt x="51036" y="186479"/>
                </a:cubicBezTo>
                <a:close/>
                <a:moveTo>
                  <a:pt x="294440" y="185498"/>
                </a:moveTo>
                <a:cubicBezTo>
                  <a:pt x="294440" y="211016"/>
                  <a:pt x="294440" y="232609"/>
                  <a:pt x="294440" y="260090"/>
                </a:cubicBezTo>
                <a:cubicBezTo>
                  <a:pt x="343514" y="260090"/>
                  <a:pt x="387680" y="260090"/>
                  <a:pt x="432828" y="260090"/>
                </a:cubicBezTo>
                <a:cubicBezTo>
                  <a:pt x="432828" y="233590"/>
                  <a:pt x="432828" y="210034"/>
                  <a:pt x="432828" y="185498"/>
                </a:cubicBezTo>
                <a:cubicBezTo>
                  <a:pt x="385716" y="185498"/>
                  <a:pt x="340569" y="185498"/>
                  <a:pt x="294440" y="185498"/>
                </a:cubicBezTo>
                <a:close/>
                <a:moveTo>
                  <a:pt x="52999" y="89314"/>
                </a:moveTo>
                <a:cubicBezTo>
                  <a:pt x="52999" y="114832"/>
                  <a:pt x="52999" y="136425"/>
                  <a:pt x="52999" y="158017"/>
                </a:cubicBezTo>
                <a:cubicBezTo>
                  <a:pt x="101091" y="158017"/>
                  <a:pt x="145257" y="158017"/>
                  <a:pt x="191387" y="158017"/>
                </a:cubicBezTo>
                <a:cubicBezTo>
                  <a:pt x="191387" y="134462"/>
                  <a:pt x="191387" y="113850"/>
                  <a:pt x="191387" y="89314"/>
                </a:cubicBezTo>
                <a:cubicBezTo>
                  <a:pt x="142313" y="89314"/>
                  <a:pt x="97165" y="89314"/>
                  <a:pt x="52999" y="89314"/>
                </a:cubicBezTo>
                <a:close/>
                <a:moveTo>
                  <a:pt x="296403" y="87351"/>
                </a:moveTo>
                <a:cubicBezTo>
                  <a:pt x="296403" y="114832"/>
                  <a:pt x="296403" y="137406"/>
                  <a:pt x="296403" y="158998"/>
                </a:cubicBezTo>
                <a:cubicBezTo>
                  <a:pt x="344496" y="158998"/>
                  <a:pt x="388661" y="158998"/>
                  <a:pt x="432828" y="158998"/>
                </a:cubicBezTo>
                <a:cubicBezTo>
                  <a:pt x="432828" y="133480"/>
                  <a:pt x="432828" y="110907"/>
                  <a:pt x="432828" y="87351"/>
                </a:cubicBezTo>
                <a:cubicBezTo>
                  <a:pt x="386698" y="87351"/>
                  <a:pt x="342532" y="87351"/>
                  <a:pt x="296403" y="87351"/>
                </a:cubicBezTo>
                <a:close/>
                <a:moveTo>
                  <a:pt x="26499" y="0"/>
                </a:moveTo>
                <a:cubicBezTo>
                  <a:pt x="91276" y="0"/>
                  <a:pt x="151146" y="0"/>
                  <a:pt x="219849" y="0"/>
                </a:cubicBezTo>
                <a:cubicBezTo>
                  <a:pt x="219849" y="38278"/>
                  <a:pt x="219849" y="74592"/>
                  <a:pt x="219849" y="111888"/>
                </a:cubicBezTo>
                <a:cubicBezTo>
                  <a:pt x="219849" y="187461"/>
                  <a:pt x="220831" y="262053"/>
                  <a:pt x="219849" y="337625"/>
                </a:cubicBezTo>
                <a:cubicBezTo>
                  <a:pt x="218867" y="368051"/>
                  <a:pt x="231626" y="375903"/>
                  <a:pt x="263033" y="366088"/>
                </a:cubicBezTo>
                <a:cubicBezTo>
                  <a:pt x="263033" y="247330"/>
                  <a:pt x="263033" y="126610"/>
                  <a:pt x="263033" y="2945"/>
                </a:cubicBezTo>
                <a:cubicBezTo>
                  <a:pt x="329773" y="2945"/>
                  <a:pt x="392587" y="2945"/>
                  <a:pt x="461290" y="2945"/>
                </a:cubicBezTo>
                <a:cubicBezTo>
                  <a:pt x="461290" y="112869"/>
                  <a:pt x="448530" y="223775"/>
                  <a:pt x="463253" y="330756"/>
                </a:cubicBezTo>
                <a:cubicBezTo>
                  <a:pt x="508400" y="652677"/>
                  <a:pt x="475030" y="975580"/>
                  <a:pt x="481901" y="1297502"/>
                </a:cubicBezTo>
                <a:cubicBezTo>
                  <a:pt x="488771" y="1621387"/>
                  <a:pt x="483863" y="1945271"/>
                  <a:pt x="483863" y="2269156"/>
                </a:cubicBezTo>
                <a:cubicBezTo>
                  <a:pt x="483863" y="2288785"/>
                  <a:pt x="483863" y="2308415"/>
                  <a:pt x="483863" y="2330989"/>
                </a:cubicBezTo>
                <a:cubicBezTo>
                  <a:pt x="322902" y="2330989"/>
                  <a:pt x="164887" y="2330989"/>
                  <a:pt x="0" y="2330989"/>
                </a:cubicBezTo>
                <a:cubicBezTo>
                  <a:pt x="0" y="2315285"/>
                  <a:pt x="0" y="2299582"/>
                  <a:pt x="0" y="2284859"/>
                </a:cubicBezTo>
                <a:cubicBezTo>
                  <a:pt x="0" y="1663590"/>
                  <a:pt x="0" y="1042320"/>
                  <a:pt x="0" y="421051"/>
                </a:cubicBezTo>
                <a:cubicBezTo>
                  <a:pt x="45148" y="282663"/>
                  <a:pt x="12759" y="142314"/>
                  <a:pt x="2649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8554424-2690-49AD-8672-B8758E44D248}"/>
              </a:ext>
            </a:extLst>
          </p:cNvPr>
          <p:cNvSpPr/>
          <p:nvPr/>
        </p:nvSpPr>
        <p:spPr>
          <a:xfrm>
            <a:off x="7107296" y="2869290"/>
            <a:ext cx="396760" cy="2507487"/>
          </a:xfrm>
          <a:custGeom>
            <a:avLst/>
            <a:gdLst>
              <a:gd name="connsiteX0" fmla="*/ 94664 w 252773"/>
              <a:gd name="connsiteY0" fmla="*/ 1169580 h 1597499"/>
              <a:gd name="connsiteX1" fmla="*/ 94664 w 252773"/>
              <a:gd name="connsiteY1" fmla="*/ 1232327 h 1597499"/>
              <a:gd name="connsiteX2" fmla="*/ 158109 w 252773"/>
              <a:gd name="connsiteY2" fmla="*/ 1232327 h 1597499"/>
              <a:gd name="connsiteX3" fmla="*/ 158109 w 252773"/>
              <a:gd name="connsiteY3" fmla="*/ 1169580 h 1597499"/>
              <a:gd name="connsiteX4" fmla="*/ 94664 w 252773"/>
              <a:gd name="connsiteY4" fmla="*/ 1169580 h 1597499"/>
              <a:gd name="connsiteX5" fmla="*/ 175733 w 252773"/>
              <a:gd name="connsiteY5" fmla="*/ 1168551 h 1597499"/>
              <a:gd name="connsiteX6" fmla="*/ 175733 w 252773"/>
              <a:gd name="connsiteY6" fmla="*/ 1231813 h 1597499"/>
              <a:gd name="connsiteX7" fmla="*/ 237667 w 252773"/>
              <a:gd name="connsiteY7" fmla="*/ 1231813 h 1597499"/>
              <a:gd name="connsiteX8" fmla="*/ 237667 w 252773"/>
              <a:gd name="connsiteY8" fmla="*/ 1168551 h 1597499"/>
              <a:gd name="connsiteX9" fmla="*/ 175733 w 252773"/>
              <a:gd name="connsiteY9" fmla="*/ 1168551 h 1597499"/>
              <a:gd name="connsiteX10" fmla="*/ 95168 w 252773"/>
              <a:gd name="connsiteY10" fmla="*/ 1090888 h 1597499"/>
              <a:gd name="connsiteX11" fmla="*/ 95168 w 252773"/>
              <a:gd name="connsiteY11" fmla="*/ 1153636 h 1597499"/>
              <a:gd name="connsiteX12" fmla="*/ 157605 w 252773"/>
              <a:gd name="connsiteY12" fmla="*/ 1153636 h 1597499"/>
              <a:gd name="connsiteX13" fmla="*/ 157605 w 252773"/>
              <a:gd name="connsiteY13" fmla="*/ 1090888 h 1597499"/>
              <a:gd name="connsiteX14" fmla="*/ 95168 w 252773"/>
              <a:gd name="connsiteY14" fmla="*/ 1090888 h 1597499"/>
              <a:gd name="connsiteX15" fmla="*/ 15106 w 252773"/>
              <a:gd name="connsiteY15" fmla="*/ 1090888 h 1597499"/>
              <a:gd name="connsiteX16" fmla="*/ 15106 w 252773"/>
              <a:gd name="connsiteY16" fmla="*/ 1153636 h 1597499"/>
              <a:gd name="connsiteX17" fmla="*/ 77544 w 252773"/>
              <a:gd name="connsiteY17" fmla="*/ 1153636 h 1597499"/>
              <a:gd name="connsiteX18" fmla="*/ 77544 w 252773"/>
              <a:gd name="connsiteY18" fmla="*/ 1090888 h 1597499"/>
              <a:gd name="connsiteX19" fmla="*/ 15106 w 252773"/>
              <a:gd name="connsiteY19" fmla="*/ 1090888 h 1597499"/>
              <a:gd name="connsiteX20" fmla="*/ 95671 w 252773"/>
              <a:gd name="connsiteY20" fmla="*/ 1009110 h 1597499"/>
              <a:gd name="connsiteX21" fmla="*/ 95671 w 252773"/>
              <a:gd name="connsiteY21" fmla="*/ 1072886 h 1597499"/>
              <a:gd name="connsiteX22" fmla="*/ 157605 w 252773"/>
              <a:gd name="connsiteY22" fmla="*/ 1072886 h 1597499"/>
              <a:gd name="connsiteX23" fmla="*/ 157605 w 252773"/>
              <a:gd name="connsiteY23" fmla="*/ 1009110 h 1597499"/>
              <a:gd name="connsiteX24" fmla="*/ 95671 w 252773"/>
              <a:gd name="connsiteY24" fmla="*/ 1009110 h 1597499"/>
              <a:gd name="connsiteX25" fmla="*/ 175733 w 252773"/>
              <a:gd name="connsiteY25" fmla="*/ 1008595 h 1597499"/>
              <a:gd name="connsiteX26" fmla="*/ 175733 w 252773"/>
              <a:gd name="connsiteY26" fmla="*/ 1072371 h 1597499"/>
              <a:gd name="connsiteX27" fmla="*/ 238674 w 252773"/>
              <a:gd name="connsiteY27" fmla="*/ 1072371 h 1597499"/>
              <a:gd name="connsiteX28" fmla="*/ 238674 w 252773"/>
              <a:gd name="connsiteY28" fmla="*/ 1008595 h 1597499"/>
              <a:gd name="connsiteX29" fmla="*/ 175733 w 252773"/>
              <a:gd name="connsiteY29" fmla="*/ 1008595 h 1597499"/>
              <a:gd name="connsiteX30" fmla="*/ 175733 w 252773"/>
              <a:gd name="connsiteY30" fmla="*/ 929389 h 1597499"/>
              <a:gd name="connsiteX31" fmla="*/ 175733 w 252773"/>
              <a:gd name="connsiteY31" fmla="*/ 992651 h 1597499"/>
              <a:gd name="connsiteX32" fmla="*/ 239178 w 252773"/>
              <a:gd name="connsiteY32" fmla="*/ 992651 h 1597499"/>
              <a:gd name="connsiteX33" fmla="*/ 239178 w 252773"/>
              <a:gd name="connsiteY33" fmla="*/ 929389 h 1597499"/>
              <a:gd name="connsiteX34" fmla="*/ 175733 w 252773"/>
              <a:gd name="connsiteY34" fmla="*/ 929389 h 1597499"/>
              <a:gd name="connsiteX35" fmla="*/ 95671 w 252773"/>
              <a:gd name="connsiteY35" fmla="*/ 928875 h 1597499"/>
              <a:gd name="connsiteX36" fmla="*/ 95671 w 252773"/>
              <a:gd name="connsiteY36" fmla="*/ 993680 h 1597499"/>
              <a:gd name="connsiteX37" fmla="*/ 157605 w 252773"/>
              <a:gd name="connsiteY37" fmla="*/ 993680 h 1597499"/>
              <a:gd name="connsiteX38" fmla="*/ 157605 w 252773"/>
              <a:gd name="connsiteY38" fmla="*/ 928875 h 1597499"/>
              <a:gd name="connsiteX39" fmla="*/ 95671 w 252773"/>
              <a:gd name="connsiteY39" fmla="*/ 928875 h 1597499"/>
              <a:gd name="connsiteX40" fmla="*/ 14602 w 252773"/>
              <a:gd name="connsiteY40" fmla="*/ 928875 h 1597499"/>
              <a:gd name="connsiteX41" fmla="*/ 14602 w 252773"/>
              <a:gd name="connsiteY41" fmla="*/ 992651 h 1597499"/>
              <a:gd name="connsiteX42" fmla="*/ 77544 w 252773"/>
              <a:gd name="connsiteY42" fmla="*/ 992651 h 1597499"/>
              <a:gd name="connsiteX43" fmla="*/ 77544 w 252773"/>
              <a:gd name="connsiteY43" fmla="*/ 928875 h 1597499"/>
              <a:gd name="connsiteX44" fmla="*/ 14602 w 252773"/>
              <a:gd name="connsiteY44" fmla="*/ 928875 h 1597499"/>
              <a:gd name="connsiteX45" fmla="*/ 175229 w 252773"/>
              <a:gd name="connsiteY45" fmla="*/ 849668 h 1597499"/>
              <a:gd name="connsiteX46" fmla="*/ 175229 w 252773"/>
              <a:gd name="connsiteY46" fmla="*/ 912930 h 1597499"/>
              <a:gd name="connsiteX47" fmla="*/ 238171 w 252773"/>
              <a:gd name="connsiteY47" fmla="*/ 912930 h 1597499"/>
              <a:gd name="connsiteX48" fmla="*/ 238171 w 252773"/>
              <a:gd name="connsiteY48" fmla="*/ 849668 h 1597499"/>
              <a:gd name="connsiteX49" fmla="*/ 175229 w 252773"/>
              <a:gd name="connsiteY49" fmla="*/ 849668 h 1597499"/>
              <a:gd name="connsiteX50" fmla="*/ 94664 w 252773"/>
              <a:gd name="connsiteY50" fmla="*/ 767890 h 1597499"/>
              <a:gd name="connsiteX51" fmla="*/ 94664 w 252773"/>
              <a:gd name="connsiteY51" fmla="*/ 831152 h 1597499"/>
              <a:gd name="connsiteX52" fmla="*/ 157605 w 252773"/>
              <a:gd name="connsiteY52" fmla="*/ 831152 h 1597499"/>
              <a:gd name="connsiteX53" fmla="*/ 157605 w 252773"/>
              <a:gd name="connsiteY53" fmla="*/ 767890 h 1597499"/>
              <a:gd name="connsiteX54" fmla="*/ 94664 w 252773"/>
              <a:gd name="connsiteY54" fmla="*/ 767890 h 1597499"/>
              <a:gd name="connsiteX55" fmla="*/ 15106 w 252773"/>
              <a:gd name="connsiteY55" fmla="*/ 767890 h 1597499"/>
              <a:gd name="connsiteX56" fmla="*/ 15106 w 252773"/>
              <a:gd name="connsiteY56" fmla="*/ 831152 h 1597499"/>
              <a:gd name="connsiteX57" fmla="*/ 77040 w 252773"/>
              <a:gd name="connsiteY57" fmla="*/ 831152 h 1597499"/>
              <a:gd name="connsiteX58" fmla="*/ 77040 w 252773"/>
              <a:gd name="connsiteY58" fmla="*/ 767890 h 1597499"/>
              <a:gd name="connsiteX59" fmla="*/ 15106 w 252773"/>
              <a:gd name="connsiteY59" fmla="*/ 767890 h 1597499"/>
              <a:gd name="connsiteX60" fmla="*/ 175229 w 252773"/>
              <a:gd name="connsiteY60" fmla="*/ 767376 h 1597499"/>
              <a:gd name="connsiteX61" fmla="*/ 175229 w 252773"/>
              <a:gd name="connsiteY61" fmla="*/ 831667 h 1597499"/>
              <a:gd name="connsiteX62" fmla="*/ 238171 w 252773"/>
              <a:gd name="connsiteY62" fmla="*/ 831667 h 1597499"/>
              <a:gd name="connsiteX63" fmla="*/ 238171 w 252773"/>
              <a:gd name="connsiteY63" fmla="*/ 767376 h 1597499"/>
              <a:gd name="connsiteX64" fmla="*/ 175229 w 252773"/>
              <a:gd name="connsiteY64" fmla="*/ 767376 h 1597499"/>
              <a:gd name="connsiteX65" fmla="*/ 175229 w 252773"/>
              <a:gd name="connsiteY65" fmla="*/ 689712 h 1597499"/>
              <a:gd name="connsiteX66" fmla="*/ 175229 w 252773"/>
              <a:gd name="connsiteY66" fmla="*/ 752975 h 1597499"/>
              <a:gd name="connsiteX67" fmla="*/ 238171 w 252773"/>
              <a:gd name="connsiteY67" fmla="*/ 752975 h 1597499"/>
              <a:gd name="connsiteX68" fmla="*/ 238171 w 252773"/>
              <a:gd name="connsiteY68" fmla="*/ 689712 h 1597499"/>
              <a:gd name="connsiteX69" fmla="*/ 175229 w 252773"/>
              <a:gd name="connsiteY69" fmla="*/ 689712 h 1597499"/>
              <a:gd name="connsiteX70" fmla="*/ 14602 w 252773"/>
              <a:gd name="connsiteY70" fmla="*/ 689198 h 1597499"/>
              <a:gd name="connsiteX71" fmla="*/ 14602 w 252773"/>
              <a:gd name="connsiteY71" fmla="*/ 752460 h 1597499"/>
              <a:gd name="connsiteX72" fmla="*/ 78048 w 252773"/>
              <a:gd name="connsiteY72" fmla="*/ 752460 h 1597499"/>
              <a:gd name="connsiteX73" fmla="*/ 78048 w 252773"/>
              <a:gd name="connsiteY73" fmla="*/ 689198 h 1597499"/>
              <a:gd name="connsiteX74" fmla="*/ 14602 w 252773"/>
              <a:gd name="connsiteY74" fmla="*/ 689198 h 1597499"/>
              <a:gd name="connsiteX75" fmla="*/ 14099 w 252773"/>
              <a:gd name="connsiteY75" fmla="*/ 608449 h 1597499"/>
              <a:gd name="connsiteX76" fmla="*/ 14099 w 252773"/>
              <a:gd name="connsiteY76" fmla="*/ 671711 h 1597499"/>
              <a:gd name="connsiteX77" fmla="*/ 78048 w 252773"/>
              <a:gd name="connsiteY77" fmla="*/ 671711 h 1597499"/>
              <a:gd name="connsiteX78" fmla="*/ 78048 w 252773"/>
              <a:gd name="connsiteY78" fmla="*/ 608449 h 1597499"/>
              <a:gd name="connsiteX79" fmla="*/ 14099 w 252773"/>
              <a:gd name="connsiteY79" fmla="*/ 608449 h 1597499"/>
              <a:gd name="connsiteX80" fmla="*/ 95168 w 252773"/>
              <a:gd name="connsiteY80" fmla="*/ 607935 h 1597499"/>
              <a:gd name="connsiteX81" fmla="*/ 95168 w 252773"/>
              <a:gd name="connsiteY81" fmla="*/ 672226 h 1597499"/>
              <a:gd name="connsiteX82" fmla="*/ 158109 w 252773"/>
              <a:gd name="connsiteY82" fmla="*/ 672226 h 1597499"/>
              <a:gd name="connsiteX83" fmla="*/ 158109 w 252773"/>
              <a:gd name="connsiteY83" fmla="*/ 607935 h 1597499"/>
              <a:gd name="connsiteX84" fmla="*/ 95168 w 252773"/>
              <a:gd name="connsiteY84" fmla="*/ 607935 h 1597499"/>
              <a:gd name="connsiteX85" fmla="*/ 175229 w 252773"/>
              <a:gd name="connsiteY85" fmla="*/ 528728 h 1597499"/>
              <a:gd name="connsiteX86" fmla="*/ 175229 w 252773"/>
              <a:gd name="connsiteY86" fmla="*/ 592505 h 1597499"/>
              <a:gd name="connsiteX87" fmla="*/ 239178 w 252773"/>
              <a:gd name="connsiteY87" fmla="*/ 592505 h 1597499"/>
              <a:gd name="connsiteX88" fmla="*/ 239178 w 252773"/>
              <a:gd name="connsiteY88" fmla="*/ 528728 h 1597499"/>
              <a:gd name="connsiteX89" fmla="*/ 175229 w 252773"/>
              <a:gd name="connsiteY89" fmla="*/ 528728 h 1597499"/>
              <a:gd name="connsiteX90" fmla="*/ 95168 w 252773"/>
              <a:gd name="connsiteY90" fmla="*/ 528214 h 1597499"/>
              <a:gd name="connsiteX91" fmla="*/ 95168 w 252773"/>
              <a:gd name="connsiteY91" fmla="*/ 593019 h 1597499"/>
              <a:gd name="connsiteX92" fmla="*/ 158613 w 252773"/>
              <a:gd name="connsiteY92" fmla="*/ 593019 h 1597499"/>
              <a:gd name="connsiteX93" fmla="*/ 158613 w 252773"/>
              <a:gd name="connsiteY93" fmla="*/ 528214 h 1597499"/>
              <a:gd name="connsiteX94" fmla="*/ 95168 w 252773"/>
              <a:gd name="connsiteY94" fmla="*/ 528214 h 1597499"/>
              <a:gd name="connsiteX95" fmla="*/ 15106 w 252773"/>
              <a:gd name="connsiteY95" fmla="*/ 528214 h 1597499"/>
              <a:gd name="connsiteX96" fmla="*/ 15106 w 252773"/>
              <a:gd name="connsiteY96" fmla="*/ 593019 h 1597499"/>
              <a:gd name="connsiteX97" fmla="*/ 78048 w 252773"/>
              <a:gd name="connsiteY97" fmla="*/ 593019 h 1597499"/>
              <a:gd name="connsiteX98" fmla="*/ 78048 w 252773"/>
              <a:gd name="connsiteY98" fmla="*/ 528214 h 1597499"/>
              <a:gd name="connsiteX99" fmla="*/ 15106 w 252773"/>
              <a:gd name="connsiteY99" fmla="*/ 528214 h 1597499"/>
              <a:gd name="connsiteX100" fmla="*/ 14602 w 252773"/>
              <a:gd name="connsiteY100" fmla="*/ 449007 h 1597499"/>
              <a:gd name="connsiteX101" fmla="*/ 14602 w 252773"/>
              <a:gd name="connsiteY101" fmla="*/ 512270 h 1597499"/>
              <a:gd name="connsiteX102" fmla="*/ 77544 w 252773"/>
              <a:gd name="connsiteY102" fmla="*/ 512270 h 1597499"/>
              <a:gd name="connsiteX103" fmla="*/ 77544 w 252773"/>
              <a:gd name="connsiteY103" fmla="*/ 449007 h 1597499"/>
              <a:gd name="connsiteX104" fmla="*/ 14602 w 252773"/>
              <a:gd name="connsiteY104" fmla="*/ 449007 h 1597499"/>
              <a:gd name="connsiteX105" fmla="*/ 94664 w 252773"/>
              <a:gd name="connsiteY105" fmla="*/ 447979 h 1597499"/>
              <a:gd name="connsiteX106" fmla="*/ 94664 w 252773"/>
              <a:gd name="connsiteY106" fmla="*/ 512270 h 1597499"/>
              <a:gd name="connsiteX107" fmla="*/ 158613 w 252773"/>
              <a:gd name="connsiteY107" fmla="*/ 512270 h 1597499"/>
              <a:gd name="connsiteX108" fmla="*/ 158613 w 252773"/>
              <a:gd name="connsiteY108" fmla="*/ 447979 h 1597499"/>
              <a:gd name="connsiteX109" fmla="*/ 94664 w 252773"/>
              <a:gd name="connsiteY109" fmla="*/ 447979 h 1597499"/>
              <a:gd name="connsiteX110" fmla="*/ 174726 w 252773"/>
              <a:gd name="connsiteY110" fmla="*/ 368258 h 1597499"/>
              <a:gd name="connsiteX111" fmla="*/ 174726 w 252773"/>
              <a:gd name="connsiteY111" fmla="*/ 431006 h 1597499"/>
              <a:gd name="connsiteX112" fmla="*/ 239178 w 252773"/>
              <a:gd name="connsiteY112" fmla="*/ 431006 h 1597499"/>
              <a:gd name="connsiteX113" fmla="*/ 239178 w 252773"/>
              <a:gd name="connsiteY113" fmla="*/ 368258 h 1597499"/>
              <a:gd name="connsiteX114" fmla="*/ 174726 w 252773"/>
              <a:gd name="connsiteY114" fmla="*/ 368258 h 1597499"/>
              <a:gd name="connsiteX115" fmla="*/ 95168 w 252773"/>
              <a:gd name="connsiteY115" fmla="*/ 367744 h 1597499"/>
              <a:gd name="connsiteX116" fmla="*/ 95168 w 252773"/>
              <a:gd name="connsiteY116" fmla="*/ 431520 h 1597499"/>
              <a:gd name="connsiteX117" fmla="*/ 158613 w 252773"/>
              <a:gd name="connsiteY117" fmla="*/ 431520 h 1597499"/>
              <a:gd name="connsiteX118" fmla="*/ 158613 w 252773"/>
              <a:gd name="connsiteY118" fmla="*/ 367744 h 1597499"/>
              <a:gd name="connsiteX119" fmla="*/ 95168 w 252773"/>
              <a:gd name="connsiteY119" fmla="*/ 367744 h 1597499"/>
              <a:gd name="connsiteX120" fmla="*/ 0 w 252773"/>
              <a:gd name="connsiteY120" fmla="*/ 350771 h 1597499"/>
              <a:gd name="connsiteX121" fmla="*/ 252270 w 252773"/>
              <a:gd name="connsiteY121" fmla="*/ 350771 h 1597499"/>
              <a:gd name="connsiteX122" fmla="*/ 252270 w 252773"/>
              <a:gd name="connsiteY122" fmla="*/ 1597499 h 1597499"/>
              <a:gd name="connsiteX123" fmla="*/ 0 w 252773"/>
              <a:gd name="connsiteY123" fmla="*/ 1597499 h 1597499"/>
              <a:gd name="connsiteX124" fmla="*/ 0 w 252773"/>
              <a:gd name="connsiteY124" fmla="*/ 350771 h 1597499"/>
              <a:gd name="connsiteX125" fmla="*/ 134947 w 252773"/>
              <a:gd name="connsiteY125" fmla="*/ 273107 h 1597499"/>
              <a:gd name="connsiteX126" fmla="*/ 134947 w 252773"/>
              <a:gd name="connsiteY126" fmla="*/ 321969 h 1597499"/>
              <a:gd name="connsiteX127" fmla="*/ 238674 w 252773"/>
              <a:gd name="connsiteY127" fmla="*/ 321969 h 1597499"/>
              <a:gd name="connsiteX128" fmla="*/ 238674 w 252773"/>
              <a:gd name="connsiteY128" fmla="*/ 273107 h 1597499"/>
              <a:gd name="connsiteX129" fmla="*/ 134947 w 252773"/>
              <a:gd name="connsiteY129" fmla="*/ 273107 h 1597499"/>
              <a:gd name="connsiteX130" fmla="*/ 14099 w 252773"/>
              <a:gd name="connsiteY130" fmla="*/ 271564 h 1597499"/>
              <a:gd name="connsiteX131" fmla="*/ 14099 w 252773"/>
              <a:gd name="connsiteY131" fmla="*/ 321969 h 1597499"/>
              <a:gd name="connsiteX132" fmla="*/ 117827 w 252773"/>
              <a:gd name="connsiteY132" fmla="*/ 321969 h 1597499"/>
              <a:gd name="connsiteX133" fmla="*/ 117827 w 252773"/>
              <a:gd name="connsiteY133" fmla="*/ 271564 h 1597499"/>
              <a:gd name="connsiteX134" fmla="*/ 66466 w 252773"/>
              <a:gd name="connsiteY134" fmla="*/ 271564 h 1597499"/>
              <a:gd name="connsiteX135" fmla="*/ 14099 w 252773"/>
              <a:gd name="connsiteY135" fmla="*/ 271564 h 1597499"/>
              <a:gd name="connsiteX136" fmla="*/ 49346 w 252773"/>
              <a:gd name="connsiteY136" fmla="*/ 209331 h 1597499"/>
              <a:gd name="connsiteX137" fmla="*/ 17120 w 252773"/>
              <a:gd name="connsiteY137" fmla="*/ 255106 h 1597499"/>
              <a:gd name="connsiteX138" fmla="*/ 237164 w 252773"/>
              <a:gd name="connsiteY138" fmla="*/ 255106 h 1597499"/>
              <a:gd name="connsiteX139" fmla="*/ 202923 w 252773"/>
              <a:gd name="connsiteY139" fmla="*/ 209331 h 1597499"/>
              <a:gd name="connsiteX140" fmla="*/ 49346 w 252773"/>
              <a:gd name="connsiteY140" fmla="*/ 209331 h 1597499"/>
              <a:gd name="connsiteX141" fmla="*/ 0 w 252773"/>
              <a:gd name="connsiteY141" fmla="*/ 190815 h 1597499"/>
              <a:gd name="connsiteX142" fmla="*/ 252773 w 252773"/>
              <a:gd name="connsiteY142" fmla="*/ 190815 h 1597499"/>
              <a:gd name="connsiteX143" fmla="*/ 252773 w 252773"/>
              <a:gd name="connsiteY143" fmla="*/ 340484 h 1597499"/>
              <a:gd name="connsiteX144" fmla="*/ 0 w 252773"/>
              <a:gd name="connsiteY144" fmla="*/ 340484 h 1597499"/>
              <a:gd name="connsiteX145" fmla="*/ 0 w 252773"/>
              <a:gd name="connsiteY145" fmla="*/ 190815 h 1597499"/>
              <a:gd name="connsiteX146" fmla="*/ 31723 w 252773"/>
              <a:gd name="connsiteY146" fmla="*/ 0 h 1597499"/>
              <a:gd name="connsiteX147" fmla="*/ 31723 w 252773"/>
              <a:gd name="connsiteY147" fmla="*/ 120867 h 1597499"/>
              <a:gd name="connsiteX148" fmla="*/ 95168 w 252773"/>
              <a:gd name="connsiteY148" fmla="*/ 120867 h 1597499"/>
              <a:gd name="connsiteX149" fmla="*/ 95168 w 252773"/>
              <a:gd name="connsiteY149" fmla="*/ 183100 h 1597499"/>
              <a:gd name="connsiteX150" fmla="*/ 11078 w 252773"/>
              <a:gd name="connsiteY150" fmla="*/ 183100 h 1597499"/>
              <a:gd name="connsiteX151" fmla="*/ 24170 w 252773"/>
              <a:gd name="connsiteY151" fmla="*/ 514 h 1597499"/>
              <a:gd name="connsiteX152" fmla="*/ 31723 w 252773"/>
              <a:gd name="connsiteY152" fmla="*/ 0 h 15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252773" h="1597499">
                <a:moveTo>
                  <a:pt x="94664" y="1169580"/>
                </a:moveTo>
                <a:cubicBezTo>
                  <a:pt x="94664" y="1191696"/>
                  <a:pt x="94664" y="1211754"/>
                  <a:pt x="94664" y="1232327"/>
                </a:cubicBezTo>
                <a:cubicBezTo>
                  <a:pt x="115813" y="1232327"/>
                  <a:pt x="135450" y="1232327"/>
                  <a:pt x="158109" y="1232327"/>
                </a:cubicBezTo>
                <a:cubicBezTo>
                  <a:pt x="158109" y="1209697"/>
                  <a:pt x="158109" y="1189639"/>
                  <a:pt x="158109" y="1169580"/>
                </a:cubicBezTo>
                <a:cubicBezTo>
                  <a:pt x="136457" y="1169580"/>
                  <a:pt x="115813" y="1169580"/>
                  <a:pt x="94664" y="1169580"/>
                </a:cubicBezTo>
                <a:close/>
                <a:moveTo>
                  <a:pt x="175733" y="1168551"/>
                </a:moveTo>
                <a:cubicBezTo>
                  <a:pt x="175733" y="1190153"/>
                  <a:pt x="175733" y="1210726"/>
                  <a:pt x="175733" y="1231813"/>
                </a:cubicBezTo>
                <a:cubicBezTo>
                  <a:pt x="197385" y="1231813"/>
                  <a:pt x="217022" y="1231813"/>
                  <a:pt x="237667" y="1231813"/>
                </a:cubicBezTo>
                <a:cubicBezTo>
                  <a:pt x="237667" y="1210212"/>
                  <a:pt x="237667" y="1189639"/>
                  <a:pt x="237667" y="1168551"/>
                </a:cubicBezTo>
                <a:cubicBezTo>
                  <a:pt x="216519" y="1168551"/>
                  <a:pt x="196881" y="1168551"/>
                  <a:pt x="175733" y="1168551"/>
                </a:cubicBezTo>
                <a:close/>
                <a:moveTo>
                  <a:pt x="95168" y="1090888"/>
                </a:moveTo>
                <a:cubicBezTo>
                  <a:pt x="95168" y="1112490"/>
                  <a:pt x="95168" y="1132548"/>
                  <a:pt x="95168" y="1153636"/>
                </a:cubicBezTo>
                <a:cubicBezTo>
                  <a:pt x="116820" y="1153636"/>
                  <a:pt x="135954" y="1153636"/>
                  <a:pt x="157605" y="1153636"/>
                </a:cubicBezTo>
                <a:cubicBezTo>
                  <a:pt x="157605" y="1132548"/>
                  <a:pt x="157605" y="1113004"/>
                  <a:pt x="157605" y="1090888"/>
                </a:cubicBezTo>
                <a:cubicBezTo>
                  <a:pt x="135954" y="1090888"/>
                  <a:pt x="115309" y="1090888"/>
                  <a:pt x="95168" y="1090888"/>
                </a:cubicBezTo>
                <a:close/>
                <a:moveTo>
                  <a:pt x="15106" y="1090888"/>
                </a:moveTo>
                <a:cubicBezTo>
                  <a:pt x="15106" y="1112490"/>
                  <a:pt x="15106" y="1132548"/>
                  <a:pt x="15106" y="1153636"/>
                </a:cubicBezTo>
                <a:cubicBezTo>
                  <a:pt x="36758" y="1153636"/>
                  <a:pt x="56396" y="1153636"/>
                  <a:pt x="77544" y="1153636"/>
                </a:cubicBezTo>
                <a:cubicBezTo>
                  <a:pt x="77544" y="1132548"/>
                  <a:pt x="77544" y="1112490"/>
                  <a:pt x="77544" y="1090888"/>
                </a:cubicBezTo>
                <a:cubicBezTo>
                  <a:pt x="55389" y="1090888"/>
                  <a:pt x="34744" y="1090888"/>
                  <a:pt x="15106" y="1090888"/>
                </a:cubicBezTo>
                <a:close/>
                <a:moveTo>
                  <a:pt x="95671" y="1009110"/>
                </a:moveTo>
                <a:cubicBezTo>
                  <a:pt x="95671" y="1031225"/>
                  <a:pt x="95671" y="1051798"/>
                  <a:pt x="95671" y="1072886"/>
                </a:cubicBezTo>
                <a:cubicBezTo>
                  <a:pt x="116820" y="1072886"/>
                  <a:pt x="135954" y="1072886"/>
                  <a:pt x="157605" y="1072886"/>
                </a:cubicBezTo>
                <a:cubicBezTo>
                  <a:pt x="157605" y="1050256"/>
                  <a:pt x="157605" y="1029683"/>
                  <a:pt x="157605" y="1009110"/>
                </a:cubicBezTo>
                <a:cubicBezTo>
                  <a:pt x="135450" y="1009110"/>
                  <a:pt x="115813" y="1009110"/>
                  <a:pt x="95671" y="1009110"/>
                </a:cubicBezTo>
                <a:close/>
                <a:moveTo>
                  <a:pt x="175733" y="1008595"/>
                </a:moveTo>
                <a:cubicBezTo>
                  <a:pt x="175733" y="1030197"/>
                  <a:pt x="175733" y="1050770"/>
                  <a:pt x="175733" y="1072371"/>
                </a:cubicBezTo>
                <a:cubicBezTo>
                  <a:pt x="197385" y="1072371"/>
                  <a:pt x="217022" y="1072371"/>
                  <a:pt x="238674" y="1072371"/>
                </a:cubicBezTo>
                <a:cubicBezTo>
                  <a:pt x="238674" y="1050770"/>
                  <a:pt x="238674" y="1029683"/>
                  <a:pt x="238674" y="1008595"/>
                </a:cubicBezTo>
                <a:cubicBezTo>
                  <a:pt x="216519" y="1008595"/>
                  <a:pt x="196881" y="1008595"/>
                  <a:pt x="175733" y="1008595"/>
                </a:cubicBezTo>
                <a:close/>
                <a:moveTo>
                  <a:pt x="175733" y="929389"/>
                </a:moveTo>
                <a:cubicBezTo>
                  <a:pt x="175733" y="951505"/>
                  <a:pt x="175733" y="972078"/>
                  <a:pt x="175733" y="992651"/>
                </a:cubicBezTo>
                <a:cubicBezTo>
                  <a:pt x="197888" y="992651"/>
                  <a:pt x="218029" y="992651"/>
                  <a:pt x="239178" y="992651"/>
                </a:cubicBezTo>
                <a:cubicBezTo>
                  <a:pt x="239178" y="970535"/>
                  <a:pt x="239178" y="950990"/>
                  <a:pt x="239178" y="929389"/>
                </a:cubicBezTo>
                <a:cubicBezTo>
                  <a:pt x="218029" y="929389"/>
                  <a:pt x="196881" y="929389"/>
                  <a:pt x="175733" y="929389"/>
                </a:cubicBezTo>
                <a:close/>
                <a:moveTo>
                  <a:pt x="95671" y="928875"/>
                </a:moveTo>
                <a:cubicBezTo>
                  <a:pt x="95671" y="951505"/>
                  <a:pt x="95671" y="972593"/>
                  <a:pt x="95671" y="993680"/>
                </a:cubicBezTo>
                <a:cubicBezTo>
                  <a:pt x="116820" y="993680"/>
                  <a:pt x="135954" y="993680"/>
                  <a:pt x="157605" y="993680"/>
                </a:cubicBezTo>
                <a:cubicBezTo>
                  <a:pt x="157605" y="970535"/>
                  <a:pt x="157605" y="949448"/>
                  <a:pt x="157605" y="928875"/>
                </a:cubicBezTo>
                <a:cubicBezTo>
                  <a:pt x="135450" y="928875"/>
                  <a:pt x="115309" y="928875"/>
                  <a:pt x="95671" y="928875"/>
                </a:cubicBezTo>
                <a:close/>
                <a:moveTo>
                  <a:pt x="14602" y="928875"/>
                </a:moveTo>
                <a:cubicBezTo>
                  <a:pt x="14602" y="951505"/>
                  <a:pt x="14602" y="971563"/>
                  <a:pt x="14602" y="992651"/>
                </a:cubicBezTo>
                <a:cubicBezTo>
                  <a:pt x="36255" y="992651"/>
                  <a:pt x="56396" y="992651"/>
                  <a:pt x="77544" y="992651"/>
                </a:cubicBezTo>
                <a:cubicBezTo>
                  <a:pt x="77544" y="970021"/>
                  <a:pt x="77544" y="949448"/>
                  <a:pt x="77544" y="928875"/>
                </a:cubicBezTo>
                <a:cubicBezTo>
                  <a:pt x="55389" y="928875"/>
                  <a:pt x="35247" y="928875"/>
                  <a:pt x="14602" y="928875"/>
                </a:cubicBezTo>
                <a:close/>
                <a:moveTo>
                  <a:pt x="175229" y="849668"/>
                </a:moveTo>
                <a:cubicBezTo>
                  <a:pt x="175229" y="871784"/>
                  <a:pt x="175229" y="891843"/>
                  <a:pt x="175229" y="912930"/>
                </a:cubicBezTo>
                <a:cubicBezTo>
                  <a:pt x="196881" y="912930"/>
                  <a:pt x="217022" y="912930"/>
                  <a:pt x="238171" y="912930"/>
                </a:cubicBezTo>
                <a:cubicBezTo>
                  <a:pt x="238171" y="891328"/>
                  <a:pt x="238171" y="870241"/>
                  <a:pt x="238171" y="849668"/>
                </a:cubicBezTo>
                <a:cubicBezTo>
                  <a:pt x="216015" y="849668"/>
                  <a:pt x="195874" y="849668"/>
                  <a:pt x="175229" y="849668"/>
                </a:cubicBezTo>
                <a:close/>
                <a:moveTo>
                  <a:pt x="94664" y="767890"/>
                </a:moveTo>
                <a:cubicBezTo>
                  <a:pt x="94664" y="789492"/>
                  <a:pt x="94664" y="809551"/>
                  <a:pt x="94664" y="831152"/>
                </a:cubicBezTo>
                <a:cubicBezTo>
                  <a:pt x="116316" y="831152"/>
                  <a:pt x="136457" y="831152"/>
                  <a:pt x="157605" y="831152"/>
                </a:cubicBezTo>
                <a:cubicBezTo>
                  <a:pt x="157605" y="809036"/>
                  <a:pt x="157605" y="788463"/>
                  <a:pt x="157605" y="767890"/>
                </a:cubicBezTo>
                <a:cubicBezTo>
                  <a:pt x="135450" y="767890"/>
                  <a:pt x="115813" y="767890"/>
                  <a:pt x="94664" y="767890"/>
                </a:cubicBezTo>
                <a:close/>
                <a:moveTo>
                  <a:pt x="15106" y="767890"/>
                </a:moveTo>
                <a:cubicBezTo>
                  <a:pt x="15106" y="790006"/>
                  <a:pt x="15106" y="810579"/>
                  <a:pt x="15106" y="831152"/>
                </a:cubicBezTo>
                <a:cubicBezTo>
                  <a:pt x="37262" y="831152"/>
                  <a:pt x="56899" y="831152"/>
                  <a:pt x="77040" y="831152"/>
                </a:cubicBezTo>
                <a:cubicBezTo>
                  <a:pt x="77040" y="809036"/>
                  <a:pt x="77040" y="788463"/>
                  <a:pt x="77040" y="767890"/>
                </a:cubicBezTo>
                <a:cubicBezTo>
                  <a:pt x="54885" y="767890"/>
                  <a:pt x="35247" y="767890"/>
                  <a:pt x="15106" y="767890"/>
                </a:cubicBezTo>
                <a:close/>
                <a:moveTo>
                  <a:pt x="175229" y="767376"/>
                </a:moveTo>
                <a:cubicBezTo>
                  <a:pt x="175229" y="788978"/>
                  <a:pt x="175229" y="810065"/>
                  <a:pt x="175229" y="831667"/>
                </a:cubicBezTo>
                <a:cubicBezTo>
                  <a:pt x="196881" y="831667"/>
                  <a:pt x="217022" y="831667"/>
                  <a:pt x="238171" y="831667"/>
                </a:cubicBezTo>
                <a:cubicBezTo>
                  <a:pt x="238171" y="809551"/>
                  <a:pt x="238171" y="788978"/>
                  <a:pt x="238171" y="767376"/>
                </a:cubicBezTo>
                <a:cubicBezTo>
                  <a:pt x="216519" y="767376"/>
                  <a:pt x="196881" y="767376"/>
                  <a:pt x="175229" y="767376"/>
                </a:cubicBezTo>
                <a:close/>
                <a:moveTo>
                  <a:pt x="175229" y="689712"/>
                </a:moveTo>
                <a:cubicBezTo>
                  <a:pt x="175229" y="711829"/>
                  <a:pt x="175229" y="731887"/>
                  <a:pt x="175229" y="752975"/>
                </a:cubicBezTo>
                <a:cubicBezTo>
                  <a:pt x="196378" y="752975"/>
                  <a:pt x="216519" y="752975"/>
                  <a:pt x="238171" y="752975"/>
                </a:cubicBezTo>
                <a:cubicBezTo>
                  <a:pt x="238171" y="730344"/>
                  <a:pt x="238171" y="709771"/>
                  <a:pt x="238171" y="689712"/>
                </a:cubicBezTo>
                <a:cubicBezTo>
                  <a:pt x="216015" y="689712"/>
                  <a:pt x="195371" y="689712"/>
                  <a:pt x="175229" y="689712"/>
                </a:cubicBezTo>
                <a:close/>
                <a:moveTo>
                  <a:pt x="14602" y="689198"/>
                </a:moveTo>
                <a:cubicBezTo>
                  <a:pt x="14602" y="711314"/>
                  <a:pt x="14602" y="732402"/>
                  <a:pt x="14602" y="752460"/>
                </a:cubicBezTo>
                <a:cubicBezTo>
                  <a:pt x="36758" y="752460"/>
                  <a:pt x="56899" y="752460"/>
                  <a:pt x="78048" y="752460"/>
                </a:cubicBezTo>
                <a:cubicBezTo>
                  <a:pt x="78048" y="730344"/>
                  <a:pt x="78048" y="710285"/>
                  <a:pt x="78048" y="689198"/>
                </a:cubicBezTo>
                <a:cubicBezTo>
                  <a:pt x="56396" y="689198"/>
                  <a:pt x="35751" y="689198"/>
                  <a:pt x="14602" y="689198"/>
                </a:cubicBezTo>
                <a:close/>
                <a:moveTo>
                  <a:pt x="14099" y="608449"/>
                </a:moveTo>
                <a:cubicBezTo>
                  <a:pt x="14099" y="630050"/>
                  <a:pt x="14099" y="650109"/>
                  <a:pt x="14099" y="671711"/>
                </a:cubicBezTo>
                <a:cubicBezTo>
                  <a:pt x="35751" y="671711"/>
                  <a:pt x="56396" y="671711"/>
                  <a:pt x="78048" y="671711"/>
                </a:cubicBezTo>
                <a:cubicBezTo>
                  <a:pt x="78048" y="650109"/>
                  <a:pt x="78048" y="630050"/>
                  <a:pt x="78048" y="608449"/>
                </a:cubicBezTo>
                <a:cubicBezTo>
                  <a:pt x="55389" y="608449"/>
                  <a:pt x="35247" y="608449"/>
                  <a:pt x="14099" y="608449"/>
                </a:cubicBezTo>
                <a:close/>
                <a:moveTo>
                  <a:pt x="95168" y="607935"/>
                </a:moveTo>
                <a:cubicBezTo>
                  <a:pt x="95168" y="630565"/>
                  <a:pt x="95168" y="651138"/>
                  <a:pt x="95168" y="672226"/>
                </a:cubicBezTo>
                <a:cubicBezTo>
                  <a:pt x="116820" y="672226"/>
                  <a:pt x="136961" y="672226"/>
                  <a:pt x="158109" y="672226"/>
                </a:cubicBezTo>
                <a:cubicBezTo>
                  <a:pt x="158109" y="650109"/>
                  <a:pt x="158109" y="629536"/>
                  <a:pt x="158109" y="607935"/>
                </a:cubicBezTo>
                <a:cubicBezTo>
                  <a:pt x="136961" y="607935"/>
                  <a:pt x="116820" y="607935"/>
                  <a:pt x="95168" y="607935"/>
                </a:cubicBezTo>
                <a:close/>
                <a:moveTo>
                  <a:pt x="175229" y="528728"/>
                </a:moveTo>
                <a:cubicBezTo>
                  <a:pt x="175229" y="550844"/>
                  <a:pt x="175229" y="571417"/>
                  <a:pt x="175229" y="592505"/>
                </a:cubicBezTo>
                <a:cubicBezTo>
                  <a:pt x="196378" y="592505"/>
                  <a:pt x="216519" y="592505"/>
                  <a:pt x="239178" y="592505"/>
                </a:cubicBezTo>
                <a:cubicBezTo>
                  <a:pt x="239178" y="570388"/>
                  <a:pt x="239178" y="550330"/>
                  <a:pt x="239178" y="528728"/>
                </a:cubicBezTo>
                <a:cubicBezTo>
                  <a:pt x="217526" y="528728"/>
                  <a:pt x="196378" y="528728"/>
                  <a:pt x="175229" y="528728"/>
                </a:cubicBezTo>
                <a:close/>
                <a:moveTo>
                  <a:pt x="95168" y="528214"/>
                </a:moveTo>
                <a:cubicBezTo>
                  <a:pt x="95168" y="550844"/>
                  <a:pt x="95168" y="571417"/>
                  <a:pt x="95168" y="593019"/>
                </a:cubicBezTo>
                <a:cubicBezTo>
                  <a:pt x="116820" y="593019"/>
                  <a:pt x="136457" y="593019"/>
                  <a:pt x="158613" y="593019"/>
                </a:cubicBezTo>
                <a:cubicBezTo>
                  <a:pt x="158613" y="569874"/>
                  <a:pt x="158613" y="549815"/>
                  <a:pt x="158613" y="528214"/>
                </a:cubicBezTo>
                <a:cubicBezTo>
                  <a:pt x="136457" y="528214"/>
                  <a:pt x="115813" y="528214"/>
                  <a:pt x="95168" y="528214"/>
                </a:cubicBezTo>
                <a:close/>
                <a:moveTo>
                  <a:pt x="15106" y="528214"/>
                </a:moveTo>
                <a:cubicBezTo>
                  <a:pt x="15106" y="551873"/>
                  <a:pt x="15106" y="572446"/>
                  <a:pt x="15106" y="593019"/>
                </a:cubicBezTo>
                <a:cubicBezTo>
                  <a:pt x="37262" y="593019"/>
                  <a:pt x="56899" y="593019"/>
                  <a:pt x="78048" y="593019"/>
                </a:cubicBezTo>
                <a:cubicBezTo>
                  <a:pt x="78048" y="570903"/>
                  <a:pt x="78048" y="550330"/>
                  <a:pt x="78048" y="528214"/>
                </a:cubicBezTo>
                <a:cubicBezTo>
                  <a:pt x="56396" y="528214"/>
                  <a:pt x="36255" y="528214"/>
                  <a:pt x="15106" y="528214"/>
                </a:cubicBezTo>
                <a:close/>
                <a:moveTo>
                  <a:pt x="14602" y="449007"/>
                </a:moveTo>
                <a:cubicBezTo>
                  <a:pt x="14602" y="471124"/>
                  <a:pt x="14602" y="491182"/>
                  <a:pt x="14602" y="512270"/>
                </a:cubicBezTo>
                <a:cubicBezTo>
                  <a:pt x="35751" y="512270"/>
                  <a:pt x="55389" y="512270"/>
                  <a:pt x="77544" y="512270"/>
                </a:cubicBezTo>
                <a:cubicBezTo>
                  <a:pt x="77544" y="489125"/>
                  <a:pt x="77544" y="468552"/>
                  <a:pt x="77544" y="449007"/>
                </a:cubicBezTo>
                <a:cubicBezTo>
                  <a:pt x="54885" y="449007"/>
                  <a:pt x="34744" y="449007"/>
                  <a:pt x="14602" y="449007"/>
                </a:cubicBezTo>
                <a:close/>
                <a:moveTo>
                  <a:pt x="94664" y="447979"/>
                </a:moveTo>
                <a:cubicBezTo>
                  <a:pt x="94664" y="469580"/>
                  <a:pt x="94664" y="490153"/>
                  <a:pt x="94664" y="512270"/>
                </a:cubicBezTo>
                <a:cubicBezTo>
                  <a:pt x="116316" y="512270"/>
                  <a:pt x="136457" y="512270"/>
                  <a:pt x="158613" y="512270"/>
                </a:cubicBezTo>
                <a:cubicBezTo>
                  <a:pt x="158613" y="489639"/>
                  <a:pt x="158613" y="469580"/>
                  <a:pt x="158613" y="447979"/>
                </a:cubicBezTo>
                <a:cubicBezTo>
                  <a:pt x="136961" y="447979"/>
                  <a:pt x="116316" y="447979"/>
                  <a:pt x="94664" y="447979"/>
                </a:cubicBezTo>
                <a:close/>
                <a:moveTo>
                  <a:pt x="174726" y="368258"/>
                </a:moveTo>
                <a:cubicBezTo>
                  <a:pt x="174726" y="389346"/>
                  <a:pt x="174726" y="409404"/>
                  <a:pt x="174726" y="431006"/>
                </a:cubicBezTo>
                <a:cubicBezTo>
                  <a:pt x="196378" y="431006"/>
                  <a:pt x="217526" y="431006"/>
                  <a:pt x="239178" y="431006"/>
                </a:cubicBezTo>
                <a:cubicBezTo>
                  <a:pt x="239178" y="409919"/>
                  <a:pt x="239178" y="390374"/>
                  <a:pt x="239178" y="368258"/>
                </a:cubicBezTo>
                <a:cubicBezTo>
                  <a:pt x="217526" y="368258"/>
                  <a:pt x="196881" y="368258"/>
                  <a:pt x="174726" y="368258"/>
                </a:cubicBezTo>
                <a:close/>
                <a:moveTo>
                  <a:pt x="95168" y="367744"/>
                </a:moveTo>
                <a:cubicBezTo>
                  <a:pt x="95168" y="389860"/>
                  <a:pt x="95168" y="410947"/>
                  <a:pt x="95168" y="431520"/>
                </a:cubicBezTo>
                <a:cubicBezTo>
                  <a:pt x="117323" y="431520"/>
                  <a:pt x="137968" y="431520"/>
                  <a:pt x="158613" y="431520"/>
                </a:cubicBezTo>
                <a:cubicBezTo>
                  <a:pt x="158613" y="409404"/>
                  <a:pt x="158613" y="389346"/>
                  <a:pt x="158613" y="367744"/>
                </a:cubicBezTo>
                <a:cubicBezTo>
                  <a:pt x="135954" y="367744"/>
                  <a:pt x="115813" y="367744"/>
                  <a:pt x="95168" y="367744"/>
                </a:cubicBezTo>
                <a:close/>
                <a:moveTo>
                  <a:pt x="0" y="350771"/>
                </a:moveTo>
                <a:cubicBezTo>
                  <a:pt x="83083" y="350771"/>
                  <a:pt x="166669" y="350771"/>
                  <a:pt x="252270" y="350771"/>
                </a:cubicBezTo>
                <a:cubicBezTo>
                  <a:pt x="252270" y="765319"/>
                  <a:pt x="252270" y="1180380"/>
                  <a:pt x="252270" y="1597499"/>
                </a:cubicBezTo>
                <a:cubicBezTo>
                  <a:pt x="167173" y="1597499"/>
                  <a:pt x="84594" y="1597499"/>
                  <a:pt x="0" y="1597499"/>
                </a:cubicBezTo>
                <a:cubicBezTo>
                  <a:pt x="0" y="1181923"/>
                  <a:pt x="0" y="767376"/>
                  <a:pt x="0" y="350771"/>
                </a:cubicBezTo>
                <a:close/>
                <a:moveTo>
                  <a:pt x="134947" y="273107"/>
                </a:moveTo>
                <a:cubicBezTo>
                  <a:pt x="134947" y="290080"/>
                  <a:pt x="134947" y="306024"/>
                  <a:pt x="134947" y="321969"/>
                </a:cubicBezTo>
                <a:cubicBezTo>
                  <a:pt x="170194" y="321969"/>
                  <a:pt x="203931" y="321969"/>
                  <a:pt x="238674" y="321969"/>
                </a:cubicBezTo>
                <a:cubicBezTo>
                  <a:pt x="238674" y="304482"/>
                  <a:pt x="238674" y="289566"/>
                  <a:pt x="238674" y="273107"/>
                </a:cubicBezTo>
                <a:cubicBezTo>
                  <a:pt x="202420" y="273107"/>
                  <a:pt x="169691" y="273107"/>
                  <a:pt x="134947" y="273107"/>
                </a:cubicBezTo>
                <a:close/>
                <a:moveTo>
                  <a:pt x="14099" y="271564"/>
                </a:moveTo>
                <a:cubicBezTo>
                  <a:pt x="14099" y="290080"/>
                  <a:pt x="14099" y="304996"/>
                  <a:pt x="14099" y="321969"/>
                </a:cubicBezTo>
                <a:cubicBezTo>
                  <a:pt x="50353" y="321969"/>
                  <a:pt x="83587" y="321969"/>
                  <a:pt x="117827" y="321969"/>
                </a:cubicBezTo>
                <a:cubicBezTo>
                  <a:pt x="117827" y="304996"/>
                  <a:pt x="117827" y="289052"/>
                  <a:pt x="117827" y="271564"/>
                </a:cubicBezTo>
                <a:cubicBezTo>
                  <a:pt x="99700" y="271564"/>
                  <a:pt x="83083" y="271564"/>
                  <a:pt x="66466" y="271564"/>
                </a:cubicBezTo>
                <a:cubicBezTo>
                  <a:pt x="49346" y="271564"/>
                  <a:pt x="32226" y="271564"/>
                  <a:pt x="14099" y="271564"/>
                </a:cubicBezTo>
                <a:close/>
                <a:moveTo>
                  <a:pt x="49346" y="209331"/>
                </a:moveTo>
                <a:cubicBezTo>
                  <a:pt x="11581" y="209331"/>
                  <a:pt x="6043" y="217045"/>
                  <a:pt x="17120" y="255106"/>
                </a:cubicBezTo>
                <a:cubicBezTo>
                  <a:pt x="90132" y="255106"/>
                  <a:pt x="163145" y="255106"/>
                  <a:pt x="237164" y="255106"/>
                </a:cubicBezTo>
                <a:cubicBezTo>
                  <a:pt x="243710" y="212417"/>
                  <a:pt x="241192" y="209331"/>
                  <a:pt x="202923" y="209331"/>
                </a:cubicBezTo>
                <a:cubicBezTo>
                  <a:pt x="151563" y="209331"/>
                  <a:pt x="100707" y="209331"/>
                  <a:pt x="49346" y="209331"/>
                </a:cubicBezTo>
                <a:close/>
                <a:moveTo>
                  <a:pt x="0" y="190815"/>
                </a:moveTo>
                <a:cubicBezTo>
                  <a:pt x="84594" y="190815"/>
                  <a:pt x="167676" y="190815"/>
                  <a:pt x="252773" y="190815"/>
                </a:cubicBezTo>
                <a:cubicBezTo>
                  <a:pt x="252773" y="240704"/>
                  <a:pt x="252773" y="290080"/>
                  <a:pt x="252773" y="340484"/>
                </a:cubicBezTo>
                <a:cubicBezTo>
                  <a:pt x="168180" y="340484"/>
                  <a:pt x="84594" y="340484"/>
                  <a:pt x="0" y="340484"/>
                </a:cubicBezTo>
                <a:cubicBezTo>
                  <a:pt x="0" y="290594"/>
                  <a:pt x="0" y="241219"/>
                  <a:pt x="0" y="190815"/>
                </a:cubicBezTo>
                <a:close/>
                <a:moveTo>
                  <a:pt x="31723" y="0"/>
                </a:moveTo>
                <a:cubicBezTo>
                  <a:pt x="31723" y="39603"/>
                  <a:pt x="31723" y="78691"/>
                  <a:pt x="31723" y="120867"/>
                </a:cubicBezTo>
                <a:cubicBezTo>
                  <a:pt x="55892" y="120867"/>
                  <a:pt x="74523" y="120867"/>
                  <a:pt x="95168" y="120867"/>
                </a:cubicBezTo>
                <a:cubicBezTo>
                  <a:pt x="95168" y="142468"/>
                  <a:pt x="95168" y="162013"/>
                  <a:pt x="95168" y="183100"/>
                </a:cubicBezTo>
                <a:cubicBezTo>
                  <a:pt x="66467" y="183100"/>
                  <a:pt x="40786" y="183100"/>
                  <a:pt x="11078" y="183100"/>
                </a:cubicBezTo>
                <a:cubicBezTo>
                  <a:pt x="15610" y="121381"/>
                  <a:pt x="20142" y="61205"/>
                  <a:pt x="24170" y="514"/>
                </a:cubicBezTo>
                <a:cubicBezTo>
                  <a:pt x="26688" y="514"/>
                  <a:pt x="29205" y="514"/>
                  <a:pt x="3172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44A669C-AE34-434B-92B6-5FECE939C211}"/>
              </a:ext>
            </a:extLst>
          </p:cNvPr>
          <p:cNvSpPr/>
          <p:nvPr/>
        </p:nvSpPr>
        <p:spPr>
          <a:xfrm flipH="1">
            <a:off x="4116505" y="3963652"/>
            <a:ext cx="341134" cy="1805725"/>
          </a:xfrm>
          <a:custGeom>
            <a:avLst/>
            <a:gdLst>
              <a:gd name="connsiteX0" fmla="*/ 99275 w 306851"/>
              <a:gd name="connsiteY0" fmla="*/ 971161 h 1218693"/>
              <a:gd name="connsiteX1" fmla="*/ 99275 w 306851"/>
              <a:gd name="connsiteY1" fmla="*/ 1025454 h 1218693"/>
              <a:gd name="connsiteX2" fmla="*/ 207576 w 306851"/>
              <a:gd name="connsiteY2" fmla="*/ 1025454 h 1218693"/>
              <a:gd name="connsiteX3" fmla="*/ 207576 w 306851"/>
              <a:gd name="connsiteY3" fmla="*/ 971161 h 1218693"/>
              <a:gd name="connsiteX4" fmla="*/ 99275 w 306851"/>
              <a:gd name="connsiteY4" fmla="*/ 849179 h 1218693"/>
              <a:gd name="connsiteX5" fmla="*/ 99275 w 306851"/>
              <a:gd name="connsiteY5" fmla="*/ 903472 h 1218693"/>
              <a:gd name="connsiteX6" fmla="*/ 207576 w 306851"/>
              <a:gd name="connsiteY6" fmla="*/ 903472 h 1218693"/>
              <a:gd name="connsiteX7" fmla="*/ 207576 w 306851"/>
              <a:gd name="connsiteY7" fmla="*/ 849179 h 1218693"/>
              <a:gd name="connsiteX8" fmla="*/ 99275 w 306851"/>
              <a:gd name="connsiteY8" fmla="*/ 727198 h 1218693"/>
              <a:gd name="connsiteX9" fmla="*/ 99275 w 306851"/>
              <a:gd name="connsiteY9" fmla="*/ 781490 h 1218693"/>
              <a:gd name="connsiteX10" fmla="*/ 207576 w 306851"/>
              <a:gd name="connsiteY10" fmla="*/ 781490 h 1218693"/>
              <a:gd name="connsiteX11" fmla="*/ 207576 w 306851"/>
              <a:gd name="connsiteY11" fmla="*/ 727198 h 1218693"/>
              <a:gd name="connsiteX12" fmla="*/ 99275 w 306851"/>
              <a:gd name="connsiteY12" fmla="*/ 605216 h 1218693"/>
              <a:gd name="connsiteX13" fmla="*/ 99275 w 306851"/>
              <a:gd name="connsiteY13" fmla="*/ 659508 h 1218693"/>
              <a:gd name="connsiteX14" fmla="*/ 207576 w 306851"/>
              <a:gd name="connsiteY14" fmla="*/ 659508 h 1218693"/>
              <a:gd name="connsiteX15" fmla="*/ 207576 w 306851"/>
              <a:gd name="connsiteY15" fmla="*/ 605216 h 1218693"/>
              <a:gd name="connsiteX16" fmla="*/ 99275 w 306851"/>
              <a:gd name="connsiteY16" fmla="*/ 483234 h 1218693"/>
              <a:gd name="connsiteX17" fmla="*/ 99275 w 306851"/>
              <a:gd name="connsiteY17" fmla="*/ 537526 h 1218693"/>
              <a:gd name="connsiteX18" fmla="*/ 207576 w 306851"/>
              <a:gd name="connsiteY18" fmla="*/ 537526 h 1218693"/>
              <a:gd name="connsiteX19" fmla="*/ 207576 w 306851"/>
              <a:gd name="connsiteY19" fmla="*/ 483234 h 1218693"/>
              <a:gd name="connsiteX20" fmla="*/ 99275 w 306851"/>
              <a:gd name="connsiteY20" fmla="*/ 361252 h 1218693"/>
              <a:gd name="connsiteX21" fmla="*/ 99275 w 306851"/>
              <a:gd name="connsiteY21" fmla="*/ 415544 h 1218693"/>
              <a:gd name="connsiteX22" fmla="*/ 207576 w 306851"/>
              <a:gd name="connsiteY22" fmla="*/ 415544 h 1218693"/>
              <a:gd name="connsiteX23" fmla="*/ 207576 w 306851"/>
              <a:gd name="connsiteY23" fmla="*/ 361252 h 1218693"/>
              <a:gd name="connsiteX24" fmla="*/ 99275 w 306851"/>
              <a:gd name="connsiteY24" fmla="*/ 239270 h 1218693"/>
              <a:gd name="connsiteX25" fmla="*/ 99275 w 306851"/>
              <a:gd name="connsiteY25" fmla="*/ 293563 h 1218693"/>
              <a:gd name="connsiteX26" fmla="*/ 207576 w 306851"/>
              <a:gd name="connsiteY26" fmla="*/ 293563 h 1218693"/>
              <a:gd name="connsiteX27" fmla="*/ 207576 w 306851"/>
              <a:gd name="connsiteY27" fmla="*/ 239270 h 1218693"/>
              <a:gd name="connsiteX28" fmla="*/ 99275 w 306851"/>
              <a:gd name="connsiteY28" fmla="*/ 117288 h 1218693"/>
              <a:gd name="connsiteX29" fmla="*/ 99275 w 306851"/>
              <a:gd name="connsiteY29" fmla="*/ 171581 h 1218693"/>
              <a:gd name="connsiteX30" fmla="*/ 207576 w 306851"/>
              <a:gd name="connsiteY30" fmla="*/ 171581 h 1218693"/>
              <a:gd name="connsiteX31" fmla="*/ 207576 w 306851"/>
              <a:gd name="connsiteY31" fmla="*/ 117288 h 1218693"/>
              <a:gd name="connsiteX32" fmla="*/ 0 w 306851"/>
              <a:gd name="connsiteY32" fmla="*/ 0 h 1218693"/>
              <a:gd name="connsiteX33" fmla="*/ 306851 w 306851"/>
              <a:gd name="connsiteY33" fmla="*/ 0 h 1218693"/>
              <a:gd name="connsiteX34" fmla="*/ 306851 w 306851"/>
              <a:gd name="connsiteY34" fmla="*/ 1218693 h 1218693"/>
              <a:gd name="connsiteX35" fmla="*/ 0 w 306851"/>
              <a:gd name="connsiteY35" fmla="*/ 1218693 h 1218693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9525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9525 w 306851"/>
              <a:gd name="connsiteY44" fmla="*/ 0 h 1590168"/>
              <a:gd name="connsiteX0" fmla="*/ 99275 w 306851"/>
              <a:gd name="connsiteY0" fmla="*/ 1342636 h 1590168"/>
              <a:gd name="connsiteX1" fmla="*/ 99275 w 306851"/>
              <a:gd name="connsiteY1" fmla="*/ 1396929 h 1590168"/>
              <a:gd name="connsiteX2" fmla="*/ 207576 w 306851"/>
              <a:gd name="connsiteY2" fmla="*/ 1396929 h 1590168"/>
              <a:gd name="connsiteX3" fmla="*/ 207576 w 306851"/>
              <a:gd name="connsiteY3" fmla="*/ 1342636 h 1590168"/>
              <a:gd name="connsiteX4" fmla="*/ 99275 w 306851"/>
              <a:gd name="connsiteY4" fmla="*/ 1342636 h 1590168"/>
              <a:gd name="connsiteX5" fmla="*/ 99275 w 306851"/>
              <a:gd name="connsiteY5" fmla="*/ 1220654 h 1590168"/>
              <a:gd name="connsiteX6" fmla="*/ 99275 w 306851"/>
              <a:gd name="connsiteY6" fmla="*/ 1274947 h 1590168"/>
              <a:gd name="connsiteX7" fmla="*/ 207576 w 306851"/>
              <a:gd name="connsiteY7" fmla="*/ 1274947 h 1590168"/>
              <a:gd name="connsiteX8" fmla="*/ 207576 w 306851"/>
              <a:gd name="connsiteY8" fmla="*/ 1220654 h 1590168"/>
              <a:gd name="connsiteX9" fmla="*/ 99275 w 306851"/>
              <a:gd name="connsiteY9" fmla="*/ 1220654 h 1590168"/>
              <a:gd name="connsiteX10" fmla="*/ 99275 w 306851"/>
              <a:gd name="connsiteY10" fmla="*/ 1098673 h 1590168"/>
              <a:gd name="connsiteX11" fmla="*/ 99275 w 306851"/>
              <a:gd name="connsiteY11" fmla="*/ 1152965 h 1590168"/>
              <a:gd name="connsiteX12" fmla="*/ 207576 w 306851"/>
              <a:gd name="connsiteY12" fmla="*/ 1152965 h 1590168"/>
              <a:gd name="connsiteX13" fmla="*/ 207576 w 306851"/>
              <a:gd name="connsiteY13" fmla="*/ 1098673 h 1590168"/>
              <a:gd name="connsiteX14" fmla="*/ 99275 w 306851"/>
              <a:gd name="connsiteY14" fmla="*/ 1098673 h 1590168"/>
              <a:gd name="connsiteX15" fmla="*/ 99275 w 306851"/>
              <a:gd name="connsiteY15" fmla="*/ 976691 h 1590168"/>
              <a:gd name="connsiteX16" fmla="*/ 99275 w 306851"/>
              <a:gd name="connsiteY16" fmla="*/ 1030983 h 1590168"/>
              <a:gd name="connsiteX17" fmla="*/ 207576 w 306851"/>
              <a:gd name="connsiteY17" fmla="*/ 1030983 h 1590168"/>
              <a:gd name="connsiteX18" fmla="*/ 207576 w 306851"/>
              <a:gd name="connsiteY18" fmla="*/ 976691 h 1590168"/>
              <a:gd name="connsiteX19" fmla="*/ 99275 w 306851"/>
              <a:gd name="connsiteY19" fmla="*/ 976691 h 1590168"/>
              <a:gd name="connsiteX20" fmla="*/ 99275 w 306851"/>
              <a:gd name="connsiteY20" fmla="*/ 854709 h 1590168"/>
              <a:gd name="connsiteX21" fmla="*/ 99275 w 306851"/>
              <a:gd name="connsiteY21" fmla="*/ 909001 h 1590168"/>
              <a:gd name="connsiteX22" fmla="*/ 207576 w 306851"/>
              <a:gd name="connsiteY22" fmla="*/ 909001 h 1590168"/>
              <a:gd name="connsiteX23" fmla="*/ 207576 w 306851"/>
              <a:gd name="connsiteY23" fmla="*/ 854709 h 1590168"/>
              <a:gd name="connsiteX24" fmla="*/ 99275 w 306851"/>
              <a:gd name="connsiteY24" fmla="*/ 854709 h 1590168"/>
              <a:gd name="connsiteX25" fmla="*/ 99275 w 306851"/>
              <a:gd name="connsiteY25" fmla="*/ 732727 h 1590168"/>
              <a:gd name="connsiteX26" fmla="*/ 99275 w 306851"/>
              <a:gd name="connsiteY26" fmla="*/ 787019 h 1590168"/>
              <a:gd name="connsiteX27" fmla="*/ 207576 w 306851"/>
              <a:gd name="connsiteY27" fmla="*/ 787019 h 1590168"/>
              <a:gd name="connsiteX28" fmla="*/ 207576 w 306851"/>
              <a:gd name="connsiteY28" fmla="*/ 732727 h 1590168"/>
              <a:gd name="connsiteX29" fmla="*/ 99275 w 306851"/>
              <a:gd name="connsiteY29" fmla="*/ 732727 h 1590168"/>
              <a:gd name="connsiteX30" fmla="*/ 99275 w 306851"/>
              <a:gd name="connsiteY30" fmla="*/ 610745 h 1590168"/>
              <a:gd name="connsiteX31" fmla="*/ 99275 w 306851"/>
              <a:gd name="connsiteY31" fmla="*/ 665038 h 1590168"/>
              <a:gd name="connsiteX32" fmla="*/ 207576 w 306851"/>
              <a:gd name="connsiteY32" fmla="*/ 665038 h 1590168"/>
              <a:gd name="connsiteX33" fmla="*/ 207576 w 306851"/>
              <a:gd name="connsiteY33" fmla="*/ 610745 h 1590168"/>
              <a:gd name="connsiteX34" fmla="*/ 99275 w 306851"/>
              <a:gd name="connsiteY34" fmla="*/ 610745 h 1590168"/>
              <a:gd name="connsiteX35" fmla="*/ 99275 w 306851"/>
              <a:gd name="connsiteY35" fmla="*/ 488763 h 1590168"/>
              <a:gd name="connsiteX36" fmla="*/ 99275 w 306851"/>
              <a:gd name="connsiteY36" fmla="*/ 543056 h 1590168"/>
              <a:gd name="connsiteX37" fmla="*/ 207576 w 306851"/>
              <a:gd name="connsiteY37" fmla="*/ 543056 h 1590168"/>
              <a:gd name="connsiteX38" fmla="*/ 207576 w 306851"/>
              <a:gd name="connsiteY38" fmla="*/ 488763 h 1590168"/>
              <a:gd name="connsiteX39" fmla="*/ 99275 w 306851"/>
              <a:gd name="connsiteY39" fmla="*/ 488763 h 1590168"/>
              <a:gd name="connsiteX40" fmla="*/ 0 w 306851"/>
              <a:gd name="connsiteY40" fmla="*/ 0 h 1590168"/>
              <a:gd name="connsiteX41" fmla="*/ 306851 w 306851"/>
              <a:gd name="connsiteY41" fmla="*/ 371475 h 1590168"/>
              <a:gd name="connsiteX42" fmla="*/ 306851 w 306851"/>
              <a:gd name="connsiteY42" fmla="*/ 1590168 h 1590168"/>
              <a:gd name="connsiteX43" fmla="*/ 0 w 306851"/>
              <a:gd name="connsiteY43" fmla="*/ 1590168 h 1590168"/>
              <a:gd name="connsiteX44" fmla="*/ 0 w 306851"/>
              <a:gd name="connsiteY44" fmla="*/ 0 h 159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06851" h="1590168">
                <a:moveTo>
                  <a:pt x="99275" y="1342636"/>
                </a:moveTo>
                <a:lnTo>
                  <a:pt x="99275" y="1396929"/>
                </a:lnTo>
                <a:lnTo>
                  <a:pt x="207576" y="1396929"/>
                </a:lnTo>
                <a:lnTo>
                  <a:pt x="207576" y="1342636"/>
                </a:lnTo>
                <a:lnTo>
                  <a:pt x="99275" y="1342636"/>
                </a:lnTo>
                <a:close/>
                <a:moveTo>
                  <a:pt x="99275" y="1220654"/>
                </a:moveTo>
                <a:lnTo>
                  <a:pt x="99275" y="1274947"/>
                </a:lnTo>
                <a:lnTo>
                  <a:pt x="207576" y="1274947"/>
                </a:lnTo>
                <a:lnTo>
                  <a:pt x="207576" y="1220654"/>
                </a:lnTo>
                <a:lnTo>
                  <a:pt x="99275" y="1220654"/>
                </a:lnTo>
                <a:close/>
                <a:moveTo>
                  <a:pt x="99275" y="1098673"/>
                </a:moveTo>
                <a:lnTo>
                  <a:pt x="99275" y="1152965"/>
                </a:lnTo>
                <a:lnTo>
                  <a:pt x="207576" y="1152965"/>
                </a:lnTo>
                <a:lnTo>
                  <a:pt x="207576" y="1098673"/>
                </a:lnTo>
                <a:lnTo>
                  <a:pt x="99275" y="1098673"/>
                </a:lnTo>
                <a:close/>
                <a:moveTo>
                  <a:pt x="99275" y="976691"/>
                </a:moveTo>
                <a:lnTo>
                  <a:pt x="99275" y="1030983"/>
                </a:lnTo>
                <a:lnTo>
                  <a:pt x="207576" y="1030983"/>
                </a:lnTo>
                <a:lnTo>
                  <a:pt x="207576" y="976691"/>
                </a:lnTo>
                <a:lnTo>
                  <a:pt x="99275" y="976691"/>
                </a:lnTo>
                <a:close/>
                <a:moveTo>
                  <a:pt x="99275" y="854709"/>
                </a:moveTo>
                <a:lnTo>
                  <a:pt x="99275" y="909001"/>
                </a:lnTo>
                <a:lnTo>
                  <a:pt x="207576" y="909001"/>
                </a:lnTo>
                <a:lnTo>
                  <a:pt x="207576" y="854709"/>
                </a:lnTo>
                <a:lnTo>
                  <a:pt x="99275" y="854709"/>
                </a:lnTo>
                <a:close/>
                <a:moveTo>
                  <a:pt x="99275" y="732727"/>
                </a:moveTo>
                <a:lnTo>
                  <a:pt x="99275" y="787019"/>
                </a:lnTo>
                <a:lnTo>
                  <a:pt x="207576" y="787019"/>
                </a:lnTo>
                <a:lnTo>
                  <a:pt x="207576" y="732727"/>
                </a:lnTo>
                <a:lnTo>
                  <a:pt x="99275" y="732727"/>
                </a:lnTo>
                <a:close/>
                <a:moveTo>
                  <a:pt x="99275" y="610745"/>
                </a:moveTo>
                <a:lnTo>
                  <a:pt x="99275" y="665038"/>
                </a:lnTo>
                <a:lnTo>
                  <a:pt x="207576" y="665038"/>
                </a:lnTo>
                <a:lnTo>
                  <a:pt x="207576" y="610745"/>
                </a:lnTo>
                <a:lnTo>
                  <a:pt x="99275" y="610745"/>
                </a:lnTo>
                <a:close/>
                <a:moveTo>
                  <a:pt x="99275" y="488763"/>
                </a:moveTo>
                <a:lnTo>
                  <a:pt x="99275" y="543056"/>
                </a:lnTo>
                <a:lnTo>
                  <a:pt x="207576" y="543056"/>
                </a:lnTo>
                <a:lnTo>
                  <a:pt x="207576" y="488763"/>
                </a:lnTo>
                <a:lnTo>
                  <a:pt x="99275" y="488763"/>
                </a:lnTo>
                <a:close/>
                <a:moveTo>
                  <a:pt x="0" y="0"/>
                </a:moveTo>
                <a:lnTo>
                  <a:pt x="306851" y="371475"/>
                </a:lnTo>
                <a:lnTo>
                  <a:pt x="306851" y="1590168"/>
                </a:lnTo>
                <a:lnTo>
                  <a:pt x="0" y="159016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9072FFC-2011-413D-A1E3-1C508977490D}"/>
              </a:ext>
            </a:extLst>
          </p:cNvPr>
          <p:cNvSpPr/>
          <p:nvPr/>
        </p:nvSpPr>
        <p:spPr>
          <a:xfrm>
            <a:off x="2740254" y="4617360"/>
            <a:ext cx="613620" cy="1118339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840EE88-C45C-463F-840F-69C80AFC4E70}"/>
              </a:ext>
            </a:extLst>
          </p:cNvPr>
          <p:cNvSpPr/>
          <p:nvPr/>
        </p:nvSpPr>
        <p:spPr>
          <a:xfrm>
            <a:off x="6588186" y="4001048"/>
            <a:ext cx="298389" cy="1509954"/>
          </a:xfrm>
          <a:custGeom>
            <a:avLst/>
            <a:gdLst>
              <a:gd name="connsiteX0" fmla="*/ 99275 w 306850"/>
              <a:gd name="connsiteY0" fmla="*/ 1096373 h 1339211"/>
              <a:gd name="connsiteX1" fmla="*/ 99275 w 306850"/>
              <a:gd name="connsiteY1" fmla="*/ 1150665 h 1339211"/>
              <a:gd name="connsiteX2" fmla="*/ 207575 w 306850"/>
              <a:gd name="connsiteY2" fmla="*/ 1150665 h 1339211"/>
              <a:gd name="connsiteX3" fmla="*/ 207575 w 306850"/>
              <a:gd name="connsiteY3" fmla="*/ 1096373 h 1339211"/>
              <a:gd name="connsiteX4" fmla="*/ 99275 w 306850"/>
              <a:gd name="connsiteY4" fmla="*/ 974391 h 1339211"/>
              <a:gd name="connsiteX5" fmla="*/ 99275 w 306850"/>
              <a:gd name="connsiteY5" fmla="*/ 1028684 h 1339211"/>
              <a:gd name="connsiteX6" fmla="*/ 207575 w 306850"/>
              <a:gd name="connsiteY6" fmla="*/ 1028684 h 1339211"/>
              <a:gd name="connsiteX7" fmla="*/ 207575 w 306850"/>
              <a:gd name="connsiteY7" fmla="*/ 974391 h 1339211"/>
              <a:gd name="connsiteX8" fmla="*/ 99275 w 306850"/>
              <a:gd name="connsiteY8" fmla="*/ 852409 h 1339211"/>
              <a:gd name="connsiteX9" fmla="*/ 99275 w 306850"/>
              <a:gd name="connsiteY9" fmla="*/ 906702 h 1339211"/>
              <a:gd name="connsiteX10" fmla="*/ 207575 w 306850"/>
              <a:gd name="connsiteY10" fmla="*/ 906702 h 1339211"/>
              <a:gd name="connsiteX11" fmla="*/ 207575 w 306850"/>
              <a:gd name="connsiteY11" fmla="*/ 852409 h 1339211"/>
              <a:gd name="connsiteX12" fmla="*/ 99275 w 306850"/>
              <a:gd name="connsiteY12" fmla="*/ 730427 h 1339211"/>
              <a:gd name="connsiteX13" fmla="*/ 99275 w 306850"/>
              <a:gd name="connsiteY13" fmla="*/ 784720 h 1339211"/>
              <a:gd name="connsiteX14" fmla="*/ 207575 w 306850"/>
              <a:gd name="connsiteY14" fmla="*/ 784720 h 1339211"/>
              <a:gd name="connsiteX15" fmla="*/ 207575 w 306850"/>
              <a:gd name="connsiteY15" fmla="*/ 730427 h 1339211"/>
              <a:gd name="connsiteX16" fmla="*/ 99275 w 306850"/>
              <a:gd name="connsiteY16" fmla="*/ 608446 h 1339211"/>
              <a:gd name="connsiteX17" fmla="*/ 99275 w 306850"/>
              <a:gd name="connsiteY17" fmla="*/ 662738 h 1339211"/>
              <a:gd name="connsiteX18" fmla="*/ 207575 w 306850"/>
              <a:gd name="connsiteY18" fmla="*/ 662738 h 1339211"/>
              <a:gd name="connsiteX19" fmla="*/ 207575 w 306850"/>
              <a:gd name="connsiteY19" fmla="*/ 608446 h 1339211"/>
              <a:gd name="connsiteX20" fmla="*/ 99275 w 306850"/>
              <a:gd name="connsiteY20" fmla="*/ 486464 h 1339211"/>
              <a:gd name="connsiteX21" fmla="*/ 99275 w 306850"/>
              <a:gd name="connsiteY21" fmla="*/ 540756 h 1339211"/>
              <a:gd name="connsiteX22" fmla="*/ 207575 w 306850"/>
              <a:gd name="connsiteY22" fmla="*/ 540756 h 1339211"/>
              <a:gd name="connsiteX23" fmla="*/ 207575 w 306850"/>
              <a:gd name="connsiteY23" fmla="*/ 486464 h 1339211"/>
              <a:gd name="connsiteX24" fmla="*/ 99275 w 306850"/>
              <a:gd name="connsiteY24" fmla="*/ 364482 h 1339211"/>
              <a:gd name="connsiteX25" fmla="*/ 99275 w 306850"/>
              <a:gd name="connsiteY25" fmla="*/ 418774 h 1339211"/>
              <a:gd name="connsiteX26" fmla="*/ 207575 w 306850"/>
              <a:gd name="connsiteY26" fmla="*/ 418774 h 1339211"/>
              <a:gd name="connsiteX27" fmla="*/ 207575 w 306850"/>
              <a:gd name="connsiteY27" fmla="*/ 364482 h 1339211"/>
              <a:gd name="connsiteX28" fmla="*/ 99275 w 306850"/>
              <a:gd name="connsiteY28" fmla="*/ 242500 h 1339211"/>
              <a:gd name="connsiteX29" fmla="*/ 99275 w 306850"/>
              <a:gd name="connsiteY29" fmla="*/ 296792 h 1339211"/>
              <a:gd name="connsiteX30" fmla="*/ 207575 w 306850"/>
              <a:gd name="connsiteY30" fmla="*/ 296792 h 1339211"/>
              <a:gd name="connsiteX31" fmla="*/ 207575 w 306850"/>
              <a:gd name="connsiteY31" fmla="*/ 242500 h 1339211"/>
              <a:gd name="connsiteX32" fmla="*/ 99275 w 306850"/>
              <a:gd name="connsiteY32" fmla="*/ 120518 h 1339211"/>
              <a:gd name="connsiteX33" fmla="*/ 99275 w 306850"/>
              <a:gd name="connsiteY33" fmla="*/ 174811 h 1339211"/>
              <a:gd name="connsiteX34" fmla="*/ 207575 w 306850"/>
              <a:gd name="connsiteY34" fmla="*/ 174811 h 1339211"/>
              <a:gd name="connsiteX35" fmla="*/ 207575 w 306850"/>
              <a:gd name="connsiteY35" fmla="*/ 120518 h 1339211"/>
              <a:gd name="connsiteX36" fmla="*/ 0 w 306850"/>
              <a:gd name="connsiteY36" fmla="*/ 0 h 1339211"/>
              <a:gd name="connsiteX37" fmla="*/ 306850 w 306850"/>
              <a:gd name="connsiteY37" fmla="*/ 0 h 1339211"/>
              <a:gd name="connsiteX38" fmla="*/ 306850 w 306850"/>
              <a:gd name="connsiteY38" fmla="*/ 1339211 h 1339211"/>
              <a:gd name="connsiteX39" fmla="*/ 0 w 306850"/>
              <a:gd name="connsiteY39" fmla="*/ 1339211 h 1339211"/>
              <a:gd name="connsiteX0" fmla="*/ 99275 w 306850"/>
              <a:gd name="connsiteY0" fmla="*/ 1277348 h 1520186"/>
              <a:gd name="connsiteX1" fmla="*/ 99275 w 306850"/>
              <a:gd name="connsiteY1" fmla="*/ 1331640 h 1520186"/>
              <a:gd name="connsiteX2" fmla="*/ 207575 w 306850"/>
              <a:gd name="connsiteY2" fmla="*/ 1331640 h 1520186"/>
              <a:gd name="connsiteX3" fmla="*/ 207575 w 306850"/>
              <a:gd name="connsiteY3" fmla="*/ 1277348 h 1520186"/>
              <a:gd name="connsiteX4" fmla="*/ 99275 w 306850"/>
              <a:gd name="connsiteY4" fmla="*/ 1277348 h 1520186"/>
              <a:gd name="connsiteX5" fmla="*/ 99275 w 306850"/>
              <a:gd name="connsiteY5" fmla="*/ 1155366 h 1520186"/>
              <a:gd name="connsiteX6" fmla="*/ 99275 w 306850"/>
              <a:gd name="connsiteY6" fmla="*/ 1209659 h 1520186"/>
              <a:gd name="connsiteX7" fmla="*/ 207575 w 306850"/>
              <a:gd name="connsiteY7" fmla="*/ 1209659 h 1520186"/>
              <a:gd name="connsiteX8" fmla="*/ 207575 w 306850"/>
              <a:gd name="connsiteY8" fmla="*/ 1155366 h 1520186"/>
              <a:gd name="connsiteX9" fmla="*/ 99275 w 306850"/>
              <a:gd name="connsiteY9" fmla="*/ 1155366 h 1520186"/>
              <a:gd name="connsiteX10" fmla="*/ 99275 w 306850"/>
              <a:gd name="connsiteY10" fmla="*/ 1033384 h 1520186"/>
              <a:gd name="connsiteX11" fmla="*/ 99275 w 306850"/>
              <a:gd name="connsiteY11" fmla="*/ 1087677 h 1520186"/>
              <a:gd name="connsiteX12" fmla="*/ 207575 w 306850"/>
              <a:gd name="connsiteY12" fmla="*/ 1087677 h 1520186"/>
              <a:gd name="connsiteX13" fmla="*/ 207575 w 306850"/>
              <a:gd name="connsiteY13" fmla="*/ 1033384 h 1520186"/>
              <a:gd name="connsiteX14" fmla="*/ 99275 w 306850"/>
              <a:gd name="connsiteY14" fmla="*/ 1033384 h 1520186"/>
              <a:gd name="connsiteX15" fmla="*/ 99275 w 306850"/>
              <a:gd name="connsiteY15" fmla="*/ 911402 h 1520186"/>
              <a:gd name="connsiteX16" fmla="*/ 99275 w 306850"/>
              <a:gd name="connsiteY16" fmla="*/ 965695 h 1520186"/>
              <a:gd name="connsiteX17" fmla="*/ 207575 w 306850"/>
              <a:gd name="connsiteY17" fmla="*/ 965695 h 1520186"/>
              <a:gd name="connsiteX18" fmla="*/ 207575 w 306850"/>
              <a:gd name="connsiteY18" fmla="*/ 911402 h 1520186"/>
              <a:gd name="connsiteX19" fmla="*/ 99275 w 306850"/>
              <a:gd name="connsiteY19" fmla="*/ 911402 h 1520186"/>
              <a:gd name="connsiteX20" fmla="*/ 99275 w 306850"/>
              <a:gd name="connsiteY20" fmla="*/ 789421 h 1520186"/>
              <a:gd name="connsiteX21" fmla="*/ 99275 w 306850"/>
              <a:gd name="connsiteY21" fmla="*/ 843713 h 1520186"/>
              <a:gd name="connsiteX22" fmla="*/ 207575 w 306850"/>
              <a:gd name="connsiteY22" fmla="*/ 843713 h 1520186"/>
              <a:gd name="connsiteX23" fmla="*/ 207575 w 306850"/>
              <a:gd name="connsiteY23" fmla="*/ 789421 h 1520186"/>
              <a:gd name="connsiteX24" fmla="*/ 99275 w 306850"/>
              <a:gd name="connsiteY24" fmla="*/ 789421 h 1520186"/>
              <a:gd name="connsiteX25" fmla="*/ 99275 w 306850"/>
              <a:gd name="connsiteY25" fmla="*/ 667439 h 1520186"/>
              <a:gd name="connsiteX26" fmla="*/ 99275 w 306850"/>
              <a:gd name="connsiteY26" fmla="*/ 721731 h 1520186"/>
              <a:gd name="connsiteX27" fmla="*/ 207575 w 306850"/>
              <a:gd name="connsiteY27" fmla="*/ 721731 h 1520186"/>
              <a:gd name="connsiteX28" fmla="*/ 207575 w 306850"/>
              <a:gd name="connsiteY28" fmla="*/ 667439 h 1520186"/>
              <a:gd name="connsiteX29" fmla="*/ 99275 w 306850"/>
              <a:gd name="connsiteY29" fmla="*/ 667439 h 1520186"/>
              <a:gd name="connsiteX30" fmla="*/ 99275 w 306850"/>
              <a:gd name="connsiteY30" fmla="*/ 545457 h 1520186"/>
              <a:gd name="connsiteX31" fmla="*/ 99275 w 306850"/>
              <a:gd name="connsiteY31" fmla="*/ 599749 h 1520186"/>
              <a:gd name="connsiteX32" fmla="*/ 207575 w 306850"/>
              <a:gd name="connsiteY32" fmla="*/ 599749 h 1520186"/>
              <a:gd name="connsiteX33" fmla="*/ 207575 w 306850"/>
              <a:gd name="connsiteY33" fmla="*/ 545457 h 1520186"/>
              <a:gd name="connsiteX34" fmla="*/ 99275 w 306850"/>
              <a:gd name="connsiteY34" fmla="*/ 545457 h 1520186"/>
              <a:gd name="connsiteX35" fmla="*/ 99275 w 306850"/>
              <a:gd name="connsiteY35" fmla="*/ 423475 h 1520186"/>
              <a:gd name="connsiteX36" fmla="*/ 99275 w 306850"/>
              <a:gd name="connsiteY36" fmla="*/ 477767 h 1520186"/>
              <a:gd name="connsiteX37" fmla="*/ 207575 w 306850"/>
              <a:gd name="connsiteY37" fmla="*/ 477767 h 1520186"/>
              <a:gd name="connsiteX38" fmla="*/ 207575 w 306850"/>
              <a:gd name="connsiteY38" fmla="*/ 423475 h 1520186"/>
              <a:gd name="connsiteX39" fmla="*/ 99275 w 306850"/>
              <a:gd name="connsiteY39" fmla="*/ 423475 h 1520186"/>
              <a:gd name="connsiteX40" fmla="*/ 99275 w 306850"/>
              <a:gd name="connsiteY40" fmla="*/ 301493 h 1520186"/>
              <a:gd name="connsiteX41" fmla="*/ 99275 w 306850"/>
              <a:gd name="connsiteY41" fmla="*/ 355786 h 1520186"/>
              <a:gd name="connsiteX42" fmla="*/ 207575 w 306850"/>
              <a:gd name="connsiteY42" fmla="*/ 355786 h 1520186"/>
              <a:gd name="connsiteX43" fmla="*/ 207575 w 306850"/>
              <a:gd name="connsiteY43" fmla="*/ 301493 h 1520186"/>
              <a:gd name="connsiteX44" fmla="*/ 99275 w 306850"/>
              <a:gd name="connsiteY44" fmla="*/ 301493 h 1520186"/>
              <a:gd name="connsiteX45" fmla="*/ 0 w 306850"/>
              <a:gd name="connsiteY45" fmla="*/ 180975 h 1520186"/>
              <a:gd name="connsiteX46" fmla="*/ 297325 w 306850"/>
              <a:gd name="connsiteY46" fmla="*/ 0 h 1520186"/>
              <a:gd name="connsiteX47" fmla="*/ 306850 w 306850"/>
              <a:gd name="connsiteY47" fmla="*/ 1520186 h 1520186"/>
              <a:gd name="connsiteX48" fmla="*/ 0 w 306850"/>
              <a:gd name="connsiteY48" fmla="*/ 1520186 h 1520186"/>
              <a:gd name="connsiteX49" fmla="*/ 0 w 306850"/>
              <a:gd name="connsiteY49" fmla="*/ 180975 h 15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850" h="1520186">
                <a:moveTo>
                  <a:pt x="99275" y="1277348"/>
                </a:moveTo>
                <a:lnTo>
                  <a:pt x="99275" y="1331640"/>
                </a:lnTo>
                <a:lnTo>
                  <a:pt x="207575" y="1331640"/>
                </a:lnTo>
                <a:lnTo>
                  <a:pt x="207575" y="1277348"/>
                </a:lnTo>
                <a:lnTo>
                  <a:pt x="99275" y="1277348"/>
                </a:lnTo>
                <a:close/>
                <a:moveTo>
                  <a:pt x="99275" y="1155366"/>
                </a:moveTo>
                <a:lnTo>
                  <a:pt x="99275" y="1209659"/>
                </a:lnTo>
                <a:lnTo>
                  <a:pt x="207575" y="1209659"/>
                </a:lnTo>
                <a:lnTo>
                  <a:pt x="207575" y="1155366"/>
                </a:lnTo>
                <a:lnTo>
                  <a:pt x="99275" y="1155366"/>
                </a:lnTo>
                <a:close/>
                <a:moveTo>
                  <a:pt x="99275" y="1033384"/>
                </a:moveTo>
                <a:lnTo>
                  <a:pt x="99275" y="1087677"/>
                </a:lnTo>
                <a:lnTo>
                  <a:pt x="207575" y="1087677"/>
                </a:lnTo>
                <a:lnTo>
                  <a:pt x="207575" y="1033384"/>
                </a:lnTo>
                <a:lnTo>
                  <a:pt x="99275" y="1033384"/>
                </a:lnTo>
                <a:close/>
                <a:moveTo>
                  <a:pt x="99275" y="911402"/>
                </a:moveTo>
                <a:lnTo>
                  <a:pt x="99275" y="965695"/>
                </a:lnTo>
                <a:lnTo>
                  <a:pt x="207575" y="965695"/>
                </a:lnTo>
                <a:lnTo>
                  <a:pt x="207575" y="911402"/>
                </a:lnTo>
                <a:lnTo>
                  <a:pt x="99275" y="911402"/>
                </a:lnTo>
                <a:close/>
                <a:moveTo>
                  <a:pt x="99275" y="789421"/>
                </a:moveTo>
                <a:lnTo>
                  <a:pt x="99275" y="843713"/>
                </a:lnTo>
                <a:lnTo>
                  <a:pt x="207575" y="843713"/>
                </a:lnTo>
                <a:lnTo>
                  <a:pt x="207575" y="789421"/>
                </a:lnTo>
                <a:lnTo>
                  <a:pt x="99275" y="789421"/>
                </a:lnTo>
                <a:close/>
                <a:moveTo>
                  <a:pt x="99275" y="667439"/>
                </a:moveTo>
                <a:lnTo>
                  <a:pt x="99275" y="721731"/>
                </a:lnTo>
                <a:lnTo>
                  <a:pt x="207575" y="721731"/>
                </a:lnTo>
                <a:lnTo>
                  <a:pt x="207575" y="667439"/>
                </a:lnTo>
                <a:lnTo>
                  <a:pt x="99275" y="667439"/>
                </a:lnTo>
                <a:close/>
                <a:moveTo>
                  <a:pt x="99275" y="545457"/>
                </a:moveTo>
                <a:lnTo>
                  <a:pt x="99275" y="599749"/>
                </a:lnTo>
                <a:lnTo>
                  <a:pt x="207575" y="599749"/>
                </a:lnTo>
                <a:lnTo>
                  <a:pt x="207575" y="545457"/>
                </a:lnTo>
                <a:lnTo>
                  <a:pt x="99275" y="545457"/>
                </a:lnTo>
                <a:close/>
                <a:moveTo>
                  <a:pt x="99275" y="423475"/>
                </a:moveTo>
                <a:lnTo>
                  <a:pt x="99275" y="477767"/>
                </a:lnTo>
                <a:lnTo>
                  <a:pt x="207575" y="477767"/>
                </a:lnTo>
                <a:lnTo>
                  <a:pt x="207575" y="423475"/>
                </a:lnTo>
                <a:lnTo>
                  <a:pt x="99275" y="423475"/>
                </a:lnTo>
                <a:close/>
                <a:moveTo>
                  <a:pt x="99275" y="301493"/>
                </a:moveTo>
                <a:lnTo>
                  <a:pt x="99275" y="355786"/>
                </a:lnTo>
                <a:lnTo>
                  <a:pt x="207575" y="355786"/>
                </a:lnTo>
                <a:lnTo>
                  <a:pt x="207575" y="301493"/>
                </a:lnTo>
                <a:lnTo>
                  <a:pt x="99275" y="301493"/>
                </a:lnTo>
                <a:close/>
                <a:moveTo>
                  <a:pt x="0" y="180975"/>
                </a:moveTo>
                <a:lnTo>
                  <a:pt x="297325" y="0"/>
                </a:lnTo>
                <a:lnTo>
                  <a:pt x="306850" y="1520186"/>
                </a:lnTo>
                <a:lnTo>
                  <a:pt x="0" y="1520186"/>
                </a:lnTo>
                <a:lnTo>
                  <a:pt x="0" y="1809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D58D5B7-854B-456B-A621-18524C40538A}"/>
              </a:ext>
            </a:extLst>
          </p:cNvPr>
          <p:cNvSpPr/>
          <p:nvPr/>
        </p:nvSpPr>
        <p:spPr>
          <a:xfrm>
            <a:off x="1638567" y="4981820"/>
            <a:ext cx="565399" cy="817337"/>
          </a:xfrm>
          <a:custGeom>
            <a:avLst/>
            <a:gdLst>
              <a:gd name="connsiteX0" fmla="*/ 238494 w 462454"/>
              <a:gd name="connsiteY0" fmla="*/ 563076 h 870531"/>
              <a:gd name="connsiteX1" fmla="*/ 238494 w 462454"/>
              <a:gd name="connsiteY1" fmla="*/ 715154 h 870531"/>
              <a:gd name="connsiteX2" fmla="*/ 324676 w 462454"/>
              <a:gd name="connsiteY2" fmla="*/ 715154 h 870531"/>
              <a:gd name="connsiteX3" fmla="*/ 324676 w 462454"/>
              <a:gd name="connsiteY3" fmla="*/ 563076 h 870531"/>
              <a:gd name="connsiteX4" fmla="*/ 238494 w 462454"/>
              <a:gd name="connsiteY4" fmla="*/ 353251 h 870531"/>
              <a:gd name="connsiteX5" fmla="*/ 238494 w 462454"/>
              <a:gd name="connsiteY5" fmla="*/ 505329 h 870531"/>
              <a:gd name="connsiteX6" fmla="*/ 324676 w 462454"/>
              <a:gd name="connsiteY6" fmla="*/ 505329 h 870531"/>
              <a:gd name="connsiteX7" fmla="*/ 324676 w 462454"/>
              <a:gd name="connsiteY7" fmla="*/ 353251 h 870531"/>
              <a:gd name="connsiteX8" fmla="*/ 231227 w 462454"/>
              <a:gd name="connsiteY8" fmla="*/ 0 h 870531"/>
              <a:gd name="connsiteX9" fmla="*/ 462454 w 462454"/>
              <a:gd name="connsiteY9" fmla="*/ 308459 h 870531"/>
              <a:gd name="connsiteX10" fmla="*/ 384652 w 462454"/>
              <a:gd name="connsiteY10" fmla="*/ 308459 h 870531"/>
              <a:gd name="connsiteX11" fmla="*/ 384652 w 462454"/>
              <a:gd name="connsiteY11" fmla="*/ 870531 h 870531"/>
              <a:gd name="connsiteX12" fmla="*/ 77802 w 462454"/>
              <a:gd name="connsiteY12" fmla="*/ 870531 h 870531"/>
              <a:gd name="connsiteX13" fmla="*/ 77802 w 462454"/>
              <a:gd name="connsiteY13" fmla="*/ 308459 h 870531"/>
              <a:gd name="connsiteX14" fmla="*/ 0 w 462454"/>
              <a:gd name="connsiteY14" fmla="*/ 308459 h 87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2454" h="870531">
                <a:moveTo>
                  <a:pt x="238494" y="563076"/>
                </a:moveTo>
                <a:lnTo>
                  <a:pt x="238494" y="715154"/>
                </a:lnTo>
                <a:lnTo>
                  <a:pt x="324676" y="715154"/>
                </a:lnTo>
                <a:lnTo>
                  <a:pt x="324676" y="563076"/>
                </a:lnTo>
                <a:close/>
                <a:moveTo>
                  <a:pt x="238494" y="353251"/>
                </a:moveTo>
                <a:lnTo>
                  <a:pt x="238494" y="505329"/>
                </a:lnTo>
                <a:lnTo>
                  <a:pt x="324676" y="505329"/>
                </a:lnTo>
                <a:lnTo>
                  <a:pt x="324676" y="353251"/>
                </a:lnTo>
                <a:close/>
                <a:moveTo>
                  <a:pt x="231227" y="0"/>
                </a:moveTo>
                <a:lnTo>
                  <a:pt x="462454" y="308459"/>
                </a:lnTo>
                <a:lnTo>
                  <a:pt x="384652" y="308459"/>
                </a:lnTo>
                <a:lnTo>
                  <a:pt x="384652" y="870531"/>
                </a:lnTo>
                <a:lnTo>
                  <a:pt x="77802" y="870531"/>
                </a:lnTo>
                <a:lnTo>
                  <a:pt x="77802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1F33D4A-B2B8-4AEB-A338-1362AACE3CE0}"/>
              </a:ext>
            </a:extLst>
          </p:cNvPr>
          <p:cNvSpPr/>
          <p:nvPr/>
        </p:nvSpPr>
        <p:spPr>
          <a:xfrm>
            <a:off x="1217580" y="4695671"/>
            <a:ext cx="384274" cy="1114425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667083B-34DB-4C17-90F0-0FDEB9D4AF96}"/>
              </a:ext>
            </a:extLst>
          </p:cNvPr>
          <p:cNvSpPr/>
          <p:nvPr/>
        </p:nvSpPr>
        <p:spPr>
          <a:xfrm flipH="1">
            <a:off x="3402642" y="4367014"/>
            <a:ext cx="482521" cy="1399348"/>
          </a:xfrm>
          <a:custGeom>
            <a:avLst/>
            <a:gdLst>
              <a:gd name="connsiteX0" fmla="*/ 159201 w 408118"/>
              <a:gd name="connsiteY0" fmla="*/ 578755 h 1158732"/>
              <a:gd name="connsiteX1" fmla="*/ 159201 w 408118"/>
              <a:gd name="connsiteY1" fmla="*/ 665832 h 1158732"/>
              <a:gd name="connsiteX2" fmla="*/ 248917 w 408118"/>
              <a:gd name="connsiteY2" fmla="*/ 665832 h 1158732"/>
              <a:gd name="connsiteX3" fmla="*/ 248917 w 408118"/>
              <a:gd name="connsiteY3" fmla="*/ 578755 h 1158732"/>
              <a:gd name="connsiteX4" fmla="*/ 159201 w 408118"/>
              <a:gd name="connsiteY4" fmla="*/ 578755 h 1158732"/>
              <a:gd name="connsiteX5" fmla="*/ 278823 w 408118"/>
              <a:gd name="connsiteY5" fmla="*/ 576996 h 1158732"/>
              <a:gd name="connsiteX6" fmla="*/ 278823 w 408118"/>
              <a:gd name="connsiteY6" fmla="*/ 664073 h 1158732"/>
              <a:gd name="connsiteX7" fmla="*/ 365020 w 408118"/>
              <a:gd name="connsiteY7" fmla="*/ 664073 h 1158732"/>
              <a:gd name="connsiteX8" fmla="*/ 365020 w 408118"/>
              <a:gd name="connsiteY8" fmla="*/ 576996 h 1158732"/>
              <a:gd name="connsiteX9" fmla="*/ 278823 w 408118"/>
              <a:gd name="connsiteY9" fmla="*/ 576996 h 1158732"/>
              <a:gd name="connsiteX10" fmla="*/ 43979 w 408118"/>
              <a:gd name="connsiteY10" fmla="*/ 576996 h 1158732"/>
              <a:gd name="connsiteX11" fmla="*/ 43979 w 408118"/>
              <a:gd name="connsiteY11" fmla="*/ 664952 h 1158732"/>
              <a:gd name="connsiteX12" fmla="*/ 131935 w 408118"/>
              <a:gd name="connsiteY12" fmla="*/ 665832 h 1158732"/>
              <a:gd name="connsiteX13" fmla="*/ 132814 w 408118"/>
              <a:gd name="connsiteY13" fmla="*/ 576996 h 1158732"/>
              <a:gd name="connsiteX14" fmla="*/ 43979 w 408118"/>
              <a:gd name="connsiteY14" fmla="*/ 576996 h 1158732"/>
              <a:gd name="connsiteX15" fmla="*/ 160960 w 408118"/>
              <a:gd name="connsiteY15" fmla="*/ 449459 h 1158732"/>
              <a:gd name="connsiteX16" fmla="*/ 160960 w 408118"/>
              <a:gd name="connsiteY16" fmla="*/ 539174 h 1158732"/>
              <a:gd name="connsiteX17" fmla="*/ 248917 w 408118"/>
              <a:gd name="connsiteY17" fmla="*/ 539174 h 1158732"/>
              <a:gd name="connsiteX18" fmla="*/ 248917 w 408118"/>
              <a:gd name="connsiteY18" fmla="*/ 449459 h 1158732"/>
              <a:gd name="connsiteX19" fmla="*/ 160960 w 408118"/>
              <a:gd name="connsiteY19" fmla="*/ 449459 h 1158732"/>
              <a:gd name="connsiteX20" fmla="*/ 44858 w 408118"/>
              <a:gd name="connsiteY20" fmla="*/ 449459 h 1158732"/>
              <a:gd name="connsiteX21" fmla="*/ 44858 w 408118"/>
              <a:gd name="connsiteY21" fmla="*/ 539174 h 1158732"/>
              <a:gd name="connsiteX22" fmla="*/ 131935 w 408118"/>
              <a:gd name="connsiteY22" fmla="*/ 539174 h 1158732"/>
              <a:gd name="connsiteX23" fmla="*/ 131935 w 408118"/>
              <a:gd name="connsiteY23" fmla="*/ 449459 h 1158732"/>
              <a:gd name="connsiteX24" fmla="*/ 44858 w 408118"/>
              <a:gd name="connsiteY24" fmla="*/ 449459 h 1158732"/>
              <a:gd name="connsiteX25" fmla="*/ 278823 w 408118"/>
              <a:gd name="connsiteY25" fmla="*/ 448579 h 1158732"/>
              <a:gd name="connsiteX26" fmla="*/ 278823 w 408118"/>
              <a:gd name="connsiteY26" fmla="*/ 538295 h 1158732"/>
              <a:gd name="connsiteX27" fmla="*/ 365020 w 408118"/>
              <a:gd name="connsiteY27" fmla="*/ 538295 h 1158732"/>
              <a:gd name="connsiteX28" fmla="*/ 365020 w 408118"/>
              <a:gd name="connsiteY28" fmla="*/ 448579 h 1158732"/>
              <a:gd name="connsiteX29" fmla="*/ 278823 w 408118"/>
              <a:gd name="connsiteY29" fmla="*/ 448579 h 1158732"/>
              <a:gd name="connsiteX30" fmla="*/ 277943 w 408118"/>
              <a:gd name="connsiteY30" fmla="*/ 318403 h 1158732"/>
              <a:gd name="connsiteX31" fmla="*/ 277943 w 408118"/>
              <a:gd name="connsiteY31" fmla="*/ 408999 h 1158732"/>
              <a:gd name="connsiteX32" fmla="*/ 366779 w 408118"/>
              <a:gd name="connsiteY32" fmla="*/ 408999 h 1158732"/>
              <a:gd name="connsiteX33" fmla="*/ 366779 w 408118"/>
              <a:gd name="connsiteY33" fmla="*/ 318403 h 1158732"/>
              <a:gd name="connsiteX34" fmla="*/ 277943 w 408118"/>
              <a:gd name="connsiteY34" fmla="*/ 318403 h 1158732"/>
              <a:gd name="connsiteX35" fmla="*/ 159201 w 408118"/>
              <a:gd name="connsiteY35" fmla="*/ 318403 h 1158732"/>
              <a:gd name="connsiteX36" fmla="*/ 159201 w 408118"/>
              <a:gd name="connsiteY36" fmla="*/ 407239 h 1158732"/>
              <a:gd name="connsiteX37" fmla="*/ 249797 w 408118"/>
              <a:gd name="connsiteY37" fmla="*/ 407239 h 1158732"/>
              <a:gd name="connsiteX38" fmla="*/ 249797 w 408118"/>
              <a:gd name="connsiteY38" fmla="*/ 318403 h 1158732"/>
              <a:gd name="connsiteX39" fmla="*/ 159201 w 408118"/>
              <a:gd name="connsiteY39" fmla="*/ 318403 h 1158732"/>
              <a:gd name="connsiteX40" fmla="*/ 43979 w 408118"/>
              <a:gd name="connsiteY40" fmla="*/ 318403 h 1158732"/>
              <a:gd name="connsiteX41" fmla="*/ 43979 w 408118"/>
              <a:gd name="connsiteY41" fmla="*/ 408119 h 1158732"/>
              <a:gd name="connsiteX42" fmla="*/ 131935 w 408118"/>
              <a:gd name="connsiteY42" fmla="*/ 408119 h 1158732"/>
              <a:gd name="connsiteX43" fmla="*/ 131935 w 408118"/>
              <a:gd name="connsiteY43" fmla="*/ 318403 h 1158732"/>
              <a:gd name="connsiteX44" fmla="*/ 43979 w 408118"/>
              <a:gd name="connsiteY44" fmla="*/ 318403 h 1158732"/>
              <a:gd name="connsiteX45" fmla="*/ 43098 w 408118"/>
              <a:gd name="connsiteY45" fmla="*/ 187348 h 1158732"/>
              <a:gd name="connsiteX46" fmla="*/ 43098 w 408118"/>
              <a:gd name="connsiteY46" fmla="*/ 279702 h 1158732"/>
              <a:gd name="connsiteX47" fmla="*/ 132814 w 408118"/>
              <a:gd name="connsiteY47" fmla="*/ 279702 h 1158732"/>
              <a:gd name="connsiteX48" fmla="*/ 132814 w 408118"/>
              <a:gd name="connsiteY48" fmla="*/ 187348 h 1158732"/>
              <a:gd name="connsiteX49" fmla="*/ 43098 w 408118"/>
              <a:gd name="connsiteY49" fmla="*/ 187348 h 1158732"/>
              <a:gd name="connsiteX50" fmla="*/ 43979 w 408118"/>
              <a:gd name="connsiteY50" fmla="*/ 60690 h 1158732"/>
              <a:gd name="connsiteX51" fmla="*/ 43979 w 408118"/>
              <a:gd name="connsiteY51" fmla="*/ 152166 h 1158732"/>
              <a:gd name="connsiteX52" fmla="*/ 133694 w 408118"/>
              <a:gd name="connsiteY52" fmla="*/ 152166 h 1158732"/>
              <a:gd name="connsiteX53" fmla="*/ 133694 w 408118"/>
              <a:gd name="connsiteY53" fmla="*/ 60690 h 1158732"/>
              <a:gd name="connsiteX54" fmla="*/ 43979 w 408118"/>
              <a:gd name="connsiteY54" fmla="*/ 60690 h 1158732"/>
              <a:gd name="connsiteX55" fmla="*/ 0 w 408118"/>
              <a:gd name="connsiteY55" fmla="*/ 0 h 1158732"/>
              <a:gd name="connsiteX56" fmla="*/ 155702 w 408118"/>
              <a:gd name="connsiteY56" fmla="*/ 0 h 1158732"/>
              <a:gd name="connsiteX57" fmla="*/ 155702 w 408118"/>
              <a:gd name="connsiteY57" fmla="*/ 281913 h 1158732"/>
              <a:gd name="connsiteX58" fmla="*/ 277943 w 408118"/>
              <a:gd name="connsiteY58" fmla="*/ 281913 h 1158732"/>
              <a:gd name="connsiteX59" fmla="*/ 277943 w 408118"/>
              <a:gd name="connsiteY59" fmla="*/ 282341 h 1158732"/>
              <a:gd name="connsiteX60" fmla="*/ 366779 w 408118"/>
              <a:gd name="connsiteY60" fmla="*/ 282341 h 1158732"/>
              <a:gd name="connsiteX61" fmla="*/ 366779 w 408118"/>
              <a:gd name="connsiteY61" fmla="*/ 281913 h 1158732"/>
              <a:gd name="connsiteX62" fmla="*/ 408118 w 408118"/>
              <a:gd name="connsiteY62" fmla="*/ 281913 h 1158732"/>
              <a:gd name="connsiteX63" fmla="*/ 408118 w 408118"/>
              <a:gd name="connsiteY63" fmla="*/ 1158732 h 1158732"/>
              <a:gd name="connsiteX64" fmla="*/ 0 w 408118"/>
              <a:gd name="connsiteY64" fmla="*/ 1158732 h 11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8118" h="1158732">
                <a:moveTo>
                  <a:pt x="159201" y="578755"/>
                </a:moveTo>
                <a:cubicBezTo>
                  <a:pt x="159201" y="608660"/>
                  <a:pt x="159201" y="638565"/>
                  <a:pt x="159201" y="665832"/>
                </a:cubicBezTo>
                <a:cubicBezTo>
                  <a:pt x="189986" y="668470"/>
                  <a:pt x="222530" y="665832"/>
                  <a:pt x="248917" y="665832"/>
                </a:cubicBezTo>
                <a:cubicBezTo>
                  <a:pt x="248917" y="634168"/>
                  <a:pt x="248917" y="608660"/>
                  <a:pt x="248917" y="578755"/>
                </a:cubicBezTo>
                <a:cubicBezTo>
                  <a:pt x="217253" y="578755"/>
                  <a:pt x="188227" y="578755"/>
                  <a:pt x="159201" y="578755"/>
                </a:cubicBezTo>
                <a:close/>
                <a:moveTo>
                  <a:pt x="278823" y="576996"/>
                </a:moveTo>
                <a:cubicBezTo>
                  <a:pt x="278823" y="606901"/>
                  <a:pt x="278823" y="632408"/>
                  <a:pt x="278823" y="664073"/>
                </a:cubicBezTo>
                <a:cubicBezTo>
                  <a:pt x="311366" y="664073"/>
                  <a:pt x="346549" y="664952"/>
                  <a:pt x="365020" y="664073"/>
                </a:cubicBezTo>
                <a:cubicBezTo>
                  <a:pt x="365020" y="632408"/>
                  <a:pt x="365020" y="606021"/>
                  <a:pt x="365020" y="576996"/>
                </a:cubicBezTo>
                <a:cubicBezTo>
                  <a:pt x="335114" y="576996"/>
                  <a:pt x="306968" y="576996"/>
                  <a:pt x="278823" y="576996"/>
                </a:cubicBezTo>
                <a:close/>
                <a:moveTo>
                  <a:pt x="43979" y="576996"/>
                </a:moveTo>
                <a:cubicBezTo>
                  <a:pt x="43979" y="605142"/>
                  <a:pt x="43979" y="638565"/>
                  <a:pt x="43979" y="664952"/>
                </a:cubicBezTo>
                <a:cubicBezTo>
                  <a:pt x="81799" y="664952"/>
                  <a:pt x="105548" y="664073"/>
                  <a:pt x="131935" y="665832"/>
                </a:cubicBezTo>
                <a:cubicBezTo>
                  <a:pt x="131935" y="631529"/>
                  <a:pt x="132814" y="602503"/>
                  <a:pt x="132814" y="576996"/>
                </a:cubicBezTo>
                <a:cubicBezTo>
                  <a:pt x="102030" y="576996"/>
                  <a:pt x="73884" y="576996"/>
                  <a:pt x="43979" y="576996"/>
                </a:cubicBezTo>
                <a:close/>
                <a:moveTo>
                  <a:pt x="160960" y="449459"/>
                </a:moveTo>
                <a:cubicBezTo>
                  <a:pt x="160960" y="481123"/>
                  <a:pt x="160960" y="509268"/>
                  <a:pt x="160960" y="539174"/>
                </a:cubicBezTo>
                <a:cubicBezTo>
                  <a:pt x="189986" y="539174"/>
                  <a:pt x="217253" y="539174"/>
                  <a:pt x="248917" y="539174"/>
                </a:cubicBezTo>
                <a:cubicBezTo>
                  <a:pt x="248917" y="506630"/>
                  <a:pt x="248917" y="477604"/>
                  <a:pt x="248917" y="449459"/>
                </a:cubicBezTo>
                <a:cubicBezTo>
                  <a:pt x="218132" y="449459"/>
                  <a:pt x="189107" y="449459"/>
                  <a:pt x="160960" y="449459"/>
                </a:cubicBezTo>
                <a:close/>
                <a:moveTo>
                  <a:pt x="44858" y="449459"/>
                </a:moveTo>
                <a:cubicBezTo>
                  <a:pt x="44858" y="481123"/>
                  <a:pt x="44858" y="509268"/>
                  <a:pt x="44858" y="539174"/>
                </a:cubicBezTo>
                <a:cubicBezTo>
                  <a:pt x="75643" y="539174"/>
                  <a:pt x="102910" y="539174"/>
                  <a:pt x="131935" y="539174"/>
                </a:cubicBezTo>
                <a:cubicBezTo>
                  <a:pt x="131935" y="505751"/>
                  <a:pt x="131935" y="477604"/>
                  <a:pt x="131935" y="449459"/>
                </a:cubicBezTo>
                <a:cubicBezTo>
                  <a:pt x="100271" y="449459"/>
                  <a:pt x="72125" y="449459"/>
                  <a:pt x="44858" y="449459"/>
                </a:cubicBezTo>
                <a:close/>
                <a:moveTo>
                  <a:pt x="278823" y="448579"/>
                </a:moveTo>
                <a:cubicBezTo>
                  <a:pt x="278823" y="479364"/>
                  <a:pt x="278823" y="508389"/>
                  <a:pt x="278823" y="538295"/>
                </a:cubicBezTo>
                <a:cubicBezTo>
                  <a:pt x="308727" y="538295"/>
                  <a:pt x="335994" y="538295"/>
                  <a:pt x="365020" y="538295"/>
                </a:cubicBezTo>
                <a:cubicBezTo>
                  <a:pt x="365020" y="507510"/>
                  <a:pt x="365020" y="478484"/>
                  <a:pt x="365020" y="448579"/>
                </a:cubicBezTo>
                <a:cubicBezTo>
                  <a:pt x="335994" y="448579"/>
                  <a:pt x="308727" y="448579"/>
                  <a:pt x="278823" y="448579"/>
                </a:cubicBezTo>
                <a:close/>
                <a:moveTo>
                  <a:pt x="277943" y="318403"/>
                </a:moveTo>
                <a:cubicBezTo>
                  <a:pt x="277943" y="350067"/>
                  <a:pt x="277943" y="379094"/>
                  <a:pt x="277943" y="408999"/>
                </a:cubicBezTo>
                <a:cubicBezTo>
                  <a:pt x="309607" y="408999"/>
                  <a:pt x="337753" y="408999"/>
                  <a:pt x="366779" y="408999"/>
                </a:cubicBezTo>
                <a:cubicBezTo>
                  <a:pt x="366779" y="378214"/>
                  <a:pt x="366779" y="349187"/>
                  <a:pt x="366779" y="318403"/>
                </a:cubicBezTo>
                <a:cubicBezTo>
                  <a:pt x="336873" y="318403"/>
                  <a:pt x="307848" y="318403"/>
                  <a:pt x="277943" y="318403"/>
                </a:cubicBezTo>
                <a:close/>
                <a:moveTo>
                  <a:pt x="159201" y="318403"/>
                </a:moveTo>
                <a:cubicBezTo>
                  <a:pt x="159201" y="349187"/>
                  <a:pt x="159201" y="378214"/>
                  <a:pt x="159201" y="407239"/>
                </a:cubicBezTo>
                <a:cubicBezTo>
                  <a:pt x="190866" y="407239"/>
                  <a:pt x="219892" y="407239"/>
                  <a:pt x="249797" y="407239"/>
                </a:cubicBezTo>
                <a:cubicBezTo>
                  <a:pt x="249797" y="376454"/>
                  <a:pt x="249797" y="349187"/>
                  <a:pt x="249797" y="318403"/>
                </a:cubicBezTo>
                <a:cubicBezTo>
                  <a:pt x="217253" y="318403"/>
                  <a:pt x="188227" y="318403"/>
                  <a:pt x="159201" y="318403"/>
                </a:cubicBezTo>
                <a:close/>
                <a:moveTo>
                  <a:pt x="43979" y="318403"/>
                </a:moveTo>
                <a:cubicBezTo>
                  <a:pt x="43979" y="349187"/>
                  <a:pt x="43979" y="378214"/>
                  <a:pt x="43979" y="408119"/>
                </a:cubicBezTo>
                <a:cubicBezTo>
                  <a:pt x="74764" y="408119"/>
                  <a:pt x="102910" y="408119"/>
                  <a:pt x="131935" y="408119"/>
                </a:cubicBezTo>
                <a:cubicBezTo>
                  <a:pt x="131935" y="376454"/>
                  <a:pt x="131935" y="347429"/>
                  <a:pt x="131935" y="318403"/>
                </a:cubicBezTo>
                <a:cubicBezTo>
                  <a:pt x="100271" y="318403"/>
                  <a:pt x="72125" y="318403"/>
                  <a:pt x="43979" y="318403"/>
                </a:cubicBezTo>
                <a:close/>
                <a:moveTo>
                  <a:pt x="43098" y="187348"/>
                </a:moveTo>
                <a:cubicBezTo>
                  <a:pt x="43098" y="219892"/>
                  <a:pt x="43098" y="249797"/>
                  <a:pt x="43098" y="279702"/>
                </a:cubicBezTo>
                <a:cubicBezTo>
                  <a:pt x="74764" y="279702"/>
                  <a:pt x="104668" y="279702"/>
                  <a:pt x="132814" y="279702"/>
                </a:cubicBezTo>
                <a:cubicBezTo>
                  <a:pt x="132814" y="247159"/>
                  <a:pt x="132814" y="218133"/>
                  <a:pt x="132814" y="187348"/>
                </a:cubicBezTo>
                <a:cubicBezTo>
                  <a:pt x="102030" y="187348"/>
                  <a:pt x="73884" y="187348"/>
                  <a:pt x="43098" y="187348"/>
                </a:cubicBezTo>
                <a:close/>
                <a:moveTo>
                  <a:pt x="43979" y="60690"/>
                </a:moveTo>
                <a:cubicBezTo>
                  <a:pt x="43979" y="93234"/>
                  <a:pt x="43979" y="122259"/>
                  <a:pt x="43979" y="152166"/>
                </a:cubicBezTo>
                <a:cubicBezTo>
                  <a:pt x="75643" y="152166"/>
                  <a:pt x="103789" y="152166"/>
                  <a:pt x="133694" y="152166"/>
                </a:cubicBezTo>
                <a:cubicBezTo>
                  <a:pt x="133694" y="121380"/>
                  <a:pt x="133694" y="93234"/>
                  <a:pt x="133694" y="60690"/>
                </a:cubicBezTo>
                <a:cubicBezTo>
                  <a:pt x="101151" y="60690"/>
                  <a:pt x="72125" y="60690"/>
                  <a:pt x="43979" y="60690"/>
                </a:cubicBezTo>
                <a:close/>
                <a:moveTo>
                  <a:pt x="0" y="0"/>
                </a:moveTo>
                <a:lnTo>
                  <a:pt x="155702" y="0"/>
                </a:lnTo>
                <a:lnTo>
                  <a:pt x="155702" y="281913"/>
                </a:lnTo>
                <a:lnTo>
                  <a:pt x="277943" y="281913"/>
                </a:lnTo>
                <a:lnTo>
                  <a:pt x="277943" y="282341"/>
                </a:lnTo>
                <a:cubicBezTo>
                  <a:pt x="307848" y="282341"/>
                  <a:pt x="334235" y="282341"/>
                  <a:pt x="366779" y="282341"/>
                </a:cubicBezTo>
                <a:lnTo>
                  <a:pt x="366779" y="281913"/>
                </a:lnTo>
                <a:lnTo>
                  <a:pt x="408118" y="281913"/>
                </a:lnTo>
                <a:lnTo>
                  <a:pt x="408118" y="1158732"/>
                </a:lnTo>
                <a:lnTo>
                  <a:pt x="0" y="115873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F7481A3-FED9-4DC4-BAF4-E1B8D915802F}"/>
              </a:ext>
            </a:extLst>
          </p:cNvPr>
          <p:cNvSpPr/>
          <p:nvPr/>
        </p:nvSpPr>
        <p:spPr>
          <a:xfrm>
            <a:off x="5201915" y="4178602"/>
            <a:ext cx="613620" cy="1118339"/>
          </a:xfrm>
          <a:custGeom>
            <a:avLst/>
            <a:gdLst>
              <a:gd name="connsiteX0" fmla="*/ 475422 w 923439"/>
              <a:gd name="connsiteY0" fmla="*/ 855427 h 1647670"/>
              <a:gd name="connsiteX1" fmla="*/ 475422 w 923439"/>
              <a:gd name="connsiteY1" fmla="*/ 969146 h 1647670"/>
              <a:gd name="connsiteX2" fmla="*/ 589141 w 923439"/>
              <a:gd name="connsiteY2" fmla="*/ 969146 h 1647670"/>
              <a:gd name="connsiteX3" fmla="*/ 589141 w 923439"/>
              <a:gd name="connsiteY3" fmla="*/ 855427 h 1647670"/>
              <a:gd name="connsiteX4" fmla="*/ 334298 w 923439"/>
              <a:gd name="connsiteY4" fmla="*/ 855427 h 1647670"/>
              <a:gd name="connsiteX5" fmla="*/ 334298 w 923439"/>
              <a:gd name="connsiteY5" fmla="*/ 969146 h 1647670"/>
              <a:gd name="connsiteX6" fmla="*/ 448017 w 923439"/>
              <a:gd name="connsiteY6" fmla="*/ 969146 h 1647670"/>
              <a:gd name="connsiteX7" fmla="*/ 448017 w 923439"/>
              <a:gd name="connsiteY7" fmla="*/ 855427 h 1647670"/>
              <a:gd name="connsiteX8" fmla="*/ 475422 w 923439"/>
              <a:gd name="connsiteY8" fmla="*/ 709876 h 1647670"/>
              <a:gd name="connsiteX9" fmla="*/ 475422 w 923439"/>
              <a:gd name="connsiteY9" fmla="*/ 823595 h 1647670"/>
              <a:gd name="connsiteX10" fmla="*/ 589141 w 923439"/>
              <a:gd name="connsiteY10" fmla="*/ 823595 h 1647670"/>
              <a:gd name="connsiteX11" fmla="*/ 589141 w 923439"/>
              <a:gd name="connsiteY11" fmla="*/ 709876 h 1647670"/>
              <a:gd name="connsiteX12" fmla="*/ 334298 w 923439"/>
              <a:gd name="connsiteY12" fmla="*/ 709876 h 1647670"/>
              <a:gd name="connsiteX13" fmla="*/ 334298 w 923439"/>
              <a:gd name="connsiteY13" fmla="*/ 823595 h 1647670"/>
              <a:gd name="connsiteX14" fmla="*/ 448017 w 923439"/>
              <a:gd name="connsiteY14" fmla="*/ 823595 h 1647670"/>
              <a:gd name="connsiteX15" fmla="*/ 448017 w 923439"/>
              <a:gd name="connsiteY15" fmla="*/ 709876 h 1647670"/>
              <a:gd name="connsiteX16" fmla="*/ 475422 w 923439"/>
              <a:gd name="connsiteY16" fmla="*/ 500489 h 1647670"/>
              <a:gd name="connsiteX17" fmla="*/ 475422 w 923439"/>
              <a:gd name="connsiteY17" fmla="*/ 614208 h 1647670"/>
              <a:gd name="connsiteX18" fmla="*/ 589141 w 923439"/>
              <a:gd name="connsiteY18" fmla="*/ 614208 h 1647670"/>
              <a:gd name="connsiteX19" fmla="*/ 589141 w 923439"/>
              <a:gd name="connsiteY19" fmla="*/ 500489 h 1647670"/>
              <a:gd name="connsiteX20" fmla="*/ 334298 w 923439"/>
              <a:gd name="connsiteY20" fmla="*/ 500489 h 1647670"/>
              <a:gd name="connsiteX21" fmla="*/ 334298 w 923439"/>
              <a:gd name="connsiteY21" fmla="*/ 614208 h 1647670"/>
              <a:gd name="connsiteX22" fmla="*/ 448017 w 923439"/>
              <a:gd name="connsiteY22" fmla="*/ 614208 h 1647670"/>
              <a:gd name="connsiteX23" fmla="*/ 448017 w 923439"/>
              <a:gd name="connsiteY23" fmla="*/ 500489 h 1647670"/>
              <a:gd name="connsiteX24" fmla="*/ 475422 w 923439"/>
              <a:gd name="connsiteY24" fmla="*/ 354938 h 1647670"/>
              <a:gd name="connsiteX25" fmla="*/ 475422 w 923439"/>
              <a:gd name="connsiteY25" fmla="*/ 468657 h 1647670"/>
              <a:gd name="connsiteX26" fmla="*/ 589141 w 923439"/>
              <a:gd name="connsiteY26" fmla="*/ 468657 h 1647670"/>
              <a:gd name="connsiteX27" fmla="*/ 589141 w 923439"/>
              <a:gd name="connsiteY27" fmla="*/ 354938 h 1647670"/>
              <a:gd name="connsiteX28" fmla="*/ 334298 w 923439"/>
              <a:gd name="connsiteY28" fmla="*/ 354938 h 1647670"/>
              <a:gd name="connsiteX29" fmla="*/ 334298 w 923439"/>
              <a:gd name="connsiteY29" fmla="*/ 468657 h 1647670"/>
              <a:gd name="connsiteX30" fmla="*/ 448017 w 923439"/>
              <a:gd name="connsiteY30" fmla="*/ 468657 h 1647670"/>
              <a:gd name="connsiteX31" fmla="*/ 448017 w 923439"/>
              <a:gd name="connsiteY31" fmla="*/ 354938 h 1647670"/>
              <a:gd name="connsiteX32" fmla="*/ 461720 w 923439"/>
              <a:gd name="connsiteY32" fmla="*/ 0 h 1647670"/>
              <a:gd name="connsiteX33" fmla="*/ 923439 w 923439"/>
              <a:gd name="connsiteY33" fmla="*/ 308459 h 1647670"/>
              <a:gd name="connsiteX34" fmla="*/ 768082 w 923439"/>
              <a:gd name="connsiteY34" fmla="*/ 308459 h 1647670"/>
              <a:gd name="connsiteX35" fmla="*/ 768082 w 923439"/>
              <a:gd name="connsiteY35" fmla="*/ 1647670 h 1647670"/>
              <a:gd name="connsiteX36" fmla="*/ 155357 w 923439"/>
              <a:gd name="connsiteY36" fmla="*/ 1647670 h 1647670"/>
              <a:gd name="connsiteX37" fmla="*/ 155357 w 923439"/>
              <a:gd name="connsiteY37" fmla="*/ 308459 h 1647670"/>
              <a:gd name="connsiteX38" fmla="*/ 0 w 923439"/>
              <a:gd name="connsiteY38" fmla="*/ 308459 h 164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439" h="1647670">
                <a:moveTo>
                  <a:pt x="475422" y="855427"/>
                </a:moveTo>
                <a:lnTo>
                  <a:pt x="475422" y="969146"/>
                </a:lnTo>
                <a:lnTo>
                  <a:pt x="589141" y="969146"/>
                </a:lnTo>
                <a:lnTo>
                  <a:pt x="589141" y="855427"/>
                </a:lnTo>
                <a:close/>
                <a:moveTo>
                  <a:pt x="334298" y="855427"/>
                </a:moveTo>
                <a:lnTo>
                  <a:pt x="334298" y="969146"/>
                </a:lnTo>
                <a:lnTo>
                  <a:pt x="448017" y="969146"/>
                </a:lnTo>
                <a:lnTo>
                  <a:pt x="448017" y="855427"/>
                </a:lnTo>
                <a:close/>
                <a:moveTo>
                  <a:pt x="475422" y="709876"/>
                </a:moveTo>
                <a:lnTo>
                  <a:pt x="475422" y="823595"/>
                </a:lnTo>
                <a:lnTo>
                  <a:pt x="589141" y="823595"/>
                </a:lnTo>
                <a:lnTo>
                  <a:pt x="589141" y="709876"/>
                </a:lnTo>
                <a:close/>
                <a:moveTo>
                  <a:pt x="334298" y="709876"/>
                </a:moveTo>
                <a:lnTo>
                  <a:pt x="334298" y="823595"/>
                </a:lnTo>
                <a:lnTo>
                  <a:pt x="448017" y="823595"/>
                </a:lnTo>
                <a:lnTo>
                  <a:pt x="448017" y="709876"/>
                </a:lnTo>
                <a:close/>
                <a:moveTo>
                  <a:pt x="475422" y="500489"/>
                </a:moveTo>
                <a:lnTo>
                  <a:pt x="475422" y="614208"/>
                </a:lnTo>
                <a:lnTo>
                  <a:pt x="589141" y="614208"/>
                </a:lnTo>
                <a:lnTo>
                  <a:pt x="589141" y="500489"/>
                </a:lnTo>
                <a:close/>
                <a:moveTo>
                  <a:pt x="334298" y="500489"/>
                </a:moveTo>
                <a:lnTo>
                  <a:pt x="334298" y="614208"/>
                </a:lnTo>
                <a:lnTo>
                  <a:pt x="448017" y="614208"/>
                </a:lnTo>
                <a:lnTo>
                  <a:pt x="448017" y="500489"/>
                </a:lnTo>
                <a:close/>
                <a:moveTo>
                  <a:pt x="475422" y="354938"/>
                </a:moveTo>
                <a:lnTo>
                  <a:pt x="475422" y="468657"/>
                </a:lnTo>
                <a:lnTo>
                  <a:pt x="589141" y="468657"/>
                </a:lnTo>
                <a:lnTo>
                  <a:pt x="589141" y="354938"/>
                </a:lnTo>
                <a:close/>
                <a:moveTo>
                  <a:pt x="334298" y="354938"/>
                </a:moveTo>
                <a:lnTo>
                  <a:pt x="334298" y="468657"/>
                </a:lnTo>
                <a:lnTo>
                  <a:pt x="448017" y="468657"/>
                </a:lnTo>
                <a:lnTo>
                  <a:pt x="448017" y="354938"/>
                </a:lnTo>
                <a:close/>
                <a:moveTo>
                  <a:pt x="461720" y="0"/>
                </a:moveTo>
                <a:lnTo>
                  <a:pt x="923439" y="308459"/>
                </a:lnTo>
                <a:lnTo>
                  <a:pt x="768082" y="308459"/>
                </a:lnTo>
                <a:lnTo>
                  <a:pt x="768082" y="1647670"/>
                </a:lnTo>
                <a:lnTo>
                  <a:pt x="155357" y="1647670"/>
                </a:lnTo>
                <a:lnTo>
                  <a:pt x="155357" y="308459"/>
                </a:lnTo>
                <a:lnTo>
                  <a:pt x="0" y="3084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2F6224A-34AB-4562-BA35-5E1E464A178E}"/>
              </a:ext>
            </a:extLst>
          </p:cNvPr>
          <p:cNvSpPr/>
          <p:nvPr/>
        </p:nvSpPr>
        <p:spPr>
          <a:xfrm flipH="1">
            <a:off x="776249" y="4762192"/>
            <a:ext cx="7021646" cy="2095808"/>
          </a:xfrm>
          <a:custGeom>
            <a:avLst/>
            <a:gdLst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866897 w 4866897"/>
              <a:gd name="connsiteY4" fmla="*/ 1855604 h 1857375"/>
              <a:gd name="connsiteX5" fmla="*/ 4509183 w 4866897"/>
              <a:gd name="connsiteY5" fmla="*/ 1857375 h 1857375"/>
              <a:gd name="connsiteX6" fmla="*/ 3752688 w 4866897"/>
              <a:gd name="connsiteY6" fmla="*/ 1355661 h 1857375"/>
              <a:gd name="connsiteX7" fmla="*/ 2858271 w 4866897"/>
              <a:gd name="connsiteY7" fmla="*/ 997541 h 1857375"/>
              <a:gd name="connsiteX8" fmla="*/ 1835808 w 4866897"/>
              <a:gd name="connsiteY8" fmla="*/ 1094963 h 1857375"/>
              <a:gd name="connsiteX9" fmla="*/ 1496117 w 4866897"/>
              <a:gd name="connsiteY9" fmla="*/ 966377 h 1857375"/>
              <a:gd name="connsiteX10" fmla="*/ 184776 w 4866897"/>
              <a:gd name="connsiteY10" fmla="*/ 719094 h 1857375"/>
              <a:gd name="connsiteX11" fmla="*/ 269799 w 4866897"/>
              <a:gd name="connsiteY11" fmla="*/ 534004 h 1857375"/>
              <a:gd name="connsiteX12" fmla="*/ 1651 w 4866897"/>
              <a:gd name="connsiteY12" fmla="*/ 478789 h 1857375"/>
              <a:gd name="connsiteX13" fmla="*/ 487951 w 4866897"/>
              <a:gd name="connsiteY13" fmla="*/ 315854 h 1857375"/>
              <a:gd name="connsiteX14" fmla="*/ 1228104 w 4866897"/>
              <a:gd name="connsiteY14" fmla="*/ 510631 h 1857375"/>
              <a:gd name="connsiteX15" fmla="*/ 1809115 w 4866897"/>
              <a:gd name="connsiteY15" fmla="*/ 429469 h 1857375"/>
              <a:gd name="connsiteX16" fmla="*/ 1329591 w 4866897"/>
              <a:gd name="connsiteY16" fmla="*/ 403520 h 1857375"/>
              <a:gd name="connsiteX17" fmla="*/ 1158052 w 4866897"/>
              <a:gd name="connsiteY17" fmla="*/ 135304 h 1857375"/>
              <a:gd name="connsiteX18" fmla="*/ 1923475 w 4866897"/>
              <a:gd name="connsiteY18" fmla="*/ 107459 h 1857375"/>
              <a:gd name="connsiteX19" fmla="*/ 2376375 w 4866897"/>
              <a:gd name="connsiteY19" fmla="*/ 991 h 1857375"/>
              <a:gd name="connsiteX0" fmla="*/ 2376375 w 4866897"/>
              <a:gd name="connsiteY0" fmla="*/ 991 h 1857375"/>
              <a:gd name="connsiteX1" fmla="*/ 3031707 w 4866897"/>
              <a:gd name="connsiteY1" fmla="*/ 165249 h 1857375"/>
              <a:gd name="connsiteX2" fmla="*/ 4073071 w 4866897"/>
              <a:gd name="connsiteY2" fmla="*/ 665844 h 1857375"/>
              <a:gd name="connsiteX3" fmla="*/ 4866897 w 4866897"/>
              <a:gd name="connsiteY3" fmla="*/ 1071885 h 1857375"/>
              <a:gd name="connsiteX4" fmla="*/ 4509183 w 4866897"/>
              <a:gd name="connsiteY4" fmla="*/ 1857375 h 1857375"/>
              <a:gd name="connsiteX5" fmla="*/ 3752688 w 4866897"/>
              <a:gd name="connsiteY5" fmla="*/ 1355661 h 1857375"/>
              <a:gd name="connsiteX6" fmla="*/ 2858271 w 4866897"/>
              <a:gd name="connsiteY6" fmla="*/ 997541 h 1857375"/>
              <a:gd name="connsiteX7" fmla="*/ 1835808 w 4866897"/>
              <a:gd name="connsiteY7" fmla="*/ 1094963 h 1857375"/>
              <a:gd name="connsiteX8" fmla="*/ 1496117 w 4866897"/>
              <a:gd name="connsiteY8" fmla="*/ 966377 h 1857375"/>
              <a:gd name="connsiteX9" fmla="*/ 184776 w 4866897"/>
              <a:gd name="connsiteY9" fmla="*/ 719094 h 1857375"/>
              <a:gd name="connsiteX10" fmla="*/ 269799 w 4866897"/>
              <a:gd name="connsiteY10" fmla="*/ 534004 h 1857375"/>
              <a:gd name="connsiteX11" fmla="*/ 1651 w 4866897"/>
              <a:gd name="connsiteY11" fmla="*/ 478789 h 1857375"/>
              <a:gd name="connsiteX12" fmla="*/ 487951 w 4866897"/>
              <a:gd name="connsiteY12" fmla="*/ 315854 h 1857375"/>
              <a:gd name="connsiteX13" fmla="*/ 1228104 w 4866897"/>
              <a:gd name="connsiteY13" fmla="*/ 510631 h 1857375"/>
              <a:gd name="connsiteX14" fmla="*/ 1809115 w 4866897"/>
              <a:gd name="connsiteY14" fmla="*/ 429469 h 1857375"/>
              <a:gd name="connsiteX15" fmla="*/ 1329591 w 4866897"/>
              <a:gd name="connsiteY15" fmla="*/ 403520 h 1857375"/>
              <a:gd name="connsiteX16" fmla="*/ 1158052 w 4866897"/>
              <a:gd name="connsiteY16" fmla="*/ 135304 h 1857375"/>
              <a:gd name="connsiteX17" fmla="*/ 1923475 w 4866897"/>
              <a:gd name="connsiteY17" fmla="*/ 107459 h 1857375"/>
              <a:gd name="connsiteX18" fmla="*/ 2376375 w 4866897"/>
              <a:gd name="connsiteY18" fmla="*/ 991 h 1857375"/>
              <a:gd name="connsiteX0" fmla="*/ 2376375 w 4866897"/>
              <a:gd name="connsiteY0" fmla="*/ 991 h 2168661"/>
              <a:gd name="connsiteX1" fmla="*/ 3031707 w 4866897"/>
              <a:gd name="connsiteY1" fmla="*/ 165249 h 2168661"/>
              <a:gd name="connsiteX2" fmla="*/ 4073071 w 4866897"/>
              <a:gd name="connsiteY2" fmla="*/ 665844 h 2168661"/>
              <a:gd name="connsiteX3" fmla="*/ 4866897 w 4866897"/>
              <a:gd name="connsiteY3" fmla="*/ 1071885 h 2168661"/>
              <a:gd name="connsiteX4" fmla="*/ 4859379 w 4866897"/>
              <a:gd name="connsiteY4" fmla="*/ 2168661 h 2168661"/>
              <a:gd name="connsiteX5" fmla="*/ 3752688 w 4866897"/>
              <a:gd name="connsiteY5" fmla="*/ 1355661 h 2168661"/>
              <a:gd name="connsiteX6" fmla="*/ 2858271 w 4866897"/>
              <a:gd name="connsiteY6" fmla="*/ 997541 h 2168661"/>
              <a:gd name="connsiteX7" fmla="*/ 1835808 w 4866897"/>
              <a:gd name="connsiteY7" fmla="*/ 1094963 h 2168661"/>
              <a:gd name="connsiteX8" fmla="*/ 1496117 w 4866897"/>
              <a:gd name="connsiteY8" fmla="*/ 966377 h 2168661"/>
              <a:gd name="connsiteX9" fmla="*/ 184776 w 4866897"/>
              <a:gd name="connsiteY9" fmla="*/ 719094 h 2168661"/>
              <a:gd name="connsiteX10" fmla="*/ 269799 w 4866897"/>
              <a:gd name="connsiteY10" fmla="*/ 534004 h 2168661"/>
              <a:gd name="connsiteX11" fmla="*/ 1651 w 4866897"/>
              <a:gd name="connsiteY11" fmla="*/ 478789 h 2168661"/>
              <a:gd name="connsiteX12" fmla="*/ 487951 w 4866897"/>
              <a:gd name="connsiteY12" fmla="*/ 315854 h 2168661"/>
              <a:gd name="connsiteX13" fmla="*/ 1228104 w 4866897"/>
              <a:gd name="connsiteY13" fmla="*/ 510631 h 2168661"/>
              <a:gd name="connsiteX14" fmla="*/ 1809115 w 4866897"/>
              <a:gd name="connsiteY14" fmla="*/ 429469 h 2168661"/>
              <a:gd name="connsiteX15" fmla="*/ 1329591 w 4866897"/>
              <a:gd name="connsiteY15" fmla="*/ 403520 h 2168661"/>
              <a:gd name="connsiteX16" fmla="*/ 1158052 w 4866897"/>
              <a:gd name="connsiteY16" fmla="*/ 135304 h 2168661"/>
              <a:gd name="connsiteX17" fmla="*/ 1923475 w 4866897"/>
              <a:gd name="connsiteY17" fmla="*/ 107459 h 2168661"/>
              <a:gd name="connsiteX18" fmla="*/ 2376375 w 4866897"/>
              <a:gd name="connsiteY18" fmla="*/ 991 h 2168661"/>
              <a:gd name="connsiteX0" fmla="*/ 2376375 w 5285186"/>
              <a:gd name="connsiteY0" fmla="*/ 991 h 2168661"/>
              <a:gd name="connsiteX1" fmla="*/ 3031707 w 5285186"/>
              <a:gd name="connsiteY1" fmla="*/ 165249 h 2168661"/>
              <a:gd name="connsiteX2" fmla="*/ 4073071 w 5285186"/>
              <a:gd name="connsiteY2" fmla="*/ 665844 h 2168661"/>
              <a:gd name="connsiteX3" fmla="*/ 5285186 w 5285186"/>
              <a:gd name="connsiteY3" fmla="*/ 1509630 h 2168661"/>
              <a:gd name="connsiteX4" fmla="*/ 4859379 w 5285186"/>
              <a:gd name="connsiteY4" fmla="*/ 2168661 h 2168661"/>
              <a:gd name="connsiteX5" fmla="*/ 3752688 w 5285186"/>
              <a:gd name="connsiteY5" fmla="*/ 1355661 h 2168661"/>
              <a:gd name="connsiteX6" fmla="*/ 2858271 w 5285186"/>
              <a:gd name="connsiteY6" fmla="*/ 997541 h 2168661"/>
              <a:gd name="connsiteX7" fmla="*/ 1835808 w 5285186"/>
              <a:gd name="connsiteY7" fmla="*/ 1094963 h 2168661"/>
              <a:gd name="connsiteX8" fmla="*/ 1496117 w 5285186"/>
              <a:gd name="connsiteY8" fmla="*/ 966377 h 2168661"/>
              <a:gd name="connsiteX9" fmla="*/ 184776 w 5285186"/>
              <a:gd name="connsiteY9" fmla="*/ 719094 h 2168661"/>
              <a:gd name="connsiteX10" fmla="*/ 269799 w 5285186"/>
              <a:gd name="connsiteY10" fmla="*/ 534004 h 2168661"/>
              <a:gd name="connsiteX11" fmla="*/ 1651 w 5285186"/>
              <a:gd name="connsiteY11" fmla="*/ 478789 h 2168661"/>
              <a:gd name="connsiteX12" fmla="*/ 487951 w 5285186"/>
              <a:gd name="connsiteY12" fmla="*/ 315854 h 2168661"/>
              <a:gd name="connsiteX13" fmla="*/ 1228104 w 5285186"/>
              <a:gd name="connsiteY13" fmla="*/ 510631 h 2168661"/>
              <a:gd name="connsiteX14" fmla="*/ 1809115 w 5285186"/>
              <a:gd name="connsiteY14" fmla="*/ 429469 h 2168661"/>
              <a:gd name="connsiteX15" fmla="*/ 1329591 w 5285186"/>
              <a:gd name="connsiteY15" fmla="*/ 403520 h 2168661"/>
              <a:gd name="connsiteX16" fmla="*/ 1158052 w 5285186"/>
              <a:gd name="connsiteY16" fmla="*/ 135304 h 2168661"/>
              <a:gd name="connsiteX17" fmla="*/ 1923475 w 5285186"/>
              <a:gd name="connsiteY17" fmla="*/ 107459 h 2168661"/>
              <a:gd name="connsiteX18" fmla="*/ 2376375 w 5285186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752688 w 5499194"/>
              <a:gd name="connsiteY5" fmla="*/ 1355661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991 h 2168661"/>
              <a:gd name="connsiteX1" fmla="*/ 3031707 w 5499194"/>
              <a:gd name="connsiteY1" fmla="*/ 165249 h 2168661"/>
              <a:gd name="connsiteX2" fmla="*/ 4073071 w 5499194"/>
              <a:gd name="connsiteY2" fmla="*/ 665844 h 2168661"/>
              <a:gd name="connsiteX3" fmla="*/ 5499194 w 5499194"/>
              <a:gd name="connsiteY3" fmla="*/ 1548541 h 2168661"/>
              <a:gd name="connsiteX4" fmla="*/ 4859379 w 5499194"/>
              <a:gd name="connsiteY4" fmla="*/ 2168661 h 2168661"/>
              <a:gd name="connsiteX5" fmla="*/ 3606773 w 5499194"/>
              <a:gd name="connsiteY5" fmla="*/ 1521032 h 2168661"/>
              <a:gd name="connsiteX6" fmla="*/ 2858271 w 5499194"/>
              <a:gd name="connsiteY6" fmla="*/ 997541 h 2168661"/>
              <a:gd name="connsiteX7" fmla="*/ 1835808 w 5499194"/>
              <a:gd name="connsiteY7" fmla="*/ 1094963 h 2168661"/>
              <a:gd name="connsiteX8" fmla="*/ 1496117 w 5499194"/>
              <a:gd name="connsiteY8" fmla="*/ 966377 h 2168661"/>
              <a:gd name="connsiteX9" fmla="*/ 184776 w 5499194"/>
              <a:gd name="connsiteY9" fmla="*/ 719094 h 2168661"/>
              <a:gd name="connsiteX10" fmla="*/ 269799 w 5499194"/>
              <a:gd name="connsiteY10" fmla="*/ 534004 h 2168661"/>
              <a:gd name="connsiteX11" fmla="*/ 1651 w 5499194"/>
              <a:gd name="connsiteY11" fmla="*/ 478789 h 2168661"/>
              <a:gd name="connsiteX12" fmla="*/ 487951 w 5499194"/>
              <a:gd name="connsiteY12" fmla="*/ 315854 h 2168661"/>
              <a:gd name="connsiteX13" fmla="*/ 1228104 w 5499194"/>
              <a:gd name="connsiteY13" fmla="*/ 510631 h 2168661"/>
              <a:gd name="connsiteX14" fmla="*/ 1809115 w 5499194"/>
              <a:gd name="connsiteY14" fmla="*/ 429469 h 2168661"/>
              <a:gd name="connsiteX15" fmla="*/ 1329591 w 5499194"/>
              <a:gd name="connsiteY15" fmla="*/ 403520 h 2168661"/>
              <a:gd name="connsiteX16" fmla="*/ 1158052 w 5499194"/>
              <a:gd name="connsiteY16" fmla="*/ 135304 h 2168661"/>
              <a:gd name="connsiteX17" fmla="*/ 1923475 w 5499194"/>
              <a:gd name="connsiteY17" fmla="*/ 107459 h 2168661"/>
              <a:gd name="connsiteX18" fmla="*/ 2376375 w 5499194"/>
              <a:gd name="connsiteY18" fmla="*/ 991 h 2168661"/>
              <a:gd name="connsiteX0" fmla="*/ 2376375 w 5499194"/>
              <a:gd name="connsiteY0" fmla="*/ 462 h 2168132"/>
              <a:gd name="connsiteX1" fmla="*/ 3031707 w 5499194"/>
              <a:gd name="connsiteY1" fmla="*/ 164720 h 2168132"/>
              <a:gd name="connsiteX2" fmla="*/ 3664509 w 5499194"/>
              <a:gd name="connsiteY2" fmla="*/ 470762 h 2168132"/>
              <a:gd name="connsiteX3" fmla="*/ 5499194 w 5499194"/>
              <a:gd name="connsiteY3" fmla="*/ 1548012 h 2168132"/>
              <a:gd name="connsiteX4" fmla="*/ 4859379 w 5499194"/>
              <a:gd name="connsiteY4" fmla="*/ 2168132 h 2168132"/>
              <a:gd name="connsiteX5" fmla="*/ 3606773 w 5499194"/>
              <a:gd name="connsiteY5" fmla="*/ 1520503 h 2168132"/>
              <a:gd name="connsiteX6" fmla="*/ 2858271 w 5499194"/>
              <a:gd name="connsiteY6" fmla="*/ 997012 h 2168132"/>
              <a:gd name="connsiteX7" fmla="*/ 1835808 w 5499194"/>
              <a:gd name="connsiteY7" fmla="*/ 1094434 h 2168132"/>
              <a:gd name="connsiteX8" fmla="*/ 1496117 w 5499194"/>
              <a:gd name="connsiteY8" fmla="*/ 965848 h 2168132"/>
              <a:gd name="connsiteX9" fmla="*/ 184776 w 5499194"/>
              <a:gd name="connsiteY9" fmla="*/ 718565 h 2168132"/>
              <a:gd name="connsiteX10" fmla="*/ 269799 w 5499194"/>
              <a:gd name="connsiteY10" fmla="*/ 533475 h 2168132"/>
              <a:gd name="connsiteX11" fmla="*/ 1651 w 5499194"/>
              <a:gd name="connsiteY11" fmla="*/ 478260 h 2168132"/>
              <a:gd name="connsiteX12" fmla="*/ 487951 w 5499194"/>
              <a:gd name="connsiteY12" fmla="*/ 315325 h 2168132"/>
              <a:gd name="connsiteX13" fmla="*/ 1228104 w 5499194"/>
              <a:gd name="connsiteY13" fmla="*/ 510102 h 2168132"/>
              <a:gd name="connsiteX14" fmla="*/ 1809115 w 5499194"/>
              <a:gd name="connsiteY14" fmla="*/ 428940 h 2168132"/>
              <a:gd name="connsiteX15" fmla="*/ 1329591 w 5499194"/>
              <a:gd name="connsiteY15" fmla="*/ 402991 h 2168132"/>
              <a:gd name="connsiteX16" fmla="*/ 1158052 w 5499194"/>
              <a:gd name="connsiteY16" fmla="*/ 134775 h 2168132"/>
              <a:gd name="connsiteX17" fmla="*/ 1923475 w 5499194"/>
              <a:gd name="connsiteY17" fmla="*/ 106930 h 2168132"/>
              <a:gd name="connsiteX18" fmla="*/ 2376375 w 5499194"/>
              <a:gd name="connsiteY18" fmla="*/ 462 h 2168132"/>
              <a:gd name="connsiteX0" fmla="*/ 2376375 w 4859379"/>
              <a:gd name="connsiteY0" fmla="*/ 462 h 2168132"/>
              <a:gd name="connsiteX1" fmla="*/ 3031707 w 4859379"/>
              <a:gd name="connsiteY1" fmla="*/ 164720 h 2168132"/>
              <a:gd name="connsiteX2" fmla="*/ 3664509 w 4859379"/>
              <a:gd name="connsiteY2" fmla="*/ 470762 h 2168132"/>
              <a:gd name="connsiteX3" fmla="*/ 4750164 w 4859379"/>
              <a:gd name="connsiteY3" fmla="*/ 1548012 h 2168132"/>
              <a:gd name="connsiteX4" fmla="*/ 4859379 w 4859379"/>
              <a:gd name="connsiteY4" fmla="*/ 2168132 h 2168132"/>
              <a:gd name="connsiteX5" fmla="*/ 3606773 w 4859379"/>
              <a:gd name="connsiteY5" fmla="*/ 1520503 h 2168132"/>
              <a:gd name="connsiteX6" fmla="*/ 2858271 w 4859379"/>
              <a:gd name="connsiteY6" fmla="*/ 997012 h 2168132"/>
              <a:gd name="connsiteX7" fmla="*/ 1835808 w 4859379"/>
              <a:gd name="connsiteY7" fmla="*/ 1094434 h 2168132"/>
              <a:gd name="connsiteX8" fmla="*/ 1496117 w 4859379"/>
              <a:gd name="connsiteY8" fmla="*/ 965848 h 2168132"/>
              <a:gd name="connsiteX9" fmla="*/ 184776 w 4859379"/>
              <a:gd name="connsiteY9" fmla="*/ 718565 h 2168132"/>
              <a:gd name="connsiteX10" fmla="*/ 269799 w 4859379"/>
              <a:gd name="connsiteY10" fmla="*/ 533475 h 2168132"/>
              <a:gd name="connsiteX11" fmla="*/ 1651 w 4859379"/>
              <a:gd name="connsiteY11" fmla="*/ 478260 h 2168132"/>
              <a:gd name="connsiteX12" fmla="*/ 487951 w 4859379"/>
              <a:gd name="connsiteY12" fmla="*/ 315325 h 2168132"/>
              <a:gd name="connsiteX13" fmla="*/ 1228104 w 4859379"/>
              <a:gd name="connsiteY13" fmla="*/ 510102 h 2168132"/>
              <a:gd name="connsiteX14" fmla="*/ 1809115 w 4859379"/>
              <a:gd name="connsiteY14" fmla="*/ 428940 h 2168132"/>
              <a:gd name="connsiteX15" fmla="*/ 1329591 w 4859379"/>
              <a:gd name="connsiteY15" fmla="*/ 402991 h 2168132"/>
              <a:gd name="connsiteX16" fmla="*/ 1158052 w 4859379"/>
              <a:gd name="connsiteY16" fmla="*/ 134775 h 2168132"/>
              <a:gd name="connsiteX17" fmla="*/ 1923475 w 4859379"/>
              <a:gd name="connsiteY17" fmla="*/ 106930 h 2168132"/>
              <a:gd name="connsiteX18" fmla="*/ 2376375 w 4859379"/>
              <a:gd name="connsiteY18" fmla="*/ 462 h 216813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606773 w 4750164"/>
              <a:gd name="connsiteY4" fmla="*/ 1520503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462 h 1548012"/>
              <a:gd name="connsiteX1" fmla="*/ 3031707 w 4750164"/>
              <a:gd name="connsiteY1" fmla="*/ 164720 h 1548012"/>
              <a:gd name="connsiteX2" fmla="*/ 3664509 w 4750164"/>
              <a:gd name="connsiteY2" fmla="*/ 470762 h 1548012"/>
              <a:gd name="connsiteX3" fmla="*/ 4750164 w 4750164"/>
              <a:gd name="connsiteY3" fmla="*/ 1548012 h 1548012"/>
              <a:gd name="connsiteX4" fmla="*/ 3567862 w 4750164"/>
              <a:gd name="connsiteY4" fmla="*/ 1539958 h 1548012"/>
              <a:gd name="connsiteX5" fmla="*/ 2858271 w 4750164"/>
              <a:gd name="connsiteY5" fmla="*/ 997012 h 1548012"/>
              <a:gd name="connsiteX6" fmla="*/ 1835808 w 4750164"/>
              <a:gd name="connsiteY6" fmla="*/ 1094434 h 1548012"/>
              <a:gd name="connsiteX7" fmla="*/ 1496117 w 4750164"/>
              <a:gd name="connsiteY7" fmla="*/ 965848 h 1548012"/>
              <a:gd name="connsiteX8" fmla="*/ 184776 w 4750164"/>
              <a:gd name="connsiteY8" fmla="*/ 718565 h 1548012"/>
              <a:gd name="connsiteX9" fmla="*/ 269799 w 4750164"/>
              <a:gd name="connsiteY9" fmla="*/ 533475 h 1548012"/>
              <a:gd name="connsiteX10" fmla="*/ 1651 w 4750164"/>
              <a:gd name="connsiteY10" fmla="*/ 478260 h 1548012"/>
              <a:gd name="connsiteX11" fmla="*/ 487951 w 4750164"/>
              <a:gd name="connsiteY11" fmla="*/ 315325 h 1548012"/>
              <a:gd name="connsiteX12" fmla="*/ 1228104 w 4750164"/>
              <a:gd name="connsiteY12" fmla="*/ 510102 h 1548012"/>
              <a:gd name="connsiteX13" fmla="*/ 1809115 w 4750164"/>
              <a:gd name="connsiteY13" fmla="*/ 428940 h 1548012"/>
              <a:gd name="connsiteX14" fmla="*/ 1329591 w 4750164"/>
              <a:gd name="connsiteY14" fmla="*/ 402991 h 1548012"/>
              <a:gd name="connsiteX15" fmla="*/ 1158052 w 4750164"/>
              <a:gd name="connsiteY15" fmla="*/ 134775 h 1548012"/>
              <a:gd name="connsiteX16" fmla="*/ 1923475 w 4750164"/>
              <a:gd name="connsiteY16" fmla="*/ 106930 h 1548012"/>
              <a:gd name="connsiteX17" fmla="*/ 2376375 w 4750164"/>
              <a:gd name="connsiteY17" fmla="*/ 462 h 1548012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48166"/>
              <a:gd name="connsiteX1" fmla="*/ 3031707 w 4750164"/>
              <a:gd name="connsiteY1" fmla="*/ 164874 h 1548166"/>
              <a:gd name="connsiteX2" fmla="*/ 3771513 w 4750164"/>
              <a:gd name="connsiteY2" fmla="*/ 626558 h 1548166"/>
              <a:gd name="connsiteX3" fmla="*/ 4750164 w 4750164"/>
              <a:gd name="connsiteY3" fmla="*/ 1548166 h 1548166"/>
              <a:gd name="connsiteX4" fmla="*/ 3567862 w 4750164"/>
              <a:gd name="connsiteY4" fmla="*/ 1540112 h 1548166"/>
              <a:gd name="connsiteX5" fmla="*/ 2858271 w 4750164"/>
              <a:gd name="connsiteY5" fmla="*/ 997166 h 1548166"/>
              <a:gd name="connsiteX6" fmla="*/ 1835808 w 4750164"/>
              <a:gd name="connsiteY6" fmla="*/ 1094588 h 1548166"/>
              <a:gd name="connsiteX7" fmla="*/ 1496117 w 4750164"/>
              <a:gd name="connsiteY7" fmla="*/ 966002 h 1548166"/>
              <a:gd name="connsiteX8" fmla="*/ 184776 w 4750164"/>
              <a:gd name="connsiteY8" fmla="*/ 718719 h 1548166"/>
              <a:gd name="connsiteX9" fmla="*/ 269799 w 4750164"/>
              <a:gd name="connsiteY9" fmla="*/ 533629 h 1548166"/>
              <a:gd name="connsiteX10" fmla="*/ 1651 w 4750164"/>
              <a:gd name="connsiteY10" fmla="*/ 478414 h 1548166"/>
              <a:gd name="connsiteX11" fmla="*/ 487951 w 4750164"/>
              <a:gd name="connsiteY11" fmla="*/ 315479 h 1548166"/>
              <a:gd name="connsiteX12" fmla="*/ 1228104 w 4750164"/>
              <a:gd name="connsiteY12" fmla="*/ 510256 h 1548166"/>
              <a:gd name="connsiteX13" fmla="*/ 1809115 w 4750164"/>
              <a:gd name="connsiteY13" fmla="*/ 429094 h 1548166"/>
              <a:gd name="connsiteX14" fmla="*/ 1329591 w 4750164"/>
              <a:gd name="connsiteY14" fmla="*/ 403145 h 1548166"/>
              <a:gd name="connsiteX15" fmla="*/ 1158052 w 4750164"/>
              <a:gd name="connsiteY15" fmla="*/ 134929 h 1548166"/>
              <a:gd name="connsiteX16" fmla="*/ 1923475 w 4750164"/>
              <a:gd name="connsiteY16" fmla="*/ 107084 h 1548166"/>
              <a:gd name="connsiteX17" fmla="*/ 2376375 w 4750164"/>
              <a:gd name="connsiteY17" fmla="*/ 616 h 1548166"/>
              <a:gd name="connsiteX0" fmla="*/ 2376375 w 4750164"/>
              <a:gd name="connsiteY0" fmla="*/ 616 h 1559567"/>
              <a:gd name="connsiteX1" fmla="*/ 3031707 w 4750164"/>
              <a:gd name="connsiteY1" fmla="*/ 164874 h 1559567"/>
              <a:gd name="connsiteX2" fmla="*/ 3771513 w 4750164"/>
              <a:gd name="connsiteY2" fmla="*/ 626558 h 1559567"/>
              <a:gd name="connsiteX3" fmla="*/ 4750164 w 4750164"/>
              <a:gd name="connsiteY3" fmla="*/ 1548166 h 1559567"/>
              <a:gd name="connsiteX4" fmla="*/ 3460858 w 4750164"/>
              <a:gd name="connsiteY4" fmla="*/ 1559567 h 1559567"/>
              <a:gd name="connsiteX5" fmla="*/ 2858271 w 4750164"/>
              <a:gd name="connsiteY5" fmla="*/ 997166 h 1559567"/>
              <a:gd name="connsiteX6" fmla="*/ 1835808 w 4750164"/>
              <a:gd name="connsiteY6" fmla="*/ 1094588 h 1559567"/>
              <a:gd name="connsiteX7" fmla="*/ 1496117 w 4750164"/>
              <a:gd name="connsiteY7" fmla="*/ 966002 h 1559567"/>
              <a:gd name="connsiteX8" fmla="*/ 184776 w 4750164"/>
              <a:gd name="connsiteY8" fmla="*/ 718719 h 1559567"/>
              <a:gd name="connsiteX9" fmla="*/ 269799 w 4750164"/>
              <a:gd name="connsiteY9" fmla="*/ 533629 h 1559567"/>
              <a:gd name="connsiteX10" fmla="*/ 1651 w 4750164"/>
              <a:gd name="connsiteY10" fmla="*/ 478414 h 1559567"/>
              <a:gd name="connsiteX11" fmla="*/ 487951 w 4750164"/>
              <a:gd name="connsiteY11" fmla="*/ 315479 h 1559567"/>
              <a:gd name="connsiteX12" fmla="*/ 1228104 w 4750164"/>
              <a:gd name="connsiteY12" fmla="*/ 510256 h 1559567"/>
              <a:gd name="connsiteX13" fmla="*/ 1809115 w 4750164"/>
              <a:gd name="connsiteY13" fmla="*/ 429094 h 1559567"/>
              <a:gd name="connsiteX14" fmla="*/ 1329591 w 4750164"/>
              <a:gd name="connsiteY14" fmla="*/ 403145 h 1559567"/>
              <a:gd name="connsiteX15" fmla="*/ 1158052 w 4750164"/>
              <a:gd name="connsiteY15" fmla="*/ 134929 h 1559567"/>
              <a:gd name="connsiteX16" fmla="*/ 1923475 w 4750164"/>
              <a:gd name="connsiteY16" fmla="*/ 107084 h 1559567"/>
              <a:gd name="connsiteX17" fmla="*/ 2376375 w 4750164"/>
              <a:gd name="connsiteY17" fmla="*/ 616 h 1559567"/>
              <a:gd name="connsiteX0" fmla="*/ 2376375 w 4750164"/>
              <a:gd name="connsiteY0" fmla="*/ 616 h 1665865"/>
              <a:gd name="connsiteX1" fmla="*/ 3031707 w 4750164"/>
              <a:gd name="connsiteY1" fmla="*/ 164874 h 1665865"/>
              <a:gd name="connsiteX2" fmla="*/ 3771513 w 4750164"/>
              <a:gd name="connsiteY2" fmla="*/ 626558 h 1665865"/>
              <a:gd name="connsiteX3" fmla="*/ 4750164 w 4750164"/>
              <a:gd name="connsiteY3" fmla="*/ 1548166 h 1665865"/>
              <a:gd name="connsiteX4" fmla="*/ 3460858 w 4750164"/>
              <a:gd name="connsiteY4" fmla="*/ 1559567 h 1665865"/>
              <a:gd name="connsiteX5" fmla="*/ 2858271 w 4750164"/>
              <a:gd name="connsiteY5" fmla="*/ 997166 h 1665865"/>
              <a:gd name="connsiteX6" fmla="*/ 1835808 w 4750164"/>
              <a:gd name="connsiteY6" fmla="*/ 1094588 h 1665865"/>
              <a:gd name="connsiteX7" fmla="*/ 1496117 w 4750164"/>
              <a:gd name="connsiteY7" fmla="*/ 966002 h 1665865"/>
              <a:gd name="connsiteX8" fmla="*/ 184776 w 4750164"/>
              <a:gd name="connsiteY8" fmla="*/ 718719 h 1665865"/>
              <a:gd name="connsiteX9" fmla="*/ 269799 w 4750164"/>
              <a:gd name="connsiteY9" fmla="*/ 533629 h 1665865"/>
              <a:gd name="connsiteX10" fmla="*/ 1651 w 4750164"/>
              <a:gd name="connsiteY10" fmla="*/ 478414 h 1665865"/>
              <a:gd name="connsiteX11" fmla="*/ 487951 w 4750164"/>
              <a:gd name="connsiteY11" fmla="*/ 315479 h 1665865"/>
              <a:gd name="connsiteX12" fmla="*/ 1228104 w 4750164"/>
              <a:gd name="connsiteY12" fmla="*/ 510256 h 1665865"/>
              <a:gd name="connsiteX13" fmla="*/ 1809115 w 4750164"/>
              <a:gd name="connsiteY13" fmla="*/ 429094 h 1665865"/>
              <a:gd name="connsiteX14" fmla="*/ 1329591 w 4750164"/>
              <a:gd name="connsiteY14" fmla="*/ 403145 h 1665865"/>
              <a:gd name="connsiteX15" fmla="*/ 1158052 w 4750164"/>
              <a:gd name="connsiteY15" fmla="*/ 134929 h 1665865"/>
              <a:gd name="connsiteX16" fmla="*/ 1923475 w 4750164"/>
              <a:gd name="connsiteY16" fmla="*/ 107084 h 1665865"/>
              <a:gd name="connsiteX17" fmla="*/ 2376375 w 4750164"/>
              <a:gd name="connsiteY17" fmla="*/ 616 h 1665865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571013"/>
              <a:gd name="connsiteX1" fmla="*/ 3031707 w 4750164"/>
              <a:gd name="connsiteY1" fmla="*/ 164874 h 1571013"/>
              <a:gd name="connsiteX2" fmla="*/ 3771513 w 4750164"/>
              <a:gd name="connsiteY2" fmla="*/ 626558 h 1571013"/>
              <a:gd name="connsiteX3" fmla="*/ 4750164 w 4750164"/>
              <a:gd name="connsiteY3" fmla="*/ 1548166 h 1571013"/>
              <a:gd name="connsiteX4" fmla="*/ 3460858 w 4750164"/>
              <a:gd name="connsiteY4" fmla="*/ 1559567 h 1571013"/>
              <a:gd name="connsiteX5" fmla="*/ 2858271 w 4750164"/>
              <a:gd name="connsiteY5" fmla="*/ 997166 h 1571013"/>
              <a:gd name="connsiteX6" fmla="*/ 1835808 w 4750164"/>
              <a:gd name="connsiteY6" fmla="*/ 1094588 h 1571013"/>
              <a:gd name="connsiteX7" fmla="*/ 1496117 w 4750164"/>
              <a:gd name="connsiteY7" fmla="*/ 966002 h 1571013"/>
              <a:gd name="connsiteX8" fmla="*/ 184776 w 4750164"/>
              <a:gd name="connsiteY8" fmla="*/ 718719 h 1571013"/>
              <a:gd name="connsiteX9" fmla="*/ 269799 w 4750164"/>
              <a:gd name="connsiteY9" fmla="*/ 533629 h 1571013"/>
              <a:gd name="connsiteX10" fmla="*/ 1651 w 4750164"/>
              <a:gd name="connsiteY10" fmla="*/ 478414 h 1571013"/>
              <a:gd name="connsiteX11" fmla="*/ 487951 w 4750164"/>
              <a:gd name="connsiteY11" fmla="*/ 315479 h 1571013"/>
              <a:gd name="connsiteX12" fmla="*/ 1228104 w 4750164"/>
              <a:gd name="connsiteY12" fmla="*/ 510256 h 1571013"/>
              <a:gd name="connsiteX13" fmla="*/ 1809115 w 4750164"/>
              <a:gd name="connsiteY13" fmla="*/ 429094 h 1571013"/>
              <a:gd name="connsiteX14" fmla="*/ 1329591 w 4750164"/>
              <a:gd name="connsiteY14" fmla="*/ 403145 h 1571013"/>
              <a:gd name="connsiteX15" fmla="*/ 1158052 w 4750164"/>
              <a:gd name="connsiteY15" fmla="*/ 134929 h 1571013"/>
              <a:gd name="connsiteX16" fmla="*/ 1923475 w 4750164"/>
              <a:gd name="connsiteY16" fmla="*/ 107084 h 1571013"/>
              <a:gd name="connsiteX17" fmla="*/ 2376375 w 4750164"/>
              <a:gd name="connsiteY17" fmla="*/ 616 h 1571013"/>
              <a:gd name="connsiteX0" fmla="*/ 2376375 w 4750164"/>
              <a:gd name="connsiteY0" fmla="*/ 616 h 1661148"/>
              <a:gd name="connsiteX1" fmla="*/ 3031707 w 4750164"/>
              <a:gd name="connsiteY1" fmla="*/ 164874 h 1661148"/>
              <a:gd name="connsiteX2" fmla="*/ 3771513 w 4750164"/>
              <a:gd name="connsiteY2" fmla="*/ 626558 h 1661148"/>
              <a:gd name="connsiteX3" fmla="*/ 4750164 w 4750164"/>
              <a:gd name="connsiteY3" fmla="*/ 1548166 h 1661148"/>
              <a:gd name="connsiteX4" fmla="*/ 3480313 w 4750164"/>
              <a:gd name="connsiteY4" fmla="*/ 1656843 h 1661148"/>
              <a:gd name="connsiteX5" fmla="*/ 2858271 w 4750164"/>
              <a:gd name="connsiteY5" fmla="*/ 997166 h 1661148"/>
              <a:gd name="connsiteX6" fmla="*/ 1835808 w 4750164"/>
              <a:gd name="connsiteY6" fmla="*/ 1094588 h 1661148"/>
              <a:gd name="connsiteX7" fmla="*/ 1496117 w 4750164"/>
              <a:gd name="connsiteY7" fmla="*/ 966002 h 1661148"/>
              <a:gd name="connsiteX8" fmla="*/ 184776 w 4750164"/>
              <a:gd name="connsiteY8" fmla="*/ 718719 h 1661148"/>
              <a:gd name="connsiteX9" fmla="*/ 269799 w 4750164"/>
              <a:gd name="connsiteY9" fmla="*/ 533629 h 1661148"/>
              <a:gd name="connsiteX10" fmla="*/ 1651 w 4750164"/>
              <a:gd name="connsiteY10" fmla="*/ 478414 h 1661148"/>
              <a:gd name="connsiteX11" fmla="*/ 487951 w 4750164"/>
              <a:gd name="connsiteY11" fmla="*/ 315479 h 1661148"/>
              <a:gd name="connsiteX12" fmla="*/ 1228104 w 4750164"/>
              <a:gd name="connsiteY12" fmla="*/ 510256 h 1661148"/>
              <a:gd name="connsiteX13" fmla="*/ 1809115 w 4750164"/>
              <a:gd name="connsiteY13" fmla="*/ 429094 h 1661148"/>
              <a:gd name="connsiteX14" fmla="*/ 1329591 w 4750164"/>
              <a:gd name="connsiteY14" fmla="*/ 403145 h 1661148"/>
              <a:gd name="connsiteX15" fmla="*/ 1158052 w 4750164"/>
              <a:gd name="connsiteY15" fmla="*/ 134929 h 1661148"/>
              <a:gd name="connsiteX16" fmla="*/ 1923475 w 4750164"/>
              <a:gd name="connsiteY16" fmla="*/ 107084 h 1661148"/>
              <a:gd name="connsiteX17" fmla="*/ 2376375 w 4750164"/>
              <a:gd name="connsiteY17" fmla="*/ 616 h 1661148"/>
              <a:gd name="connsiteX0" fmla="*/ 2376375 w 4857169"/>
              <a:gd name="connsiteY0" fmla="*/ 616 h 1670512"/>
              <a:gd name="connsiteX1" fmla="*/ 3031707 w 4857169"/>
              <a:gd name="connsiteY1" fmla="*/ 164874 h 1670512"/>
              <a:gd name="connsiteX2" fmla="*/ 3771513 w 4857169"/>
              <a:gd name="connsiteY2" fmla="*/ 626558 h 1670512"/>
              <a:gd name="connsiteX3" fmla="*/ 4857169 w 4857169"/>
              <a:gd name="connsiteY3" fmla="*/ 1655171 h 1670512"/>
              <a:gd name="connsiteX4" fmla="*/ 3480313 w 4857169"/>
              <a:gd name="connsiteY4" fmla="*/ 1656843 h 1670512"/>
              <a:gd name="connsiteX5" fmla="*/ 2858271 w 4857169"/>
              <a:gd name="connsiteY5" fmla="*/ 997166 h 1670512"/>
              <a:gd name="connsiteX6" fmla="*/ 1835808 w 4857169"/>
              <a:gd name="connsiteY6" fmla="*/ 1094588 h 1670512"/>
              <a:gd name="connsiteX7" fmla="*/ 1496117 w 4857169"/>
              <a:gd name="connsiteY7" fmla="*/ 966002 h 1670512"/>
              <a:gd name="connsiteX8" fmla="*/ 184776 w 4857169"/>
              <a:gd name="connsiteY8" fmla="*/ 718719 h 1670512"/>
              <a:gd name="connsiteX9" fmla="*/ 269799 w 4857169"/>
              <a:gd name="connsiteY9" fmla="*/ 533629 h 1670512"/>
              <a:gd name="connsiteX10" fmla="*/ 1651 w 4857169"/>
              <a:gd name="connsiteY10" fmla="*/ 478414 h 1670512"/>
              <a:gd name="connsiteX11" fmla="*/ 487951 w 4857169"/>
              <a:gd name="connsiteY11" fmla="*/ 315479 h 1670512"/>
              <a:gd name="connsiteX12" fmla="*/ 1228104 w 4857169"/>
              <a:gd name="connsiteY12" fmla="*/ 510256 h 1670512"/>
              <a:gd name="connsiteX13" fmla="*/ 1809115 w 4857169"/>
              <a:gd name="connsiteY13" fmla="*/ 429094 h 1670512"/>
              <a:gd name="connsiteX14" fmla="*/ 1329591 w 4857169"/>
              <a:gd name="connsiteY14" fmla="*/ 403145 h 1670512"/>
              <a:gd name="connsiteX15" fmla="*/ 1158052 w 4857169"/>
              <a:gd name="connsiteY15" fmla="*/ 134929 h 1670512"/>
              <a:gd name="connsiteX16" fmla="*/ 1923475 w 4857169"/>
              <a:gd name="connsiteY16" fmla="*/ 107084 h 1670512"/>
              <a:gd name="connsiteX17" fmla="*/ 2376375 w 4857169"/>
              <a:gd name="connsiteY17" fmla="*/ 616 h 1670512"/>
              <a:gd name="connsiteX0" fmla="*/ 2376375 w 6261825"/>
              <a:gd name="connsiteY0" fmla="*/ 616 h 1657933"/>
              <a:gd name="connsiteX1" fmla="*/ 3031707 w 6261825"/>
              <a:gd name="connsiteY1" fmla="*/ 164874 h 1657933"/>
              <a:gd name="connsiteX2" fmla="*/ 3771513 w 6261825"/>
              <a:gd name="connsiteY2" fmla="*/ 626558 h 1657933"/>
              <a:gd name="connsiteX3" fmla="*/ 6261825 w 6261825"/>
              <a:gd name="connsiteY3" fmla="*/ 1091575 h 1657933"/>
              <a:gd name="connsiteX4" fmla="*/ 3480313 w 6261825"/>
              <a:gd name="connsiteY4" fmla="*/ 1656843 h 1657933"/>
              <a:gd name="connsiteX5" fmla="*/ 2858271 w 6261825"/>
              <a:gd name="connsiteY5" fmla="*/ 997166 h 1657933"/>
              <a:gd name="connsiteX6" fmla="*/ 1835808 w 6261825"/>
              <a:gd name="connsiteY6" fmla="*/ 1094588 h 1657933"/>
              <a:gd name="connsiteX7" fmla="*/ 1496117 w 6261825"/>
              <a:gd name="connsiteY7" fmla="*/ 966002 h 1657933"/>
              <a:gd name="connsiteX8" fmla="*/ 184776 w 6261825"/>
              <a:gd name="connsiteY8" fmla="*/ 718719 h 1657933"/>
              <a:gd name="connsiteX9" fmla="*/ 269799 w 6261825"/>
              <a:gd name="connsiteY9" fmla="*/ 533629 h 1657933"/>
              <a:gd name="connsiteX10" fmla="*/ 1651 w 6261825"/>
              <a:gd name="connsiteY10" fmla="*/ 478414 h 1657933"/>
              <a:gd name="connsiteX11" fmla="*/ 487951 w 6261825"/>
              <a:gd name="connsiteY11" fmla="*/ 315479 h 1657933"/>
              <a:gd name="connsiteX12" fmla="*/ 1228104 w 6261825"/>
              <a:gd name="connsiteY12" fmla="*/ 510256 h 1657933"/>
              <a:gd name="connsiteX13" fmla="*/ 1809115 w 6261825"/>
              <a:gd name="connsiteY13" fmla="*/ 429094 h 1657933"/>
              <a:gd name="connsiteX14" fmla="*/ 1329591 w 6261825"/>
              <a:gd name="connsiteY14" fmla="*/ 403145 h 1657933"/>
              <a:gd name="connsiteX15" fmla="*/ 1158052 w 6261825"/>
              <a:gd name="connsiteY15" fmla="*/ 134929 h 1657933"/>
              <a:gd name="connsiteX16" fmla="*/ 1923475 w 6261825"/>
              <a:gd name="connsiteY16" fmla="*/ 107084 h 1657933"/>
              <a:gd name="connsiteX17" fmla="*/ 2376375 w 6261825"/>
              <a:gd name="connsiteY17" fmla="*/ 616 h 1657933"/>
              <a:gd name="connsiteX0" fmla="*/ 2376375 w 6261825"/>
              <a:gd name="connsiteY0" fmla="*/ 616 h 1831107"/>
              <a:gd name="connsiteX1" fmla="*/ 3031707 w 6261825"/>
              <a:gd name="connsiteY1" fmla="*/ 164874 h 1831107"/>
              <a:gd name="connsiteX2" fmla="*/ 3771513 w 6261825"/>
              <a:gd name="connsiteY2" fmla="*/ 626558 h 1831107"/>
              <a:gd name="connsiteX3" fmla="*/ 6261825 w 6261825"/>
              <a:gd name="connsiteY3" fmla="*/ 1091575 h 1831107"/>
              <a:gd name="connsiteX4" fmla="*/ 5526603 w 6261825"/>
              <a:gd name="connsiteY4" fmla="*/ 1830258 h 1831107"/>
              <a:gd name="connsiteX5" fmla="*/ 2858271 w 6261825"/>
              <a:gd name="connsiteY5" fmla="*/ 997166 h 1831107"/>
              <a:gd name="connsiteX6" fmla="*/ 1835808 w 6261825"/>
              <a:gd name="connsiteY6" fmla="*/ 1094588 h 1831107"/>
              <a:gd name="connsiteX7" fmla="*/ 1496117 w 6261825"/>
              <a:gd name="connsiteY7" fmla="*/ 966002 h 1831107"/>
              <a:gd name="connsiteX8" fmla="*/ 184776 w 6261825"/>
              <a:gd name="connsiteY8" fmla="*/ 718719 h 1831107"/>
              <a:gd name="connsiteX9" fmla="*/ 269799 w 6261825"/>
              <a:gd name="connsiteY9" fmla="*/ 533629 h 1831107"/>
              <a:gd name="connsiteX10" fmla="*/ 1651 w 6261825"/>
              <a:gd name="connsiteY10" fmla="*/ 478414 h 1831107"/>
              <a:gd name="connsiteX11" fmla="*/ 487951 w 6261825"/>
              <a:gd name="connsiteY11" fmla="*/ 315479 h 1831107"/>
              <a:gd name="connsiteX12" fmla="*/ 1228104 w 6261825"/>
              <a:gd name="connsiteY12" fmla="*/ 510256 h 1831107"/>
              <a:gd name="connsiteX13" fmla="*/ 1809115 w 6261825"/>
              <a:gd name="connsiteY13" fmla="*/ 429094 h 1831107"/>
              <a:gd name="connsiteX14" fmla="*/ 1329591 w 6261825"/>
              <a:gd name="connsiteY14" fmla="*/ 403145 h 1831107"/>
              <a:gd name="connsiteX15" fmla="*/ 1158052 w 6261825"/>
              <a:gd name="connsiteY15" fmla="*/ 134929 h 1831107"/>
              <a:gd name="connsiteX16" fmla="*/ 1923475 w 6261825"/>
              <a:gd name="connsiteY16" fmla="*/ 107084 h 1831107"/>
              <a:gd name="connsiteX17" fmla="*/ 2376375 w 6261825"/>
              <a:gd name="connsiteY17" fmla="*/ 616 h 1831107"/>
              <a:gd name="connsiteX0" fmla="*/ 2376375 w 6261825"/>
              <a:gd name="connsiteY0" fmla="*/ 555 h 1831046"/>
              <a:gd name="connsiteX1" fmla="*/ 3031707 w 6261825"/>
              <a:gd name="connsiteY1" fmla="*/ 164813 h 1831046"/>
              <a:gd name="connsiteX2" fmla="*/ 3702147 w 6261825"/>
              <a:gd name="connsiteY2" fmla="*/ 574473 h 1831046"/>
              <a:gd name="connsiteX3" fmla="*/ 6261825 w 6261825"/>
              <a:gd name="connsiteY3" fmla="*/ 1091514 h 1831046"/>
              <a:gd name="connsiteX4" fmla="*/ 5526603 w 6261825"/>
              <a:gd name="connsiteY4" fmla="*/ 1830197 h 1831046"/>
              <a:gd name="connsiteX5" fmla="*/ 2858271 w 6261825"/>
              <a:gd name="connsiteY5" fmla="*/ 997105 h 1831046"/>
              <a:gd name="connsiteX6" fmla="*/ 1835808 w 6261825"/>
              <a:gd name="connsiteY6" fmla="*/ 1094527 h 1831046"/>
              <a:gd name="connsiteX7" fmla="*/ 1496117 w 6261825"/>
              <a:gd name="connsiteY7" fmla="*/ 965941 h 1831046"/>
              <a:gd name="connsiteX8" fmla="*/ 184776 w 6261825"/>
              <a:gd name="connsiteY8" fmla="*/ 718658 h 1831046"/>
              <a:gd name="connsiteX9" fmla="*/ 269799 w 6261825"/>
              <a:gd name="connsiteY9" fmla="*/ 533568 h 1831046"/>
              <a:gd name="connsiteX10" fmla="*/ 1651 w 6261825"/>
              <a:gd name="connsiteY10" fmla="*/ 478353 h 1831046"/>
              <a:gd name="connsiteX11" fmla="*/ 487951 w 6261825"/>
              <a:gd name="connsiteY11" fmla="*/ 315418 h 1831046"/>
              <a:gd name="connsiteX12" fmla="*/ 1228104 w 6261825"/>
              <a:gd name="connsiteY12" fmla="*/ 510195 h 1831046"/>
              <a:gd name="connsiteX13" fmla="*/ 1809115 w 6261825"/>
              <a:gd name="connsiteY13" fmla="*/ 429033 h 1831046"/>
              <a:gd name="connsiteX14" fmla="*/ 1329591 w 6261825"/>
              <a:gd name="connsiteY14" fmla="*/ 403084 h 1831046"/>
              <a:gd name="connsiteX15" fmla="*/ 1158052 w 6261825"/>
              <a:gd name="connsiteY15" fmla="*/ 134868 h 1831046"/>
              <a:gd name="connsiteX16" fmla="*/ 1923475 w 6261825"/>
              <a:gd name="connsiteY16" fmla="*/ 107023 h 1831046"/>
              <a:gd name="connsiteX17" fmla="*/ 2376375 w 6261825"/>
              <a:gd name="connsiteY17" fmla="*/ 555 h 1831046"/>
              <a:gd name="connsiteX0" fmla="*/ 2376375 w 6261825"/>
              <a:gd name="connsiteY0" fmla="*/ 555 h 1831046"/>
              <a:gd name="connsiteX1" fmla="*/ 3031707 w 6261825"/>
              <a:gd name="connsiteY1" fmla="*/ 164813 h 1831046"/>
              <a:gd name="connsiteX2" fmla="*/ 3702147 w 6261825"/>
              <a:gd name="connsiteY2" fmla="*/ 574473 h 1831046"/>
              <a:gd name="connsiteX3" fmla="*/ 6261825 w 6261825"/>
              <a:gd name="connsiteY3" fmla="*/ 1091514 h 1831046"/>
              <a:gd name="connsiteX4" fmla="*/ 5526603 w 6261825"/>
              <a:gd name="connsiteY4" fmla="*/ 1830197 h 1831046"/>
              <a:gd name="connsiteX5" fmla="*/ 2858271 w 6261825"/>
              <a:gd name="connsiteY5" fmla="*/ 997105 h 1831046"/>
              <a:gd name="connsiteX6" fmla="*/ 1835808 w 6261825"/>
              <a:gd name="connsiteY6" fmla="*/ 1094527 h 1831046"/>
              <a:gd name="connsiteX7" fmla="*/ 1496117 w 6261825"/>
              <a:gd name="connsiteY7" fmla="*/ 965941 h 1831046"/>
              <a:gd name="connsiteX8" fmla="*/ 184776 w 6261825"/>
              <a:gd name="connsiteY8" fmla="*/ 718658 h 1831046"/>
              <a:gd name="connsiteX9" fmla="*/ 269799 w 6261825"/>
              <a:gd name="connsiteY9" fmla="*/ 533568 h 1831046"/>
              <a:gd name="connsiteX10" fmla="*/ 1651 w 6261825"/>
              <a:gd name="connsiteY10" fmla="*/ 478353 h 1831046"/>
              <a:gd name="connsiteX11" fmla="*/ 487951 w 6261825"/>
              <a:gd name="connsiteY11" fmla="*/ 315418 h 1831046"/>
              <a:gd name="connsiteX12" fmla="*/ 1228104 w 6261825"/>
              <a:gd name="connsiteY12" fmla="*/ 510195 h 1831046"/>
              <a:gd name="connsiteX13" fmla="*/ 1809115 w 6261825"/>
              <a:gd name="connsiteY13" fmla="*/ 429033 h 1831046"/>
              <a:gd name="connsiteX14" fmla="*/ 1329591 w 6261825"/>
              <a:gd name="connsiteY14" fmla="*/ 403084 h 1831046"/>
              <a:gd name="connsiteX15" fmla="*/ 1158052 w 6261825"/>
              <a:gd name="connsiteY15" fmla="*/ 134868 h 1831046"/>
              <a:gd name="connsiteX16" fmla="*/ 1923475 w 6261825"/>
              <a:gd name="connsiteY16" fmla="*/ 107023 h 1831046"/>
              <a:gd name="connsiteX17" fmla="*/ 2376375 w 6261825"/>
              <a:gd name="connsiteY17" fmla="*/ 555 h 1831046"/>
              <a:gd name="connsiteX0" fmla="*/ 2376375 w 6131764"/>
              <a:gd name="connsiteY0" fmla="*/ 555 h 1830874"/>
              <a:gd name="connsiteX1" fmla="*/ 3031707 w 6131764"/>
              <a:gd name="connsiteY1" fmla="*/ 164813 h 1830874"/>
              <a:gd name="connsiteX2" fmla="*/ 3702147 w 6131764"/>
              <a:gd name="connsiteY2" fmla="*/ 574473 h 1830874"/>
              <a:gd name="connsiteX3" fmla="*/ 6131764 w 6131764"/>
              <a:gd name="connsiteY3" fmla="*/ 892088 h 1830874"/>
              <a:gd name="connsiteX4" fmla="*/ 5526603 w 6131764"/>
              <a:gd name="connsiteY4" fmla="*/ 1830197 h 1830874"/>
              <a:gd name="connsiteX5" fmla="*/ 2858271 w 6131764"/>
              <a:gd name="connsiteY5" fmla="*/ 997105 h 1830874"/>
              <a:gd name="connsiteX6" fmla="*/ 1835808 w 6131764"/>
              <a:gd name="connsiteY6" fmla="*/ 1094527 h 1830874"/>
              <a:gd name="connsiteX7" fmla="*/ 1496117 w 6131764"/>
              <a:gd name="connsiteY7" fmla="*/ 965941 h 1830874"/>
              <a:gd name="connsiteX8" fmla="*/ 184776 w 6131764"/>
              <a:gd name="connsiteY8" fmla="*/ 718658 h 1830874"/>
              <a:gd name="connsiteX9" fmla="*/ 269799 w 6131764"/>
              <a:gd name="connsiteY9" fmla="*/ 533568 h 1830874"/>
              <a:gd name="connsiteX10" fmla="*/ 1651 w 6131764"/>
              <a:gd name="connsiteY10" fmla="*/ 478353 h 1830874"/>
              <a:gd name="connsiteX11" fmla="*/ 487951 w 6131764"/>
              <a:gd name="connsiteY11" fmla="*/ 315418 h 1830874"/>
              <a:gd name="connsiteX12" fmla="*/ 1228104 w 6131764"/>
              <a:gd name="connsiteY12" fmla="*/ 510195 h 1830874"/>
              <a:gd name="connsiteX13" fmla="*/ 1809115 w 6131764"/>
              <a:gd name="connsiteY13" fmla="*/ 429033 h 1830874"/>
              <a:gd name="connsiteX14" fmla="*/ 1329591 w 6131764"/>
              <a:gd name="connsiteY14" fmla="*/ 403084 h 1830874"/>
              <a:gd name="connsiteX15" fmla="*/ 1158052 w 6131764"/>
              <a:gd name="connsiteY15" fmla="*/ 134868 h 1830874"/>
              <a:gd name="connsiteX16" fmla="*/ 1923475 w 6131764"/>
              <a:gd name="connsiteY16" fmla="*/ 107023 h 1830874"/>
              <a:gd name="connsiteX17" fmla="*/ 2376375 w 6131764"/>
              <a:gd name="connsiteY17" fmla="*/ 555 h 1830874"/>
              <a:gd name="connsiteX0" fmla="*/ 2376375 w 6131764"/>
              <a:gd name="connsiteY0" fmla="*/ 555 h 1830874"/>
              <a:gd name="connsiteX1" fmla="*/ 3031707 w 6131764"/>
              <a:gd name="connsiteY1" fmla="*/ 164813 h 1830874"/>
              <a:gd name="connsiteX2" fmla="*/ 3702147 w 6131764"/>
              <a:gd name="connsiteY2" fmla="*/ 574473 h 1830874"/>
              <a:gd name="connsiteX3" fmla="*/ 6131764 w 6131764"/>
              <a:gd name="connsiteY3" fmla="*/ 892088 h 1830874"/>
              <a:gd name="connsiteX4" fmla="*/ 5700018 w 6131764"/>
              <a:gd name="connsiteY4" fmla="*/ 1830197 h 1830874"/>
              <a:gd name="connsiteX5" fmla="*/ 2858271 w 6131764"/>
              <a:gd name="connsiteY5" fmla="*/ 997105 h 1830874"/>
              <a:gd name="connsiteX6" fmla="*/ 1835808 w 6131764"/>
              <a:gd name="connsiteY6" fmla="*/ 1094527 h 1830874"/>
              <a:gd name="connsiteX7" fmla="*/ 1496117 w 6131764"/>
              <a:gd name="connsiteY7" fmla="*/ 965941 h 1830874"/>
              <a:gd name="connsiteX8" fmla="*/ 184776 w 6131764"/>
              <a:gd name="connsiteY8" fmla="*/ 718658 h 1830874"/>
              <a:gd name="connsiteX9" fmla="*/ 269799 w 6131764"/>
              <a:gd name="connsiteY9" fmla="*/ 533568 h 1830874"/>
              <a:gd name="connsiteX10" fmla="*/ 1651 w 6131764"/>
              <a:gd name="connsiteY10" fmla="*/ 478353 h 1830874"/>
              <a:gd name="connsiteX11" fmla="*/ 487951 w 6131764"/>
              <a:gd name="connsiteY11" fmla="*/ 315418 h 1830874"/>
              <a:gd name="connsiteX12" fmla="*/ 1228104 w 6131764"/>
              <a:gd name="connsiteY12" fmla="*/ 510195 h 1830874"/>
              <a:gd name="connsiteX13" fmla="*/ 1809115 w 6131764"/>
              <a:gd name="connsiteY13" fmla="*/ 429033 h 1830874"/>
              <a:gd name="connsiteX14" fmla="*/ 1329591 w 6131764"/>
              <a:gd name="connsiteY14" fmla="*/ 403084 h 1830874"/>
              <a:gd name="connsiteX15" fmla="*/ 1158052 w 6131764"/>
              <a:gd name="connsiteY15" fmla="*/ 134868 h 1830874"/>
              <a:gd name="connsiteX16" fmla="*/ 1923475 w 6131764"/>
              <a:gd name="connsiteY16" fmla="*/ 107023 h 1830874"/>
              <a:gd name="connsiteX17" fmla="*/ 2376375 w 6131764"/>
              <a:gd name="connsiteY17" fmla="*/ 555 h 1830874"/>
              <a:gd name="connsiteX0" fmla="*/ 2376375 w 6131764"/>
              <a:gd name="connsiteY0" fmla="*/ 555 h 1830786"/>
              <a:gd name="connsiteX1" fmla="*/ 3031707 w 6131764"/>
              <a:gd name="connsiteY1" fmla="*/ 164813 h 1830786"/>
              <a:gd name="connsiteX2" fmla="*/ 3702147 w 6131764"/>
              <a:gd name="connsiteY2" fmla="*/ 574473 h 1830786"/>
              <a:gd name="connsiteX3" fmla="*/ 6131764 w 6131764"/>
              <a:gd name="connsiteY3" fmla="*/ 744686 h 1830786"/>
              <a:gd name="connsiteX4" fmla="*/ 5700018 w 6131764"/>
              <a:gd name="connsiteY4" fmla="*/ 1830197 h 1830786"/>
              <a:gd name="connsiteX5" fmla="*/ 2858271 w 6131764"/>
              <a:gd name="connsiteY5" fmla="*/ 997105 h 1830786"/>
              <a:gd name="connsiteX6" fmla="*/ 1835808 w 6131764"/>
              <a:gd name="connsiteY6" fmla="*/ 1094527 h 1830786"/>
              <a:gd name="connsiteX7" fmla="*/ 1496117 w 6131764"/>
              <a:gd name="connsiteY7" fmla="*/ 965941 h 1830786"/>
              <a:gd name="connsiteX8" fmla="*/ 184776 w 6131764"/>
              <a:gd name="connsiteY8" fmla="*/ 718658 h 1830786"/>
              <a:gd name="connsiteX9" fmla="*/ 269799 w 6131764"/>
              <a:gd name="connsiteY9" fmla="*/ 533568 h 1830786"/>
              <a:gd name="connsiteX10" fmla="*/ 1651 w 6131764"/>
              <a:gd name="connsiteY10" fmla="*/ 478353 h 1830786"/>
              <a:gd name="connsiteX11" fmla="*/ 487951 w 6131764"/>
              <a:gd name="connsiteY11" fmla="*/ 315418 h 1830786"/>
              <a:gd name="connsiteX12" fmla="*/ 1228104 w 6131764"/>
              <a:gd name="connsiteY12" fmla="*/ 510195 h 1830786"/>
              <a:gd name="connsiteX13" fmla="*/ 1809115 w 6131764"/>
              <a:gd name="connsiteY13" fmla="*/ 429033 h 1830786"/>
              <a:gd name="connsiteX14" fmla="*/ 1329591 w 6131764"/>
              <a:gd name="connsiteY14" fmla="*/ 403084 h 1830786"/>
              <a:gd name="connsiteX15" fmla="*/ 1158052 w 6131764"/>
              <a:gd name="connsiteY15" fmla="*/ 134868 h 1830786"/>
              <a:gd name="connsiteX16" fmla="*/ 1923475 w 6131764"/>
              <a:gd name="connsiteY16" fmla="*/ 107023 h 1830786"/>
              <a:gd name="connsiteX17" fmla="*/ 2376375 w 6131764"/>
              <a:gd name="connsiteY17" fmla="*/ 555 h 1830786"/>
              <a:gd name="connsiteX0" fmla="*/ 2376375 w 6131764"/>
              <a:gd name="connsiteY0" fmla="*/ 555 h 1830786"/>
              <a:gd name="connsiteX1" fmla="*/ 3031707 w 6131764"/>
              <a:gd name="connsiteY1" fmla="*/ 164813 h 1830786"/>
              <a:gd name="connsiteX2" fmla="*/ 3702147 w 6131764"/>
              <a:gd name="connsiteY2" fmla="*/ 574473 h 1830786"/>
              <a:gd name="connsiteX3" fmla="*/ 6131764 w 6131764"/>
              <a:gd name="connsiteY3" fmla="*/ 744686 h 1830786"/>
              <a:gd name="connsiteX4" fmla="*/ 5700018 w 6131764"/>
              <a:gd name="connsiteY4" fmla="*/ 1830197 h 1830786"/>
              <a:gd name="connsiteX5" fmla="*/ 2858271 w 6131764"/>
              <a:gd name="connsiteY5" fmla="*/ 997105 h 1830786"/>
              <a:gd name="connsiteX6" fmla="*/ 1835808 w 6131764"/>
              <a:gd name="connsiteY6" fmla="*/ 1094527 h 1830786"/>
              <a:gd name="connsiteX7" fmla="*/ 1496117 w 6131764"/>
              <a:gd name="connsiteY7" fmla="*/ 965941 h 1830786"/>
              <a:gd name="connsiteX8" fmla="*/ 184776 w 6131764"/>
              <a:gd name="connsiteY8" fmla="*/ 718658 h 1830786"/>
              <a:gd name="connsiteX9" fmla="*/ 269799 w 6131764"/>
              <a:gd name="connsiteY9" fmla="*/ 533568 h 1830786"/>
              <a:gd name="connsiteX10" fmla="*/ 1651 w 6131764"/>
              <a:gd name="connsiteY10" fmla="*/ 478353 h 1830786"/>
              <a:gd name="connsiteX11" fmla="*/ 487951 w 6131764"/>
              <a:gd name="connsiteY11" fmla="*/ 315418 h 1830786"/>
              <a:gd name="connsiteX12" fmla="*/ 1228104 w 6131764"/>
              <a:gd name="connsiteY12" fmla="*/ 510195 h 1830786"/>
              <a:gd name="connsiteX13" fmla="*/ 1809115 w 6131764"/>
              <a:gd name="connsiteY13" fmla="*/ 429033 h 1830786"/>
              <a:gd name="connsiteX14" fmla="*/ 1329591 w 6131764"/>
              <a:gd name="connsiteY14" fmla="*/ 403084 h 1830786"/>
              <a:gd name="connsiteX15" fmla="*/ 1158052 w 6131764"/>
              <a:gd name="connsiteY15" fmla="*/ 134868 h 1830786"/>
              <a:gd name="connsiteX16" fmla="*/ 1923475 w 6131764"/>
              <a:gd name="connsiteY16" fmla="*/ 107023 h 1830786"/>
              <a:gd name="connsiteX17" fmla="*/ 2376375 w 6131764"/>
              <a:gd name="connsiteY17" fmla="*/ 555 h 1830786"/>
              <a:gd name="connsiteX0" fmla="*/ 2376375 w 6131764"/>
              <a:gd name="connsiteY0" fmla="*/ 555 h 1831035"/>
              <a:gd name="connsiteX1" fmla="*/ 3031707 w 6131764"/>
              <a:gd name="connsiteY1" fmla="*/ 164813 h 1831035"/>
              <a:gd name="connsiteX2" fmla="*/ 3702147 w 6131764"/>
              <a:gd name="connsiteY2" fmla="*/ 574473 h 1831035"/>
              <a:gd name="connsiteX3" fmla="*/ 6131764 w 6131764"/>
              <a:gd name="connsiteY3" fmla="*/ 744686 h 1831035"/>
              <a:gd name="connsiteX4" fmla="*/ 5700018 w 6131764"/>
              <a:gd name="connsiteY4" fmla="*/ 1830197 h 1831035"/>
              <a:gd name="connsiteX5" fmla="*/ 2858271 w 6131764"/>
              <a:gd name="connsiteY5" fmla="*/ 997105 h 1831035"/>
              <a:gd name="connsiteX6" fmla="*/ 1835808 w 6131764"/>
              <a:gd name="connsiteY6" fmla="*/ 1094527 h 1831035"/>
              <a:gd name="connsiteX7" fmla="*/ 1496117 w 6131764"/>
              <a:gd name="connsiteY7" fmla="*/ 965941 h 1831035"/>
              <a:gd name="connsiteX8" fmla="*/ 184776 w 6131764"/>
              <a:gd name="connsiteY8" fmla="*/ 718658 h 1831035"/>
              <a:gd name="connsiteX9" fmla="*/ 269799 w 6131764"/>
              <a:gd name="connsiteY9" fmla="*/ 533568 h 1831035"/>
              <a:gd name="connsiteX10" fmla="*/ 1651 w 6131764"/>
              <a:gd name="connsiteY10" fmla="*/ 478353 h 1831035"/>
              <a:gd name="connsiteX11" fmla="*/ 487951 w 6131764"/>
              <a:gd name="connsiteY11" fmla="*/ 315418 h 1831035"/>
              <a:gd name="connsiteX12" fmla="*/ 1228104 w 6131764"/>
              <a:gd name="connsiteY12" fmla="*/ 510195 h 1831035"/>
              <a:gd name="connsiteX13" fmla="*/ 1809115 w 6131764"/>
              <a:gd name="connsiteY13" fmla="*/ 429033 h 1831035"/>
              <a:gd name="connsiteX14" fmla="*/ 1329591 w 6131764"/>
              <a:gd name="connsiteY14" fmla="*/ 403084 h 1831035"/>
              <a:gd name="connsiteX15" fmla="*/ 1158052 w 6131764"/>
              <a:gd name="connsiteY15" fmla="*/ 134868 h 1831035"/>
              <a:gd name="connsiteX16" fmla="*/ 1923475 w 6131764"/>
              <a:gd name="connsiteY16" fmla="*/ 107023 h 1831035"/>
              <a:gd name="connsiteX17" fmla="*/ 2376375 w 6131764"/>
              <a:gd name="connsiteY17" fmla="*/ 555 h 1831035"/>
              <a:gd name="connsiteX0" fmla="*/ 2376375 w 6175102"/>
              <a:gd name="connsiteY0" fmla="*/ 555 h 1822373"/>
              <a:gd name="connsiteX1" fmla="*/ 3031707 w 6175102"/>
              <a:gd name="connsiteY1" fmla="*/ 164813 h 1822373"/>
              <a:gd name="connsiteX2" fmla="*/ 3702147 w 6175102"/>
              <a:gd name="connsiteY2" fmla="*/ 574473 h 1822373"/>
              <a:gd name="connsiteX3" fmla="*/ 6131764 w 6175102"/>
              <a:gd name="connsiteY3" fmla="*/ 744686 h 1822373"/>
              <a:gd name="connsiteX4" fmla="*/ 5942798 w 6175102"/>
              <a:gd name="connsiteY4" fmla="*/ 1821526 h 1822373"/>
              <a:gd name="connsiteX5" fmla="*/ 2858271 w 6175102"/>
              <a:gd name="connsiteY5" fmla="*/ 997105 h 1822373"/>
              <a:gd name="connsiteX6" fmla="*/ 1835808 w 6175102"/>
              <a:gd name="connsiteY6" fmla="*/ 1094527 h 1822373"/>
              <a:gd name="connsiteX7" fmla="*/ 1496117 w 6175102"/>
              <a:gd name="connsiteY7" fmla="*/ 965941 h 1822373"/>
              <a:gd name="connsiteX8" fmla="*/ 184776 w 6175102"/>
              <a:gd name="connsiteY8" fmla="*/ 718658 h 1822373"/>
              <a:gd name="connsiteX9" fmla="*/ 269799 w 6175102"/>
              <a:gd name="connsiteY9" fmla="*/ 533568 h 1822373"/>
              <a:gd name="connsiteX10" fmla="*/ 1651 w 6175102"/>
              <a:gd name="connsiteY10" fmla="*/ 478353 h 1822373"/>
              <a:gd name="connsiteX11" fmla="*/ 487951 w 6175102"/>
              <a:gd name="connsiteY11" fmla="*/ 315418 h 1822373"/>
              <a:gd name="connsiteX12" fmla="*/ 1228104 w 6175102"/>
              <a:gd name="connsiteY12" fmla="*/ 510195 h 1822373"/>
              <a:gd name="connsiteX13" fmla="*/ 1809115 w 6175102"/>
              <a:gd name="connsiteY13" fmla="*/ 429033 h 1822373"/>
              <a:gd name="connsiteX14" fmla="*/ 1329591 w 6175102"/>
              <a:gd name="connsiteY14" fmla="*/ 403084 h 1822373"/>
              <a:gd name="connsiteX15" fmla="*/ 1158052 w 6175102"/>
              <a:gd name="connsiteY15" fmla="*/ 134868 h 1822373"/>
              <a:gd name="connsiteX16" fmla="*/ 1923475 w 6175102"/>
              <a:gd name="connsiteY16" fmla="*/ 107023 h 1822373"/>
              <a:gd name="connsiteX17" fmla="*/ 2376375 w 6175102"/>
              <a:gd name="connsiteY17" fmla="*/ 555 h 1822373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21526"/>
              <a:gd name="connsiteX1" fmla="*/ 3031707 w 6131764"/>
              <a:gd name="connsiteY1" fmla="*/ 164813 h 1821526"/>
              <a:gd name="connsiteX2" fmla="*/ 3702147 w 6131764"/>
              <a:gd name="connsiteY2" fmla="*/ 574473 h 1821526"/>
              <a:gd name="connsiteX3" fmla="*/ 6131764 w 6131764"/>
              <a:gd name="connsiteY3" fmla="*/ 744686 h 1821526"/>
              <a:gd name="connsiteX4" fmla="*/ 5942798 w 6131764"/>
              <a:gd name="connsiteY4" fmla="*/ 1821526 h 1821526"/>
              <a:gd name="connsiteX5" fmla="*/ 2858271 w 6131764"/>
              <a:gd name="connsiteY5" fmla="*/ 997105 h 1821526"/>
              <a:gd name="connsiteX6" fmla="*/ 1835808 w 6131764"/>
              <a:gd name="connsiteY6" fmla="*/ 1094527 h 1821526"/>
              <a:gd name="connsiteX7" fmla="*/ 1496117 w 6131764"/>
              <a:gd name="connsiteY7" fmla="*/ 965941 h 1821526"/>
              <a:gd name="connsiteX8" fmla="*/ 184776 w 6131764"/>
              <a:gd name="connsiteY8" fmla="*/ 718658 h 1821526"/>
              <a:gd name="connsiteX9" fmla="*/ 269799 w 6131764"/>
              <a:gd name="connsiteY9" fmla="*/ 533568 h 1821526"/>
              <a:gd name="connsiteX10" fmla="*/ 1651 w 6131764"/>
              <a:gd name="connsiteY10" fmla="*/ 478353 h 1821526"/>
              <a:gd name="connsiteX11" fmla="*/ 487951 w 6131764"/>
              <a:gd name="connsiteY11" fmla="*/ 315418 h 1821526"/>
              <a:gd name="connsiteX12" fmla="*/ 1228104 w 6131764"/>
              <a:gd name="connsiteY12" fmla="*/ 510195 h 1821526"/>
              <a:gd name="connsiteX13" fmla="*/ 1809115 w 6131764"/>
              <a:gd name="connsiteY13" fmla="*/ 429033 h 1821526"/>
              <a:gd name="connsiteX14" fmla="*/ 1329591 w 6131764"/>
              <a:gd name="connsiteY14" fmla="*/ 403084 h 1821526"/>
              <a:gd name="connsiteX15" fmla="*/ 1158052 w 6131764"/>
              <a:gd name="connsiteY15" fmla="*/ 134868 h 1821526"/>
              <a:gd name="connsiteX16" fmla="*/ 1923475 w 6131764"/>
              <a:gd name="connsiteY16" fmla="*/ 107023 h 1821526"/>
              <a:gd name="connsiteX17" fmla="*/ 2376375 w 6131764"/>
              <a:gd name="connsiteY17" fmla="*/ 555 h 1821526"/>
              <a:gd name="connsiteX0" fmla="*/ 2376375 w 6131764"/>
              <a:gd name="connsiteY0" fmla="*/ 555 h 1830197"/>
              <a:gd name="connsiteX1" fmla="*/ 3031707 w 6131764"/>
              <a:gd name="connsiteY1" fmla="*/ 164813 h 1830197"/>
              <a:gd name="connsiteX2" fmla="*/ 3702147 w 6131764"/>
              <a:gd name="connsiteY2" fmla="*/ 574473 h 1830197"/>
              <a:gd name="connsiteX3" fmla="*/ 6131764 w 6131764"/>
              <a:gd name="connsiteY3" fmla="*/ 744686 h 1830197"/>
              <a:gd name="connsiteX4" fmla="*/ 6020834 w 6131764"/>
              <a:gd name="connsiteY4" fmla="*/ 1830197 h 1830197"/>
              <a:gd name="connsiteX5" fmla="*/ 2858271 w 6131764"/>
              <a:gd name="connsiteY5" fmla="*/ 997105 h 1830197"/>
              <a:gd name="connsiteX6" fmla="*/ 1835808 w 6131764"/>
              <a:gd name="connsiteY6" fmla="*/ 1094527 h 1830197"/>
              <a:gd name="connsiteX7" fmla="*/ 1496117 w 6131764"/>
              <a:gd name="connsiteY7" fmla="*/ 965941 h 1830197"/>
              <a:gd name="connsiteX8" fmla="*/ 184776 w 6131764"/>
              <a:gd name="connsiteY8" fmla="*/ 718658 h 1830197"/>
              <a:gd name="connsiteX9" fmla="*/ 269799 w 6131764"/>
              <a:gd name="connsiteY9" fmla="*/ 533568 h 1830197"/>
              <a:gd name="connsiteX10" fmla="*/ 1651 w 6131764"/>
              <a:gd name="connsiteY10" fmla="*/ 478353 h 1830197"/>
              <a:gd name="connsiteX11" fmla="*/ 487951 w 6131764"/>
              <a:gd name="connsiteY11" fmla="*/ 315418 h 1830197"/>
              <a:gd name="connsiteX12" fmla="*/ 1228104 w 6131764"/>
              <a:gd name="connsiteY12" fmla="*/ 510195 h 1830197"/>
              <a:gd name="connsiteX13" fmla="*/ 1809115 w 6131764"/>
              <a:gd name="connsiteY13" fmla="*/ 429033 h 1830197"/>
              <a:gd name="connsiteX14" fmla="*/ 1329591 w 6131764"/>
              <a:gd name="connsiteY14" fmla="*/ 403084 h 1830197"/>
              <a:gd name="connsiteX15" fmla="*/ 1158052 w 6131764"/>
              <a:gd name="connsiteY15" fmla="*/ 134868 h 1830197"/>
              <a:gd name="connsiteX16" fmla="*/ 1923475 w 6131764"/>
              <a:gd name="connsiteY16" fmla="*/ 107023 h 1830197"/>
              <a:gd name="connsiteX17" fmla="*/ 2376375 w 6131764"/>
              <a:gd name="connsiteY17" fmla="*/ 555 h 183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31764" h="1830197">
                <a:moveTo>
                  <a:pt x="2376375" y="555"/>
                </a:moveTo>
                <a:cubicBezTo>
                  <a:pt x="2565551" y="-7293"/>
                  <a:pt x="2810745" y="69160"/>
                  <a:pt x="3031707" y="164813"/>
                </a:cubicBezTo>
                <a:cubicBezTo>
                  <a:pt x="3252669" y="260466"/>
                  <a:pt x="3507164" y="387013"/>
                  <a:pt x="3702147" y="574473"/>
                </a:cubicBezTo>
                <a:cubicBezTo>
                  <a:pt x="4714336" y="769941"/>
                  <a:pt x="5553112" y="722631"/>
                  <a:pt x="6131764" y="744686"/>
                </a:cubicBezTo>
                <a:cubicBezTo>
                  <a:pt x="6126860" y="1086644"/>
                  <a:pt x="6089787" y="1426478"/>
                  <a:pt x="6020834" y="1830197"/>
                </a:cubicBezTo>
                <a:cubicBezTo>
                  <a:pt x="5587066" y="1664408"/>
                  <a:pt x="3230323" y="1030798"/>
                  <a:pt x="2858271" y="997105"/>
                </a:cubicBezTo>
                <a:cubicBezTo>
                  <a:pt x="2502477" y="943899"/>
                  <a:pt x="2073673" y="1110019"/>
                  <a:pt x="1835808" y="1094527"/>
                </a:cubicBezTo>
                <a:cubicBezTo>
                  <a:pt x="1757266" y="1080933"/>
                  <a:pt x="1584416" y="1002300"/>
                  <a:pt x="1496117" y="965941"/>
                </a:cubicBezTo>
                <a:cubicBezTo>
                  <a:pt x="1034072" y="877010"/>
                  <a:pt x="666333" y="775070"/>
                  <a:pt x="184776" y="718658"/>
                </a:cubicBezTo>
                <a:cubicBezTo>
                  <a:pt x="101466" y="705740"/>
                  <a:pt x="174250" y="572502"/>
                  <a:pt x="269799" y="533568"/>
                </a:cubicBezTo>
                <a:lnTo>
                  <a:pt x="1651" y="478353"/>
                </a:lnTo>
                <a:cubicBezTo>
                  <a:pt x="-22693" y="298300"/>
                  <a:pt x="226125" y="277592"/>
                  <a:pt x="487951" y="315418"/>
                </a:cubicBezTo>
                <a:cubicBezTo>
                  <a:pt x="763935" y="370588"/>
                  <a:pt x="952119" y="422506"/>
                  <a:pt x="1228104" y="510195"/>
                </a:cubicBezTo>
                <a:cubicBezTo>
                  <a:pt x="1421774" y="483141"/>
                  <a:pt x="1677231" y="527629"/>
                  <a:pt x="1809115" y="429033"/>
                </a:cubicBezTo>
                <a:cubicBezTo>
                  <a:pt x="1649275" y="420384"/>
                  <a:pt x="1466669" y="441001"/>
                  <a:pt x="1329591" y="403084"/>
                </a:cubicBezTo>
                <a:cubicBezTo>
                  <a:pt x="1168350" y="391726"/>
                  <a:pt x="1046130" y="211265"/>
                  <a:pt x="1158052" y="134868"/>
                </a:cubicBezTo>
                <a:cubicBezTo>
                  <a:pt x="1400185" y="62716"/>
                  <a:pt x="1772397" y="153159"/>
                  <a:pt x="1923475" y="107023"/>
                </a:cubicBezTo>
                <a:cubicBezTo>
                  <a:pt x="2031760" y="61372"/>
                  <a:pt x="2187198" y="8404"/>
                  <a:pt x="2376375" y="55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Callout 52">
            <a:extLst>
              <a:ext uri="{FF2B5EF4-FFF2-40B4-BE49-F238E27FC236}">
                <a16:creationId xmlns:a16="http://schemas.microsoft.com/office/drawing/2014/main" id="{4351B299-DA23-4CA9-914F-E80984155388}"/>
              </a:ext>
            </a:extLst>
          </p:cNvPr>
          <p:cNvSpPr/>
          <p:nvPr/>
        </p:nvSpPr>
        <p:spPr>
          <a:xfrm>
            <a:off x="6479008" y="1179148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3" name="Oval Callout 52">
            <a:extLst>
              <a:ext uri="{FF2B5EF4-FFF2-40B4-BE49-F238E27FC236}">
                <a16:creationId xmlns:a16="http://schemas.microsoft.com/office/drawing/2014/main" id="{808DC674-EBA6-4483-9EA8-02E092C10F8A}"/>
              </a:ext>
            </a:extLst>
          </p:cNvPr>
          <p:cNvSpPr/>
          <p:nvPr/>
        </p:nvSpPr>
        <p:spPr>
          <a:xfrm>
            <a:off x="5427257" y="2156663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4" name="Oval Callout 52">
            <a:extLst>
              <a:ext uri="{FF2B5EF4-FFF2-40B4-BE49-F238E27FC236}">
                <a16:creationId xmlns:a16="http://schemas.microsoft.com/office/drawing/2014/main" id="{64C94AF7-BE30-44A2-8C19-E722D618C2A2}"/>
              </a:ext>
            </a:extLst>
          </p:cNvPr>
          <p:cNvSpPr/>
          <p:nvPr/>
        </p:nvSpPr>
        <p:spPr>
          <a:xfrm>
            <a:off x="2940540" y="2777437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5" name="Oval Callout 52">
            <a:extLst>
              <a:ext uri="{FF2B5EF4-FFF2-40B4-BE49-F238E27FC236}">
                <a16:creationId xmlns:a16="http://schemas.microsoft.com/office/drawing/2014/main" id="{19930D26-FF58-4088-B97B-BF9112542594}"/>
              </a:ext>
            </a:extLst>
          </p:cNvPr>
          <p:cNvSpPr/>
          <p:nvPr/>
        </p:nvSpPr>
        <p:spPr>
          <a:xfrm>
            <a:off x="4044305" y="1700621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6" name="Oval Callout 52">
            <a:extLst>
              <a:ext uri="{FF2B5EF4-FFF2-40B4-BE49-F238E27FC236}">
                <a16:creationId xmlns:a16="http://schemas.microsoft.com/office/drawing/2014/main" id="{74336896-75F8-4D76-8622-58E8A6C8FB53}"/>
              </a:ext>
            </a:extLst>
          </p:cNvPr>
          <p:cNvSpPr/>
          <p:nvPr/>
        </p:nvSpPr>
        <p:spPr>
          <a:xfrm>
            <a:off x="1638567" y="2437495"/>
            <a:ext cx="826667" cy="826759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Text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F34A7-7356-4CB4-AAC1-9630DB16AF23}"/>
              </a:ext>
            </a:extLst>
          </p:cNvPr>
          <p:cNvSpPr txBox="1"/>
          <p:nvPr/>
        </p:nvSpPr>
        <p:spPr>
          <a:xfrm>
            <a:off x="8651267" y="2368777"/>
            <a:ext cx="289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B8B772-38F3-46C5-9D29-FA0D6859E0D8}"/>
              </a:ext>
            </a:extLst>
          </p:cNvPr>
          <p:cNvGrpSpPr/>
          <p:nvPr/>
        </p:nvGrpSpPr>
        <p:grpSpPr>
          <a:xfrm>
            <a:off x="8637980" y="1592527"/>
            <a:ext cx="2909059" cy="703859"/>
            <a:chOff x="6324699" y="2356411"/>
            <a:chExt cx="2736305" cy="7038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690F4D-AC3F-45A3-B3F6-758070246C2F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Simple Presentation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E5BB60-C083-4BE3-A767-6689AC3110E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2C79FF5-442D-4D2D-8168-D75D184BB2EB}"/>
              </a:ext>
            </a:extLst>
          </p:cNvPr>
          <p:cNvSpPr/>
          <p:nvPr/>
        </p:nvSpPr>
        <p:spPr>
          <a:xfrm>
            <a:off x="11115147" y="470483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69A465DE-BEC4-4295-A4AC-A6E99E7B537A}"/>
              </a:ext>
            </a:extLst>
          </p:cNvPr>
          <p:cNvSpPr/>
          <p:nvPr/>
        </p:nvSpPr>
        <p:spPr>
          <a:xfrm>
            <a:off x="11163916" y="5691563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DC3838-C6F4-42B9-8C0C-35836B62EBD1}"/>
              </a:ext>
            </a:extLst>
          </p:cNvPr>
          <p:cNvGrpSpPr/>
          <p:nvPr/>
        </p:nvGrpSpPr>
        <p:grpSpPr>
          <a:xfrm>
            <a:off x="8147262" y="4451576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E6719B-0B07-4D1B-9B85-EEF2C5AC4B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69154C-C21F-4AC8-879E-60463C47B5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B3FF7D-185E-4DCB-967A-0D1303977A94}"/>
              </a:ext>
            </a:extLst>
          </p:cNvPr>
          <p:cNvGrpSpPr/>
          <p:nvPr/>
        </p:nvGrpSpPr>
        <p:grpSpPr>
          <a:xfrm>
            <a:off x="8147262" y="5453612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4F2AEE-1B21-4CC3-9C1B-59399DA4BE5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847C19-6E4E-4750-9DE9-F4E86C9CFB7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8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D41C87A-F721-4D2E-A29B-D7A4161C2826}"/>
              </a:ext>
            </a:extLst>
          </p:cNvPr>
          <p:cNvGrpSpPr/>
          <p:nvPr/>
        </p:nvGrpSpPr>
        <p:grpSpPr>
          <a:xfrm>
            <a:off x="4157224" y="2550274"/>
            <a:ext cx="3613784" cy="3377840"/>
            <a:chOff x="4278569" y="2169104"/>
            <a:chExt cx="3613784" cy="3377840"/>
          </a:xfrm>
        </p:grpSpPr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5DDE7E50-7C84-4C1B-8C60-58CE9216C884}"/>
                </a:ext>
              </a:extLst>
            </p:cNvPr>
            <p:cNvSpPr/>
            <p:nvPr/>
          </p:nvSpPr>
          <p:spPr>
            <a:xfrm>
              <a:off x="6594644" y="2170573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A57BAF61-6846-4541-A882-B8DDE44BE6E0}"/>
                </a:ext>
              </a:extLst>
            </p:cNvPr>
            <p:cNvSpPr/>
            <p:nvPr/>
          </p:nvSpPr>
          <p:spPr>
            <a:xfrm rot="4500000">
              <a:off x="6581149" y="3533234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940B3FFE-5783-45CE-9B4B-CDFA89B87C11}"/>
                </a:ext>
              </a:extLst>
            </p:cNvPr>
            <p:cNvSpPr/>
            <p:nvPr/>
          </p:nvSpPr>
          <p:spPr>
            <a:xfrm rot="17400000">
              <a:off x="5354226" y="1820275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">
              <a:extLst>
                <a:ext uri="{FF2B5EF4-FFF2-40B4-BE49-F238E27FC236}">
                  <a16:creationId xmlns:a16="http://schemas.microsoft.com/office/drawing/2014/main" id="{A199A3F5-E96B-41EE-84AA-E5F428F3D9DB}"/>
                </a:ext>
              </a:extLst>
            </p:cNvPr>
            <p:cNvSpPr/>
            <p:nvPr/>
          </p:nvSpPr>
          <p:spPr>
            <a:xfrm rot="13500000">
              <a:off x="4627398" y="2781358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BC324E94-E207-46C3-9457-0077C77E9E0D}"/>
                </a:ext>
              </a:extLst>
            </p:cNvPr>
            <p:cNvSpPr/>
            <p:nvPr/>
          </p:nvSpPr>
          <p:spPr>
            <a:xfrm rot="9000000">
              <a:off x="5302400" y="3886911"/>
              <a:ext cx="962376" cy="1660033"/>
            </a:xfrm>
            <a:custGeom>
              <a:avLst/>
              <a:gdLst>
                <a:gd name="connsiteX0" fmla="*/ 360040 w 720080"/>
                <a:gd name="connsiteY0" fmla="*/ 0 h 1085538"/>
                <a:gd name="connsiteX1" fmla="*/ 720080 w 720080"/>
                <a:gd name="connsiteY1" fmla="*/ 360040 h 1085538"/>
                <a:gd name="connsiteX2" fmla="*/ 719534 w 720080"/>
                <a:gd name="connsiteY2" fmla="*/ 365458 h 1085538"/>
                <a:gd name="connsiteX3" fmla="*/ 720080 w 720080"/>
                <a:gd name="connsiteY3" fmla="*/ 365458 h 1085538"/>
                <a:gd name="connsiteX4" fmla="*/ 719396 w 720080"/>
                <a:gd name="connsiteY4" fmla="*/ 366826 h 1085538"/>
                <a:gd name="connsiteX5" fmla="*/ 582061 w 720080"/>
                <a:gd name="connsiteY5" fmla="*/ 641496 h 1085538"/>
                <a:gd name="connsiteX6" fmla="*/ 360040 w 720080"/>
                <a:gd name="connsiteY6" fmla="*/ 1085538 h 1085538"/>
                <a:gd name="connsiteX7" fmla="*/ 138019 w 720080"/>
                <a:gd name="connsiteY7" fmla="*/ 641496 h 1085538"/>
                <a:gd name="connsiteX8" fmla="*/ 684 w 720080"/>
                <a:gd name="connsiteY8" fmla="*/ 366826 h 1085538"/>
                <a:gd name="connsiteX9" fmla="*/ 0 w 720080"/>
                <a:gd name="connsiteY9" fmla="*/ 365458 h 1085538"/>
                <a:gd name="connsiteX10" fmla="*/ 546 w 720080"/>
                <a:gd name="connsiteY10" fmla="*/ 365458 h 1085538"/>
                <a:gd name="connsiteX11" fmla="*/ 0 w 720080"/>
                <a:gd name="connsiteY11" fmla="*/ 360040 h 1085538"/>
                <a:gd name="connsiteX12" fmla="*/ 360040 w 720080"/>
                <a:gd name="connsiteY12" fmla="*/ 0 h 1085538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582061 w 720080"/>
                <a:gd name="connsiteY5" fmla="*/ 641496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105273"/>
                <a:gd name="connsiteX1" fmla="*/ 720080 w 720080"/>
                <a:gd name="connsiteY1" fmla="*/ 360040 h 1105273"/>
                <a:gd name="connsiteX2" fmla="*/ 719534 w 720080"/>
                <a:gd name="connsiteY2" fmla="*/ 365458 h 1105273"/>
                <a:gd name="connsiteX3" fmla="*/ 720080 w 720080"/>
                <a:gd name="connsiteY3" fmla="*/ 365458 h 1105273"/>
                <a:gd name="connsiteX4" fmla="*/ 719396 w 720080"/>
                <a:gd name="connsiteY4" fmla="*/ 366826 h 1105273"/>
                <a:gd name="connsiteX5" fmla="*/ 604500 w 720080"/>
                <a:gd name="connsiteY5" fmla="*/ 706009 h 1105273"/>
                <a:gd name="connsiteX6" fmla="*/ 310702 w 720080"/>
                <a:gd name="connsiteY6" fmla="*/ 1105273 h 1105273"/>
                <a:gd name="connsiteX7" fmla="*/ 138019 w 720080"/>
                <a:gd name="connsiteY7" fmla="*/ 641496 h 1105273"/>
                <a:gd name="connsiteX8" fmla="*/ 684 w 720080"/>
                <a:gd name="connsiteY8" fmla="*/ 366826 h 1105273"/>
                <a:gd name="connsiteX9" fmla="*/ 0 w 720080"/>
                <a:gd name="connsiteY9" fmla="*/ 365458 h 1105273"/>
                <a:gd name="connsiteX10" fmla="*/ 546 w 720080"/>
                <a:gd name="connsiteY10" fmla="*/ 365458 h 1105273"/>
                <a:gd name="connsiteX11" fmla="*/ 0 w 720080"/>
                <a:gd name="connsiteY11" fmla="*/ 360040 h 1105273"/>
                <a:gd name="connsiteX12" fmla="*/ 360040 w 720080"/>
                <a:gd name="connsiteY12" fmla="*/ 0 h 1105273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09055"/>
                <a:gd name="connsiteX1" fmla="*/ 720080 w 720080"/>
                <a:gd name="connsiteY1" fmla="*/ 360040 h 1209055"/>
                <a:gd name="connsiteX2" fmla="*/ 719534 w 720080"/>
                <a:gd name="connsiteY2" fmla="*/ 365458 h 1209055"/>
                <a:gd name="connsiteX3" fmla="*/ 720080 w 720080"/>
                <a:gd name="connsiteY3" fmla="*/ 365458 h 1209055"/>
                <a:gd name="connsiteX4" fmla="*/ 719396 w 720080"/>
                <a:gd name="connsiteY4" fmla="*/ 366826 h 1209055"/>
                <a:gd name="connsiteX5" fmla="*/ 604500 w 720080"/>
                <a:gd name="connsiteY5" fmla="*/ 706009 h 1209055"/>
                <a:gd name="connsiteX6" fmla="*/ 263018 w 720080"/>
                <a:gd name="connsiteY6" fmla="*/ 1209055 h 1209055"/>
                <a:gd name="connsiteX7" fmla="*/ 138019 w 720080"/>
                <a:gd name="connsiteY7" fmla="*/ 641496 h 1209055"/>
                <a:gd name="connsiteX8" fmla="*/ 684 w 720080"/>
                <a:gd name="connsiteY8" fmla="*/ 366826 h 1209055"/>
                <a:gd name="connsiteX9" fmla="*/ 0 w 720080"/>
                <a:gd name="connsiteY9" fmla="*/ 365458 h 1209055"/>
                <a:gd name="connsiteX10" fmla="*/ 546 w 720080"/>
                <a:gd name="connsiteY10" fmla="*/ 365458 h 1209055"/>
                <a:gd name="connsiteX11" fmla="*/ 0 w 720080"/>
                <a:gd name="connsiteY11" fmla="*/ 360040 h 1209055"/>
                <a:gd name="connsiteX12" fmla="*/ 360040 w 720080"/>
                <a:gd name="connsiteY12" fmla="*/ 0 h 1209055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17470"/>
                <a:gd name="connsiteX1" fmla="*/ 720080 w 720080"/>
                <a:gd name="connsiteY1" fmla="*/ 360040 h 1217470"/>
                <a:gd name="connsiteX2" fmla="*/ 719534 w 720080"/>
                <a:gd name="connsiteY2" fmla="*/ 365458 h 1217470"/>
                <a:gd name="connsiteX3" fmla="*/ 720080 w 720080"/>
                <a:gd name="connsiteY3" fmla="*/ 365458 h 1217470"/>
                <a:gd name="connsiteX4" fmla="*/ 719396 w 720080"/>
                <a:gd name="connsiteY4" fmla="*/ 366826 h 1217470"/>
                <a:gd name="connsiteX5" fmla="*/ 604500 w 720080"/>
                <a:gd name="connsiteY5" fmla="*/ 706009 h 1217470"/>
                <a:gd name="connsiteX6" fmla="*/ 243384 w 720080"/>
                <a:gd name="connsiteY6" fmla="*/ 1217470 h 1217470"/>
                <a:gd name="connsiteX7" fmla="*/ 138019 w 720080"/>
                <a:gd name="connsiteY7" fmla="*/ 641496 h 1217470"/>
                <a:gd name="connsiteX8" fmla="*/ 684 w 720080"/>
                <a:gd name="connsiteY8" fmla="*/ 366826 h 1217470"/>
                <a:gd name="connsiteX9" fmla="*/ 0 w 720080"/>
                <a:gd name="connsiteY9" fmla="*/ 365458 h 1217470"/>
                <a:gd name="connsiteX10" fmla="*/ 546 w 720080"/>
                <a:gd name="connsiteY10" fmla="*/ 365458 h 1217470"/>
                <a:gd name="connsiteX11" fmla="*/ 0 w 720080"/>
                <a:gd name="connsiteY11" fmla="*/ 360040 h 1217470"/>
                <a:gd name="connsiteX12" fmla="*/ 360040 w 720080"/>
                <a:gd name="connsiteY12" fmla="*/ 0 h 121747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23080"/>
                <a:gd name="connsiteX1" fmla="*/ 720080 w 720080"/>
                <a:gd name="connsiteY1" fmla="*/ 360040 h 1223080"/>
                <a:gd name="connsiteX2" fmla="*/ 719534 w 720080"/>
                <a:gd name="connsiteY2" fmla="*/ 365458 h 1223080"/>
                <a:gd name="connsiteX3" fmla="*/ 720080 w 720080"/>
                <a:gd name="connsiteY3" fmla="*/ 365458 h 1223080"/>
                <a:gd name="connsiteX4" fmla="*/ 719396 w 720080"/>
                <a:gd name="connsiteY4" fmla="*/ 366826 h 1223080"/>
                <a:gd name="connsiteX5" fmla="*/ 604500 w 720080"/>
                <a:gd name="connsiteY5" fmla="*/ 706009 h 1223080"/>
                <a:gd name="connsiteX6" fmla="*/ 263019 w 720080"/>
                <a:gd name="connsiteY6" fmla="*/ 1223080 h 1223080"/>
                <a:gd name="connsiteX7" fmla="*/ 138019 w 720080"/>
                <a:gd name="connsiteY7" fmla="*/ 641496 h 1223080"/>
                <a:gd name="connsiteX8" fmla="*/ 684 w 720080"/>
                <a:gd name="connsiteY8" fmla="*/ 366826 h 1223080"/>
                <a:gd name="connsiteX9" fmla="*/ 0 w 720080"/>
                <a:gd name="connsiteY9" fmla="*/ 365458 h 1223080"/>
                <a:gd name="connsiteX10" fmla="*/ 546 w 720080"/>
                <a:gd name="connsiteY10" fmla="*/ 365458 h 1223080"/>
                <a:gd name="connsiteX11" fmla="*/ 0 w 720080"/>
                <a:gd name="connsiteY11" fmla="*/ 360040 h 1223080"/>
                <a:gd name="connsiteX12" fmla="*/ 360040 w 720080"/>
                <a:gd name="connsiteY12" fmla="*/ 0 h 122308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546 w 720080"/>
                <a:gd name="connsiteY10" fmla="*/ 365458 h 1236370"/>
                <a:gd name="connsiteX11" fmla="*/ 0 w 720080"/>
                <a:gd name="connsiteY11" fmla="*/ 360040 h 1236370"/>
                <a:gd name="connsiteX12" fmla="*/ 360040 w 720080"/>
                <a:gd name="connsiteY12" fmla="*/ 0 h 1236370"/>
                <a:gd name="connsiteX0" fmla="*/ 360040 w 720080"/>
                <a:gd name="connsiteY0" fmla="*/ 0 h 1236370"/>
                <a:gd name="connsiteX1" fmla="*/ 720080 w 720080"/>
                <a:gd name="connsiteY1" fmla="*/ 360040 h 1236370"/>
                <a:gd name="connsiteX2" fmla="*/ 719534 w 720080"/>
                <a:gd name="connsiteY2" fmla="*/ 365458 h 1236370"/>
                <a:gd name="connsiteX3" fmla="*/ 720080 w 720080"/>
                <a:gd name="connsiteY3" fmla="*/ 365458 h 1236370"/>
                <a:gd name="connsiteX4" fmla="*/ 719396 w 720080"/>
                <a:gd name="connsiteY4" fmla="*/ 366826 h 1236370"/>
                <a:gd name="connsiteX5" fmla="*/ 604500 w 720080"/>
                <a:gd name="connsiteY5" fmla="*/ 706009 h 1236370"/>
                <a:gd name="connsiteX6" fmla="*/ 294916 w 720080"/>
                <a:gd name="connsiteY6" fmla="*/ 1236370 h 1236370"/>
                <a:gd name="connsiteX7" fmla="*/ 138019 w 720080"/>
                <a:gd name="connsiteY7" fmla="*/ 641496 h 1236370"/>
                <a:gd name="connsiteX8" fmla="*/ 684 w 720080"/>
                <a:gd name="connsiteY8" fmla="*/ 366826 h 1236370"/>
                <a:gd name="connsiteX9" fmla="*/ 0 w 720080"/>
                <a:gd name="connsiteY9" fmla="*/ 365458 h 1236370"/>
                <a:gd name="connsiteX10" fmla="*/ 0 w 720080"/>
                <a:gd name="connsiteY10" fmla="*/ 360040 h 1236370"/>
                <a:gd name="connsiteX11" fmla="*/ 360040 w 720080"/>
                <a:gd name="connsiteY11" fmla="*/ 0 h 1236370"/>
                <a:gd name="connsiteX0" fmla="*/ 360040 w 720910"/>
                <a:gd name="connsiteY0" fmla="*/ 0 h 1236370"/>
                <a:gd name="connsiteX1" fmla="*/ 720080 w 720910"/>
                <a:gd name="connsiteY1" fmla="*/ 360040 h 1236370"/>
                <a:gd name="connsiteX2" fmla="*/ 719534 w 720910"/>
                <a:gd name="connsiteY2" fmla="*/ 365458 h 1236370"/>
                <a:gd name="connsiteX3" fmla="*/ 720080 w 720910"/>
                <a:gd name="connsiteY3" fmla="*/ 365458 h 1236370"/>
                <a:gd name="connsiteX4" fmla="*/ 720910 w 720910"/>
                <a:gd name="connsiteY4" fmla="*/ 369452 h 1236370"/>
                <a:gd name="connsiteX5" fmla="*/ 604500 w 720910"/>
                <a:gd name="connsiteY5" fmla="*/ 706009 h 1236370"/>
                <a:gd name="connsiteX6" fmla="*/ 294916 w 720910"/>
                <a:gd name="connsiteY6" fmla="*/ 1236370 h 1236370"/>
                <a:gd name="connsiteX7" fmla="*/ 138019 w 720910"/>
                <a:gd name="connsiteY7" fmla="*/ 641496 h 1236370"/>
                <a:gd name="connsiteX8" fmla="*/ 684 w 720910"/>
                <a:gd name="connsiteY8" fmla="*/ 366826 h 1236370"/>
                <a:gd name="connsiteX9" fmla="*/ 0 w 720910"/>
                <a:gd name="connsiteY9" fmla="*/ 365458 h 1236370"/>
                <a:gd name="connsiteX10" fmla="*/ 0 w 720910"/>
                <a:gd name="connsiteY10" fmla="*/ 360040 h 1236370"/>
                <a:gd name="connsiteX11" fmla="*/ 360040 w 720910"/>
                <a:gd name="connsiteY11" fmla="*/ 0 h 1236370"/>
                <a:gd name="connsiteX0" fmla="*/ 360040 w 721745"/>
                <a:gd name="connsiteY0" fmla="*/ 5 h 1236375"/>
                <a:gd name="connsiteX1" fmla="*/ 721745 w 721745"/>
                <a:gd name="connsiteY1" fmla="*/ 353834 h 1236375"/>
                <a:gd name="connsiteX2" fmla="*/ 719534 w 721745"/>
                <a:gd name="connsiteY2" fmla="*/ 365463 h 1236375"/>
                <a:gd name="connsiteX3" fmla="*/ 720080 w 721745"/>
                <a:gd name="connsiteY3" fmla="*/ 365463 h 1236375"/>
                <a:gd name="connsiteX4" fmla="*/ 720910 w 721745"/>
                <a:gd name="connsiteY4" fmla="*/ 369457 h 1236375"/>
                <a:gd name="connsiteX5" fmla="*/ 604500 w 721745"/>
                <a:gd name="connsiteY5" fmla="*/ 706014 h 1236375"/>
                <a:gd name="connsiteX6" fmla="*/ 294916 w 721745"/>
                <a:gd name="connsiteY6" fmla="*/ 1236375 h 1236375"/>
                <a:gd name="connsiteX7" fmla="*/ 138019 w 721745"/>
                <a:gd name="connsiteY7" fmla="*/ 641501 h 1236375"/>
                <a:gd name="connsiteX8" fmla="*/ 684 w 721745"/>
                <a:gd name="connsiteY8" fmla="*/ 366831 h 1236375"/>
                <a:gd name="connsiteX9" fmla="*/ 0 w 721745"/>
                <a:gd name="connsiteY9" fmla="*/ 365463 h 1236375"/>
                <a:gd name="connsiteX10" fmla="*/ 0 w 721745"/>
                <a:gd name="connsiteY10" fmla="*/ 360045 h 1236375"/>
                <a:gd name="connsiteX11" fmla="*/ 360040 w 721745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0080 w 722129"/>
                <a:gd name="connsiteY3" fmla="*/ 365463 h 1236375"/>
                <a:gd name="connsiteX4" fmla="*/ 722129 w 722129"/>
                <a:gd name="connsiteY4" fmla="*/ 389759 h 1236375"/>
                <a:gd name="connsiteX5" fmla="*/ 604500 w 722129"/>
                <a:gd name="connsiteY5" fmla="*/ 706014 h 1236375"/>
                <a:gd name="connsiteX6" fmla="*/ 294916 w 722129"/>
                <a:gd name="connsiteY6" fmla="*/ 1236375 h 1236375"/>
                <a:gd name="connsiteX7" fmla="*/ 138019 w 722129"/>
                <a:gd name="connsiteY7" fmla="*/ 641501 h 1236375"/>
                <a:gd name="connsiteX8" fmla="*/ 684 w 722129"/>
                <a:gd name="connsiteY8" fmla="*/ 366831 h 1236375"/>
                <a:gd name="connsiteX9" fmla="*/ 0 w 722129"/>
                <a:gd name="connsiteY9" fmla="*/ 365463 h 1236375"/>
                <a:gd name="connsiteX10" fmla="*/ 0 w 722129"/>
                <a:gd name="connsiteY10" fmla="*/ 360045 h 1236375"/>
                <a:gd name="connsiteX11" fmla="*/ 360040 w 722129"/>
                <a:gd name="connsiteY11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19534 w 722129"/>
                <a:gd name="connsiteY2" fmla="*/ 365463 h 1236375"/>
                <a:gd name="connsiteX3" fmla="*/ 722129 w 722129"/>
                <a:gd name="connsiteY3" fmla="*/ 389759 h 1236375"/>
                <a:gd name="connsiteX4" fmla="*/ 604500 w 722129"/>
                <a:gd name="connsiteY4" fmla="*/ 706014 h 1236375"/>
                <a:gd name="connsiteX5" fmla="*/ 294916 w 722129"/>
                <a:gd name="connsiteY5" fmla="*/ 1236375 h 1236375"/>
                <a:gd name="connsiteX6" fmla="*/ 138019 w 722129"/>
                <a:gd name="connsiteY6" fmla="*/ 641501 h 1236375"/>
                <a:gd name="connsiteX7" fmla="*/ 684 w 722129"/>
                <a:gd name="connsiteY7" fmla="*/ 366831 h 1236375"/>
                <a:gd name="connsiteX8" fmla="*/ 0 w 722129"/>
                <a:gd name="connsiteY8" fmla="*/ 365463 h 1236375"/>
                <a:gd name="connsiteX9" fmla="*/ 0 w 722129"/>
                <a:gd name="connsiteY9" fmla="*/ 360045 h 1236375"/>
                <a:gd name="connsiteX10" fmla="*/ 360040 w 722129"/>
                <a:gd name="connsiteY10" fmla="*/ 5 h 1236375"/>
                <a:gd name="connsiteX0" fmla="*/ 360040 w 722129"/>
                <a:gd name="connsiteY0" fmla="*/ 5 h 1236375"/>
                <a:gd name="connsiteX1" fmla="*/ 721745 w 722129"/>
                <a:gd name="connsiteY1" fmla="*/ 353834 h 1236375"/>
                <a:gd name="connsiteX2" fmla="*/ 722129 w 722129"/>
                <a:gd name="connsiteY2" fmla="*/ 389759 h 1236375"/>
                <a:gd name="connsiteX3" fmla="*/ 604500 w 722129"/>
                <a:gd name="connsiteY3" fmla="*/ 706014 h 1236375"/>
                <a:gd name="connsiteX4" fmla="*/ 294916 w 722129"/>
                <a:gd name="connsiteY4" fmla="*/ 1236375 h 1236375"/>
                <a:gd name="connsiteX5" fmla="*/ 138019 w 722129"/>
                <a:gd name="connsiteY5" fmla="*/ 641501 h 1236375"/>
                <a:gd name="connsiteX6" fmla="*/ 684 w 722129"/>
                <a:gd name="connsiteY6" fmla="*/ 366831 h 1236375"/>
                <a:gd name="connsiteX7" fmla="*/ 0 w 722129"/>
                <a:gd name="connsiteY7" fmla="*/ 365463 h 1236375"/>
                <a:gd name="connsiteX8" fmla="*/ 0 w 722129"/>
                <a:gd name="connsiteY8" fmla="*/ 360045 h 1236375"/>
                <a:gd name="connsiteX9" fmla="*/ 360040 w 722129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5 h 1236375"/>
                <a:gd name="connsiteX1" fmla="*/ 721745 w 722021"/>
                <a:gd name="connsiteY1" fmla="*/ 353834 h 1236375"/>
                <a:gd name="connsiteX2" fmla="*/ 722021 w 722021"/>
                <a:gd name="connsiteY2" fmla="*/ 365316 h 1236375"/>
                <a:gd name="connsiteX3" fmla="*/ 604500 w 722021"/>
                <a:gd name="connsiteY3" fmla="*/ 706014 h 1236375"/>
                <a:gd name="connsiteX4" fmla="*/ 294916 w 722021"/>
                <a:gd name="connsiteY4" fmla="*/ 1236375 h 1236375"/>
                <a:gd name="connsiteX5" fmla="*/ 138019 w 722021"/>
                <a:gd name="connsiteY5" fmla="*/ 641501 h 1236375"/>
                <a:gd name="connsiteX6" fmla="*/ 684 w 722021"/>
                <a:gd name="connsiteY6" fmla="*/ 366831 h 1236375"/>
                <a:gd name="connsiteX7" fmla="*/ 0 w 722021"/>
                <a:gd name="connsiteY7" fmla="*/ 365463 h 1236375"/>
                <a:gd name="connsiteX8" fmla="*/ 0 w 722021"/>
                <a:gd name="connsiteY8" fmla="*/ 360045 h 1236375"/>
                <a:gd name="connsiteX9" fmla="*/ 360040 w 722021"/>
                <a:gd name="connsiteY9" fmla="*/ 5 h 1236375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0040 w 722021"/>
                <a:gd name="connsiteY0" fmla="*/ 8 h 1236378"/>
                <a:gd name="connsiteX1" fmla="*/ 721745 w 722021"/>
                <a:gd name="connsiteY1" fmla="*/ 353837 h 1236378"/>
                <a:gd name="connsiteX2" fmla="*/ 722021 w 722021"/>
                <a:gd name="connsiteY2" fmla="*/ 365319 h 1236378"/>
                <a:gd name="connsiteX3" fmla="*/ 604500 w 722021"/>
                <a:gd name="connsiteY3" fmla="*/ 706017 h 1236378"/>
                <a:gd name="connsiteX4" fmla="*/ 294916 w 722021"/>
                <a:gd name="connsiteY4" fmla="*/ 1236378 h 1236378"/>
                <a:gd name="connsiteX5" fmla="*/ 138019 w 722021"/>
                <a:gd name="connsiteY5" fmla="*/ 641504 h 1236378"/>
                <a:gd name="connsiteX6" fmla="*/ 684 w 722021"/>
                <a:gd name="connsiteY6" fmla="*/ 366834 h 1236378"/>
                <a:gd name="connsiteX7" fmla="*/ 0 w 722021"/>
                <a:gd name="connsiteY7" fmla="*/ 365466 h 1236378"/>
                <a:gd name="connsiteX8" fmla="*/ 0 w 722021"/>
                <a:gd name="connsiteY8" fmla="*/ 360048 h 1236378"/>
                <a:gd name="connsiteX9" fmla="*/ 360040 w 722021"/>
                <a:gd name="connsiteY9" fmla="*/ 8 h 1236378"/>
                <a:gd name="connsiteX0" fmla="*/ 362304 w 722021"/>
                <a:gd name="connsiteY0" fmla="*/ 7 h 1247697"/>
                <a:gd name="connsiteX1" fmla="*/ 721745 w 722021"/>
                <a:gd name="connsiteY1" fmla="*/ 365156 h 1247697"/>
                <a:gd name="connsiteX2" fmla="*/ 722021 w 722021"/>
                <a:gd name="connsiteY2" fmla="*/ 376638 h 1247697"/>
                <a:gd name="connsiteX3" fmla="*/ 604500 w 722021"/>
                <a:gd name="connsiteY3" fmla="*/ 717336 h 1247697"/>
                <a:gd name="connsiteX4" fmla="*/ 294916 w 722021"/>
                <a:gd name="connsiteY4" fmla="*/ 1247697 h 1247697"/>
                <a:gd name="connsiteX5" fmla="*/ 138019 w 722021"/>
                <a:gd name="connsiteY5" fmla="*/ 652823 h 1247697"/>
                <a:gd name="connsiteX6" fmla="*/ 684 w 722021"/>
                <a:gd name="connsiteY6" fmla="*/ 378153 h 1247697"/>
                <a:gd name="connsiteX7" fmla="*/ 0 w 722021"/>
                <a:gd name="connsiteY7" fmla="*/ 376785 h 1247697"/>
                <a:gd name="connsiteX8" fmla="*/ 0 w 722021"/>
                <a:gd name="connsiteY8" fmla="*/ 371367 h 1247697"/>
                <a:gd name="connsiteX9" fmla="*/ 362304 w 722021"/>
                <a:gd name="connsiteY9" fmla="*/ 7 h 1247697"/>
                <a:gd name="connsiteX0" fmla="*/ 369097 w 722021"/>
                <a:gd name="connsiteY0" fmla="*/ 8 h 1243170"/>
                <a:gd name="connsiteX1" fmla="*/ 721745 w 722021"/>
                <a:gd name="connsiteY1" fmla="*/ 360629 h 1243170"/>
                <a:gd name="connsiteX2" fmla="*/ 722021 w 722021"/>
                <a:gd name="connsiteY2" fmla="*/ 372111 h 1243170"/>
                <a:gd name="connsiteX3" fmla="*/ 604500 w 722021"/>
                <a:gd name="connsiteY3" fmla="*/ 712809 h 1243170"/>
                <a:gd name="connsiteX4" fmla="*/ 294916 w 722021"/>
                <a:gd name="connsiteY4" fmla="*/ 1243170 h 1243170"/>
                <a:gd name="connsiteX5" fmla="*/ 138019 w 722021"/>
                <a:gd name="connsiteY5" fmla="*/ 648296 h 1243170"/>
                <a:gd name="connsiteX6" fmla="*/ 684 w 722021"/>
                <a:gd name="connsiteY6" fmla="*/ 373626 h 1243170"/>
                <a:gd name="connsiteX7" fmla="*/ 0 w 722021"/>
                <a:gd name="connsiteY7" fmla="*/ 372258 h 1243170"/>
                <a:gd name="connsiteX8" fmla="*/ 0 w 722021"/>
                <a:gd name="connsiteY8" fmla="*/ 366840 h 1243170"/>
                <a:gd name="connsiteX9" fmla="*/ 369097 w 722021"/>
                <a:gd name="connsiteY9" fmla="*/ 8 h 1243170"/>
                <a:gd name="connsiteX0" fmla="*/ 366832 w 722021"/>
                <a:gd name="connsiteY0" fmla="*/ 7 h 1245433"/>
                <a:gd name="connsiteX1" fmla="*/ 721745 w 722021"/>
                <a:gd name="connsiteY1" fmla="*/ 362892 h 1245433"/>
                <a:gd name="connsiteX2" fmla="*/ 722021 w 722021"/>
                <a:gd name="connsiteY2" fmla="*/ 374374 h 1245433"/>
                <a:gd name="connsiteX3" fmla="*/ 604500 w 722021"/>
                <a:gd name="connsiteY3" fmla="*/ 715072 h 1245433"/>
                <a:gd name="connsiteX4" fmla="*/ 294916 w 722021"/>
                <a:gd name="connsiteY4" fmla="*/ 1245433 h 1245433"/>
                <a:gd name="connsiteX5" fmla="*/ 138019 w 722021"/>
                <a:gd name="connsiteY5" fmla="*/ 650559 h 1245433"/>
                <a:gd name="connsiteX6" fmla="*/ 684 w 722021"/>
                <a:gd name="connsiteY6" fmla="*/ 375889 h 1245433"/>
                <a:gd name="connsiteX7" fmla="*/ 0 w 722021"/>
                <a:gd name="connsiteY7" fmla="*/ 374521 h 1245433"/>
                <a:gd name="connsiteX8" fmla="*/ 0 w 722021"/>
                <a:gd name="connsiteY8" fmla="*/ 369103 h 1245433"/>
                <a:gd name="connsiteX9" fmla="*/ 366832 w 722021"/>
                <a:gd name="connsiteY9" fmla="*/ 7 h 1245433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  <a:gd name="connsiteX0" fmla="*/ 366832 w 722021"/>
                <a:gd name="connsiteY0" fmla="*/ 11 h 1245437"/>
                <a:gd name="connsiteX1" fmla="*/ 721745 w 722021"/>
                <a:gd name="connsiteY1" fmla="*/ 362896 h 1245437"/>
                <a:gd name="connsiteX2" fmla="*/ 722021 w 722021"/>
                <a:gd name="connsiteY2" fmla="*/ 374378 h 1245437"/>
                <a:gd name="connsiteX3" fmla="*/ 604500 w 722021"/>
                <a:gd name="connsiteY3" fmla="*/ 715076 h 1245437"/>
                <a:gd name="connsiteX4" fmla="*/ 294916 w 722021"/>
                <a:gd name="connsiteY4" fmla="*/ 1245437 h 1245437"/>
                <a:gd name="connsiteX5" fmla="*/ 138019 w 722021"/>
                <a:gd name="connsiteY5" fmla="*/ 650563 h 1245437"/>
                <a:gd name="connsiteX6" fmla="*/ 684 w 722021"/>
                <a:gd name="connsiteY6" fmla="*/ 375893 h 1245437"/>
                <a:gd name="connsiteX7" fmla="*/ 0 w 722021"/>
                <a:gd name="connsiteY7" fmla="*/ 374525 h 1245437"/>
                <a:gd name="connsiteX8" fmla="*/ 0 w 722021"/>
                <a:gd name="connsiteY8" fmla="*/ 369107 h 1245437"/>
                <a:gd name="connsiteX9" fmla="*/ 366832 w 722021"/>
                <a:gd name="connsiteY9" fmla="*/ 11 h 124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021" h="1245437">
                  <a:moveTo>
                    <a:pt x="366832" y="11"/>
                  </a:moveTo>
                  <a:cubicBezTo>
                    <a:pt x="512029" y="1240"/>
                    <a:pt x="713393" y="104107"/>
                    <a:pt x="721745" y="362896"/>
                  </a:cubicBezTo>
                  <a:lnTo>
                    <a:pt x="722021" y="374378"/>
                  </a:lnTo>
                  <a:cubicBezTo>
                    <a:pt x="720571" y="486256"/>
                    <a:pt x="670464" y="590705"/>
                    <a:pt x="604500" y="715076"/>
                  </a:cubicBezTo>
                  <a:cubicBezTo>
                    <a:pt x="509279" y="899836"/>
                    <a:pt x="424692" y="1073967"/>
                    <a:pt x="294916" y="1245437"/>
                  </a:cubicBezTo>
                  <a:cubicBezTo>
                    <a:pt x="347130" y="965592"/>
                    <a:pt x="307312" y="836292"/>
                    <a:pt x="138019" y="650563"/>
                  </a:cubicBezTo>
                  <a:cubicBezTo>
                    <a:pt x="63641" y="570336"/>
                    <a:pt x="2135" y="487771"/>
                    <a:pt x="684" y="375893"/>
                  </a:cubicBezTo>
                  <a:lnTo>
                    <a:pt x="0" y="374525"/>
                  </a:lnTo>
                  <a:lnTo>
                    <a:pt x="0" y="369107"/>
                  </a:lnTo>
                  <a:cubicBezTo>
                    <a:pt x="23562" y="98894"/>
                    <a:pt x="221635" y="-1218"/>
                    <a:pt x="366832" y="11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1F6BFD-73ED-4276-821D-C2304E6D028B}"/>
                </a:ext>
              </a:extLst>
            </p:cNvPr>
            <p:cNvSpPr/>
            <p:nvPr/>
          </p:nvSpPr>
          <p:spPr>
            <a:xfrm>
              <a:off x="5599821" y="3071943"/>
              <a:ext cx="1223389" cy="1223389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2E1F3A-0DA8-4E6F-8B04-B43673DD3BF3}"/>
              </a:ext>
            </a:extLst>
          </p:cNvPr>
          <p:cNvGrpSpPr/>
          <p:nvPr/>
        </p:nvGrpSpPr>
        <p:grpSpPr>
          <a:xfrm>
            <a:off x="7609840" y="2408694"/>
            <a:ext cx="3412834" cy="738664"/>
            <a:chOff x="3017860" y="4283314"/>
            <a:chExt cx="162478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85EEF7-7761-4B4F-9CDF-02012BE56F9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A5695E-2E8B-4CFB-9DE0-CF18E5A8FA8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4575A-23F1-4CE9-B767-387686436FEA}"/>
              </a:ext>
            </a:extLst>
          </p:cNvPr>
          <p:cNvGrpSpPr/>
          <p:nvPr/>
        </p:nvGrpSpPr>
        <p:grpSpPr>
          <a:xfrm>
            <a:off x="7973204" y="4329270"/>
            <a:ext cx="3412834" cy="738664"/>
            <a:chOff x="3017860" y="4283314"/>
            <a:chExt cx="162478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1F097-43D3-4DF1-9665-73138906F5C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B7B8E0-A830-40E4-8FE1-CC39B3A71171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FC4C06-1271-4AC4-B1EA-0D605FD7DB27}"/>
              </a:ext>
            </a:extLst>
          </p:cNvPr>
          <p:cNvGrpSpPr/>
          <p:nvPr/>
        </p:nvGrpSpPr>
        <p:grpSpPr>
          <a:xfrm>
            <a:off x="1390671" y="2408694"/>
            <a:ext cx="3415712" cy="738664"/>
            <a:chOff x="3017860" y="4283314"/>
            <a:chExt cx="1624783" cy="7386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20D251-BBEF-4C88-B24D-A5DE4B4EFE6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88E4B8-368E-415C-B029-CF81438981AE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78923-BB55-438F-BD4D-1FE8330B25F6}"/>
              </a:ext>
            </a:extLst>
          </p:cNvPr>
          <p:cNvGrpSpPr/>
          <p:nvPr/>
        </p:nvGrpSpPr>
        <p:grpSpPr>
          <a:xfrm>
            <a:off x="738552" y="4329270"/>
            <a:ext cx="3415709" cy="738664"/>
            <a:chOff x="3017861" y="4283314"/>
            <a:chExt cx="1624782" cy="7386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0A002E-9230-42AB-A471-68D90D346391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1BFEBD-646D-4BE9-9A4D-0287C0910A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67E9BB-35D6-443B-831D-6C1597C4D2EE}"/>
              </a:ext>
            </a:extLst>
          </p:cNvPr>
          <p:cNvGrpSpPr/>
          <p:nvPr/>
        </p:nvGrpSpPr>
        <p:grpSpPr>
          <a:xfrm>
            <a:off x="7222824" y="5505783"/>
            <a:ext cx="3404440" cy="738664"/>
            <a:chOff x="3017861" y="4283314"/>
            <a:chExt cx="1624782" cy="73866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4C584-4FEE-413A-BD61-7ECB127C83C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54AC483-4D48-456F-B043-CD4B90622C5C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75CA380-5E54-40D9-8B13-B062D568D1B1}"/>
              </a:ext>
            </a:extLst>
          </p:cNvPr>
          <p:cNvSpPr/>
          <p:nvPr/>
        </p:nvSpPr>
        <p:spPr>
          <a:xfrm>
            <a:off x="3935757" y="1915275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</a:rPr>
              <a:t>05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CC1E15-68AC-4B39-9EBA-7EE082D4FB38}"/>
              </a:ext>
            </a:extLst>
          </p:cNvPr>
          <p:cNvSpPr/>
          <p:nvPr/>
        </p:nvSpPr>
        <p:spPr>
          <a:xfrm>
            <a:off x="3283635" y="3820069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>
                <a:solidFill>
                  <a:schemeClr val="accent5"/>
                </a:solidFill>
              </a:rPr>
              <a:t>04</a:t>
            </a:r>
            <a:endParaRPr lang="ko-KR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EF8122-09BA-423B-A132-DA7C460D3D9C}"/>
              </a:ext>
            </a:extLst>
          </p:cNvPr>
          <p:cNvSpPr/>
          <p:nvPr/>
        </p:nvSpPr>
        <p:spPr>
          <a:xfrm>
            <a:off x="6459482" y="5388854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03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6D13D7-53C4-4589-85D3-882BA8F8A126}"/>
              </a:ext>
            </a:extLst>
          </p:cNvPr>
          <p:cNvSpPr/>
          <p:nvPr/>
        </p:nvSpPr>
        <p:spPr>
          <a:xfrm>
            <a:off x="7582661" y="1915275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01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26F24F-4DFC-4DBC-B71E-37CAC6EE8CA1}"/>
              </a:ext>
            </a:extLst>
          </p:cNvPr>
          <p:cNvSpPr/>
          <p:nvPr/>
        </p:nvSpPr>
        <p:spPr>
          <a:xfrm>
            <a:off x="7946025" y="3820069"/>
            <a:ext cx="819057" cy="541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accent3"/>
                </a:solidFill>
              </a:rPr>
              <a:t>02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CE72EC9A-D2A6-4AE0-BEFA-94B8731C4E83}"/>
              </a:ext>
            </a:extLst>
          </p:cNvPr>
          <p:cNvSpPr/>
          <p:nvPr/>
        </p:nvSpPr>
        <p:spPr>
          <a:xfrm rot="2700000">
            <a:off x="5708100" y="518328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CC6883C-678B-494A-9715-25D1AE7E43D0}"/>
              </a:ext>
            </a:extLst>
          </p:cNvPr>
          <p:cNvSpPr/>
          <p:nvPr/>
        </p:nvSpPr>
        <p:spPr>
          <a:xfrm>
            <a:off x="6817330" y="287571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DC19E194-A9AD-43CA-967F-17641DDBC697}"/>
              </a:ext>
            </a:extLst>
          </p:cNvPr>
          <p:cNvSpPr/>
          <p:nvPr/>
        </p:nvSpPr>
        <p:spPr>
          <a:xfrm>
            <a:off x="7133052" y="448877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E135B804-CA80-43C5-9DF5-CE63071EFB6A}"/>
              </a:ext>
            </a:extLst>
          </p:cNvPr>
          <p:cNvSpPr/>
          <p:nvPr/>
        </p:nvSpPr>
        <p:spPr>
          <a:xfrm>
            <a:off x="5227330" y="27550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Block Arc 10">
            <a:extLst>
              <a:ext uri="{FF2B5EF4-FFF2-40B4-BE49-F238E27FC236}">
                <a16:creationId xmlns:a16="http://schemas.microsoft.com/office/drawing/2014/main" id="{ED02AA1F-7D92-4D68-8925-179DBB6877CB}"/>
              </a:ext>
            </a:extLst>
          </p:cNvPr>
          <p:cNvSpPr/>
          <p:nvPr/>
        </p:nvSpPr>
        <p:spPr>
          <a:xfrm>
            <a:off x="4494124" y="408467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5486C94-C4E7-4A39-BEF5-021353B46303}"/>
              </a:ext>
            </a:extLst>
          </p:cNvPr>
          <p:cNvSpPr/>
          <p:nvPr/>
        </p:nvSpPr>
        <p:spPr>
          <a:xfrm>
            <a:off x="5647283" y="3691906"/>
            <a:ext cx="885774" cy="686475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078BF-BB55-45F1-98EB-D3C28236B939}"/>
              </a:ext>
            </a:extLst>
          </p:cNvPr>
          <p:cNvSpPr txBox="1">
            <a:spLocks/>
          </p:cNvSpPr>
          <p:nvPr/>
        </p:nvSpPr>
        <p:spPr>
          <a:xfrm rot="5400000">
            <a:off x="-2366290" y="2700893"/>
            <a:ext cx="6858753" cy="14554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Infographic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372E5-B52D-42F1-809A-41D6C7512D8D}"/>
              </a:ext>
            </a:extLst>
          </p:cNvPr>
          <p:cNvSpPr txBox="1"/>
          <p:nvPr/>
        </p:nvSpPr>
        <p:spPr>
          <a:xfrm>
            <a:off x="4368429" y="1430190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C53EA-B6B5-44D2-AF3A-64482079B88F}"/>
              </a:ext>
            </a:extLst>
          </p:cNvPr>
          <p:cNvSpPr txBox="1"/>
          <p:nvPr/>
        </p:nvSpPr>
        <p:spPr>
          <a:xfrm>
            <a:off x="4368429" y="1027765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0206-9B9D-4AE7-B78C-27425C437B32}"/>
              </a:ext>
            </a:extLst>
          </p:cNvPr>
          <p:cNvSpPr txBox="1"/>
          <p:nvPr/>
        </p:nvSpPr>
        <p:spPr>
          <a:xfrm>
            <a:off x="5697906" y="183863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A3FC2-FB85-4082-B244-2C534AE1D7C8}"/>
              </a:ext>
            </a:extLst>
          </p:cNvPr>
          <p:cNvSpPr txBox="1"/>
          <p:nvPr/>
        </p:nvSpPr>
        <p:spPr>
          <a:xfrm>
            <a:off x="5161084" y="2840456"/>
            <a:ext cx="326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571744-D744-4EE9-88C7-314DD49B9F1F}"/>
              </a:ext>
            </a:extLst>
          </p:cNvPr>
          <p:cNvSpPr/>
          <p:nvPr/>
        </p:nvSpPr>
        <p:spPr>
          <a:xfrm>
            <a:off x="5455887" y="1943372"/>
            <a:ext cx="50400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3DFB7-0434-4048-877A-8A50623734FC}"/>
              </a:ext>
            </a:extLst>
          </p:cNvPr>
          <p:cNvSpPr txBox="1"/>
          <p:nvPr/>
        </p:nvSpPr>
        <p:spPr>
          <a:xfrm>
            <a:off x="2322521" y="1872210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E30A7F-3D76-4FC9-B0D9-8DD8DD8F97D6}"/>
              </a:ext>
            </a:extLst>
          </p:cNvPr>
          <p:cNvSpPr/>
          <p:nvPr/>
        </p:nvSpPr>
        <p:spPr>
          <a:xfrm>
            <a:off x="6219400" y="1943372"/>
            <a:ext cx="504000" cy="5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F16F7-F8C0-45F9-8EBE-ECBFBB92A7ED}"/>
              </a:ext>
            </a:extLst>
          </p:cNvPr>
          <p:cNvSpPr txBox="1"/>
          <p:nvPr/>
        </p:nvSpPr>
        <p:spPr>
          <a:xfrm>
            <a:off x="6833530" y="1872210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그룹 42">
            <a:extLst>
              <a:ext uri="{FF2B5EF4-FFF2-40B4-BE49-F238E27FC236}">
                <a16:creationId xmlns:a16="http://schemas.microsoft.com/office/drawing/2014/main" id="{58536A0F-817C-4E96-B3AF-96FA3BD07716}"/>
              </a:ext>
            </a:extLst>
          </p:cNvPr>
          <p:cNvGrpSpPr/>
          <p:nvPr/>
        </p:nvGrpSpPr>
        <p:grpSpPr>
          <a:xfrm>
            <a:off x="912508" y="5251675"/>
            <a:ext cx="4230407" cy="944910"/>
            <a:chOff x="2279575" y="5092585"/>
            <a:chExt cx="4230407" cy="9449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5EB740-97C4-452C-8841-8E0F1FE44772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7081D1-D733-4EA0-A203-87A0F96C9208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그룹 41">
            <a:extLst>
              <a:ext uri="{FF2B5EF4-FFF2-40B4-BE49-F238E27FC236}">
                <a16:creationId xmlns:a16="http://schemas.microsoft.com/office/drawing/2014/main" id="{43592109-F6F5-49CD-92C6-6669F2E273CC}"/>
              </a:ext>
            </a:extLst>
          </p:cNvPr>
          <p:cNvGrpSpPr/>
          <p:nvPr/>
        </p:nvGrpSpPr>
        <p:grpSpPr>
          <a:xfrm>
            <a:off x="7032105" y="5251675"/>
            <a:ext cx="4230407" cy="944910"/>
            <a:chOff x="7032103" y="5083387"/>
            <a:chExt cx="4230407" cy="9449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AAC72B-1180-4E30-A9E1-81535202D839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105D3C-3DBB-477A-9DFB-6FEF8EA0FAD9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83887B98-711B-425A-93F3-E7F72E20BB05}"/>
              </a:ext>
            </a:extLst>
          </p:cNvPr>
          <p:cNvSpPr>
            <a:spLocks noChangeAspect="1"/>
          </p:cNvSpPr>
          <p:nvPr/>
        </p:nvSpPr>
        <p:spPr>
          <a:xfrm>
            <a:off x="5545888" y="2033372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73543D2-3309-428F-825B-42DC72ED6BC9}"/>
              </a:ext>
            </a:extLst>
          </p:cNvPr>
          <p:cNvSpPr>
            <a:spLocks noChangeAspect="1"/>
          </p:cNvSpPr>
          <p:nvPr/>
        </p:nvSpPr>
        <p:spPr>
          <a:xfrm>
            <a:off x="6322352" y="2033372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그룹 26">
            <a:extLst>
              <a:ext uri="{FF2B5EF4-FFF2-40B4-BE49-F238E27FC236}">
                <a16:creationId xmlns:a16="http://schemas.microsoft.com/office/drawing/2014/main" id="{383FF107-12F2-4E34-9E3B-E3A6A9E30D84}"/>
              </a:ext>
            </a:extLst>
          </p:cNvPr>
          <p:cNvGrpSpPr/>
          <p:nvPr/>
        </p:nvGrpSpPr>
        <p:grpSpPr>
          <a:xfrm>
            <a:off x="3298943" y="2600328"/>
            <a:ext cx="5594120" cy="2433210"/>
            <a:chOff x="3457575" y="2600325"/>
            <a:chExt cx="5172075" cy="2249637"/>
          </a:xfrm>
        </p:grpSpPr>
        <p:sp>
          <p:nvSpPr>
            <p:cNvPr id="55" name="자유형: 도형 37">
              <a:extLst>
                <a:ext uri="{FF2B5EF4-FFF2-40B4-BE49-F238E27FC236}">
                  <a16:creationId xmlns:a16="http://schemas.microsoft.com/office/drawing/2014/main" id="{E4ADB221-C8C5-489D-9942-5B3052DC85C0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자유형: 도형 29">
              <a:extLst>
                <a:ext uri="{FF2B5EF4-FFF2-40B4-BE49-F238E27FC236}">
                  <a16:creationId xmlns:a16="http://schemas.microsoft.com/office/drawing/2014/main" id="{C2DAC738-7991-471D-91A2-314F051AC024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7" name="자유형: 도형 30">
              <a:extLst>
                <a:ext uri="{FF2B5EF4-FFF2-40B4-BE49-F238E27FC236}">
                  <a16:creationId xmlns:a16="http://schemas.microsoft.com/office/drawing/2014/main" id="{DA664A0F-0395-411C-832F-DCBE63107FCB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F9D4C3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" name="자유형: 도형 31">
              <a:extLst>
                <a:ext uri="{FF2B5EF4-FFF2-40B4-BE49-F238E27FC236}">
                  <a16:creationId xmlns:a16="http://schemas.microsoft.com/office/drawing/2014/main" id="{86F2C636-2DBC-4797-9FBE-73BF0C5D9B77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9" name="자유형: 도형 32">
              <a:extLst>
                <a:ext uri="{FF2B5EF4-FFF2-40B4-BE49-F238E27FC236}">
                  <a16:creationId xmlns:a16="http://schemas.microsoft.com/office/drawing/2014/main" id="{C3F7C20E-6BE2-4E26-87BD-F770FE1034B2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0" name="자유형: 도형 33">
              <a:extLst>
                <a:ext uri="{FF2B5EF4-FFF2-40B4-BE49-F238E27FC236}">
                  <a16:creationId xmlns:a16="http://schemas.microsoft.com/office/drawing/2014/main" id="{0EAED594-57BD-47CC-9DF6-B3A34DFAAF1C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1" name="타원 20">
              <a:extLst>
                <a:ext uri="{FF2B5EF4-FFF2-40B4-BE49-F238E27FC236}">
                  <a16:creationId xmlns:a16="http://schemas.microsoft.com/office/drawing/2014/main" id="{7066FD4C-3FE8-4983-8BF4-1E84EE259EB3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타원 22">
              <a:extLst>
                <a:ext uri="{FF2B5EF4-FFF2-40B4-BE49-F238E27FC236}">
                  <a16:creationId xmlns:a16="http://schemas.microsoft.com/office/drawing/2014/main" id="{2C5F7896-A722-4200-BDFE-01396C6B2D5F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타원 23">
              <a:extLst>
                <a:ext uri="{FF2B5EF4-FFF2-40B4-BE49-F238E27FC236}">
                  <a16:creationId xmlns:a16="http://schemas.microsoft.com/office/drawing/2014/main" id="{8F738391-F42B-499A-8F6D-18850F855A33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자유형: 도형 38">
              <a:extLst>
                <a:ext uri="{FF2B5EF4-FFF2-40B4-BE49-F238E27FC236}">
                  <a16:creationId xmlns:a16="http://schemas.microsoft.com/office/drawing/2014/main" id="{FC22F0C6-6502-44A1-A0CE-6D4070040B84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자유형: 도형 39">
              <a:extLst>
                <a:ext uri="{FF2B5EF4-FFF2-40B4-BE49-F238E27FC236}">
                  <a16:creationId xmlns:a16="http://schemas.microsoft.com/office/drawing/2014/main" id="{73793982-90FF-4DE0-9290-1F769CD5C5AC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자유형: 도형 40">
              <a:extLst>
                <a:ext uri="{FF2B5EF4-FFF2-40B4-BE49-F238E27FC236}">
                  <a16:creationId xmlns:a16="http://schemas.microsoft.com/office/drawing/2014/main" id="{DD4B4454-E722-46FF-918E-841A47468368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80144A-AA98-4BA0-AC17-F5DBF034D4C7}"/>
              </a:ext>
            </a:extLst>
          </p:cNvPr>
          <p:cNvGrpSpPr/>
          <p:nvPr/>
        </p:nvGrpSpPr>
        <p:grpSpPr>
          <a:xfrm>
            <a:off x="3684323" y="2080903"/>
            <a:ext cx="4823755" cy="3519120"/>
            <a:chOff x="2121824" y="1889656"/>
            <a:chExt cx="4823755" cy="35191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F93FE47-1EB1-4683-8375-D05CC02D8F7E}"/>
                </a:ext>
              </a:extLst>
            </p:cNvPr>
            <p:cNvSpPr/>
            <p:nvPr/>
          </p:nvSpPr>
          <p:spPr>
            <a:xfrm>
              <a:off x="3881438" y="2996952"/>
              <a:ext cx="1304528" cy="130452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7D1A0A-A002-428F-BC84-776F499F1A51}"/>
                </a:ext>
              </a:extLst>
            </p:cNvPr>
            <p:cNvGrpSpPr/>
            <p:nvPr/>
          </p:nvGrpSpPr>
          <p:grpSpPr>
            <a:xfrm>
              <a:off x="5641051" y="1889656"/>
              <a:ext cx="1304528" cy="3519120"/>
              <a:chOff x="5641051" y="1889656"/>
              <a:chExt cx="1304528" cy="351912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ABACE7-6E04-4DFF-8ECA-2D7BE98D67AC}"/>
                  </a:ext>
                </a:extLst>
              </p:cNvPr>
              <p:cNvSpPr/>
              <p:nvPr/>
            </p:nvSpPr>
            <p:spPr>
              <a:xfrm>
                <a:off x="5641051" y="1889656"/>
                <a:ext cx="1304528" cy="1304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C377E5D-B6E4-4C23-9936-615D1C88C5B5}"/>
                  </a:ext>
                </a:extLst>
              </p:cNvPr>
              <p:cNvSpPr/>
              <p:nvPr/>
            </p:nvSpPr>
            <p:spPr>
              <a:xfrm>
                <a:off x="5641051" y="4104248"/>
                <a:ext cx="1304528" cy="13045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2F983B-2ECE-4D64-87FE-FDC1E21A4615}"/>
                </a:ext>
              </a:extLst>
            </p:cNvPr>
            <p:cNvGrpSpPr/>
            <p:nvPr/>
          </p:nvGrpSpPr>
          <p:grpSpPr>
            <a:xfrm>
              <a:off x="2121824" y="1889656"/>
              <a:ext cx="1304528" cy="3519120"/>
              <a:chOff x="5349211" y="1889656"/>
              <a:chExt cx="1304528" cy="351912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9F539C3-B71B-4FB5-807E-89CC22AC93E8}"/>
                  </a:ext>
                </a:extLst>
              </p:cNvPr>
              <p:cNvSpPr/>
              <p:nvPr/>
            </p:nvSpPr>
            <p:spPr>
              <a:xfrm>
                <a:off x="5349211" y="1889656"/>
                <a:ext cx="1304528" cy="1304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4235FD-F801-4AF1-9A73-E26CE3D0A300}"/>
                  </a:ext>
                </a:extLst>
              </p:cNvPr>
              <p:cNvSpPr/>
              <p:nvPr/>
            </p:nvSpPr>
            <p:spPr>
              <a:xfrm>
                <a:off x="5349211" y="4104248"/>
                <a:ext cx="1304528" cy="13045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Text</a:t>
                </a:r>
              </a:p>
            </p:txBody>
          </p:sp>
        </p:grpSp>
        <p:sp>
          <p:nvSpPr>
            <p:cNvPr id="8" name="Up Arrow 10">
              <a:extLst>
                <a:ext uri="{FF2B5EF4-FFF2-40B4-BE49-F238E27FC236}">
                  <a16:creationId xmlns:a16="http://schemas.microsoft.com/office/drawing/2014/main" id="{AA92EDA5-4E81-4751-953D-8DE3E2539270}"/>
                </a:ext>
              </a:extLst>
            </p:cNvPr>
            <p:cNvSpPr/>
            <p:nvPr/>
          </p:nvSpPr>
          <p:spPr>
            <a:xfrm rot="18000000">
              <a:off x="3416124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Up Arrow 11">
              <a:extLst>
                <a:ext uri="{FF2B5EF4-FFF2-40B4-BE49-F238E27FC236}">
                  <a16:creationId xmlns:a16="http://schemas.microsoft.com/office/drawing/2014/main" id="{A9B1E1B1-5AA3-4231-A9D2-22EC369548E2}"/>
                </a:ext>
              </a:extLst>
            </p:cNvPr>
            <p:cNvSpPr/>
            <p:nvPr/>
          </p:nvSpPr>
          <p:spPr>
            <a:xfrm rot="14400000">
              <a:off x="3416124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Up Arrow 12">
              <a:extLst>
                <a:ext uri="{FF2B5EF4-FFF2-40B4-BE49-F238E27FC236}">
                  <a16:creationId xmlns:a16="http://schemas.microsoft.com/office/drawing/2014/main" id="{5F3263EC-6A56-4EFE-9964-096D002F0C0E}"/>
                </a:ext>
              </a:extLst>
            </p:cNvPr>
            <p:cNvSpPr/>
            <p:nvPr/>
          </p:nvSpPr>
          <p:spPr>
            <a:xfrm rot="7200000">
              <a:off x="5175737" y="3965093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Up Arrow 13">
              <a:extLst>
                <a:ext uri="{FF2B5EF4-FFF2-40B4-BE49-F238E27FC236}">
                  <a16:creationId xmlns:a16="http://schemas.microsoft.com/office/drawing/2014/main" id="{EF3E8042-EE86-4206-9843-04AB4AFDB111}"/>
                </a:ext>
              </a:extLst>
            </p:cNvPr>
            <p:cNvSpPr/>
            <p:nvPr/>
          </p:nvSpPr>
          <p:spPr>
            <a:xfrm rot="3600000">
              <a:off x="5175737" y="2857797"/>
              <a:ext cx="475542" cy="475542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그룹 33">
            <a:extLst>
              <a:ext uri="{FF2B5EF4-FFF2-40B4-BE49-F238E27FC236}">
                <a16:creationId xmlns:a16="http://schemas.microsoft.com/office/drawing/2014/main" id="{D8C0DFEF-8100-4EBC-8531-F10BB7C8176E}"/>
              </a:ext>
            </a:extLst>
          </p:cNvPr>
          <p:cNvGrpSpPr/>
          <p:nvPr/>
        </p:nvGrpSpPr>
        <p:grpSpPr>
          <a:xfrm>
            <a:off x="8789864" y="2186282"/>
            <a:ext cx="2542858" cy="918819"/>
            <a:chOff x="8850568" y="1973614"/>
            <a:chExt cx="1872208" cy="91881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DAD8F5-871F-435E-9686-2CD1816315B8}"/>
                </a:ext>
              </a:extLst>
            </p:cNvPr>
            <p:cNvSpPr/>
            <p:nvPr/>
          </p:nvSpPr>
          <p:spPr>
            <a:xfrm>
              <a:off x="8850568" y="197361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689050-9F61-496E-8456-BB77CEB7DA9C}"/>
                </a:ext>
              </a:extLst>
            </p:cNvPr>
            <p:cNvSpPr/>
            <p:nvPr/>
          </p:nvSpPr>
          <p:spPr>
            <a:xfrm>
              <a:off x="8850568" y="224610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34">
            <a:extLst>
              <a:ext uri="{FF2B5EF4-FFF2-40B4-BE49-F238E27FC236}">
                <a16:creationId xmlns:a16="http://schemas.microsoft.com/office/drawing/2014/main" id="{755E92B5-198E-49D9-8261-2CAE424285BF}"/>
              </a:ext>
            </a:extLst>
          </p:cNvPr>
          <p:cNvGrpSpPr/>
          <p:nvPr/>
        </p:nvGrpSpPr>
        <p:grpSpPr>
          <a:xfrm>
            <a:off x="8789864" y="4393359"/>
            <a:ext cx="2542858" cy="918819"/>
            <a:chOff x="8490495" y="3951775"/>
            <a:chExt cx="1872208" cy="9188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E580DE-FBF3-49C7-AA2D-E7E1F993476A}"/>
                </a:ext>
              </a:extLst>
            </p:cNvPr>
            <p:cNvSpPr/>
            <p:nvPr/>
          </p:nvSpPr>
          <p:spPr>
            <a:xfrm>
              <a:off x="8490495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50708ED-B5BF-4FCE-9814-130D502E94C2}"/>
                </a:ext>
              </a:extLst>
            </p:cNvPr>
            <p:cNvSpPr/>
            <p:nvPr/>
          </p:nvSpPr>
          <p:spPr>
            <a:xfrm>
              <a:off x="8490495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1">
            <a:extLst>
              <a:ext uri="{FF2B5EF4-FFF2-40B4-BE49-F238E27FC236}">
                <a16:creationId xmlns:a16="http://schemas.microsoft.com/office/drawing/2014/main" id="{A7590EE5-CAA6-4FA3-AD50-3A7141EECF94}"/>
              </a:ext>
            </a:extLst>
          </p:cNvPr>
          <p:cNvGrpSpPr/>
          <p:nvPr/>
        </p:nvGrpSpPr>
        <p:grpSpPr>
          <a:xfrm>
            <a:off x="888462" y="2186282"/>
            <a:ext cx="2542858" cy="918819"/>
            <a:chOff x="1872730" y="2132444"/>
            <a:chExt cx="1872208" cy="91881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6B02F0-F5B2-438B-A740-6E889E0746F1}"/>
                </a:ext>
              </a:extLst>
            </p:cNvPr>
            <p:cNvSpPr/>
            <p:nvPr/>
          </p:nvSpPr>
          <p:spPr>
            <a:xfrm>
              <a:off x="1872730" y="2132444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9EB2E6-DE5E-4BAD-8363-94635FEE7314}"/>
                </a:ext>
              </a:extLst>
            </p:cNvPr>
            <p:cNvSpPr/>
            <p:nvPr/>
          </p:nvSpPr>
          <p:spPr>
            <a:xfrm>
              <a:off x="1872730" y="2404932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32">
            <a:extLst>
              <a:ext uri="{FF2B5EF4-FFF2-40B4-BE49-F238E27FC236}">
                <a16:creationId xmlns:a16="http://schemas.microsoft.com/office/drawing/2014/main" id="{9B67DD06-F498-4282-8FA6-676B8531A6D6}"/>
              </a:ext>
            </a:extLst>
          </p:cNvPr>
          <p:cNvGrpSpPr/>
          <p:nvPr/>
        </p:nvGrpSpPr>
        <p:grpSpPr>
          <a:xfrm>
            <a:off x="888462" y="4393359"/>
            <a:ext cx="2542858" cy="918819"/>
            <a:chOff x="1890961" y="3951775"/>
            <a:chExt cx="1872208" cy="9188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63F38F-11B1-4A81-97AC-6A02A2B4DC9E}"/>
                </a:ext>
              </a:extLst>
            </p:cNvPr>
            <p:cNvSpPr/>
            <p:nvPr/>
          </p:nvSpPr>
          <p:spPr>
            <a:xfrm>
              <a:off x="1890961" y="3951775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08C77B-ABA0-4052-8D8A-712A0D782386}"/>
                </a:ext>
              </a:extLst>
            </p:cNvPr>
            <p:cNvSpPr/>
            <p:nvPr/>
          </p:nvSpPr>
          <p:spPr>
            <a:xfrm>
              <a:off x="1890961" y="4224263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35">
            <a:extLst>
              <a:ext uri="{FF2B5EF4-FFF2-40B4-BE49-F238E27FC236}">
                <a16:creationId xmlns:a16="http://schemas.microsoft.com/office/drawing/2014/main" id="{FCE85589-E7B2-43E4-ABC4-68D9924950C8}"/>
              </a:ext>
            </a:extLst>
          </p:cNvPr>
          <p:cNvGrpSpPr/>
          <p:nvPr/>
        </p:nvGrpSpPr>
        <p:grpSpPr>
          <a:xfrm>
            <a:off x="4891591" y="5391098"/>
            <a:ext cx="2409216" cy="918819"/>
            <a:chOff x="5160095" y="4812083"/>
            <a:chExt cx="1872208" cy="91881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00B99AA-DC65-4826-B224-0F88D46AF46C}"/>
                </a:ext>
              </a:extLst>
            </p:cNvPr>
            <p:cNvSpPr/>
            <p:nvPr/>
          </p:nvSpPr>
          <p:spPr>
            <a:xfrm>
              <a:off x="5160095" y="4812083"/>
              <a:ext cx="1872208" cy="27699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FC579F-7518-4ED7-A10F-3FCB5093EABC}"/>
                </a:ext>
              </a:extLst>
            </p:cNvPr>
            <p:cNvSpPr/>
            <p:nvPr/>
          </p:nvSpPr>
          <p:spPr>
            <a:xfrm>
              <a:off x="5160095" y="5084571"/>
              <a:ext cx="1872208" cy="64633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2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5683E77-4DC7-460A-9B24-726298576C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0FA117F0-807E-407B-A795-211FBF94EBCA}"/>
              </a:ext>
            </a:extLst>
          </p:cNvPr>
          <p:cNvSpPr/>
          <p:nvPr/>
        </p:nvSpPr>
        <p:spPr>
          <a:xfrm rot="5400000">
            <a:off x="6830726" y="2212197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5" name="L 도형 4">
            <a:extLst>
              <a:ext uri="{FF2B5EF4-FFF2-40B4-BE49-F238E27FC236}">
                <a16:creationId xmlns:a16="http://schemas.microsoft.com/office/drawing/2014/main" id="{B3716AA7-CF73-4393-9DE1-378F42A55BF3}"/>
              </a:ext>
            </a:extLst>
          </p:cNvPr>
          <p:cNvSpPr/>
          <p:nvPr/>
        </p:nvSpPr>
        <p:spPr>
          <a:xfrm rot="5400000">
            <a:off x="9383069" y="1694474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84200C7B-5EFE-449B-A281-E912CBE098D4}"/>
              </a:ext>
            </a:extLst>
          </p:cNvPr>
          <p:cNvSpPr/>
          <p:nvPr/>
        </p:nvSpPr>
        <p:spPr>
          <a:xfrm rot="5400000">
            <a:off x="4278384" y="2729921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7" name="그룹 19">
            <a:extLst>
              <a:ext uri="{FF2B5EF4-FFF2-40B4-BE49-F238E27FC236}">
                <a16:creationId xmlns:a16="http://schemas.microsoft.com/office/drawing/2014/main" id="{5D64AB98-A63A-4DF6-A2E2-4B4C4917D593}"/>
              </a:ext>
            </a:extLst>
          </p:cNvPr>
          <p:cNvGrpSpPr/>
          <p:nvPr/>
        </p:nvGrpSpPr>
        <p:grpSpPr>
          <a:xfrm>
            <a:off x="3954196" y="3735497"/>
            <a:ext cx="1955627" cy="760699"/>
            <a:chOff x="1464245" y="3861050"/>
            <a:chExt cx="1955627" cy="7606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49BF05E-547D-4A71-B1A7-C292FDCA1858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F8CC66-0A46-445A-B137-A0F95D26612D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</a:rPr>
                <a:t>02 CONTENTS</a:t>
              </a:r>
            </a:p>
          </p:txBody>
        </p:sp>
      </p:grpSp>
      <p:grpSp>
        <p:nvGrpSpPr>
          <p:cNvPr id="10" name="그룹 18">
            <a:extLst>
              <a:ext uri="{FF2B5EF4-FFF2-40B4-BE49-F238E27FC236}">
                <a16:creationId xmlns:a16="http://schemas.microsoft.com/office/drawing/2014/main" id="{A1426478-6574-4617-87EB-98B812B86095}"/>
              </a:ext>
            </a:extLst>
          </p:cNvPr>
          <p:cNvGrpSpPr/>
          <p:nvPr/>
        </p:nvGrpSpPr>
        <p:grpSpPr>
          <a:xfrm>
            <a:off x="6512883" y="3218274"/>
            <a:ext cx="1944216" cy="760699"/>
            <a:chOff x="3737115" y="3284986"/>
            <a:chExt cx="1944216" cy="7606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72A49A-0C8A-4D94-A15B-EE1F8E24EF24}"/>
                </a:ext>
              </a:extLst>
            </p:cNvPr>
            <p:cNvSpPr txBox="1"/>
            <p:nvPr/>
          </p:nvSpPr>
          <p:spPr>
            <a:xfrm>
              <a:off x="3737115" y="358402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F0B80B-5C9E-4437-925F-14ADFF1DB5F9}"/>
                </a:ext>
              </a:extLst>
            </p:cNvPr>
            <p:cNvSpPr txBox="1"/>
            <p:nvPr/>
          </p:nvSpPr>
          <p:spPr>
            <a:xfrm>
              <a:off x="3740562" y="3284986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</a:rPr>
                <a:t>03 CONTENTS</a:t>
              </a: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CC5C41B7-12E9-4C04-8854-9CC6DD7A9950}"/>
              </a:ext>
            </a:extLst>
          </p:cNvPr>
          <p:cNvGrpSpPr/>
          <p:nvPr/>
        </p:nvGrpSpPr>
        <p:grpSpPr>
          <a:xfrm>
            <a:off x="9060160" y="2701053"/>
            <a:ext cx="1944216" cy="760699"/>
            <a:chOff x="6012160" y="2708922"/>
            <a:chExt cx="1944216" cy="7606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747D7A-4C1D-44F1-982C-666A45C5C838}"/>
                </a:ext>
              </a:extLst>
            </p:cNvPr>
            <p:cNvSpPr txBox="1"/>
            <p:nvPr/>
          </p:nvSpPr>
          <p:spPr>
            <a:xfrm>
              <a:off x="6012160" y="300795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BE8A96-EAD8-4DE1-A480-B7BF94FFBDED}"/>
                </a:ext>
              </a:extLst>
            </p:cNvPr>
            <p:cNvSpPr txBox="1"/>
            <p:nvPr/>
          </p:nvSpPr>
          <p:spPr>
            <a:xfrm>
              <a:off x="6015607" y="2708922"/>
              <a:ext cx="1940769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</a:rPr>
                <a:t>04 CONTENTS</a:t>
              </a:r>
            </a:p>
          </p:txBody>
        </p:sp>
      </p:grpSp>
      <p:sp>
        <p:nvSpPr>
          <p:cNvPr id="16" name="Oval 10">
            <a:extLst>
              <a:ext uri="{FF2B5EF4-FFF2-40B4-BE49-F238E27FC236}">
                <a16:creationId xmlns:a16="http://schemas.microsoft.com/office/drawing/2014/main" id="{5C3B814D-1617-46A4-B2A5-EC572699FEFD}"/>
              </a:ext>
            </a:extLst>
          </p:cNvPr>
          <p:cNvSpPr/>
          <p:nvPr/>
        </p:nvSpPr>
        <p:spPr>
          <a:xfrm>
            <a:off x="3540668" y="5408039"/>
            <a:ext cx="640080" cy="6400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50531083-C4CF-4F37-BF25-CB49FC41FC46}"/>
              </a:ext>
            </a:extLst>
          </p:cNvPr>
          <p:cNvGrpSpPr/>
          <p:nvPr/>
        </p:nvGrpSpPr>
        <p:grpSpPr>
          <a:xfrm>
            <a:off x="4277948" y="5356458"/>
            <a:ext cx="1780233" cy="740405"/>
            <a:chOff x="1204823" y="4992851"/>
            <a:chExt cx="1911560" cy="7404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60CD3B-CD11-4524-9D25-6A18360AC72C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A1F36F-4E71-4163-8C07-97DAE13CA8E9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Oval 10">
            <a:extLst>
              <a:ext uri="{FF2B5EF4-FFF2-40B4-BE49-F238E27FC236}">
                <a16:creationId xmlns:a16="http://schemas.microsoft.com/office/drawing/2014/main" id="{ECBDF273-203B-41A4-8F6B-879ED8CD560E}"/>
              </a:ext>
            </a:extLst>
          </p:cNvPr>
          <p:cNvSpPr/>
          <p:nvPr/>
        </p:nvSpPr>
        <p:spPr>
          <a:xfrm>
            <a:off x="6194713" y="5408039"/>
            <a:ext cx="640080" cy="640080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1" name="그룹 21">
            <a:extLst>
              <a:ext uri="{FF2B5EF4-FFF2-40B4-BE49-F238E27FC236}">
                <a16:creationId xmlns:a16="http://schemas.microsoft.com/office/drawing/2014/main" id="{A0E53189-E16C-4714-85F7-1B078EE27B3B}"/>
              </a:ext>
            </a:extLst>
          </p:cNvPr>
          <p:cNvGrpSpPr/>
          <p:nvPr/>
        </p:nvGrpSpPr>
        <p:grpSpPr>
          <a:xfrm>
            <a:off x="6931993" y="5356458"/>
            <a:ext cx="1780233" cy="740405"/>
            <a:chOff x="4028592" y="4992851"/>
            <a:chExt cx="1911560" cy="7404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9BA428-81F9-4FC8-8B53-14B9E960D3A6}"/>
                </a:ext>
              </a:extLst>
            </p:cNvPr>
            <p:cNvSpPr txBox="1"/>
            <p:nvPr/>
          </p:nvSpPr>
          <p:spPr>
            <a:xfrm>
              <a:off x="4028592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EDB0FE-D6AD-480B-B47F-B53903631415}"/>
                </a:ext>
              </a:extLst>
            </p:cNvPr>
            <p:cNvSpPr txBox="1"/>
            <p:nvPr/>
          </p:nvSpPr>
          <p:spPr>
            <a:xfrm>
              <a:off x="4028593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10">
            <a:extLst>
              <a:ext uri="{FF2B5EF4-FFF2-40B4-BE49-F238E27FC236}">
                <a16:creationId xmlns:a16="http://schemas.microsoft.com/office/drawing/2014/main" id="{E922524A-B2DE-4B6D-AC16-96988AAB3C5F}"/>
              </a:ext>
            </a:extLst>
          </p:cNvPr>
          <p:cNvSpPr/>
          <p:nvPr/>
        </p:nvSpPr>
        <p:spPr>
          <a:xfrm>
            <a:off x="8848757" y="5408039"/>
            <a:ext cx="640080" cy="640080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5" name="그룹 22">
            <a:extLst>
              <a:ext uri="{FF2B5EF4-FFF2-40B4-BE49-F238E27FC236}">
                <a16:creationId xmlns:a16="http://schemas.microsoft.com/office/drawing/2014/main" id="{B0B802C5-F425-4803-B4BA-7BF6E21117D6}"/>
              </a:ext>
            </a:extLst>
          </p:cNvPr>
          <p:cNvGrpSpPr/>
          <p:nvPr/>
        </p:nvGrpSpPr>
        <p:grpSpPr>
          <a:xfrm>
            <a:off x="9586037" y="5356458"/>
            <a:ext cx="1780233" cy="740405"/>
            <a:chOff x="6852361" y="4992851"/>
            <a:chExt cx="1911560" cy="740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88832C-77FB-4EAA-80A0-55ECEFBEB78B}"/>
                </a:ext>
              </a:extLst>
            </p:cNvPr>
            <p:cNvSpPr txBox="1"/>
            <p:nvPr/>
          </p:nvSpPr>
          <p:spPr>
            <a:xfrm>
              <a:off x="6852361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D9A5F-09DC-41EF-96EA-03A482DDDE2D}"/>
                </a:ext>
              </a:extLst>
            </p:cNvPr>
            <p:cNvSpPr txBox="1"/>
            <p:nvPr/>
          </p:nvSpPr>
          <p:spPr>
            <a:xfrm>
              <a:off x="6852362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L 도형 36">
            <a:extLst>
              <a:ext uri="{FF2B5EF4-FFF2-40B4-BE49-F238E27FC236}">
                <a16:creationId xmlns:a16="http://schemas.microsoft.com/office/drawing/2014/main" id="{2AB7679C-4DE7-4EBF-BEDD-F29AD8B5C451}"/>
              </a:ext>
            </a:extLst>
          </p:cNvPr>
          <p:cNvSpPr/>
          <p:nvPr/>
        </p:nvSpPr>
        <p:spPr>
          <a:xfrm rot="5400000">
            <a:off x="1726042" y="324764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grpSp>
        <p:nvGrpSpPr>
          <p:cNvPr id="29" name="그룹 38">
            <a:extLst>
              <a:ext uri="{FF2B5EF4-FFF2-40B4-BE49-F238E27FC236}">
                <a16:creationId xmlns:a16="http://schemas.microsoft.com/office/drawing/2014/main" id="{6E60DB64-7D4D-4027-91B8-8A058D13F0CF}"/>
              </a:ext>
            </a:extLst>
          </p:cNvPr>
          <p:cNvGrpSpPr/>
          <p:nvPr/>
        </p:nvGrpSpPr>
        <p:grpSpPr>
          <a:xfrm>
            <a:off x="1395508" y="4252719"/>
            <a:ext cx="1955627" cy="760699"/>
            <a:chOff x="1464245" y="3861050"/>
            <a:chExt cx="1955627" cy="7606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9ADCA6-7435-43A6-902E-17E9BCF7BEEA}"/>
                </a:ext>
              </a:extLst>
            </p:cNvPr>
            <p:cNvSpPr txBox="1"/>
            <p:nvPr/>
          </p:nvSpPr>
          <p:spPr>
            <a:xfrm>
              <a:off x="1464245" y="4160084"/>
              <a:ext cx="1955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text can be replaced with your own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3374E7-B88D-4F0A-82DA-9A1C58D34C92}"/>
                </a:ext>
              </a:extLst>
            </p:cNvPr>
            <p:cNvSpPr txBox="1"/>
            <p:nvPr/>
          </p:nvSpPr>
          <p:spPr>
            <a:xfrm>
              <a:off x="1467692" y="3861050"/>
              <a:ext cx="1952180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</a:rPr>
                <a:t>01 CONTENTS</a:t>
              </a:r>
            </a:p>
          </p:txBody>
        </p:sp>
      </p:grpSp>
      <p:sp>
        <p:nvSpPr>
          <p:cNvPr id="32" name="Oval 10">
            <a:extLst>
              <a:ext uri="{FF2B5EF4-FFF2-40B4-BE49-F238E27FC236}">
                <a16:creationId xmlns:a16="http://schemas.microsoft.com/office/drawing/2014/main" id="{D0D28644-DC60-4017-AC0F-41E3AA7F0CA9}"/>
              </a:ext>
            </a:extLst>
          </p:cNvPr>
          <p:cNvSpPr/>
          <p:nvPr/>
        </p:nvSpPr>
        <p:spPr>
          <a:xfrm>
            <a:off x="886623" y="5415752"/>
            <a:ext cx="640080" cy="6400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33" name="그룹 47">
            <a:extLst>
              <a:ext uri="{FF2B5EF4-FFF2-40B4-BE49-F238E27FC236}">
                <a16:creationId xmlns:a16="http://schemas.microsoft.com/office/drawing/2014/main" id="{26C43EA0-FB75-4524-BAF9-4C09282611D8}"/>
              </a:ext>
            </a:extLst>
          </p:cNvPr>
          <p:cNvGrpSpPr/>
          <p:nvPr/>
        </p:nvGrpSpPr>
        <p:grpSpPr>
          <a:xfrm>
            <a:off x="1623903" y="5364172"/>
            <a:ext cx="1780233" cy="740405"/>
            <a:chOff x="1204823" y="4992851"/>
            <a:chExt cx="1911560" cy="7404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0B805E-B248-4E52-98E2-7C8B5F4DF842}"/>
                </a:ext>
              </a:extLst>
            </p:cNvPr>
            <p:cNvSpPr txBox="1"/>
            <p:nvPr/>
          </p:nvSpPr>
          <p:spPr>
            <a:xfrm>
              <a:off x="1204823" y="4992851"/>
              <a:ext cx="1911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58328AA-861F-48DC-8A94-D428CE6C73AB}"/>
                </a:ext>
              </a:extLst>
            </p:cNvPr>
            <p:cNvSpPr txBox="1"/>
            <p:nvPr/>
          </p:nvSpPr>
          <p:spPr>
            <a:xfrm>
              <a:off x="1204824" y="5271591"/>
              <a:ext cx="1911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화살표: 원형 14">
            <a:extLst>
              <a:ext uri="{FF2B5EF4-FFF2-40B4-BE49-F238E27FC236}">
                <a16:creationId xmlns:a16="http://schemas.microsoft.com/office/drawing/2014/main" id="{1D0037B7-3010-467E-B911-ADE81C4FA21C}"/>
              </a:ext>
            </a:extLst>
          </p:cNvPr>
          <p:cNvSpPr/>
          <p:nvPr/>
        </p:nvSpPr>
        <p:spPr>
          <a:xfrm>
            <a:off x="2794753" y="2607817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화살표: 원형 44">
            <a:extLst>
              <a:ext uri="{FF2B5EF4-FFF2-40B4-BE49-F238E27FC236}">
                <a16:creationId xmlns:a16="http://schemas.microsoft.com/office/drawing/2014/main" id="{042C15BC-59EE-4C03-85E2-EB381E32CA43}"/>
              </a:ext>
            </a:extLst>
          </p:cNvPr>
          <p:cNvSpPr/>
          <p:nvPr/>
        </p:nvSpPr>
        <p:spPr>
          <a:xfrm>
            <a:off x="5405561" y="2070412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화살표: 원형 45">
            <a:extLst>
              <a:ext uri="{FF2B5EF4-FFF2-40B4-BE49-F238E27FC236}">
                <a16:creationId xmlns:a16="http://schemas.microsoft.com/office/drawing/2014/main" id="{0D5A7C9D-DC47-4AB0-89C9-3A70DD1F9403}"/>
              </a:ext>
            </a:extLst>
          </p:cNvPr>
          <p:cNvSpPr/>
          <p:nvPr/>
        </p:nvSpPr>
        <p:spPr>
          <a:xfrm>
            <a:off x="8016369" y="1533006"/>
            <a:ext cx="1345489" cy="1345489"/>
          </a:xfrm>
          <a:prstGeom prst="circularArrow">
            <a:avLst>
              <a:gd name="adj1" fmla="val 16448"/>
              <a:gd name="adj2" fmla="val 1821358"/>
              <a:gd name="adj3" fmla="val 19790321"/>
              <a:gd name="adj4" fmla="val 7527901"/>
              <a:gd name="adj5" fmla="val 156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F81BAAB3-0FBD-4610-BBAC-CAD0DE3605DD}"/>
              </a:ext>
            </a:extLst>
          </p:cNvPr>
          <p:cNvSpPr/>
          <p:nvPr/>
        </p:nvSpPr>
        <p:spPr>
          <a:xfrm>
            <a:off x="1055212" y="5635198"/>
            <a:ext cx="302963" cy="2221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2B48136E-282E-48D7-94D8-D0C9D9C59B58}"/>
              </a:ext>
            </a:extLst>
          </p:cNvPr>
          <p:cNvSpPr/>
          <p:nvPr/>
        </p:nvSpPr>
        <p:spPr>
          <a:xfrm>
            <a:off x="3718669" y="5591106"/>
            <a:ext cx="314748" cy="32000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">
            <a:extLst>
              <a:ext uri="{FF2B5EF4-FFF2-40B4-BE49-F238E27FC236}">
                <a16:creationId xmlns:a16="http://schemas.microsoft.com/office/drawing/2014/main" id="{61D68A58-B5AC-44F5-8231-8954A8FF49B0}"/>
              </a:ext>
            </a:extLst>
          </p:cNvPr>
          <p:cNvSpPr/>
          <p:nvPr/>
        </p:nvSpPr>
        <p:spPr>
          <a:xfrm rot="18805991">
            <a:off x="6359054" y="5567642"/>
            <a:ext cx="342825" cy="33924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6641381F-83BD-43E4-B190-1A9288799D57}"/>
              </a:ext>
            </a:extLst>
          </p:cNvPr>
          <p:cNvSpPr/>
          <p:nvPr/>
        </p:nvSpPr>
        <p:spPr>
          <a:xfrm>
            <a:off x="9016172" y="5604666"/>
            <a:ext cx="315111" cy="2420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02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1F85F11-BC75-4F0D-B18A-9789D81ED211}"/>
              </a:ext>
            </a:extLst>
          </p:cNvPr>
          <p:cNvGrpSpPr/>
          <p:nvPr/>
        </p:nvGrpSpPr>
        <p:grpSpPr>
          <a:xfrm>
            <a:off x="1642795" y="1718415"/>
            <a:ext cx="6482105" cy="3804146"/>
            <a:chOff x="299536" y="2056656"/>
            <a:chExt cx="7387139" cy="4335282"/>
          </a:xfrm>
        </p:grpSpPr>
        <p:grpSp>
          <p:nvGrpSpPr>
            <p:cNvPr id="4" name="Graphic 17">
              <a:extLst>
                <a:ext uri="{FF2B5EF4-FFF2-40B4-BE49-F238E27FC236}">
                  <a16:creationId xmlns:a16="http://schemas.microsoft.com/office/drawing/2014/main" id="{AE8921A0-299D-4293-AB06-F6C159809399}"/>
                </a:ext>
              </a:extLst>
            </p:cNvPr>
            <p:cNvGrpSpPr/>
            <p:nvPr/>
          </p:nvGrpSpPr>
          <p:grpSpPr>
            <a:xfrm>
              <a:off x="299536" y="2056656"/>
              <a:ext cx="7387139" cy="4335282"/>
              <a:chOff x="2687161" y="3731096"/>
              <a:chExt cx="5158677" cy="3027467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CAC240D-B666-466C-9117-6B8825BE1258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40A90BF-AA93-4179-80DD-CFBF35688D2D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E51C80F-440D-4D71-B7B7-E2B5A4F5D54D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BF9A8480-0BE3-4FE0-BC0E-B417DA4D650D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0D40C55-25BE-4DAA-95A8-FD31CF8121F0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8CC11E3-DE5A-4F9A-9268-3D10DC8D6CC9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9829B32-F152-4921-9469-44872224B7AD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18ED925-C6C5-4D7F-B11C-27DC59C12E0C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D0E04FE3-B771-4620-8239-C35F67680E11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BE9C882-B86B-4467-BE2E-A9C0EC4746C0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D7529ED-B4CA-4C20-8056-3EC25937A758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2FA226B-EB60-4775-BB4E-E239843D0E95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AF30FA7-5C9D-476B-A35F-AEBD7336AEF7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42E4265-CD64-4E1E-9580-1602A3189DF1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E576C7A-1144-4DFE-BD8B-34652539E224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95308EC-81BF-4E2A-9B50-5D3DD25230FA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B24AC2-01D5-4F5A-8781-03C9F84B3D49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C67A41-4040-422A-BF9A-02B9E8C1988E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46106EE-8088-4A7F-BDC4-7B3B4F9662BF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A39A563-E96B-4FB6-A8BF-3382E6DDA313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EA9C9C2-4721-4138-9E8E-223053871F91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0E67D46-6695-4AC9-9D85-6D44D5687F1F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8462D3B-2A60-493B-9DFD-9C37E452F2A5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C859FA7-8AD0-4693-BA8C-268C1E2532DE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394F0D9-0B0F-4883-B0BA-4395C075172F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C1464C1-BB6F-4DCB-B7F1-46324B28A292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36C70F-7D47-477F-B1E2-57304B8359D3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7C3BCA6-DDA7-4AC1-95A3-5501686A4314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539092-E492-4FED-BAA8-A5AAA05CFDAB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4D51498-46F0-404E-BBEF-4939AF6C6013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F68ECA2-D972-41BF-ABC4-16007C7181CF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519FAF3-0D91-44B9-A8DD-3B4ED86193E3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8BBFA0E-A8B9-4556-B9EA-39F013704071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5C7D34-BE2F-4FAC-921E-E00ABE630A06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2FF7AF-73D2-4C97-B300-3750AA115C33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12BDD43-21C0-4933-B67B-4D7D1506C83F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C79C9E-1C99-420E-8D12-540F17E8E885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75623-D20D-4CB4-8BD3-4A487E376978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B35FF45-5900-4E60-96E5-10AEC1834A4A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86DB2F-A8F2-4D39-A696-F4F7E8357D54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AD1F33-277A-45BD-BF40-DC684C7C7DF3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10880D2-29F4-4C12-A95E-90FD65FBBFCC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398D94C-DB6F-47BD-8219-A46B6CEABFD5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AC10A9E-7E17-4A04-809E-8A1651625AB0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DA90CA3-F7C1-49CD-94B0-9E724693CF09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6583711-7E7C-448D-BBEB-F6296909CC32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F3F7400-C820-433A-9D78-886E05481E1F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9DE5D19-4349-4E1E-BC21-35025EC66698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F628E68-3462-4D30-A42B-031C75E1D09D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46C757F-DDCE-4E21-86E8-0638A493F5CD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1F07304-F8DF-4B8C-B44B-1B95BA075FF0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5D0093A-F7A4-4FD0-8EDC-D7EB1D214C37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D4D0C78-FD3F-470D-A465-158A3283A277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7E11852-F2F1-4B49-9A2D-59DDC744DFDE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09A106-6A31-453E-BAC5-3430AED8B7D4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89BB04B-D843-4264-815C-91FCF43CC8D2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12854F4-94B6-4E46-AB37-B1DA9A14691D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7C89971-9F73-45BC-94D6-248A213D258A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8BD7598-8A81-4DD6-8309-7D584EC31522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D962E-4EAF-422D-8442-2D16609768CA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448F10C-E0A1-4386-A681-875822D4DDC9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5AD9C8D0-92DB-46A3-A9FF-A0340144DA4C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7AB99A7-1C55-419B-B836-2125E121196F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555D0C2-D47C-43A4-962D-79E4F81D3C85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CD5B14E-8F49-4B2F-8406-0F0D77CFEC13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45BCD57-14ED-49AD-BD20-1AE600D97668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D9BEEAD-7BF8-441A-A2FC-8ECEDAE625B1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0D8ED88-E71A-43C4-9E71-2D60697EB871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DB37135-C3CF-4FB9-B2C9-01DC5470C1D1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B121343-534E-4851-B568-60D3CCCD4171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C45D0FB-560B-46D7-B37D-A35464D0BD7C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AA275B6-EBC6-4D1F-AE46-EC08207BA3E9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C034B5E-551D-4922-9CA9-B589CA721D1F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2FC20AC-2C09-4AC0-AC7C-13CBE9224BA6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D0B12A41-44D3-45C2-98D5-1575041226D2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3736BC2-A44E-48B6-8005-2DD56F4110E9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F40F4E44-6384-4BD6-991C-2D95062F6469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1E2F876-8A92-4C74-8712-73598A0D89C2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0B5B233-6BCF-4222-AD72-A7AFB4FEA829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B771ECF-B287-42E9-ABEB-67B9C0C2D64C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52A33-40B0-4481-8A24-37BD7E419046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BEFE196-7C9F-4316-9849-FAD6900C99D3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1A1CED4-36C0-48FB-94AE-C7A6D2832832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C53DA12-7D9B-4E55-98DB-D5BC0D9B0EDA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D40188B-CCAD-4DAC-BD41-9B4977280B9F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4E27893-34D7-44A7-BB63-6859E61C464B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no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F672762-70AB-4D0C-8522-BB456CFB4D78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04FC877-FDD4-4586-A74B-E2ADE5A29FB6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2E77ABA-808F-4226-BFA1-13F9CD933067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764B7DE-6A38-4E88-92F2-6A9B21A3F385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882AD59-4F99-4BC5-AC15-E833F032F8C1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9EDF319-E4CB-4580-9EAB-EE37A71C98E2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892743B-6AE1-4F10-A99B-C3315BEB2300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454ED08E-F15D-412F-9478-7DD39509B5F9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11BA4E4-C1E5-485B-91CC-FCA1A0B2A783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1883C4B-D9FC-4DE8-BB25-67667BB60FAF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E373558A-D2BD-4F6A-92EB-321F7196349F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95DC10E-01F3-4723-A86F-7CA6F6E7AFC5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99AE773-247D-4D94-BD90-36D64CA814C7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8C8F02-DD5F-41ED-82A4-9C532EED33E9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1AD744E-ADDA-4015-8234-EEDC01844019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8C1A002-AB3E-4352-A2D3-5717734F5301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B98BDE6-86CD-4696-AB0B-0B0C3F27E2CA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73BB5B0-10B7-41B6-9475-295609A79613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F8DBC29-5F4C-4CBD-AB68-AAD61F68F197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58C80E3-77D0-4653-9030-57BA038B97D7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CD38E68A-819C-4343-8239-86B8DC7F46D0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DDFE8F1-447D-4596-ADC4-8BBD71286E51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EA25EAE-4E29-4CC2-B031-36D79225E75B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B924FC2-0FA7-45A8-B75B-0F30D9E86963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EB97D92-BED5-459E-969A-D5D1294F6F6E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C1D41E6-6F8F-474C-A7EB-7B920C19D611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solidFill>
                <a:srgbClr val="D9D9D9"/>
              </a:solidFill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5C6D7B-C213-48F1-A1AA-91CEDC3B919A}"/>
                </a:ext>
              </a:extLst>
            </p:cNvPr>
            <p:cNvSpPr/>
            <p:nvPr/>
          </p:nvSpPr>
          <p:spPr>
            <a:xfrm>
              <a:off x="1245682" y="3474550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6C928A4-B728-4BFD-A81E-5D0E79400C2C}"/>
                </a:ext>
              </a:extLst>
            </p:cNvPr>
            <p:cNvSpPr/>
            <p:nvPr/>
          </p:nvSpPr>
          <p:spPr>
            <a:xfrm>
              <a:off x="2780264" y="2339867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5AEF9ED-9ACD-4286-89A9-EF438B6B49A2}"/>
                </a:ext>
              </a:extLst>
            </p:cNvPr>
            <p:cNvSpPr/>
            <p:nvPr/>
          </p:nvSpPr>
          <p:spPr>
            <a:xfrm>
              <a:off x="4784142" y="3826547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1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9602972-4638-469E-902A-9E6220E49947}"/>
                </a:ext>
              </a:extLst>
            </p:cNvPr>
            <p:cNvSpPr/>
            <p:nvPr/>
          </p:nvSpPr>
          <p:spPr>
            <a:xfrm>
              <a:off x="3931815" y="4684802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3F06460-AD12-4CF0-8E20-C29122409E7E}"/>
                </a:ext>
              </a:extLst>
            </p:cNvPr>
            <p:cNvSpPr/>
            <p:nvPr/>
          </p:nvSpPr>
          <p:spPr>
            <a:xfrm>
              <a:off x="2317750" y="4856861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A918F15-0A78-400B-8259-D242EDAF57F3}"/>
                </a:ext>
              </a:extLst>
            </p:cNvPr>
            <p:cNvSpPr/>
            <p:nvPr/>
          </p:nvSpPr>
          <p:spPr>
            <a:xfrm>
              <a:off x="6340125" y="5230323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DF6C64B-862C-4B55-8DD8-F3F5146D324C}"/>
                </a:ext>
              </a:extLst>
            </p:cNvPr>
            <p:cNvSpPr/>
            <p:nvPr/>
          </p:nvSpPr>
          <p:spPr>
            <a:xfrm>
              <a:off x="5933362" y="2764208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86F529F-91A7-4D5B-839A-E672338B8CEA}"/>
                </a:ext>
              </a:extLst>
            </p:cNvPr>
            <p:cNvSpPr/>
            <p:nvPr/>
          </p:nvSpPr>
          <p:spPr>
            <a:xfrm>
              <a:off x="4340230" y="3010911"/>
              <a:ext cx="446848" cy="34630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EFEA202-1CE5-45FA-B95E-5AEA7528A5D4}"/>
              </a:ext>
            </a:extLst>
          </p:cNvPr>
          <p:cNvSpPr/>
          <p:nvPr/>
        </p:nvSpPr>
        <p:spPr>
          <a:xfrm flipH="1">
            <a:off x="-112742" y="3144456"/>
            <a:ext cx="4322719" cy="3724449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B4D2F1-C189-4DFF-963D-0F1604E9F445}"/>
              </a:ext>
            </a:extLst>
          </p:cNvPr>
          <p:cNvSpPr txBox="1"/>
          <p:nvPr/>
        </p:nvSpPr>
        <p:spPr>
          <a:xfrm>
            <a:off x="7633417" y="148227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A6F7B57-50A8-4200-8C1B-70B811B58CD5}"/>
              </a:ext>
            </a:extLst>
          </p:cNvPr>
          <p:cNvGrpSpPr/>
          <p:nvPr/>
        </p:nvGrpSpPr>
        <p:grpSpPr>
          <a:xfrm>
            <a:off x="9185749" y="1433831"/>
            <a:ext cx="1377983" cy="927880"/>
            <a:chOff x="323529" y="1876742"/>
            <a:chExt cx="2664296" cy="927880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926854-FF05-4C49-B03C-1BEF796AEDAC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BD80366-0967-4A19-A5D5-1DBCD1C3C89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82938A5-C76B-430B-95F8-E4C87E424C20}"/>
              </a:ext>
            </a:extLst>
          </p:cNvPr>
          <p:cNvSpPr txBox="1"/>
          <p:nvPr/>
        </p:nvSpPr>
        <p:spPr>
          <a:xfrm>
            <a:off x="9169173" y="241256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456B0C0-9073-400B-A128-D2683096663D}"/>
              </a:ext>
            </a:extLst>
          </p:cNvPr>
          <p:cNvSpPr txBox="1"/>
          <p:nvPr/>
        </p:nvSpPr>
        <p:spPr>
          <a:xfrm>
            <a:off x="7645507" y="361499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9FB6CD-A8BD-4BC5-A565-A825D9D19037}"/>
              </a:ext>
            </a:extLst>
          </p:cNvPr>
          <p:cNvGrpSpPr/>
          <p:nvPr/>
        </p:nvGrpSpPr>
        <p:grpSpPr>
          <a:xfrm>
            <a:off x="9197839" y="3566555"/>
            <a:ext cx="1377983" cy="927880"/>
            <a:chOff x="323529" y="1876742"/>
            <a:chExt cx="2664296" cy="927880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ABD7A50-CF3C-4C9F-9BAB-E653BD24D0A5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9B51C41-2832-4A33-8001-5A8B226D89BD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FA1FDEE5-BDC9-4B18-BC36-597460210E2F}"/>
              </a:ext>
            </a:extLst>
          </p:cNvPr>
          <p:cNvSpPr txBox="1"/>
          <p:nvPr/>
        </p:nvSpPr>
        <p:spPr>
          <a:xfrm>
            <a:off x="9181263" y="45452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AFD14A9-48DC-46F9-8D07-0980BDB3AEDD}"/>
              </a:ext>
            </a:extLst>
          </p:cNvPr>
          <p:cNvGrpSpPr/>
          <p:nvPr/>
        </p:nvGrpSpPr>
        <p:grpSpPr>
          <a:xfrm>
            <a:off x="4762510" y="5442791"/>
            <a:ext cx="7120088" cy="1038550"/>
            <a:chOff x="3501215" y="1904844"/>
            <a:chExt cx="4031191" cy="1038550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7F66FB0-4203-4A2C-AA3E-7BFEE941459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32579B7-5F6B-472B-8C8B-0D4C429F12C8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52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7F246-F957-43E3-BC54-AC7220A5255C}"/>
              </a:ext>
            </a:extLst>
          </p:cNvPr>
          <p:cNvSpPr txBox="1"/>
          <p:nvPr/>
        </p:nvSpPr>
        <p:spPr>
          <a:xfrm>
            <a:off x="0" y="495019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F5919-3FDE-4BFB-B770-5F60DF0D79CB}"/>
              </a:ext>
            </a:extLst>
          </p:cNvPr>
          <p:cNvSpPr txBox="1"/>
          <p:nvPr/>
        </p:nvSpPr>
        <p:spPr>
          <a:xfrm>
            <a:off x="-1" y="5713283"/>
            <a:ext cx="121918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91F05-A253-452B-AD75-D33FD1D3F573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88F3E-2992-4230-9F1D-052A3A873449}"/>
              </a:ext>
            </a:extLst>
          </p:cNvPr>
          <p:cNvSpPr txBox="1"/>
          <p:nvPr/>
        </p:nvSpPr>
        <p:spPr>
          <a:xfrm>
            <a:off x="825366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1F2E3-3845-47C5-BBF8-D9870A1C02E2}"/>
              </a:ext>
            </a:extLst>
          </p:cNvPr>
          <p:cNvSpPr txBox="1"/>
          <p:nvPr/>
        </p:nvSpPr>
        <p:spPr>
          <a:xfrm>
            <a:off x="4714879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21A0-50F0-4E29-83FE-2366565D30B3}"/>
              </a:ext>
            </a:extLst>
          </p:cNvPr>
          <p:cNvSpPr txBox="1"/>
          <p:nvPr/>
        </p:nvSpPr>
        <p:spPr>
          <a:xfrm>
            <a:off x="8604392" y="5260658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A6F9F-8954-419E-B7C5-E0C16110F50C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9798-1165-4186-80E9-A0E1E971E010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2C0-A792-4524-8DA8-3CFD1643202B}"/>
              </a:ext>
            </a:extLst>
          </p:cNvPr>
          <p:cNvSpPr txBox="1"/>
          <p:nvPr/>
        </p:nvSpPr>
        <p:spPr>
          <a:xfrm>
            <a:off x="7046993" y="1288332"/>
            <a:ext cx="469953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36EB-3ADE-40EA-9BAA-6B66EF22EBF2}"/>
              </a:ext>
            </a:extLst>
          </p:cNvPr>
          <p:cNvSpPr txBox="1"/>
          <p:nvPr/>
        </p:nvSpPr>
        <p:spPr>
          <a:xfrm>
            <a:off x="7046994" y="311378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FE6E9-4F10-4BA5-8493-5BBCCD26169F}"/>
              </a:ext>
            </a:extLst>
          </p:cNvPr>
          <p:cNvSpPr/>
          <p:nvPr/>
        </p:nvSpPr>
        <p:spPr>
          <a:xfrm>
            <a:off x="1145214" y="3471638"/>
            <a:ext cx="2466454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686FF8-9B73-4C08-8C02-7BEFECFC4588}"/>
              </a:ext>
            </a:extLst>
          </p:cNvPr>
          <p:cNvGrpSpPr/>
          <p:nvPr/>
        </p:nvGrpSpPr>
        <p:grpSpPr>
          <a:xfrm>
            <a:off x="8415800" y="5368629"/>
            <a:ext cx="2819647" cy="856491"/>
            <a:chOff x="-475010" y="1129566"/>
            <a:chExt cx="3859356" cy="856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0859FF-595C-4FBB-B118-3A5B762756F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ED2E28-11B4-4FA2-A62A-E7BF37AFF74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AA4AC4-101C-4956-A515-B993C35D2F7B}"/>
              </a:ext>
            </a:extLst>
          </p:cNvPr>
          <p:cNvGrpSpPr/>
          <p:nvPr/>
        </p:nvGrpSpPr>
        <p:grpSpPr>
          <a:xfrm>
            <a:off x="8415800" y="1911093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5AB617-0775-491A-943A-0B5D2DFA341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D2F4C6-538D-44A7-9170-66C0F154F90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F054EC-61CB-4E6A-9B5A-B8428AD26B08}"/>
              </a:ext>
            </a:extLst>
          </p:cNvPr>
          <p:cNvGrpSpPr/>
          <p:nvPr/>
        </p:nvGrpSpPr>
        <p:grpSpPr>
          <a:xfrm>
            <a:off x="973744" y="5368629"/>
            <a:ext cx="2809394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1C46DB-AE33-4500-9742-1DEDF6CF53F0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D97FFA-7F3A-41F7-BDF0-A4405137AE0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C97917-D6C9-4E33-8303-B5F61F7782E3}"/>
              </a:ext>
            </a:extLst>
          </p:cNvPr>
          <p:cNvGrpSpPr/>
          <p:nvPr/>
        </p:nvGrpSpPr>
        <p:grpSpPr>
          <a:xfrm>
            <a:off x="973744" y="1911093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1D66B8-C8D6-4421-97A8-36D13B44AED3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8335C1-B142-4327-A2B4-920D9D5E5BF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B8A10-FCCB-4543-9D58-4D3DA8918044}"/>
              </a:ext>
            </a:extLst>
          </p:cNvPr>
          <p:cNvGrpSpPr/>
          <p:nvPr/>
        </p:nvGrpSpPr>
        <p:grpSpPr>
          <a:xfrm>
            <a:off x="1585775" y="3724284"/>
            <a:ext cx="1585333" cy="678649"/>
            <a:chOff x="3233964" y="1954419"/>
            <a:chExt cx="1410044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D4036D-84D1-40E3-A094-017FC1FF7C3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1E80EE-B8BF-45A3-ABD8-395069AACAC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A1C216-B34F-47EA-872E-9C280D0CB2F7}"/>
              </a:ext>
            </a:extLst>
          </p:cNvPr>
          <p:cNvSpPr/>
          <p:nvPr/>
        </p:nvSpPr>
        <p:spPr>
          <a:xfrm>
            <a:off x="8593572" y="3471638"/>
            <a:ext cx="2464100" cy="11839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3AE77E-C57A-417D-BE27-E6E4A2F41EB1}"/>
              </a:ext>
            </a:extLst>
          </p:cNvPr>
          <p:cNvGrpSpPr/>
          <p:nvPr/>
        </p:nvGrpSpPr>
        <p:grpSpPr>
          <a:xfrm>
            <a:off x="9032957" y="3724284"/>
            <a:ext cx="15853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D31C0F-54CD-41CF-945F-06652731536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5FD597-CF2B-4EB7-8FF7-D967985CA24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79248A-DC16-4AD7-87A7-6F289A2594B2}"/>
              </a:ext>
            </a:extLst>
          </p:cNvPr>
          <p:cNvGrpSpPr/>
          <p:nvPr/>
        </p:nvGrpSpPr>
        <p:grpSpPr>
          <a:xfrm rot="3600000">
            <a:off x="4426745" y="3816470"/>
            <a:ext cx="1080000" cy="2216433"/>
            <a:chOff x="2323598" y="2425999"/>
            <a:chExt cx="1080000" cy="221643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A2D72F-85B2-47C3-A6C0-94FAA78BA279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577E36-FB6D-4777-BE2F-DF8EB0182F2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EFC07D-84F7-49FD-BDD3-EB514B5508A2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A319C9-A847-44B3-A4D3-8963AB813BB9}"/>
              </a:ext>
            </a:extLst>
          </p:cNvPr>
          <p:cNvGrpSpPr/>
          <p:nvPr/>
        </p:nvGrpSpPr>
        <p:grpSpPr>
          <a:xfrm rot="7200000">
            <a:off x="4426745" y="2128144"/>
            <a:ext cx="1080000" cy="2216433"/>
            <a:chOff x="2323598" y="2425999"/>
            <a:chExt cx="1080000" cy="221643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1F5D00-68F9-46CD-8028-42BBF7A89420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6F234B-7F08-4647-8468-929893E8B4E3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CD61432-D311-40EB-8D41-8130266A9469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75DB27-10D8-4FF0-B3B4-0158D3D67EC4}"/>
              </a:ext>
            </a:extLst>
          </p:cNvPr>
          <p:cNvGrpSpPr/>
          <p:nvPr/>
        </p:nvGrpSpPr>
        <p:grpSpPr>
          <a:xfrm rot="14400000">
            <a:off x="6683938" y="2128144"/>
            <a:ext cx="1080000" cy="2216433"/>
            <a:chOff x="2323598" y="2425999"/>
            <a:chExt cx="1080000" cy="221643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21B00C-F2B2-4979-BA36-4D5E59A27ACF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003A4AB-54A4-4FE9-A092-887AED8883E0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5FC00D-F4B9-4897-900D-34156369D827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250C28-E4CF-4337-B8D2-65EBB6416A7B}"/>
              </a:ext>
            </a:extLst>
          </p:cNvPr>
          <p:cNvGrpSpPr/>
          <p:nvPr/>
        </p:nvGrpSpPr>
        <p:grpSpPr>
          <a:xfrm rot="18000000">
            <a:off x="6683938" y="3816470"/>
            <a:ext cx="1080000" cy="2216433"/>
            <a:chOff x="2323598" y="2425999"/>
            <a:chExt cx="1080000" cy="221643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C92428E-0EF8-4038-B2F7-51DFF8DC296B}"/>
                </a:ext>
              </a:extLst>
            </p:cNvPr>
            <p:cNvSpPr/>
            <p:nvPr/>
          </p:nvSpPr>
          <p:spPr>
            <a:xfrm>
              <a:off x="2323598" y="3562432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1C9E59C-7119-4F6A-A54E-EF4AA79A063C}"/>
                </a:ext>
              </a:extLst>
            </p:cNvPr>
            <p:cNvSpPr/>
            <p:nvPr/>
          </p:nvSpPr>
          <p:spPr>
            <a:xfrm>
              <a:off x="2503558" y="2425999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6EEFB1-6226-4B7E-9DD6-66CCAD70FEC0}"/>
                </a:ext>
              </a:extLst>
            </p:cNvPr>
            <p:cNvSpPr/>
            <p:nvPr/>
          </p:nvSpPr>
          <p:spPr>
            <a:xfrm rot="16200000">
              <a:off x="2635765" y="3229740"/>
              <a:ext cx="455667" cy="1689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335C6A-A316-4628-9FE2-FABFF5BD074F}"/>
              </a:ext>
            </a:extLst>
          </p:cNvPr>
          <p:cNvGrpSpPr/>
          <p:nvPr/>
        </p:nvGrpSpPr>
        <p:grpSpPr>
          <a:xfrm>
            <a:off x="3978630" y="2594775"/>
            <a:ext cx="992401" cy="670881"/>
            <a:chOff x="4063366" y="1653624"/>
            <a:chExt cx="992401" cy="67088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2B8D28-41D4-4285-9164-33DDC14A4ADB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69BAC5-66E8-48E2-BCD0-2B91202A570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79332E-C716-4AC0-9BA8-318AA4C02BCD}"/>
              </a:ext>
            </a:extLst>
          </p:cNvPr>
          <p:cNvGrpSpPr/>
          <p:nvPr/>
        </p:nvGrpSpPr>
        <p:grpSpPr>
          <a:xfrm>
            <a:off x="7219828" y="2594775"/>
            <a:ext cx="992401" cy="670881"/>
            <a:chOff x="4063366" y="1653624"/>
            <a:chExt cx="992401" cy="67088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8D20749-E49C-4563-A4ED-93DF91BAB7A5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01A56DD-8117-4D08-8408-2B069E1097EA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8D346C-C468-4AC3-885F-CD2384B875AC}"/>
              </a:ext>
            </a:extLst>
          </p:cNvPr>
          <p:cNvGrpSpPr/>
          <p:nvPr/>
        </p:nvGrpSpPr>
        <p:grpSpPr>
          <a:xfrm>
            <a:off x="7219828" y="4866090"/>
            <a:ext cx="992401" cy="670881"/>
            <a:chOff x="4063366" y="1653624"/>
            <a:chExt cx="992401" cy="67088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6D39D0E-794A-497A-8AEA-87230E71B1A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96C84E-36F8-452F-8AE2-3F97EC57046C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95E7900-BB54-4538-BB75-79DE714F8388}"/>
              </a:ext>
            </a:extLst>
          </p:cNvPr>
          <p:cNvGrpSpPr/>
          <p:nvPr/>
        </p:nvGrpSpPr>
        <p:grpSpPr>
          <a:xfrm>
            <a:off x="3978630" y="4866090"/>
            <a:ext cx="992401" cy="670881"/>
            <a:chOff x="4063366" y="1653624"/>
            <a:chExt cx="992401" cy="67088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BED9ABD-18C8-4E8C-B983-4A133D67E70C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51C4A4-B235-4A51-9E1C-77B6A5920477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753709-3C9C-435D-9682-8E5917EBE39B}"/>
              </a:ext>
            </a:extLst>
          </p:cNvPr>
          <p:cNvGrpSpPr/>
          <p:nvPr/>
        </p:nvGrpSpPr>
        <p:grpSpPr>
          <a:xfrm>
            <a:off x="4737374" y="2695456"/>
            <a:ext cx="2736305" cy="2736305"/>
            <a:chOff x="3213372" y="2635804"/>
            <a:chExt cx="2736305" cy="2736305"/>
          </a:xfrm>
          <a:solidFill>
            <a:schemeClr val="bg1">
              <a:lumMod val="75000"/>
            </a:schemeClr>
          </a:solidFill>
        </p:grpSpPr>
        <p:sp>
          <p:nvSpPr>
            <p:cNvPr id="53" name="Block Arc 52">
              <a:extLst>
                <a:ext uri="{FF2B5EF4-FFF2-40B4-BE49-F238E27FC236}">
                  <a16:creationId xmlns:a16="http://schemas.microsoft.com/office/drawing/2014/main" id="{1BE7BF1C-6B5C-4B2F-8627-4CD844AE5AAD}"/>
                </a:ext>
              </a:extLst>
            </p:cNvPr>
            <p:cNvSpPr/>
            <p:nvPr/>
          </p:nvSpPr>
          <p:spPr>
            <a:xfrm rot="5400000">
              <a:off x="3213372" y="2635804"/>
              <a:ext cx="2736304" cy="2736304"/>
            </a:xfrm>
            <a:prstGeom prst="blockArc">
              <a:avLst>
                <a:gd name="adj1" fmla="val 14685282"/>
                <a:gd name="adj2" fmla="val 17849732"/>
                <a:gd name="adj3" fmla="val 8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Block Arc 53">
              <a:extLst>
                <a:ext uri="{FF2B5EF4-FFF2-40B4-BE49-F238E27FC236}">
                  <a16:creationId xmlns:a16="http://schemas.microsoft.com/office/drawing/2014/main" id="{FB9F55CE-8637-486F-85B4-BDC0D3A1F2FE}"/>
                </a:ext>
              </a:extLst>
            </p:cNvPr>
            <p:cNvSpPr/>
            <p:nvPr/>
          </p:nvSpPr>
          <p:spPr>
            <a:xfrm rot="16200000">
              <a:off x="3213372" y="2635805"/>
              <a:ext cx="2736304" cy="2736304"/>
            </a:xfrm>
            <a:prstGeom prst="blockArc">
              <a:avLst>
                <a:gd name="adj1" fmla="val 14543732"/>
                <a:gd name="adj2" fmla="val 17689195"/>
                <a:gd name="adj3" fmla="val 92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FB88A94-5D4E-4F7F-B598-6529534A8A31}"/>
                </a:ext>
              </a:extLst>
            </p:cNvPr>
            <p:cNvGrpSpPr/>
            <p:nvPr/>
          </p:nvGrpSpPr>
          <p:grpSpPr>
            <a:xfrm>
              <a:off x="3213372" y="2635804"/>
              <a:ext cx="2736304" cy="2736304"/>
              <a:chOff x="3203847" y="2060848"/>
              <a:chExt cx="2736304" cy="2736304"/>
            </a:xfrm>
            <a:grpFill/>
          </p:grpSpPr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AF374EE7-BF72-49C5-93D1-706ECEF04874}"/>
                  </a:ext>
                </a:extLst>
              </p:cNvPr>
              <p:cNvSpPr/>
              <p:nvPr/>
            </p:nvSpPr>
            <p:spPr>
              <a:xfrm>
                <a:off x="3203847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8B1ECCFA-35D2-4001-81DE-FFADF7272508}"/>
                  </a:ext>
                </a:extLst>
              </p:cNvPr>
              <p:cNvSpPr/>
              <p:nvPr/>
            </p:nvSpPr>
            <p:spPr>
              <a:xfrm rot="8100000">
                <a:off x="5029785" y="2216409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6637A27-1E3D-41D8-BC81-BBCD18BCA42C}"/>
                </a:ext>
              </a:extLst>
            </p:cNvPr>
            <p:cNvGrpSpPr/>
            <p:nvPr/>
          </p:nvGrpSpPr>
          <p:grpSpPr>
            <a:xfrm>
              <a:off x="3213373" y="2635804"/>
              <a:ext cx="2736304" cy="2736304"/>
              <a:chOff x="3203848" y="2060848"/>
              <a:chExt cx="2736304" cy="2736304"/>
            </a:xfrm>
            <a:grpFill/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EEDF4165-4463-41B9-AD19-646E4B87EDC7}"/>
                  </a:ext>
                </a:extLst>
              </p:cNvPr>
              <p:cNvSpPr/>
              <p:nvPr/>
            </p:nvSpPr>
            <p:spPr>
              <a:xfrm rot="10800000">
                <a:off x="3203848" y="2060848"/>
                <a:ext cx="2736304" cy="2736304"/>
              </a:xfrm>
              <a:prstGeom prst="blockArc">
                <a:avLst>
                  <a:gd name="adj1" fmla="val 14111016"/>
                  <a:gd name="adj2" fmla="val 18363280"/>
                  <a:gd name="adj3" fmla="val 90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6FA69C3E-2576-4410-85B7-EE01628BBFD0}"/>
                  </a:ext>
                </a:extLst>
              </p:cNvPr>
              <p:cNvSpPr/>
              <p:nvPr/>
            </p:nvSpPr>
            <p:spPr>
              <a:xfrm rot="18000000">
                <a:off x="3577042" y="4220813"/>
                <a:ext cx="530352" cy="4572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48572D9E-345B-49C3-AA24-E7224E2D1F4E}"/>
              </a:ext>
            </a:extLst>
          </p:cNvPr>
          <p:cNvSpPr/>
          <p:nvPr/>
        </p:nvSpPr>
        <p:spPr>
          <a:xfrm flipH="1">
            <a:off x="6392853" y="343996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Rectangle 30">
            <a:extLst>
              <a:ext uri="{FF2B5EF4-FFF2-40B4-BE49-F238E27FC236}">
                <a16:creationId xmlns:a16="http://schemas.microsoft.com/office/drawing/2014/main" id="{AC264218-FE03-4821-AE10-6693F021B914}"/>
              </a:ext>
            </a:extLst>
          </p:cNvPr>
          <p:cNvSpPr/>
          <p:nvPr/>
        </p:nvSpPr>
        <p:spPr>
          <a:xfrm>
            <a:off x="6427764" y="439906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CFAC8051-62B4-40CC-ABA4-27139B8AEC40}"/>
              </a:ext>
            </a:extLst>
          </p:cNvPr>
          <p:cNvSpPr/>
          <p:nvPr/>
        </p:nvSpPr>
        <p:spPr>
          <a:xfrm>
            <a:off x="5452054" y="34416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Frame 17">
            <a:extLst>
              <a:ext uri="{FF2B5EF4-FFF2-40B4-BE49-F238E27FC236}">
                <a16:creationId xmlns:a16="http://schemas.microsoft.com/office/drawing/2014/main" id="{C23B032E-EE11-45CC-AA17-8F96B7C068B9}"/>
              </a:ext>
            </a:extLst>
          </p:cNvPr>
          <p:cNvSpPr/>
          <p:nvPr/>
        </p:nvSpPr>
        <p:spPr>
          <a:xfrm>
            <a:off x="5457296" y="43827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8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B8900367-D315-4AC7-AD19-C92503ACF8BC}"/>
              </a:ext>
            </a:extLst>
          </p:cNvPr>
          <p:cNvGrpSpPr/>
          <p:nvPr/>
        </p:nvGrpSpPr>
        <p:grpSpPr>
          <a:xfrm>
            <a:off x="5265761" y="4206086"/>
            <a:ext cx="687680" cy="1530911"/>
            <a:chOff x="5300009" y="4076497"/>
            <a:chExt cx="756533" cy="1684191"/>
          </a:xfrm>
        </p:grpSpPr>
        <p:sp>
          <p:nvSpPr>
            <p:cNvPr id="33" name="Circle: Hollow 32">
              <a:extLst>
                <a:ext uri="{FF2B5EF4-FFF2-40B4-BE49-F238E27FC236}">
                  <a16:creationId xmlns:a16="http://schemas.microsoft.com/office/drawing/2014/main" id="{D33B64B6-AAFD-498D-A4FF-3AC42F0A6115}"/>
                </a:ext>
              </a:extLst>
            </p:cNvPr>
            <p:cNvSpPr/>
            <p:nvPr/>
          </p:nvSpPr>
          <p:spPr>
            <a:xfrm rot="18000000">
              <a:off x="5533301" y="4076497"/>
              <a:ext cx="484302" cy="484302"/>
            </a:xfrm>
            <a:prstGeom prst="donut">
              <a:avLst>
                <a:gd name="adj" fmla="val 150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740219E-614B-411B-AC53-D1F6A5D49FF4}"/>
                </a:ext>
              </a:extLst>
            </p:cNvPr>
            <p:cNvGrpSpPr/>
            <p:nvPr/>
          </p:nvGrpSpPr>
          <p:grpSpPr>
            <a:xfrm rot="18000000">
              <a:off x="4981037" y="4685182"/>
              <a:ext cx="1394478" cy="756533"/>
              <a:chOff x="6104811" y="2933651"/>
              <a:chExt cx="2771179" cy="1503421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FC6CF8-17B9-40DC-B5AA-6A741F7FE284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E1546D8-EFEC-4AB3-AA91-928E7CDA8386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29DBCA-5FCE-47E3-BCF0-1E0FAA1E878F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2F0BFB-B4BC-404B-98F2-F557DE715E63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FF5CE04-AE5F-4F57-9648-69EB51168FC5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291B23C-A942-458B-9FBA-269F3C8D1F9E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69A1A55-045F-49BF-B4B7-4C1C41AA2CB9}"/>
              </a:ext>
            </a:extLst>
          </p:cNvPr>
          <p:cNvSpPr/>
          <p:nvPr/>
        </p:nvSpPr>
        <p:spPr>
          <a:xfrm>
            <a:off x="4494798" y="2714184"/>
            <a:ext cx="2063408" cy="1601239"/>
          </a:xfrm>
          <a:custGeom>
            <a:avLst/>
            <a:gdLst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114623 w 2838422"/>
              <a:gd name="connsiteY4" fmla="*/ 1112999 h 2185835"/>
              <a:gd name="connsiteX5" fmla="*/ 1114623 w 2838422"/>
              <a:gd name="connsiteY5" fmla="*/ 1395540 h 2185835"/>
              <a:gd name="connsiteX6" fmla="*/ 1397163 w 2838422"/>
              <a:gd name="connsiteY6" fmla="*/ 1395540 h 2185835"/>
              <a:gd name="connsiteX7" fmla="*/ 1397163 w 2838422"/>
              <a:gd name="connsiteY7" fmla="*/ 1112999 h 2185835"/>
              <a:gd name="connsiteX8" fmla="*/ 1437118 w 2838422"/>
              <a:gd name="connsiteY8" fmla="*/ 775522 h 2185835"/>
              <a:gd name="connsiteX9" fmla="*/ 1437118 w 2838422"/>
              <a:gd name="connsiteY9" fmla="*/ 1058062 h 2185835"/>
              <a:gd name="connsiteX10" fmla="*/ 1719658 w 2838422"/>
              <a:gd name="connsiteY10" fmla="*/ 1058062 h 2185835"/>
              <a:gd name="connsiteX11" fmla="*/ 1719658 w 2838422"/>
              <a:gd name="connsiteY11" fmla="*/ 775522 h 2185835"/>
              <a:gd name="connsiteX12" fmla="*/ 1114623 w 2838422"/>
              <a:gd name="connsiteY12" fmla="*/ 775522 h 2185835"/>
              <a:gd name="connsiteX13" fmla="*/ 1114623 w 2838422"/>
              <a:gd name="connsiteY13" fmla="*/ 1058062 h 2185835"/>
              <a:gd name="connsiteX14" fmla="*/ 1397163 w 2838422"/>
              <a:gd name="connsiteY14" fmla="*/ 1058062 h 2185835"/>
              <a:gd name="connsiteX15" fmla="*/ 1397163 w 2838422"/>
              <a:gd name="connsiteY15" fmla="*/ 775522 h 2185835"/>
              <a:gd name="connsiteX16" fmla="*/ 1342116 w 2838422"/>
              <a:gd name="connsiteY16" fmla="*/ 0 h 2185835"/>
              <a:gd name="connsiteX17" fmla="*/ 1496309 w 2838422"/>
              <a:gd name="connsiteY17" fmla="*/ 0 h 2185835"/>
              <a:gd name="connsiteX18" fmla="*/ 1486851 w 2838422"/>
              <a:gd name="connsiteY18" fmla="*/ 6377 h 2185835"/>
              <a:gd name="connsiteX19" fmla="*/ 1519539 w 2838422"/>
              <a:gd name="connsiteY19" fmla="*/ 24115 h 2185835"/>
              <a:gd name="connsiteX20" fmla="*/ 1560949 w 2838422"/>
              <a:gd name="connsiteY20" fmla="*/ 51550 h 2185835"/>
              <a:gd name="connsiteX21" fmla="*/ 1854298 w 2838422"/>
              <a:gd name="connsiteY21" fmla="*/ 262704 h 2185835"/>
              <a:gd name="connsiteX22" fmla="*/ 1919487 w 2838422"/>
              <a:gd name="connsiteY22" fmla="*/ 234362 h 2185835"/>
              <a:gd name="connsiteX23" fmla="*/ 2047030 w 2838422"/>
              <a:gd name="connsiteY23" fmla="*/ 111069 h 2185835"/>
              <a:gd name="connsiteX24" fmla="*/ 2174571 w 2838422"/>
              <a:gd name="connsiteY24" fmla="*/ 111069 h 2185835"/>
              <a:gd name="connsiteX25" fmla="*/ 2270936 w 2838422"/>
              <a:gd name="connsiteY25" fmla="*/ 207434 h 2185835"/>
              <a:gd name="connsiteX26" fmla="*/ 2269520 w 2838422"/>
              <a:gd name="connsiteY26" fmla="*/ 469607 h 2185835"/>
              <a:gd name="connsiteX27" fmla="*/ 2348879 w 2838422"/>
              <a:gd name="connsiteY27" fmla="*/ 619823 h 2185835"/>
              <a:gd name="connsiteX28" fmla="*/ 2752765 w 2838422"/>
              <a:gd name="connsiteY28" fmla="*/ 907503 h 2185835"/>
              <a:gd name="connsiteX29" fmla="*/ 2837793 w 2838422"/>
              <a:gd name="connsiteY29" fmla="*/ 1022292 h 2185835"/>
              <a:gd name="connsiteX30" fmla="*/ 2778273 w 2838422"/>
              <a:gd name="connsiteY30" fmla="*/ 1149834 h 2185835"/>
              <a:gd name="connsiteX31" fmla="*/ 2596881 w 2838422"/>
              <a:gd name="connsiteY31" fmla="*/ 1149834 h 2185835"/>
              <a:gd name="connsiteX32" fmla="*/ 2354550 w 2838422"/>
              <a:gd name="connsiteY32" fmla="*/ 978361 h 2185835"/>
              <a:gd name="connsiteX33" fmla="*/ 2283692 w 2838422"/>
              <a:gd name="connsiteY33" fmla="*/ 940098 h 2185835"/>
              <a:gd name="connsiteX34" fmla="*/ 2270936 w 2838422"/>
              <a:gd name="connsiteY34" fmla="*/ 1018039 h 2185835"/>
              <a:gd name="connsiteX35" fmla="*/ 2270936 w 2838422"/>
              <a:gd name="connsiteY35" fmla="*/ 1531046 h 2185835"/>
              <a:gd name="connsiteX36" fmla="*/ 2270936 w 2838422"/>
              <a:gd name="connsiteY36" fmla="*/ 2048302 h 2185835"/>
              <a:gd name="connsiteX37" fmla="*/ 2140560 w 2838422"/>
              <a:gd name="connsiteY37" fmla="*/ 2184348 h 2185835"/>
              <a:gd name="connsiteX38" fmla="*/ 1743761 w 2838422"/>
              <a:gd name="connsiteY38" fmla="*/ 2185765 h 2185835"/>
              <a:gd name="connsiteX39" fmla="*/ 1674320 w 2838422"/>
              <a:gd name="connsiteY39" fmla="*/ 2114907 h 2185835"/>
              <a:gd name="connsiteX40" fmla="*/ 1675739 w 2838422"/>
              <a:gd name="connsiteY40" fmla="*/ 1760622 h 2185835"/>
              <a:gd name="connsiteX41" fmla="*/ 1590709 w 2838422"/>
              <a:gd name="connsiteY41" fmla="*/ 1671341 h 2185835"/>
              <a:gd name="connsiteX42" fmla="*/ 1250596 w 2838422"/>
              <a:gd name="connsiteY42" fmla="*/ 1671341 h 2185835"/>
              <a:gd name="connsiteX43" fmla="*/ 1165569 w 2838422"/>
              <a:gd name="connsiteY43" fmla="*/ 1760622 h 2185835"/>
              <a:gd name="connsiteX44" fmla="*/ 1166985 w 2838422"/>
              <a:gd name="connsiteY44" fmla="*/ 2114907 h 2185835"/>
              <a:gd name="connsiteX45" fmla="*/ 1096128 w 2838422"/>
              <a:gd name="connsiteY45" fmla="*/ 2184348 h 2185835"/>
              <a:gd name="connsiteX46" fmla="*/ 706414 w 2838422"/>
              <a:gd name="connsiteY46" fmla="*/ 2182932 h 2185835"/>
              <a:gd name="connsiteX47" fmla="*/ 570368 w 2838422"/>
              <a:gd name="connsiteY47" fmla="*/ 2045466 h 2185835"/>
              <a:gd name="connsiteX48" fmla="*/ 568952 w 2838422"/>
              <a:gd name="connsiteY48" fmla="*/ 1003870 h 2185835"/>
              <a:gd name="connsiteX49" fmla="*/ 554779 w 2838422"/>
              <a:gd name="connsiteY49" fmla="*/ 940098 h 2185835"/>
              <a:gd name="connsiteX50" fmla="*/ 500928 w 2838422"/>
              <a:gd name="connsiteY50" fmla="*/ 968439 h 2185835"/>
              <a:gd name="connsiteX51" fmla="*/ 265682 w 2838422"/>
              <a:gd name="connsiteY51" fmla="*/ 1138496 h 2185835"/>
              <a:gd name="connsiteX52" fmla="*/ 139558 w 2838422"/>
              <a:gd name="connsiteY52" fmla="*/ 1176760 h 2185835"/>
              <a:gd name="connsiteX53" fmla="*/ 6345 w 2838422"/>
              <a:gd name="connsiteY53" fmla="*/ 1077560 h 2185835"/>
              <a:gd name="connsiteX54" fmla="*/ 61615 w 2838422"/>
              <a:gd name="connsiteY54" fmla="*/ 928759 h 2185835"/>
              <a:gd name="connsiteX55" fmla="*/ 509430 w 2838422"/>
              <a:gd name="connsiteY55" fmla="*/ 605653 h 2185835"/>
              <a:gd name="connsiteX56" fmla="*/ 1280356 w 2838422"/>
              <a:gd name="connsiteY56" fmla="*/ 51550 h 2185835"/>
              <a:gd name="connsiteX57" fmla="*/ 1321301 w 2838422"/>
              <a:gd name="connsiteY57" fmla="*/ 24115 h 2185835"/>
              <a:gd name="connsiteX58" fmla="*/ 1352522 w 2838422"/>
              <a:gd name="connsiteY58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19539 w 2838422"/>
              <a:gd name="connsiteY23" fmla="*/ 24115 h 2185835"/>
              <a:gd name="connsiteX24" fmla="*/ 1560949 w 2838422"/>
              <a:gd name="connsiteY24" fmla="*/ 51550 h 2185835"/>
              <a:gd name="connsiteX25" fmla="*/ 1854298 w 2838422"/>
              <a:gd name="connsiteY25" fmla="*/ 262704 h 2185835"/>
              <a:gd name="connsiteX26" fmla="*/ 1919487 w 2838422"/>
              <a:gd name="connsiteY26" fmla="*/ 234362 h 2185835"/>
              <a:gd name="connsiteX27" fmla="*/ 2047030 w 2838422"/>
              <a:gd name="connsiteY27" fmla="*/ 111069 h 2185835"/>
              <a:gd name="connsiteX28" fmla="*/ 2174571 w 2838422"/>
              <a:gd name="connsiteY28" fmla="*/ 111069 h 2185835"/>
              <a:gd name="connsiteX29" fmla="*/ 2270936 w 2838422"/>
              <a:gd name="connsiteY29" fmla="*/ 207434 h 2185835"/>
              <a:gd name="connsiteX30" fmla="*/ 2269520 w 2838422"/>
              <a:gd name="connsiteY30" fmla="*/ 469607 h 2185835"/>
              <a:gd name="connsiteX31" fmla="*/ 2348879 w 2838422"/>
              <a:gd name="connsiteY31" fmla="*/ 619823 h 2185835"/>
              <a:gd name="connsiteX32" fmla="*/ 2752765 w 2838422"/>
              <a:gd name="connsiteY32" fmla="*/ 907503 h 2185835"/>
              <a:gd name="connsiteX33" fmla="*/ 2837793 w 2838422"/>
              <a:gd name="connsiteY33" fmla="*/ 1022292 h 2185835"/>
              <a:gd name="connsiteX34" fmla="*/ 2778273 w 2838422"/>
              <a:gd name="connsiteY34" fmla="*/ 1149834 h 2185835"/>
              <a:gd name="connsiteX35" fmla="*/ 2596881 w 2838422"/>
              <a:gd name="connsiteY35" fmla="*/ 1149834 h 2185835"/>
              <a:gd name="connsiteX36" fmla="*/ 2354550 w 2838422"/>
              <a:gd name="connsiteY36" fmla="*/ 978361 h 2185835"/>
              <a:gd name="connsiteX37" fmla="*/ 2283692 w 2838422"/>
              <a:gd name="connsiteY37" fmla="*/ 940098 h 2185835"/>
              <a:gd name="connsiteX38" fmla="*/ 2270936 w 2838422"/>
              <a:gd name="connsiteY38" fmla="*/ 1018039 h 2185835"/>
              <a:gd name="connsiteX39" fmla="*/ 2270936 w 2838422"/>
              <a:gd name="connsiteY39" fmla="*/ 1531046 h 2185835"/>
              <a:gd name="connsiteX40" fmla="*/ 2270936 w 2838422"/>
              <a:gd name="connsiteY40" fmla="*/ 2048302 h 2185835"/>
              <a:gd name="connsiteX41" fmla="*/ 2140560 w 2838422"/>
              <a:gd name="connsiteY41" fmla="*/ 2184348 h 2185835"/>
              <a:gd name="connsiteX42" fmla="*/ 1743761 w 2838422"/>
              <a:gd name="connsiteY42" fmla="*/ 2185765 h 2185835"/>
              <a:gd name="connsiteX43" fmla="*/ 1674320 w 2838422"/>
              <a:gd name="connsiteY43" fmla="*/ 2114907 h 2185835"/>
              <a:gd name="connsiteX44" fmla="*/ 1675739 w 2838422"/>
              <a:gd name="connsiteY44" fmla="*/ 1760622 h 2185835"/>
              <a:gd name="connsiteX45" fmla="*/ 1590709 w 2838422"/>
              <a:gd name="connsiteY45" fmla="*/ 1671341 h 2185835"/>
              <a:gd name="connsiteX46" fmla="*/ 1250596 w 2838422"/>
              <a:gd name="connsiteY46" fmla="*/ 1671341 h 2185835"/>
              <a:gd name="connsiteX47" fmla="*/ 1165569 w 2838422"/>
              <a:gd name="connsiteY47" fmla="*/ 1760622 h 2185835"/>
              <a:gd name="connsiteX48" fmla="*/ 1166985 w 2838422"/>
              <a:gd name="connsiteY48" fmla="*/ 2114907 h 2185835"/>
              <a:gd name="connsiteX49" fmla="*/ 1096128 w 2838422"/>
              <a:gd name="connsiteY49" fmla="*/ 2184348 h 2185835"/>
              <a:gd name="connsiteX50" fmla="*/ 706414 w 2838422"/>
              <a:gd name="connsiteY50" fmla="*/ 2182932 h 2185835"/>
              <a:gd name="connsiteX51" fmla="*/ 570368 w 2838422"/>
              <a:gd name="connsiteY51" fmla="*/ 2045466 h 2185835"/>
              <a:gd name="connsiteX52" fmla="*/ 568952 w 2838422"/>
              <a:gd name="connsiteY52" fmla="*/ 1003870 h 2185835"/>
              <a:gd name="connsiteX53" fmla="*/ 554779 w 2838422"/>
              <a:gd name="connsiteY53" fmla="*/ 940098 h 2185835"/>
              <a:gd name="connsiteX54" fmla="*/ 500928 w 2838422"/>
              <a:gd name="connsiteY54" fmla="*/ 968439 h 2185835"/>
              <a:gd name="connsiteX55" fmla="*/ 265682 w 2838422"/>
              <a:gd name="connsiteY55" fmla="*/ 1138496 h 2185835"/>
              <a:gd name="connsiteX56" fmla="*/ 139558 w 2838422"/>
              <a:gd name="connsiteY56" fmla="*/ 1176760 h 2185835"/>
              <a:gd name="connsiteX57" fmla="*/ 6345 w 2838422"/>
              <a:gd name="connsiteY57" fmla="*/ 1077560 h 2185835"/>
              <a:gd name="connsiteX58" fmla="*/ 61615 w 2838422"/>
              <a:gd name="connsiteY58" fmla="*/ 928759 h 2185835"/>
              <a:gd name="connsiteX59" fmla="*/ 509430 w 2838422"/>
              <a:gd name="connsiteY59" fmla="*/ 605653 h 2185835"/>
              <a:gd name="connsiteX60" fmla="*/ 1280356 w 2838422"/>
              <a:gd name="connsiteY60" fmla="*/ 51550 h 2185835"/>
              <a:gd name="connsiteX61" fmla="*/ 1321301 w 2838422"/>
              <a:gd name="connsiteY61" fmla="*/ 24115 h 2185835"/>
              <a:gd name="connsiteX62" fmla="*/ 1352522 w 2838422"/>
              <a:gd name="connsiteY62" fmla="*/ 7016 h 2185835"/>
              <a:gd name="connsiteX0" fmla="*/ 1437118 w 2838422"/>
              <a:gd name="connsiteY0" fmla="*/ 1112999 h 2185835"/>
              <a:gd name="connsiteX1" fmla="*/ 1437118 w 2838422"/>
              <a:gd name="connsiteY1" fmla="*/ 1395540 h 2185835"/>
              <a:gd name="connsiteX2" fmla="*/ 1719658 w 2838422"/>
              <a:gd name="connsiteY2" fmla="*/ 1395540 h 2185835"/>
              <a:gd name="connsiteX3" fmla="*/ 1719658 w 2838422"/>
              <a:gd name="connsiteY3" fmla="*/ 1112999 h 2185835"/>
              <a:gd name="connsiteX4" fmla="*/ 1437118 w 2838422"/>
              <a:gd name="connsiteY4" fmla="*/ 1112999 h 2185835"/>
              <a:gd name="connsiteX5" fmla="*/ 1114623 w 2838422"/>
              <a:gd name="connsiteY5" fmla="*/ 1112999 h 2185835"/>
              <a:gd name="connsiteX6" fmla="*/ 1114623 w 2838422"/>
              <a:gd name="connsiteY6" fmla="*/ 1395540 h 2185835"/>
              <a:gd name="connsiteX7" fmla="*/ 1397163 w 2838422"/>
              <a:gd name="connsiteY7" fmla="*/ 1395540 h 2185835"/>
              <a:gd name="connsiteX8" fmla="*/ 1397163 w 2838422"/>
              <a:gd name="connsiteY8" fmla="*/ 1112999 h 2185835"/>
              <a:gd name="connsiteX9" fmla="*/ 1114623 w 2838422"/>
              <a:gd name="connsiteY9" fmla="*/ 1112999 h 2185835"/>
              <a:gd name="connsiteX10" fmla="*/ 1437118 w 2838422"/>
              <a:gd name="connsiteY10" fmla="*/ 775522 h 2185835"/>
              <a:gd name="connsiteX11" fmla="*/ 1437118 w 2838422"/>
              <a:gd name="connsiteY11" fmla="*/ 1058062 h 2185835"/>
              <a:gd name="connsiteX12" fmla="*/ 1719658 w 2838422"/>
              <a:gd name="connsiteY12" fmla="*/ 1058062 h 2185835"/>
              <a:gd name="connsiteX13" fmla="*/ 1719658 w 2838422"/>
              <a:gd name="connsiteY13" fmla="*/ 775522 h 2185835"/>
              <a:gd name="connsiteX14" fmla="*/ 1437118 w 2838422"/>
              <a:gd name="connsiteY14" fmla="*/ 775522 h 2185835"/>
              <a:gd name="connsiteX15" fmla="*/ 1114623 w 2838422"/>
              <a:gd name="connsiteY15" fmla="*/ 775522 h 2185835"/>
              <a:gd name="connsiteX16" fmla="*/ 1114623 w 2838422"/>
              <a:gd name="connsiteY16" fmla="*/ 1058062 h 2185835"/>
              <a:gd name="connsiteX17" fmla="*/ 1397163 w 2838422"/>
              <a:gd name="connsiteY17" fmla="*/ 1058062 h 2185835"/>
              <a:gd name="connsiteX18" fmla="*/ 1397163 w 2838422"/>
              <a:gd name="connsiteY18" fmla="*/ 775522 h 2185835"/>
              <a:gd name="connsiteX19" fmla="*/ 1114623 w 2838422"/>
              <a:gd name="connsiteY19" fmla="*/ 775522 h 2185835"/>
              <a:gd name="connsiteX20" fmla="*/ 1352522 w 2838422"/>
              <a:gd name="connsiteY20" fmla="*/ 7016 h 2185835"/>
              <a:gd name="connsiteX21" fmla="*/ 1496309 w 2838422"/>
              <a:gd name="connsiteY21" fmla="*/ 0 h 2185835"/>
              <a:gd name="connsiteX22" fmla="*/ 1486851 w 2838422"/>
              <a:gd name="connsiteY22" fmla="*/ 6377 h 2185835"/>
              <a:gd name="connsiteX23" fmla="*/ 1560949 w 2838422"/>
              <a:gd name="connsiteY23" fmla="*/ 51550 h 2185835"/>
              <a:gd name="connsiteX24" fmla="*/ 1854298 w 2838422"/>
              <a:gd name="connsiteY24" fmla="*/ 262704 h 2185835"/>
              <a:gd name="connsiteX25" fmla="*/ 1919487 w 2838422"/>
              <a:gd name="connsiteY25" fmla="*/ 234362 h 2185835"/>
              <a:gd name="connsiteX26" fmla="*/ 2047030 w 2838422"/>
              <a:gd name="connsiteY26" fmla="*/ 111069 h 2185835"/>
              <a:gd name="connsiteX27" fmla="*/ 2174571 w 2838422"/>
              <a:gd name="connsiteY27" fmla="*/ 111069 h 2185835"/>
              <a:gd name="connsiteX28" fmla="*/ 2270936 w 2838422"/>
              <a:gd name="connsiteY28" fmla="*/ 207434 h 2185835"/>
              <a:gd name="connsiteX29" fmla="*/ 2269520 w 2838422"/>
              <a:gd name="connsiteY29" fmla="*/ 469607 h 2185835"/>
              <a:gd name="connsiteX30" fmla="*/ 2348879 w 2838422"/>
              <a:gd name="connsiteY30" fmla="*/ 619823 h 2185835"/>
              <a:gd name="connsiteX31" fmla="*/ 2752765 w 2838422"/>
              <a:gd name="connsiteY31" fmla="*/ 907503 h 2185835"/>
              <a:gd name="connsiteX32" fmla="*/ 2837793 w 2838422"/>
              <a:gd name="connsiteY32" fmla="*/ 1022292 h 2185835"/>
              <a:gd name="connsiteX33" fmla="*/ 2778273 w 2838422"/>
              <a:gd name="connsiteY33" fmla="*/ 1149834 h 2185835"/>
              <a:gd name="connsiteX34" fmla="*/ 2596881 w 2838422"/>
              <a:gd name="connsiteY34" fmla="*/ 1149834 h 2185835"/>
              <a:gd name="connsiteX35" fmla="*/ 2354550 w 2838422"/>
              <a:gd name="connsiteY35" fmla="*/ 978361 h 2185835"/>
              <a:gd name="connsiteX36" fmla="*/ 2283692 w 2838422"/>
              <a:gd name="connsiteY36" fmla="*/ 940098 h 2185835"/>
              <a:gd name="connsiteX37" fmla="*/ 2270936 w 2838422"/>
              <a:gd name="connsiteY37" fmla="*/ 1018039 h 2185835"/>
              <a:gd name="connsiteX38" fmla="*/ 2270936 w 2838422"/>
              <a:gd name="connsiteY38" fmla="*/ 1531046 h 2185835"/>
              <a:gd name="connsiteX39" fmla="*/ 2270936 w 2838422"/>
              <a:gd name="connsiteY39" fmla="*/ 2048302 h 2185835"/>
              <a:gd name="connsiteX40" fmla="*/ 2140560 w 2838422"/>
              <a:gd name="connsiteY40" fmla="*/ 2184348 h 2185835"/>
              <a:gd name="connsiteX41" fmla="*/ 1743761 w 2838422"/>
              <a:gd name="connsiteY41" fmla="*/ 2185765 h 2185835"/>
              <a:gd name="connsiteX42" fmla="*/ 1674320 w 2838422"/>
              <a:gd name="connsiteY42" fmla="*/ 2114907 h 2185835"/>
              <a:gd name="connsiteX43" fmla="*/ 1675739 w 2838422"/>
              <a:gd name="connsiteY43" fmla="*/ 1760622 h 2185835"/>
              <a:gd name="connsiteX44" fmla="*/ 1590709 w 2838422"/>
              <a:gd name="connsiteY44" fmla="*/ 1671341 h 2185835"/>
              <a:gd name="connsiteX45" fmla="*/ 1250596 w 2838422"/>
              <a:gd name="connsiteY45" fmla="*/ 1671341 h 2185835"/>
              <a:gd name="connsiteX46" fmla="*/ 1165569 w 2838422"/>
              <a:gd name="connsiteY46" fmla="*/ 1760622 h 2185835"/>
              <a:gd name="connsiteX47" fmla="*/ 1166985 w 2838422"/>
              <a:gd name="connsiteY47" fmla="*/ 2114907 h 2185835"/>
              <a:gd name="connsiteX48" fmla="*/ 1096128 w 2838422"/>
              <a:gd name="connsiteY48" fmla="*/ 2184348 h 2185835"/>
              <a:gd name="connsiteX49" fmla="*/ 706414 w 2838422"/>
              <a:gd name="connsiteY49" fmla="*/ 2182932 h 2185835"/>
              <a:gd name="connsiteX50" fmla="*/ 570368 w 2838422"/>
              <a:gd name="connsiteY50" fmla="*/ 2045466 h 2185835"/>
              <a:gd name="connsiteX51" fmla="*/ 568952 w 2838422"/>
              <a:gd name="connsiteY51" fmla="*/ 1003870 h 2185835"/>
              <a:gd name="connsiteX52" fmla="*/ 554779 w 2838422"/>
              <a:gd name="connsiteY52" fmla="*/ 940098 h 2185835"/>
              <a:gd name="connsiteX53" fmla="*/ 500928 w 2838422"/>
              <a:gd name="connsiteY53" fmla="*/ 968439 h 2185835"/>
              <a:gd name="connsiteX54" fmla="*/ 265682 w 2838422"/>
              <a:gd name="connsiteY54" fmla="*/ 1138496 h 2185835"/>
              <a:gd name="connsiteX55" fmla="*/ 139558 w 2838422"/>
              <a:gd name="connsiteY55" fmla="*/ 1176760 h 2185835"/>
              <a:gd name="connsiteX56" fmla="*/ 6345 w 2838422"/>
              <a:gd name="connsiteY56" fmla="*/ 1077560 h 2185835"/>
              <a:gd name="connsiteX57" fmla="*/ 61615 w 2838422"/>
              <a:gd name="connsiteY57" fmla="*/ 928759 h 2185835"/>
              <a:gd name="connsiteX58" fmla="*/ 509430 w 2838422"/>
              <a:gd name="connsiteY58" fmla="*/ 605653 h 2185835"/>
              <a:gd name="connsiteX59" fmla="*/ 1280356 w 2838422"/>
              <a:gd name="connsiteY59" fmla="*/ 51550 h 2185835"/>
              <a:gd name="connsiteX60" fmla="*/ 1321301 w 2838422"/>
              <a:gd name="connsiteY60" fmla="*/ 24115 h 2185835"/>
              <a:gd name="connsiteX61" fmla="*/ 1352522 w 2838422"/>
              <a:gd name="connsiteY61" fmla="*/ 7016 h 2185835"/>
              <a:gd name="connsiteX0" fmla="*/ 1437118 w 2838422"/>
              <a:gd name="connsiteY0" fmla="*/ 1150228 h 2223064"/>
              <a:gd name="connsiteX1" fmla="*/ 1437118 w 2838422"/>
              <a:gd name="connsiteY1" fmla="*/ 1432769 h 2223064"/>
              <a:gd name="connsiteX2" fmla="*/ 1719658 w 2838422"/>
              <a:gd name="connsiteY2" fmla="*/ 1432769 h 2223064"/>
              <a:gd name="connsiteX3" fmla="*/ 1719658 w 2838422"/>
              <a:gd name="connsiteY3" fmla="*/ 1150228 h 2223064"/>
              <a:gd name="connsiteX4" fmla="*/ 1437118 w 2838422"/>
              <a:gd name="connsiteY4" fmla="*/ 1150228 h 2223064"/>
              <a:gd name="connsiteX5" fmla="*/ 1114623 w 2838422"/>
              <a:gd name="connsiteY5" fmla="*/ 1150228 h 2223064"/>
              <a:gd name="connsiteX6" fmla="*/ 1114623 w 2838422"/>
              <a:gd name="connsiteY6" fmla="*/ 1432769 h 2223064"/>
              <a:gd name="connsiteX7" fmla="*/ 1397163 w 2838422"/>
              <a:gd name="connsiteY7" fmla="*/ 1432769 h 2223064"/>
              <a:gd name="connsiteX8" fmla="*/ 1397163 w 2838422"/>
              <a:gd name="connsiteY8" fmla="*/ 1150228 h 2223064"/>
              <a:gd name="connsiteX9" fmla="*/ 1114623 w 2838422"/>
              <a:gd name="connsiteY9" fmla="*/ 1150228 h 2223064"/>
              <a:gd name="connsiteX10" fmla="*/ 1437118 w 2838422"/>
              <a:gd name="connsiteY10" fmla="*/ 812751 h 2223064"/>
              <a:gd name="connsiteX11" fmla="*/ 1437118 w 2838422"/>
              <a:gd name="connsiteY11" fmla="*/ 1095291 h 2223064"/>
              <a:gd name="connsiteX12" fmla="*/ 1719658 w 2838422"/>
              <a:gd name="connsiteY12" fmla="*/ 1095291 h 2223064"/>
              <a:gd name="connsiteX13" fmla="*/ 1719658 w 2838422"/>
              <a:gd name="connsiteY13" fmla="*/ 812751 h 2223064"/>
              <a:gd name="connsiteX14" fmla="*/ 1437118 w 2838422"/>
              <a:gd name="connsiteY14" fmla="*/ 812751 h 2223064"/>
              <a:gd name="connsiteX15" fmla="*/ 1114623 w 2838422"/>
              <a:gd name="connsiteY15" fmla="*/ 812751 h 2223064"/>
              <a:gd name="connsiteX16" fmla="*/ 1114623 w 2838422"/>
              <a:gd name="connsiteY16" fmla="*/ 1095291 h 2223064"/>
              <a:gd name="connsiteX17" fmla="*/ 1397163 w 2838422"/>
              <a:gd name="connsiteY17" fmla="*/ 1095291 h 2223064"/>
              <a:gd name="connsiteX18" fmla="*/ 1397163 w 2838422"/>
              <a:gd name="connsiteY18" fmla="*/ 812751 h 2223064"/>
              <a:gd name="connsiteX19" fmla="*/ 1114623 w 2838422"/>
              <a:gd name="connsiteY19" fmla="*/ 812751 h 2223064"/>
              <a:gd name="connsiteX20" fmla="*/ 1411515 w 2838422"/>
              <a:gd name="connsiteY20" fmla="*/ 0 h 2223064"/>
              <a:gd name="connsiteX21" fmla="*/ 1496309 w 2838422"/>
              <a:gd name="connsiteY21" fmla="*/ 37229 h 2223064"/>
              <a:gd name="connsiteX22" fmla="*/ 1486851 w 2838422"/>
              <a:gd name="connsiteY22" fmla="*/ 43606 h 2223064"/>
              <a:gd name="connsiteX23" fmla="*/ 1560949 w 2838422"/>
              <a:gd name="connsiteY23" fmla="*/ 88779 h 2223064"/>
              <a:gd name="connsiteX24" fmla="*/ 1854298 w 2838422"/>
              <a:gd name="connsiteY24" fmla="*/ 299933 h 2223064"/>
              <a:gd name="connsiteX25" fmla="*/ 1919487 w 2838422"/>
              <a:gd name="connsiteY25" fmla="*/ 271591 h 2223064"/>
              <a:gd name="connsiteX26" fmla="*/ 2047030 w 2838422"/>
              <a:gd name="connsiteY26" fmla="*/ 148298 h 2223064"/>
              <a:gd name="connsiteX27" fmla="*/ 2174571 w 2838422"/>
              <a:gd name="connsiteY27" fmla="*/ 148298 h 2223064"/>
              <a:gd name="connsiteX28" fmla="*/ 2270936 w 2838422"/>
              <a:gd name="connsiteY28" fmla="*/ 244663 h 2223064"/>
              <a:gd name="connsiteX29" fmla="*/ 2269520 w 2838422"/>
              <a:gd name="connsiteY29" fmla="*/ 506836 h 2223064"/>
              <a:gd name="connsiteX30" fmla="*/ 2348879 w 2838422"/>
              <a:gd name="connsiteY30" fmla="*/ 657052 h 2223064"/>
              <a:gd name="connsiteX31" fmla="*/ 2752765 w 2838422"/>
              <a:gd name="connsiteY31" fmla="*/ 944732 h 2223064"/>
              <a:gd name="connsiteX32" fmla="*/ 2837793 w 2838422"/>
              <a:gd name="connsiteY32" fmla="*/ 1059521 h 2223064"/>
              <a:gd name="connsiteX33" fmla="*/ 2778273 w 2838422"/>
              <a:gd name="connsiteY33" fmla="*/ 1187063 h 2223064"/>
              <a:gd name="connsiteX34" fmla="*/ 2596881 w 2838422"/>
              <a:gd name="connsiteY34" fmla="*/ 1187063 h 2223064"/>
              <a:gd name="connsiteX35" fmla="*/ 2354550 w 2838422"/>
              <a:gd name="connsiteY35" fmla="*/ 1015590 h 2223064"/>
              <a:gd name="connsiteX36" fmla="*/ 2283692 w 2838422"/>
              <a:gd name="connsiteY36" fmla="*/ 977327 h 2223064"/>
              <a:gd name="connsiteX37" fmla="*/ 2270936 w 2838422"/>
              <a:gd name="connsiteY37" fmla="*/ 1055268 h 2223064"/>
              <a:gd name="connsiteX38" fmla="*/ 2270936 w 2838422"/>
              <a:gd name="connsiteY38" fmla="*/ 1568275 h 2223064"/>
              <a:gd name="connsiteX39" fmla="*/ 2270936 w 2838422"/>
              <a:gd name="connsiteY39" fmla="*/ 2085531 h 2223064"/>
              <a:gd name="connsiteX40" fmla="*/ 2140560 w 2838422"/>
              <a:gd name="connsiteY40" fmla="*/ 2221577 h 2223064"/>
              <a:gd name="connsiteX41" fmla="*/ 1743761 w 2838422"/>
              <a:gd name="connsiteY41" fmla="*/ 2222994 h 2223064"/>
              <a:gd name="connsiteX42" fmla="*/ 1674320 w 2838422"/>
              <a:gd name="connsiteY42" fmla="*/ 2152136 h 2223064"/>
              <a:gd name="connsiteX43" fmla="*/ 1675739 w 2838422"/>
              <a:gd name="connsiteY43" fmla="*/ 1797851 h 2223064"/>
              <a:gd name="connsiteX44" fmla="*/ 1590709 w 2838422"/>
              <a:gd name="connsiteY44" fmla="*/ 1708570 h 2223064"/>
              <a:gd name="connsiteX45" fmla="*/ 1250596 w 2838422"/>
              <a:gd name="connsiteY45" fmla="*/ 1708570 h 2223064"/>
              <a:gd name="connsiteX46" fmla="*/ 1165569 w 2838422"/>
              <a:gd name="connsiteY46" fmla="*/ 1797851 h 2223064"/>
              <a:gd name="connsiteX47" fmla="*/ 1166985 w 2838422"/>
              <a:gd name="connsiteY47" fmla="*/ 2152136 h 2223064"/>
              <a:gd name="connsiteX48" fmla="*/ 1096128 w 2838422"/>
              <a:gd name="connsiteY48" fmla="*/ 2221577 h 2223064"/>
              <a:gd name="connsiteX49" fmla="*/ 706414 w 2838422"/>
              <a:gd name="connsiteY49" fmla="*/ 2220161 h 2223064"/>
              <a:gd name="connsiteX50" fmla="*/ 570368 w 2838422"/>
              <a:gd name="connsiteY50" fmla="*/ 2082695 h 2223064"/>
              <a:gd name="connsiteX51" fmla="*/ 568952 w 2838422"/>
              <a:gd name="connsiteY51" fmla="*/ 1041099 h 2223064"/>
              <a:gd name="connsiteX52" fmla="*/ 554779 w 2838422"/>
              <a:gd name="connsiteY52" fmla="*/ 977327 h 2223064"/>
              <a:gd name="connsiteX53" fmla="*/ 500928 w 2838422"/>
              <a:gd name="connsiteY53" fmla="*/ 1005668 h 2223064"/>
              <a:gd name="connsiteX54" fmla="*/ 265682 w 2838422"/>
              <a:gd name="connsiteY54" fmla="*/ 1175725 h 2223064"/>
              <a:gd name="connsiteX55" fmla="*/ 139558 w 2838422"/>
              <a:gd name="connsiteY55" fmla="*/ 1213989 h 2223064"/>
              <a:gd name="connsiteX56" fmla="*/ 6345 w 2838422"/>
              <a:gd name="connsiteY56" fmla="*/ 1114789 h 2223064"/>
              <a:gd name="connsiteX57" fmla="*/ 61615 w 2838422"/>
              <a:gd name="connsiteY57" fmla="*/ 965988 h 2223064"/>
              <a:gd name="connsiteX58" fmla="*/ 509430 w 2838422"/>
              <a:gd name="connsiteY58" fmla="*/ 642882 h 2223064"/>
              <a:gd name="connsiteX59" fmla="*/ 1280356 w 2838422"/>
              <a:gd name="connsiteY59" fmla="*/ 88779 h 2223064"/>
              <a:gd name="connsiteX60" fmla="*/ 1321301 w 2838422"/>
              <a:gd name="connsiteY60" fmla="*/ 61344 h 2223064"/>
              <a:gd name="connsiteX61" fmla="*/ 1411515 w 2838422"/>
              <a:gd name="connsiteY61" fmla="*/ 0 h 2223064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96309 w 2838422"/>
              <a:gd name="connsiteY21" fmla="*/ 52616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411515 w 2838422"/>
              <a:gd name="connsiteY20" fmla="*/ 15387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61" fmla="*/ 1411515 w 2838422"/>
              <a:gd name="connsiteY61" fmla="*/ 15387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451430 w 2838422"/>
              <a:gd name="connsiteY21" fmla="*/ 80665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92527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560949 w 2838422"/>
              <a:gd name="connsiteY23" fmla="*/ 104166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65615 h 2238451"/>
              <a:gd name="connsiteX1" fmla="*/ 1437118 w 2838422"/>
              <a:gd name="connsiteY1" fmla="*/ 1448156 h 2238451"/>
              <a:gd name="connsiteX2" fmla="*/ 1719658 w 2838422"/>
              <a:gd name="connsiteY2" fmla="*/ 1448156 h 2238451"/>
              <a:gd name="connsiteX3" fmla="*/ 1719658 w 2838422"/>
              <a:gd name="connsiteY3" fmla="*/ 1165615 h 2238451"/>
              <a:gd name="connsiteX4" fmla="*/ 1437118 w 2838422"/>
              <a:gd name="connsiteY4" fmla="*/ 1165615 h 2238451"/>
              <a:gd name="connsiteX5" fmla="*/ 1114623 w 2838422"/>
              <a:gd name="connsiteY5" fmla="*/ 1165615 h 2238451"/>
              <a:gd name="connsiteX6" fmla="*/ 1114623 w 2838422"/>
              <a:gd name="connsiteY6" fmla="*/ 1448156 h 2238451"/>
              <a:gd name="connsiteX7" fmla="*/ 1397163 w 2838422"/>
              <a:gd name="connsiteY7" fmla="*/ 1448156 h 2238451"/>
              <a:gd name="connsiteX8" fmla="*/ 1397163 w 2838422"/>
              <a:gd name="connsiteY8" fmla="*/ 1165615 h 2238451"/>
              <a:gd name="connsiteX9" fmla="*/ 1114623 w 2838422"/>
              <a:gd name="connsiteY9" fmla="*/ 1165615 h 2238451"/>
              <a:gd name="connsiteX10" fmla="*/ 1437118 w 2838422"/>
              <a:gd name="connsiteY10" fmla="*/ 828138 h 2238451"/>
              <a:gd name="connsiteX11" fmla="*/ 1437118 w 2838422"/>
              <a:gd name="connsiteY11" fmla="*/ 1110678 h 2238451"/>
              <a:gd name="connsiteX12" fmla="*/ 1719658 w 2838422"/>
              <a:gd name="connsiteY12" fmla="*/ 1110678 h 2238451"/>
              <a:gd name="connsiteX13" fmla="*/ 1719658 w 2838422"/>
              <a:gd name="connsiteY13" fmla="*/ 828138 h 2238451"/>
              <a:gd name="connsiteX14" fmla="*/ 1437118 w 2838422"/>
              <a:gd name="connsiteY14" fmla="*/ 828138 h 2238451"/>
              <a:gd name="connsiteX15" fmla="*/ 1114623 w 2838422"/>
              <a:gd name="connsiteY15" fmla="*/ 828138 h 2238451"/>
              <a:gd name="connsiteX16" fmla="*/ 1114623 w 2838422"/>
              <a:gd name="connsiteY16" fmla="*/ 1110678 h 2238451"/>
              <a:gd name="connsiteX17" fmla="*/ 1397163 w 2838422"/>
              <a:gd name="connsiteY17" fmla="*/ 1110678 h 2238451"/>
              <a:gd name="connsiteX18" fmla="*/ 1397163 w 2838422"/>
              <a:gd name="connsiteY18" fmla="*/ 828138 h 2238451"/>
              <a:gd name="connsiteX19" fmla="*/ 1114623 w 2838422"/>
              <a:gd name="connsiteY19" fmla="*/ 828138 h 2238451"/>
              <a:gd name="connsiteX20" fmla="*/ 1321301 w 2838422"/>
              <a:gd name="connsiteY20" fmla="*/ 76731 h 2238451"/>
              <a:gd name="connsiteX21" fmla="*/ 1375698 w 2838422"/>
              <a:gd name="connsiteY21" fmla="*/ 35787 h 2238451"/>
              <a:gd name="connsiteX22" fmla="*/ 1427857 w 2838422"/>
              <a:gd name="connsiteY22" fmla="*/ 0 h 2238451"/>
              <a:gd name="connsiteX23" fmla="*/ 1471192 w 2838422"/>
              <a:gd name="connsiteY23" fmla="*/ 36848 h 2238451"/>
              <a:gd name="connsiteX24" fmla="*/ 1854298 w 2838422"/>
              <a:gd name="connsiteY24" fmla="*/ 315320 h 2238451"/>
              <a:gd name="connsiteX25" fmla="*/ 1919487 w 2838422"/>
              <a:gd name="connsiteY25" fmla="*/ 286978 h 2238451"/>
              <a:gd name="connsiteX26" fmla="*/ 2047030 w 2838422"/>
              <a:gd name="connsiteY26" fmla="*/ 163685 h 2238451"/>
              <a:gd name="connsiteX27" fmla="*/ 2174571 w 2838422"/>
              <a:gd name="connsiteY27" fmla="*/ 163685 h 2238451"/>
              <a:gd name="connsiteX28" fmla="*/ 2270936 w 2838422"/>
              <a:gd name="connsiteY28" fmla="*/ 260050 h 2238451"/>
              <a:gd name="connsiteX29" fmla="*/ 2269520 w 2838422"/>
              <a:gd name="connsiteY29" fmla="*/ 522223 h 2238451"/>
              <a:gd name="connsiteX30" fmla="*/ 2348879 w 2838422"/>
              <a:gd name="connsiteY30" fmla="*/ 672439 h 2238451"/>
              <a:gd name="connsiteX31" fmla="*/ 2752765 w 2838422"/>
              <a:gd name="connsiteY31" fmla="*/ 960119 h 2238451"/>
              <a:gd name="connsiteX32" fmla="*/ 2837793 w 2838422"/>
              <a:gd name="connsiteY32" fmla="*/ 1074908 h 2238451"/>
              <a:gd name="connsiteX33" fmla="*/ 2778273 w 2838422"/>
              <a:gd name="connsiteY33" fmla="*/ 1202450 h 2238451"/>
              <a:gd name="connsiteX34" fmla="*/ 2596881 w 2838422"/>
              <a:gd name="connsiteY34" fmla="*/ 1202450 h 2238451"/>
              <a:gd name="connsiteX35" fmla="*/ 2354550 w 2838422"/>
              <a:gd name="connsiteY35" fmla="*/ 1030977 h 2238451"/>
              <a:gd name="connsiteX36" fmla="*/ 2283692 w 2838422"/>
              <a:gd name="connsiteY36" fmla="*/ 992714 h 2238451"/>
              <a:gd name="connsiteX37" fmla="*/ 2270936 w 2838422"/>
              <a:gd name="connsiteY37" fmla="*/ 1070655 h 2238451"/>
              <a:gd name="connsiteX38" fmla="*/ 2270936 w 2838422"/>
              <a:gd name="connsiteY38" fmla="*/ 1583662 h 2238451"/>
              <a:gd name="connsiteX39" fmla="*/ 2270936 w 2838422"/>
              <a:gd name="connsiteY39" fmla="*/ 2100918 h 2238451"/>
              <a:gd name="connsiteX40" fmla="*/ 2140560 w 2838422"/>
              <a:gd name="connsiteY40" fmla="*/ 2236964 h 2238451"/>
              <a:gd name="connsiteX41" fmla="*/ 1743761 w 2838422"/>
              <a:gd name="connsiteY41" fmla="*/ 2238381 h 2238451"/>
              <a:gd name="connsiteX42" fmla="*/ 1674320 w 2838422"/>
              <a:gd name="connsiteY42" fmla="*/ 2167523 h 2238451"/>
              <a:gd name="connsiteX43" fmla="*/ 1675739 w 2838422"/>
              <a:gd name="connsiteY43" fmla="*/ 1813238 h 2238451"/>
              <a:gd name="connsiteX44" fmla="*/ 1590709 w 2838422"/>
              <a:gd name="connsiteY44" fmla="*/ 1723957 h 2238451"/>
              <a:gd name="connsiteX45" fmla="*/ 1250596 w 2838422"/>
              <a:gd name="connsiteY45" fmla="*/ 1723957 h 2238451"/>
              <a:gd name="connsiteX46" fmla="*/ 1165569 w 2838422"/>
              <a:gd name="connsiteY46" fmla="*/ 1813238 h 2238451"/>
              <a:gd name="connsiteX47" fmla="*/ 1166985 w 2838422"/>
              <a:gd name="connsiteY47" fmla="*/ 2167523 h 2238451"/>
              <a:gd name="connsiteX48" fmla="*/ 1096128 w 2838422"/>
              <a:gd name="connsiteY48" fmla="*/ 2236964 h 2238451"/>
              <a:gd name="connsiteX49" fmla="*/ 706414 w 2838422"/>
              <a:gd name="connsiteY49" fmla="*/ 2235548 h 2238451"/>
              <a:gd name="connsiteX50" fmla="*/ 570368 w 2838422"/>
              <a:gd name="connsiteY50" fmla="*/ 2098082 h 2238451"/>
              <a:gd name="connsiteX51" fmla="*/ 568952 w 2838422"/>
              <a:gd name="connsiteY51" fmla="*/ 1056486 h 2238451"/>
              <a:gd name="connsiteX52" fmla="*/ 554779 w 2838422"/>
              <a:gd name="connsiteY52" fmla="*/ 992714 h 2238451"/>
              <a:gd name="connsiteX53" fmla="*/ 500928 w 2838422"/>
              <a:gd name="connsiteY53" fmla="*/ 1021055 h 2238451"/>
              <a:gd name="connsiteX54" fmla="*/ 265682 w 2838422"/>
              <a:gd name="connsiteY54" fmla="*/ 1191112 h 2238451"/>
              <a:gd name="connsiteX55" fmla="*/ 139558 w 2838422"/>
              <a:gd name="connsiteY55" fmla="*/ 1229376 h 2238451"/>
              <a:gd name="connsiteX56" fmla="*/ 6345 w 2838422"/>
              <a:gd name="connsiteY56" fmla="*/ 1130176 h 2238451"/>
              <a:gd name="connsiteX57" fmla="*/ 61615 w 2838422"/>
              <a:gd name="connsiteY57" fmla="*/ 981375 h 2238451"/>
              <a:gd name="connsiteX58" fmla="*/ 509430 w 2838422"/>
              <a:gd name="connsiteY58" fmla="*/ 658269 h 2238451"/>
              <a:gd name="connsiteX59" fmla="*/ 1280356 w 2838422"/>
              <a:gd name="connsiteY59" fmla="*/ 104166 h 2238451"/>
              <a:gd name="connsiteX60" fmla="*/ 1321301 w 2838422"/>
              <a:gd name="connsiteY60" fmla="*/ 76731 h 2238451"/>
              <a:gd name="connsiteX0" fmla="*/ 1437118 w 2838422"/>
              <a:gd name="connsiteY0" fmla="*/ 1129828 h 2202664"/>
              <a:gd name="connsiteX1" fmla="*/ 1437118 w 2838422"/>
              <a:gd name="connsiteY1" fmla="*/ 1412369 h 2202664"/>
              <a:gd name="connsiteX2" fmla="*/ 1719658 w 2838422"/>
              <a:gd name="connsiteY2" fmla="*/ 1412369 h 2202664"/>
              <a:gd name="connsiteX3" fmla="*/ 1719658 w 2838422"/>
              <a:gd name="connsiteY3" fmla="*/ 1129828 h 2202664"/>
              <a:gd name="connsiteX4" fmla="*/ 1437118 w 2838422"/>
              <a:gd name="connsiteY4" fmla="*/ 1129828 h 2202664"/>
              <a:gd name="connsiteX5" fmla="*/ 1114623 w 2838422"/>
              <a:gd name="connsiteY5" fmla="*/ 1129828 h 2202664"/>
              <a:gd name="connsiteX6" fmla="*/ 1114623 w 2838422"/>
              <a:gd name="connsiteY6" fmla="*/ 1412369 h 2202664"/>
              <a:gd name="connsiteX7" fmla="*/ 1397163 w 2838422"/>
              <a:gd name="connsiteY7" fmla="*/ 1412369 h 2202664"/>
              <a:gd name="connsiteX8" fmla="*/ 1397163 w 2838422"/>
              <a:gd name="connsiteY8" fmla="*/ 1129828 h 2202664"/>
              <a:gd name="connsiteX9" fmla="*/ 1114623 w 2838422"/>
              <a:gd name="connsiteY9" fmla="*/ 1129828 h 2202664"/>
              <a:gd name="connsiteX10" fmla="*/ 1437118 w 2838422"/>
              <a:gd name="connsiteY10" fmla="*/ 792351 h 2202664"/>
              <a:gd name="connsiteX11" fmla="*/ 1437118 w 2838422"/>
              <a:gd name="connsiteY11" fmla="*/ 1074891 h 2202664"/>
              <a:gd name="connsiteX12" fmla="*/ 1719658 w 2838422"/>
              <a:gd name="connsiteY12" fmla="*/ 1074891 h 2202664"/>
              <a:gd name="connsiteX13" fmla="*/ 1719658 w 2838422"/>
              <a:gd name="connsiteY13" fmla="*/ 792351 h 2202664"/>
              <a:gd name="connsiteX14" fmla="*/ 1437118 w 2838422"/>
              <a:gd name="connsiteY14" fmla="*/ 792351 h 2202664"/>
              <a:gd name="connsiteX15" fmla="*/ 1114623 w 2838422"/>
              <a:gd name="connsiteY15" fmla="*/ 792351 h 2202664"/>
              <a:gd name="connsiteX16" fmla="*/ 1114623 w 2838422"/>
              <a:gd name="connsiteY16" fmla="*/ 1074891 h 2202664"/>
              <a:gd name="connsiteX17" fmla="*/ 1397163 w 2838422"/>
              <a:gd name="connsiteY17" fmla="*/ 1074891 h 2202664"/>
              <a:gd name="connsiteX18" fmla="*/ 1397163 w 2838422"/>
              <a:gd name="connsiteY18" fmla="*/ 792351 h 2202664"/>
              <a:gd name="connsiteX19" fmla="*/ 1114623 w 2838422"/>
              <a:gd name="connsiteY19" fmla="*/ 792351 h 2202664"/>
              <a:gd name="connsiteX20" fmla="*/ 1321301 w 2838422"/>
              <a:gd name="connsiteY20" fmla="*/ 40944 h 2202664"/>
              <a:gd name="connsiteX21" fmla="*/ 1375698 w 2838422"/>
              <a:gd name="connsiteY21" fmla="*/ 0 h 2202664"/>
              <a:gd name="connsiteX22" fmla="*/ 1471192 w 2838422"/>
              <a:gd name="connsiteY22" fmla="*/ 1061 h 2202664"/>
              <a:gd name="connsiteX23" fmla="*/ 1854298 w 2838422"/>
              <a:gd name="connsiteY23" fmla="*/ 279533 h 2202664"/>
              <a:gd name="connsiteX24" fmla="*/ 1919487 w 2838422"/>
              <a:gd name="connsiteY24" fmla="*/ 251191 h 2202664"/>
              <a:gd name="connsiteX25" fmla="*/ 2047030 w 2838422"/>
              <a:gd name="connsiteY25" fmla="*/ 127898 h 2202664"/>
              <a:gd name="connsiteX26" fmla="*/ 2174571 w 2838422"/>
              <a:gd name="connsiteY26" fmla="*/ 127898 h 2202664"/>
              <a:gd name="connsiteX27" fmla="*/ 2270936 w 2838422"/>
              <a:gd name="connsiteY27" fmla="*/ 224263 h 2202664"/>
              <a:gd name="connsiteX28" fmla="*/ 2269520 w 2838422"/>
              <a:gd name="connsiteY28" fmla="*/ 486436 h 2202664"/>
              <a:gd name="connsiteX29" fmla="*/ 2348879 w 2838422"/>
              <a:gd name="connsiteY29" fmla="*/ 636652 h 2202664"/>
              <a:gd name="connsiteX30" fmla="*/ 2752765 w 2838422"/>
              <a:gd name="connsiteY30" fmla="*/ 924332 h 2202664"/>
              <a:gd name="connsiteX31" fmla="*/ 2837793 w 2838422"/>
              <a:gd name="connsiteY31" fmla="*/ 1039121 h 2202664"/>
              <a:gd name="connsiteX32" fmla="*/ 2778273 w 2838422"/>
              <a:gd name="connsiteY32" fmla="*/ 1166663 h 2202664"/>
              <a:gd name="connsiteX33" fmla="*/ 2596881 w 2838422"/>
              <a:gd name="connsiteY33" fmla="*/ 1166663 h 2202664"/>
              <a:gd name="connsiteX34" fmla="*/ 2354550 w 2838422"/>
              <a:gd name="connsiteY34" fmla="*/ 995190 h 2202664"/>
              <a:gd name="connsiteX35" fmla="*/ 2283692 w 2838422"/>
              <a:gd name="connsiteY35" fmla="*/ 956927 h 2202664"/>
              <a:gd name="connsiteX36" fmla="*/ 2270936 w 2838422"/>
              <a:gd name="connsiteY36" fmla="*/ 1034868 h 2202664"/>
              <a:gd name="connsiteX37" fmla="*/ 2270936 w 2838422"/>
              <a:gd name="connsiteY37" fmla="*/ 1547875 h 2202664"/>
              <a:gd name="connsiteX38" fmla="*/ 2270936 w 2838422"/>
              <a:gd name="connsiteY38" fmla="*/ 2065131 h 2202664"/>
              <a:gd name="connsiteX39" fmla="*/ 2140560 w 2838422"/>
              <a:gd name="connsiteY39" fmla="*/ 2201177 h 2202664"/>
              <a:gd name="connsiteX40" fmla="*/ 1743761 w 2838422"/>
              <a:gd name="connsiteY40" fmla="*/ 2202594 h 2202664"/>
              <a:gd name="connsiteX41" fmla="*/ 1674320 w 2838422"/>
              <a:gd name="connsiteY41" fmla="*/ 2131736 h 2202664"/>
              <a:gd name="connsiteX42" fmla="*/ 1675739 w 2838422"/>
              <a:gd name="connsiteY42" fmla="*/ 1777451 h 2202664"/>
              <a:gd name="connsiteX43" fmla="*/ 1590709 w 2838422"/>
              <a:gd name="connsiteY43" fmla="*/ 1688170 h 2202664"/>
              <a:gd name="connsiteX44" fmla="*/ 1250596 w 2838422"/>
              <a:gd name="connsiteY44" fmla="*/ 1688170 h 2202664"/>
              <a:gd name="connsiteX45" fmla="*/ 1165569 w 2838422"/>
              <a:gd name="connsiteY45" fmla="*/ 1777451 h 2202664"/>
              <a:gd name="connsiteX46" fmla="*/ 1166985 w 2838422"/>
              <a:gd name="connsiteY46" fmla="*/ 2131736 h 2202664"/>
              <a:gd name="connsiteX47" fmla="*/ 1096128 w 2838422"/>
              <a:gd name="connsiteY47" fmla="*/ 2201177 h 2202664"/>
              <a:gd name="connsiteX48" fmla="*/ 706414 w 2838422"/>
              <a:gd name="connsiteY48" fmla="*/ 2199761 h 2202664"/>
              <a:gd name="connsiteX49" fmla="*/ 570368 w 2838422"/>
              <a:gd name="connsiteY49" fmla="*/ 2062295 h 2202664"/>
              <a:gd name="connsiteX50" fmla="*/ 568952 w 2838422"/>
              <a:gd name="connsiteY50" fmla="*/ 1020699 h 2202664"/>
              <a:gd name="connsiteX51" fmla="*/ 554779 w 2838422"/>
              <a:gd name="connsiteY51" fmla="*/ 956927 h 2202664"/>
              <a:gd name="connsiteX52" fmla="*/ 500928 w 2838422"/>
              <a:gd name="connsiteY52" fmla="*/ 985268 h 2202664"/>
              <a:gd name="connsiteX53" fmla="*/ 265682 w 2838422"/>
              <a:gd name="connsiteY53" fmla="*/ 1155325 h 2202664"/>
              <a:gd name="connsiteX54" fmla="*/ 139558 w 2838422"/>
              <a:gd name="connsiteY54" fmla="*/ 1193589 h 2202664"/>
              <a:gd name="connsiteX55" fmla="*/ 6345 w 2838422"/>
              <a:gd name="connsiteY55" fmla="*/ 1094389 h 2202664"/>
              <a:gd name="connsiteX56" fmla="*/ 61615 w 2838422"/>
              <a:gd name="connsiteY56" fmla="*/ 945588 h 2202664"/>
              <a:gd name="connsiteX57" fmla="*/ 509430 w 2838422"/>
              <a:gd name="connsiteY57" fmla="*/ 622482 h 2202664"/>
              <a:gd name="connsiteX58" fmla="*/ 1280356 w 2838422"/>
              <a:gd name="connsiteY58" fmla="*/ 68379 h 2202664"/>
              <a:gd name="connsiteX59" fmla="*/ 1321301 w 2838422"/>
              <a:gd name="connsiteY59" fmla="*/ 40944 h 220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838422" h="2202664">
                <a:moveTo>
                  <a:pt x="1437118" y="1129828"/>
                </a:moveTo>
                <a:lnTo>
                  <a:pt x="1437118" y="1412369"/>
                </a:lnTo>
                <a:lnTo>
                  <a:pt x="1719658" y="1412369"/>
                </a:lnTo>
                <a:lnTo>
                  <a:pt x="1719658" y="1129828"/>
                </a:lnTo>
                <a:lnTo>
                  <a:pt x="1437118" y="1129828"/>
                </a:lnTo>
                <a:close/>
                <a:moveTo>
                  <a:pt x="1114623" y="1129828"/>
                </a:moveTo>
                <a:lnTo>
                  <a:pt x="1114623" y="1412369"/>
                </a:lnTo>
                <a:lnTo>
                  <a:pt x="1397163" y="1412369"/>
                </a:lnTo>
                <a:lnTo>
                  <a:pt x="1397163" y="1129828"/>
                </a:lnTo>
                <a:lnTo>
                  <a:pt x="1114623" y="1129828"/>
                </a:lnTo>
                <a:close/>
                <a:moveTo>
                  <a:pt x="1437118" y="792351"/>
                </a:moveTo>
                <a:lnTo>
                  <a:pt x="1437118" y="1074891"/>
                </a:lnTo>
                <a:lnTo>
                  <a:pt x="1719658" y="1074891"/>
                </a:lnTo>
                <a:lnTo>
                  <a:pt x="1719658" y="792351"/>
                </a:lnTo>
                <a:lnTo>
                  <a:pt x="1437118" y="792351"/>
                </a:lnTo>
                <a:close/>
                <a:moveTo>
                  <a:pt x="1114623" y="792351"/>
                </a:moveTo>
                <a:lnTo>
                  <a:pt x="1114623" y="1074891"/>
                </a:lnTo>
                <a:lnTo>
                  <a:pt x="1397163" y="1074891"/>
                </a:lnTo>
                <a:lnTo>
                  <a:pt x="1397163" y="792351"/>
                </a:lnTo>
                <a:lnTo>
                  <a:pt x="1114623" y="792351"/>
                </a:lnTo>
                <a:close/>
                <a:moveTo>
                  <a:pt x="1321301" y="40944"/>
                </a:moveTo>
                <a:lnTo>
                  <a:pt x="1375698" y="0"/>
                </a:lnTo>
                <a:lnTo>
                  <a:pt x="1471192" y="1061"/>
                </a:lnTo>
                <a:cubicBezTo>
                  <a:pt x="1542265" y="53614"/>
                  <a:pt x="1779582" y="237845"/>
                  <a:pt x="1854298" y="279533"/>
                </a:cubicBezTo>
                <a:cubicBezTo>
                  <a:pt x="1929014" y="321221"/>
                  <a:pt x="1916651" y="317796"/>
                  <a:pt x="1919487" y="251191"/>
                </a:cubicBezTo>
                <a:cubicBezTo>
                  <a:pt x="1923737" y="144904"/>
                  <a:pt x="1944995" y="127898"/>
                  <a:pt x="2047030" y="127898"/>
                </a:cubicBezTo>
                <a:lnTo>
                  <a:pt x="2174571" y="127898"/>
                </a:lnTo>
                <a:cubicBezTo>
                  <a:pt x="2238343" y="127898"/>
                  <a:pt x="2270936" y="160492"/>
                  <a:pt x="2270936" y="224263"/>
                </a:cubicBezTo>
                <a:cubicBezTo>
                  <a:pt x="2270936" y="312127"/>
                  <a:pt x="2276605" y="399990"/>
                  <a:pt x="2269520" y="486436"/>
                </a:cubicBezTo>
                <a:cubicBezTo>
                  <a:pt x="2263851" y="557292"/>
                  <a:pt x="2292195" y="598389"/>
                  <a:pt x="2348879" y="636652"/>
                </a:cubicBezTo>
                <a:cubicBezTo>
                  <a:pt x="2484926" y="730184"/>
                  <a:pt x="2618136" y="827967"/>
                  <a:pt x="2752765" y="924332"/>
                </a:cubicBezTo>
                <a:cubicBezTo>
                  <a:pt x="2793863" y="954093"/>
                  <a:pt x="2833542" y="982435"/>
                  <a:pt x="2837793" y="1039121"/>
                </a:cubicBezTo>
                <a:cubicBezTo>
                  <a:pt x="2842045" y="1092973"/>
                  <a:pt x="2825040" y="1138320"/>
                  <a:pt x="2778273" y="1166663"/>
                </a:cubicBezTo>
                <a:cubicBezTo>
                  <a:pt x="2718754" y="1203508"/>
                  <a:pt x="2654983" y="1204925"/>
                  <a:pt x="2596881" y="1166663"/>
                </a:cubicBezTo>
                <a:cubicBezTo>
                  <a:pt x="2514687" y="1112812"/>
                  <a:pt x="2435326" y="1051876"/>
                  <a:pt x="2354550" y="995190"/>
                </a:cubicBezTo>
                <a:cubicBezTo>
                  <a:pt x="2331875" y="979602"/>
                  <a:pt x="2309200" y="945588"/>
                  <a:pt x="2283692" y="956927"/>
                </a:cubicBezTo>
                <a:cubicBezTo>
                  <a:pt x="2255348" y="969680"/>
                  <a:pt x="2270936" y="1007943"/>
                  <a:pt x="2270936" y="1034868"/>
                </a:cubicBezTo>
                <a:cubicBezTo>
                  <a:pt x="2269520" y="1207760"/>
                  <a:pt x="2270936" y="1377817"/>
                  <a:pt x="2270936" y="1547875"/>
                </a:cubicBezTo>
                <a:lnTo>
                  <a:pt x="2270936" y="2065131"/>
                </a:lnTo>
                <a:cubicBezTo>
                  <a:pt x="2270936" y="2162913"/>
                  <a:pt x="2236926" y="2199761"/>
                  <a:pt x="2140560" y="2201177"/>
                </a:cubicBezTo>
                <a:lnTo>
                  <a:pt x="1743761" y="2202594"/>
                </a:lnTo>
                <a:cubicBezTo>
                  <a:pt x="1691328" y="2204010"/>
                  <a:pt x="1672903" y="2184172"/>
                  <a:pt x="1674320" y="2131736"/>
                </a:cubicBezTo>
                <a:cubicBezTo>
                  <a:pt x="1677156" y="2014115"/>
                  <a:pt x="1672903" y="1895074"/>
                  <a:pt x="1675739" y="1777451"/>
                </a:cubicBezTo>
                <a:cubicBezTo>
                  <a:pt x="1677156" y="1715097"/>
                  <a:pt x="1655897" y="1686754"/>
                  <a:pt x="1590709" y="1688170"/>
                </a:cubicBezTo>
                <a:cubicBezTo>
                  <a:pt x="1477338" y="1691006"/>
                  <a:pt x="1363967" y="1691006"/>
                  <a:pt x="1250596" y="1688170"/>
                </a:cubicBezTo>
                <a:cubicBezTo>
                  <a:pt x="1183991" y="1686754"/>
                  <a:pt x="1164149" y="1716515"/>
                  <a:pt x="1165569" y="1777451"/>
                </a:cubicBezTo>
                <a:cubicBezTo>
                  <a:pt x="1168402" y="1895074"/>
                  <a:pt x="1164149" y="2014115"/>
                  <a:pt x="1166985" y="2131736"/>
                </a:cubicBezTo>
                <a:cubicBezTo>
                  <a:pt x="1168402" y="2184172"/>
                  <a:pt x="1148560" y="2202594"/>
                  <a:pt x="1096128" y="2201177"/>
                </a:cubicBezTo>
                <a:cubicBezTo>
                  <a:pt x="965751" y="2198341"/>
                  <a:pt x="836791" y="2201177"/>
                  <a:pt x="706414" y="2199761"/>
                </a:cubicBezTo>
                <a:cubicBezTo>
                  <a:pt x="604380" y="2198341"/>
                  <a:pt x="570368" y="2164330"/>
                  <a:pt x="570368" y="2062295"/>
                </a:cubicBezTo>
                <a:cubicBezTo>
                  <a:pt x="570368" y="1715097"/>
                  <a:pt x="570368" y="1367899"/>
                  <a:pt x="568952" y="1020699"/>
                </a:cubicBezTo>
                <a:cubicBezTo>
                  <a:pt x="568952" y="999441"/>
                  <a:pt x="581705" y="968263"/>
                  <a:pt x="554779" y="956927"/>
                </a:cubicBezTo>
                <a:cubicBezTo>
                  <a:pt x="534941" y="948424"/>
                  <a:pt x="517933" y="972515"/>
                  <a:pt x="500928" y="985268"/>
                </a:cubicBezTo>
                <a:cubicBezTo>
                  <a:pt x="421569" y="1041954"/>
                  <a:pt x="343626" y="1097223"/>
                  <a:pt x="265682" y="1155325"/>
                </a:cubicBezTo>
                <a:cubicBezTo>
                  <a:pt x="227419" y="1183669"/>
                  <a:pt x="186322" y="1199258"/>
                  <a:pt x="139558" y="1193589"/>
                </a:cubicBezTo>
                <a:cubicBezTo>
                  <a:pt x="75786" y="1186502"/>
                  <a:pt x="24767" y="1159578"/>
                  <a:pt x="6345" y="1094389"/>
                </a:cubicBezTo>
                <a:cubicBezTo>
                  <a:pt x="-12077" y="1033451"/>
                  <a:pt x="10598" y="982435"/>
                  <a:pt x="61615" y="945588"/>
                </a:cubicBezTo>
                <a:lnTo>
                  <a:pt x="509430" y="622482"/>
                </a:lnTo>
                <a:lnTo>
                  <a:pt x="1280356" y="68379"/>
                </a:lnTo>
                <a:cubicBezTo>
                  <a:pt x="1295059" y="57928"/>
                  <a:pt x="1308611" y="48783"/>
                  <a:pt x="1321301" y="40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isometricOffAxis1Right"/>
            <a:lightRig rig="threePt" dir="t"/>
          </a:scene3d>
          <a:sp3d extrusionH="76200"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53186E-0915-4926-ABF7-DB39EDA854CC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accent4"/>
                </a:solidFill>
              </a:rPr>
              <a:t>Graphic</a:t>
            </a:r>
            <a:r>
              <a:rPr lang="en-US" altLang="ko-KR" sz="4800" dirty="0"/>
              <a:t> </a:t>
            </a:r>
            <a:r>
              <a:rPr lang="en-US" altLang="ko-KR" sz="4800" dirty="0">
                <a:solidFill>
                  <a:schemeClr val="accent3"/>
                </a:solidFill>
              </a:rPr>
              <a:t>Style</a:t>
            </a:r>
            <a:endParaRPr lang="ko-KR" altLang="en-US" sz="4800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6E5F2-3594-4119-9BD3-3318FCA80A97}"/>
              </a:ext>
            </a:extLst>
          </p:cNvPr>
          <p:cNvSpPr/>
          <p:nvPr/>
        </p:nvSpPr>
        <p:spPr>
          <a:xfrm>
            <a:off x="8376000" y="0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DD572-EE52-4170-ADB7-571CF5217E4F}"/>
              </a:ext>
            </a:extLst>
          </p:cNvPr>
          <p:cNvSpPr/>
          <p:nvPr/>
        </p:nvSpPr>
        <p:spPr>
          <a:xfrm>
            <a:off x="0" y="0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A263758-4384-4B2B-98A3-D0707A36E875}"/>
              </a:ext>
            </a:extLst>
          </p:cNvPr>
          <p:cNvSpPr>
            <a:spLocks noChangeAspect="1"/>
          </p:cNvSpPr>
          <p:nvPr/>
        </p:nvSpPr>
        <p:spPr>
          <a:xfrm rot="2848566">
            <a:off x="6057042" y="2481338"/>
            <a:ext cx="1919764" cy="1438326"/>
          </a:xfrm>
          <a:custGeom>
            <a:avLst/>
            <a:gdLst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196645 w 1919764"/>
              <a:gd name="connsiteY5" fmla="*/ 761205 h 1438326"/>
              <a:gd name="connsiteX6" fmla="*/ 1260668 w 1919764"/>
              <a:gd name="connsiteY6" fmla="*/ 819920 h 1438326"/>
              <a:gd name="connsiteX7" fmla="*/ 1260002 w 1919764"/>
              <a:gd name="connsiteY7" fmla="*/ 820088 h 1438326"/>
              <a:gd name="connsiteX8" fmla="*/ 1210222 w 1919764"/>
              <a:gd name="connsiteY8" fmla="*/ 805798 h 1438326"/>
              <a:gd name="connsiteX9" fmla="*/ 1209867 w 1919764"/>
              <a:gd name="connsiteY9" fmla="*/ 806220 h 1438326"/>
              <a:gd name="connsiteX10" fmla="*/ 1196645 w 1919764"/>
              <a:gd name="connsiteY10" fmla="*/ 761205 h 1438326"/>
              <a:gd name="connsiteX11" fmla="*/ 1116557 w 1919764"/>
              <a:gd name="connsiteY11" fmla="*/ 687756 h 1438326"/>
              <a:gd name="connsiteX12" fmla="*/ 1135003 w 1919764"/>
              <a:gd name="connsiteY12" fmla="*/ 704673 h 1438326"/>
              <a:gd name="connsiteX13" fmla="*/ 1118710 w 1919764"/>
              <a:gd name="connsiteY13" fmla="*/ 738631 h 1438326"/>
              <a:gd name="connsiteX14" fmla="*/ 1158971 w 1919764"/>
              <a:gd name="connsiteY14" fmla="*/ 866528 h 1438326"/>
              <a:gd name="connsiteX15" fmla="*/ 1269457 w 1919764"/>
              <a:gd name="connsiteY15" fmla="*/ 898997 h 1438326"/>
              <a:gd name="connsiteX16" fmla="*/ 1324240 w 1919764"/>
              <a:gd name="connsiteY16" fmla="*/ 878221 h 1438326"/>
              <a:gd name="connsiteX17" fmla="*/ 1397446 w 1919764"/>
              <a:gd name="connsiteY17" fmla="*/ 945359 h 1438326"/>
              <a:gd name="connsiteX18" fmla="*/ 1336272 w 1919764"/>
              <a:gd name="connsiteY18" fmla="*/ 929168 h 1438326"/>
              <a:gd name="connsiteX19" fmla="*/ 1275171 w 1919764"/>
              <a:gd name="connsiteY19" fmla="*/ 989770 h 1438326"/>
              <a:gd name="connsiteX20" fmla="*/ 1420805 w 1919764"/>
              <a:gd name="connsiteY20" fmla="*/ 1028201 h 1438326"/>
              <a:gd name="connsiteX21" fmla="*/ 1464862 w 1919764"/>
              <a:gd name="connsiteY21" fmla="*/ 1007185 h 1438326"/>
              <a:gd name="connsiteX22" fmla="*/ 1483430 w 1919764"/>
              <a:gd name="connsiteY22" fmla="*/ 1024214 h 1438326"/>
              <a:gd name="connsiteX23" fmla="*/ 1521615 w 1919764"/>
              <a:gd name="connsiteY23" fmla="*/ 982579 h 1438326"/>
              <a:gd name="connsiteX24" fmla="*/ 1504433 w 1919764"/>
              <a:gd name="connsiteY24" fmla="*/ 966820 h 1438326"/>
              <a:gd name="connsiteX25" fmla="*/ 1525206 w 1919764"/>
              <a:gd name="connsiteY25" fmla="*/ 919634 h 1438326"/>
              <a:gd name="connsiteX26" fmla="*/ 1483064 w 1919764"/>
              <a:gd name="connsiteY26" fmla="*/ 777667 h 1438326"/>
              <a:gd name="connsiteX27" fmla="*/ 1483295 w 1919764"/>
              <a:gd name="connsiteY27" fmla="*/ 777397 h 1438326"/>
              <a:gd name="connsiteX28" fmla="*/ 1481663 w 1919764"/>
              <a:gd name="connsiteY28" fmla="*/ 776198 h 1438326"/>
              <a:gd name="connsiteX29" fmla="*/ 1481109 w 1919764"/>
              <a:gd name="connsiteY29" fmla="*/ 775615 h 1438326"/>
              <a:gd name="connsiteX30" fmla="*/ 1481013 w 1919764"/>
              <a:gd name="connsiteY30" fmla="*/ 775719 h 1438326"/>
              <a:gd name="connsiteX31" fmla="*/ 1373671 w 1919764"/>
              <a:gd name="connsiteY31" fmla="*/ 748158 h 1438326"/>
              <a:gd name="connsiteX32" fmla="*/ 1308073 w 1919764"/>
              <a:gd name="connsiteY32" fmla="*/ 786741 h 1438326"/>
              <a:gd name="connsiteX33" fmla="*/ 1232314 w 1919764"/>
              <a:gd name="connsiteY33" fmla="*/ 717263 h 1438326"/>
              <a:gd name="connsiteX34" fmla="*/ 1236738 w 1919764"/>
              <a:gd name="connsiteY34" fmla="*/ 715352 h 1438326"/>
              <a:gd name="connsiteX35" fmla="*/ 1291914 w 1919764"/>
              <a:gd name="connsiteY35" fmla="*/ 729914 h 1438326"/>
              <a:gd name="connsiteX36" fmla="*/ 1346919 w 1919764"/>
              <a:gd name="connsiteY36" fmla="*/ 675359 h 1438326"/>
              <a:gd name="connsiteX37" fmla="*/ 1215815 w 1919764"/>
              <a:gd name="connsiteY37" fmla="*/ 640762 h 1438326"/>
              <a:gd name="connsiteX38" fmla="*/ 1172385 w 1919764"/>
              <a:gd name="connsiteY38" fmla="*/ 662303 h 1438326"/>
              <a:gd name="connsiteX39" fmla="*/ 1154741 w 1919764"/>
              <a:gd name="connsiteY39" fmla="*/ 646122 h 1438326"/>
              <a:gd name="connsiteX40" fmla="*/ 68531 w 1919764"/>
              <a:gd name="connsiteY40" fmla="*/ 179502 h 1438326"/>
              <a:gd name="connsiteX41" fmla="*/ 215077 w 1919764"/>
              <a:gd name="connsiteY41" fmla="*/ 136928 h 1438326"/>
              <a:gd name="connsiteX42" fmla="*/ 479357 w 1919764"/>
              <a:gd name="connsiteY42" fmla="*/ 126914 h 1438326"/>
              <a:gd name="connsiteX43" fmla="*/ 548992 w 1919764"/>
              <a:gd name="connsiteY43" fmla="*/ 206183 h 1438326"/>
              <a:gd name="connsiteX44" fmla="*/ 540845 w 1919764"/>
              <a:gd name="connsiteY44" fmla="*/ 213558 h 1438326"/>
              <a:gd name="connsiteX45" fmla="*/ 1082068 w 1919764"/>
              <a:gd name="connsiteY45" fmla="*/ 505896 h 1438326"/>
              <a:gd name="connsiteX46" fmla="*/ 1096290 w 1919764"/>
              <a:gd name="connsiteY46" fmla="*/ 483038 h 1438326"/>
              <a:gd name="connsiteX47" fmla="*/ 1171956 w 1919764"/>
              <a:gd name="connsiteY47" fmla="*/ 361394 h 1438326"/>
              <a:gd name="connsiteX48" fmla="*/ 1839006 w 1919764"/>
              <a:gd name="connsiteY48" fmla="*/ 565429 h 1438326"/>
              <a:gd name="connsiteX49" fmla="*/ 1768483 w 1919764"/>
              <a:gd name="connsiteY49" fmla="*/ 1213188 h 1438326"/>
              <a:gd name="connsiteX50" fmla="*/ 1091152 w 1919764"/>
              <a:gd name="connsiteY50" fmla="*/ 1338460 h 1438326"/>
              <a:gd name="connsiteX51" fmla="*/ 862751 w 1919764"/>
              <a:gd name="connsiteY51" fmla="*/ 813017 h 1438326"/>
              <a:gd name="connsiteX52" fmla="*/ 915672 w 1919764"/>
              <a:gd name="connsiteY52" fmla="*/ 748889 h 1438326"/>
              <a:gd name="connsiteX53" fmla="*/ 349651 w 1919764"/>
              <a:gd name="connsiteY53" fmla="*/ 443156 h 1438326"/>
              <a:gd name="connsiteX54" fmla="*/ 315720 w 1919764"/>
              <a:gd name="connsiteY54" fmla="*/ 494813 h 1438326"/>
              <a:gd name="connsiteX55" fmla="*/ 85076 w 1919764"/>
              <a:gd name="connsiteY55" fmla="*/ 675101 h 1438326"/>
              <a:gd name="connsiteX56" fmla="*/ 67036 w 1919764"/>
              <a:gd name="connsiteY56" fmla="*/ 487080 h 1438326"/>
              <a:gd name="connsiteX57" fmla="*/ 9718 w 1919764"/>
              <a:gd name="connsiteY57" fmla="*/ 269109 h 1438326"/>
              <a:gd name="connsiteX58" fmla="*/ 68531 w 1919764"/>
              <a:gd name="connsiteY58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540845 w 1919764"/>
              <a:gd name="connsiteY46" fmla="*/ 213558 h 1438326"/>
              <a:gd name="connsiteX47" fmla="*/ 1082068 w 1919764"/>
              <a:gd name="connsiteY47" fmla="*/ 505896 h 1438326"/>
              <a:gd name="connsiteX48" fmla="*/ 1171956 w 1919764"/>
              <a:gd name="connsiteY48" fmla="*/ 361394 h 1438326"/>
              <a:gd name="connsiteX49" fmla="*/ 1839006 w 1919764"/>
              <a:gd name="connsiteY49" fmla="*/ 565429 h 1438326"/>
              <a:gd name="connsiteX50" fmla="*/ 1768483 w 1919764"/>
              <a:gd name="connsiteY50" fmla="*/ 1213188 h 1438326"/>
              <a:gd name="connsiteX51" fmla="*/ 1091152 w 1919764"/>
              <a:gd name="connsiteY51" fmla="*/ 1338460 h 1438326"/>
              <a:gd name="connsiteX52" fmla="*/ 862751 w 1919764"/>
              <a:gd name="connsiteY52" fmla="*/ 813017 h 1438326"/>
              <a:gd name="connsiteX53" fmla="*/ 915672 w 1919764"/>
              <a:gd name="connsiteY53" fmla="*/ 748889 h 1438326"/>
              <a:gd name="connsiteX54" fmla="*/ 349651 w 1919764"/>
              <a:gd name="connsiteY54" fmla="*/ 443156 h 1438326"/>
              <a:gd name="connsiteX55" fmla="*/ 315720 w 1919764"/>
              <a:gd name="connsiteY55" fmla="*/ 494813 h 1438326"/>
              <a:gd name="connsiteX56" fmla="*/ 85076 w 1919764"/>
              <a:gd name="connsiteY56" fmla="*/ 675101 h 1438326"/>
              <a:gd name="connsiteX57" fmla="*/ 67036 w 1919764"/>
              <a:gd name="connsiteY57" fmla="*/ 487080 h 1438326"/>
              <a:gd name="connsiteX58" fmla="*/ 9718 w 1919764"/>
              <a:gd name="connsiteY58" fmla="*/ 269109 h 1438326"/>
              <a:gd name="connsiteX59" fmla="*/ 68531 w 1919764"/>
              <a:gd name="connsiteY59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540845 w 1919764"/>
              <a:gd name="connsiteY46" fmla="*/ 213558 h 1438326"/>
              <a:gd name="connsiteX47" fmla="*/ 1171956 w 1919764"/>
              <a:gd name="connsiteY47" fmla="*/ 361394 h 1438326"/>
              <a:gd name="connsiteX48" fmla="*/ 1839006 w 1919764"/>
              <a:gd name="connsiteY48" fmla="*/ 565429 h 1438326"/>
              <a:gd name="connsiteX49" fmla="*/ 1768483 w 1919764"/>
              <a:gd name="connsiteY49" fmla="*/ 1213188 h 1438326"/>
              <a:gd name="connsiteX50" fmla="*/ 1091152 w 1919764"/>
              <a:gd name="connsiteY50" fmla="*/ 1338460 h 1438326"/>
              <a:gd name="connsiteX51" fmla="*/ 862751 w 1919764"/>
              <a:gd name="connsiteY51" fmla="*/ 813017 h 1438326"/>
              <a:gd name="connsiteX52" fmla="*/ 915672 w 1919764"/>
              <a:gd name="connsiteY52" fmla="*/ 748889 h 1438326"/>
              <a:gd name="connsiteX53" fmla="*/ 349651 w 1919764"/>
              <a:gd name="connsiteY53" fmla="*/ 443156 h 1438326"/>
              <a:gd name="connsiteX54" fmla="*/ 315720 w 1919764"/>
              <a:gd name="connsiteY54" fmla="*/ 494813 h 1438326"/>
              <a:gd name="connsiteX55" fmla="*/ 85076 w 1919764"/>
              <a:gd name="connsiteY55" fmla="*/ 675101 h 1438326"/>
              <a:gd name="connsiteX56" fmla="*/ 67036 w 1919764"/>
              <a:gd name="connsiteY56" fmla="*/ 487080 h 1438326"/>
              <a:gd name="connsiteX57" fmla="*/ 9718 w 1919764"/>
              <a:gd name="connsiteY57" fmla="*/ 269109 h 1438326"/>
              <a:gd name="connsiteX58" fmla="*/ 68531 w 1919764"/>
              <a:gd name="connsiteY58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915672 w 1919764"/>
              <a:gd name="connsiteY51" fmla="*/ 748889 h 1438326"/>
              <a:gd name="connsiteX52" fmla="*/ 349651 w 1919764"/>
              <a:gd name="connsiteY52" fmla="*/ 443156 h 1438326"/>
              <a:gd name="connsiteX53" fmla="*/ 315720 w 1919764"/>
              <a:gd name="connsiteY53" fmla="*/ 494813 h 1438326"/>
              <a:gd name="connsiteX54" fmla="*/ 85076 w 1919764"/>
              <a:gd name="connsiteY54" fmla="*/ 675101 h 1438326"/>
              <a:gd name="connsiteX55" fmla="*/ 67036 w 1919764"/>
              <a:gd name="connsiteY55" fmla="*/ 487080 h 1438326"/>
              <a:gd name="connsiteX56" fmla="*/ 9718 w 1919764"/>
              <a:gd name="connsiteY56" fmla="*/ 269109 h 1438326"/>
              <a:gd name="connsiteX57" fmla="*/ 68531 w 1919764"/>
              <a:gd name="connsiteY57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915672 w 1919764"/>
              <a:gd name="connsiteY51" fmla="*/ 748889 h 1438326"/>
              <a:gd name="connsiteX52" fmla="*/ 315720 w 1919764"/>
              <a:gd name="connsiteY52" fmla="*/ 494813 h 1438326"/>
              <a:gd name="connsiteX53" fmla="*/ 85076 w 1919764"/>
              <a:gd name="connsiteY53" fmla="*/ 675101 h 1438326"/>
              <a:gd name="connsiteX54" fmla="*/ 67036 w 1919764"/>
              <a:gd name="connsiteY54" fmla="*/ 487080 h 1438326"/>
              <a:gd name="connsiteX55" fmla="*/ 9718 w 1919764"/>
              <a:gd name="connsiteY55" fmla="*/ 269109 h 1438326"/>
              <a:gd name="connsiteX56" fmla="*/ 68531 w 1919764"/>
              <a:gd name="connsiteY56" fmla="*/ 179502 h 1438326"/>
              <a:gd name="connsiteX0" fmla="*/ 1367983 w 1919764"/>
              <a:gd name="connsiteY0" fmla="*/ 841682 h 1438326"/>
              <a:gd name="connsiteX1" fmla="*/ 1386577 w 1919764"/>
              <a:gd name="connsiteY1" fmla="*/ 829340 h 1438326"/>
              <a:gd name="connsiteX2" fmla="*/ 1424032 w 1919764"/>
              <a:gd name="connsiteY2" fmla="*/ 840182 h 1438326"/>
              <a:gd name="connsiteX3" fmla="*/ 1441502 w 1919764"/>
              <a:gd name="connsiteY3" fmla="*/ 899651 h 1438326"/>
              <a:gd name="connsiteX4" fmla="*/ 1439212 w 1919764"/>
              <a:gd name="connsiteY4" fmla="*/ 907008 h 1438326"/>
              <a:gd name="connsiteX5" fmla="*/ 1367983 w 1919764"/>
              <a:gd name="connsiteY5" fmla="*/ 841682 h 1438326"/>
              <a:gd name="connsiteX6" fmla="*/ 1196645 w 1919764"/>
              <a:gd name="connsiteY6" fmla="*/ 761205 h 1438326"/>
              <a:gd name="connsiteX7" fmla="*/ 1260668 w 1919764"/>
              <a:gd name="connsiteY7" fmla="*/ 819920 h 1438326"/>
              <a:gd name="connsiteX8" fmla="*/ 1260002 w 1919764"/>
              <a:gd name="connsiteY8" fmla="*/ 820088 h 1438326"/>
              <a:gd name="connsiteX9" fmla="*/ 1210222 w 1919764"/>
              <a:gd name="connsiteY9" fmla="*/ 805798 h 1438326"/>
              <a:gd name="connsiteX10" fmla="*/ 1209867 w 1919764"/>
              <a:gd name="connsiteY10" fmla="*/ 806220 h 1438326"/>
              <a:gd name="connsiteX11" fmla="*/ 1196645 w 1919764"/>
              <a:gd name="connsiteY11" fmla="*/ 761205 h 1438326"/>
              <a:gd name="connsiteX12" fmla="*/ 1116557 w 1919764"/>
              <a:gd name="connsiteY12" fmla="*/ 687756 h 1438326"/>
              <a:gd name="connsiteX13" fmla="*/ 1135003 w 1919764"/>
              <a:gd name="connsiteY13" fmla="*/ 704673 h 1438326"/>
              <a:gd name="connsiteX14" fmla="*/ 1118710 w 1919764"/>
              <a:gd name="connsiteY14" fmla="*/ 738631 h 1438326"/>
              <a:gd name="connsiteX15" fmla="*/ 1158971 w 1919764"/>
              <a:gd name="connsiteY15" fmla="*/ 866528 h 1438326"/>
              <a:gd name="connsiteX16" fmla="*/ 1269457 w 1919764"/>
              <a:gd name="connsiteY16" fmla="*/ 898997 h 1438326"/>
              <a:gd name="connsiteX17" fmla="*/ 1324240 w 1919764"/>
              <a:gd name="connsiteY17" fmla="*/ 878221 h 1438326"/>
              <a:gd name="connsiteX18" fmla="*/ 1397446 w 1919764"/>
              <a:gd name="connsiteY18" fmla="*/ 945359 h 1438326"/>
              <a:gd name="connsiteX19" fmla="*/ 1336272 w 1919764"/>
              <a:gd name="connsiteY19" fmla="*/ 929168 h 1438326"/>
              <a:gd name="connsiteX20" fmla="*/ 1275171 w 1919764"/>
              <a:gd name="connsiteY20" fmla="*/ 989770 h 1438326"/>
              <a:gd name="connsiteX21" fmla="*/ 1420805 w 1919764"/>
              <a:gd name="connsiteY21" fmla="*/ 1028201 h 1438326"/>
              <a:gd name="connsiteX22" fmla="*/ 1464862 w 1919764"/>
              <a:gd name="connsiteY22" fmla="*/ 1007185 h 1438326"/>
              <a:gd name="connsiteX23" fmla="*/ 1483430 w 1919764"/>
              <a:gd name="connsiteY23" fmla="*/ 1024214 h 1438326"/>
              <a:gd name="connsiteX24" fmla="*/ 1521615 w 1919764"/>
              <a:gd name="connsiteY24" fmla="*/ 982579 h 1438326"/>
              <a:gd name="connsiteX25" fmla="*/ 1504433 w 1919764"/>
              <a:gd name="connsiteY25" fmla="*/ 966820 h 1438326"/>
              <a:gd name="connsiteX26" fmla="*/ 1525206 w 1919764"/>
              <a:gd name="connsiteY26" fmla="*/ 919634 h 1438326"/>
              <a:gd name="connsiteX27" fmla="*/ 1483064 w 1919764"/>
              <a:gd name="connsiteY27" fmla="*/ 777667 h 1438326"/>
              <a:gd name="connsiteX28" fmla="*/ 1483295 w 1919764"/>
              <a:gd name="connsiteY28" fmla="*/ 777397 h 1438326"/>
              <a:gd name="connsiteX29" fmla="*/ 1481663 w 1919764"/>
              <a:gd name="connsiteY29" fmla="*/ 776198 h 1438326"/>
              <a:gd name="connsiteX30" fmla="*/ 1481109 w 1919764"/>
              <a:gd name="connsiteY30" fmla="*/ 775615 h 1438326"/>
              <a:gd name="connsiteX31" fmla="*/ 1481013 w 1919764"/>
              <a:gd name="connsiteY31" fmla="*/ 775719 h 1438326"/>
              <a:gd name="connsiteX32" fmla="*/ 1373671 w 1919764"/>
              <a:gd name="connsiteY32" fmla="*/ 748158 h 1438326"/>
              <a:gd name="connsiteX33" fmla="*/ 1308073 w 1919764"/>
              <a:gd name="connsiteY33" fmla="*/ 786741 h 1438326"/>
              <a:gd name="connsiteX34" fmla="*/ 1232314 w 1919764"/>
              <a:gd name="connsiteY34" fmla="*/ 717263 h 1438326"/>
              <a:gd name="connsiteX35" fmla="*/ 1236738 w 1919764"/>
              <a:gd name="connsiteY35" fmla="*/ 715352 h 1438326"/>
              <a:gd name="connsiteX36" fmla="*/ 1291914 w 1919764"/>
              <a:gd name="connsiteY36" fmla="*/ 729914 h 1438326"/>
              <a:gd name="connsiteX37" fmla="*/ 1346919 w 1919764"/>
              <a:gd name="connsiteY37" fmla="*/ 675359 h 1438326"/>
              <a:gd name="connsiteX38" fmla="*/ 1215815 w 1919764"/>
              <a:gd name="connsiteY38" fmla="*/ 640762 h 1438326"/>
              <a:gd name="connsiteX39" fmla="*/ 1172385 w 1919764"/>
              <a:gd name="connsiteY39" fmla="*/ 662303 h 1438326"/>
              <a:gd name="connsiteX40" fmla="*/ 1154741 w 1919764"/>
              <a:gd name="connsiteY40" fmla="*/ 646122 h 1438326"/>
              <a:gd name="connsiteX41" fmla="*/ 1116557 w 1919764"/>
              <a:gd name="connsiteY41" fmla="*/ 687756 h 1438326"/>
              <a:gd name="connsiteX42" fmla="*/ 68531 w 1919764"/>
              <a:gd name="connsiteY42" fmla="*/ 179502 h 1438326"/>
              <a:gd name="connsiteX43" fmla="*/ 215077 w 1919764"/>
              <a:gd name="connsiteY43" fmla="*/ 136928 h 1438326"/>
              <a:gd name="connsiteX44" fmla="*/ 479357 w 1919764"/>
              <a:gd name="connsiteY44" fmla="*/ 126914 h 1438326"/>
              <a:gd name="connsiteX45" fmla="*/ 548992 w 1919764"/>
              <a:gd name="connsiteY45" fmla="*/ 206183 h 1438326"/>
              <a:gd name="connsiteX46" fmla="*/ 1171956 w 1919764"/>
              <a:gd name="connsiteY46" fmla="*/ 361394 h 1438326"/>
              <a:gd name="connsiteX47" fmla="*/ 1839006 w 1919764"/>
              <a:gd name="connsiteY47" fmla="*/ 565429 h 1438326"/>
              <a:gd name="connsiteX48" fmla="*/ 1768483 w 1919764"/>
              <a:gd name="connsiteY48" fmla="*/ 1213188 h 1438326"/>
              <a:gd name="connsiteX49" fmla="*/ 1091152 w 1919764"/>
              <a:gd name="connsiteY49" fmla="*/ 1338460 h 1438326"/>
              <a:gd name="connsiteX50" fmla="*/ 862751 w 1919764"/>
              <a:gd name="connsiteY50" fmla="*/ 813017 h 1438326"/>
              <a:gd name="connsiteX51" fmla="*/ 315720 w 1919764"/>
              <a:gd name="connsiteY51" fmla="*/ 494813 h 1438326"/>
              <a:gd name="connsiteX52" fmla="*/ 85076 w 1919764"/>
              <a:gd name="connsiteY52" fmla="*/ 675101 h 1438326"/>
              <a:gd name="connsiteX53" fmla="*/ 67036 w 1919764"/>
              <a:gd name="connsiteY53" fmla="*/ 487080 h 1438326"/>
              <a:gd name="connsiteX54" fmla="*/ 9718 w 1919764"/>
              <a:gd name="connsiteY54" fmla="*/ 269109 h 1438326"/>
              <a:gd name="connsiteX55" fmla="*/ 68531 w 1919764"/>
              <a:gd name="connsiteY55" fmla="*/ 179502 h 143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19764" h="1438326">
                <a:moveTo>
                  <a:pt x="1367983" y="841682"/>
                </a:moveTo>
                <a:cubicBezTo>
                  <a:pt x="1373045" y="836867"/>
                  <a:pt x="1378796" y="832569"/>
                  <a:pt x="1386577" y="829340"/>
                </a:cubicBezTo>
                <a:cubicBezTo>
                  <a:pt x="1404615" y="826005"/>
                  <a:pt x="1412134" y="829039"/>
                  <a:pt x="1424032" y="840182"/>
                </a:cubicBezTo>
                <a:cubicBezTo>
                  <a:pt x="1439991" y="855457"/>
                  <a:pt x="1446650" y="878089"/>
                  <a:pt x="1441502" y="899651"/>
                </a:cubicBezTo>
                <a:cubicBezTo>
                  <a:pt x="1440899" y="902171"/>
                  <a:pt x="1440148" y="904633"/>
                  <a:pt x="1439212" y="907008"/>
                </a:cubicBezTo>
                <a:lnTo>
                  <a:pt x="1367983" y="841682"/>
                </a:lnTo>
                <a:close/>
                <a:moveTo>
                  <a:pt x="1196645" y="761205"/>
                </a:moveTo>
                <a:lnTo>
                  <a:pt x="1260668" y="819920"/>
                </a:lnTo>
                <a:lnTo>
                  <a:pt x="1260002" y="820088"/>
                </a:lnTo>
                <a:cubicBezTo>
                  <a:pt x="1240214" y="825139"/>
                  <a:pt x="1223252" y="818720"/>
                  <a:pt x="1210222" y="805798"/>
                </a:cubicBezTo>
                <a:lnTo>
                  <a:pt x="1209867" y="806220"/>
                </a:lnTo>
                <a:cubicBezTo>
                  <a:pt x="1198694" y="794085"/>
                  <a:pt x="1193805" y="777501"/>
                  <a:pt x="1196645" y="761205"/>
                </a:cubicBezTo>
                <a:close/>
                <a:moveTo>
                  <a:pt x="1116557" y="687756"/>
                </a:moveTo>
                <a:lnTo>
                  <a:pt x="1135003" y="704673"/>
                </a:lnTo>
                <a:cubicBezTo>
                  <a:pt x="1129150" y="715146"/>
                  <a:pt x="1121573" y="726639"/>
                  <a:pt x="1118710" y="738631"/>
                </a:cubicBezTo>
                <a:cubicBezTo>
                  <a:pt x="1106934" y="786730"/>
                  <a:pt x="1115435" y="826448"/>
                  <a:pt x="1158971" y="866528"/>
                </a:cubicBezTo>
                <a:cubicBezTo>
                  <a:pt x="1189498" y="892454"/>
                  <a:pt x="1229570" y="904230"/>
                  <a:pt x="1269457" y="898997"/>
                </a:cubicBezTo>
                <a:cubicBezTo>
                  <a:pt x="1289403" y="896380"/>
                  <a:pt x="1307830" y="889106"/>
                  <a:pt x="1324240" y="878221"/>
                </a:cubicBezTo>
                <a:lnTo>
                  <a:pt x="1397446" y="945359"/>
                </a:lnTo>
                <a:cubicBezTo>
                  <a:pt x="1375630" y="951450"/>
                  <a:pt x="1352226" y="945254"/>
                  <a:pt x="1336272" y="929168"/>
                </a:cubicBezTo>
                <a:lnTo>
                  <a:pt x="1275171" y="989770"/>
                </a:lnTo>
                <a:cubicBezTo>
                  <a:pt x="1313146" y="1028056"/>
                  <a:pt x="1368883" y="1042765"/>
                  <a:pt x="1420805" y="1028201"/>
                </a:cubicBezTo>
                <a:cubicBezTo>
                  <a:pt x="1436846" y="1023702"/>
                  <a:pt x="1451744" y="1016626"/>
                  <a:pt x="1464862" y="1007185"/>
                </a:cubicBezTo>
                <a:lnTo>
                  <a:pt x="1483430" y="1024214"/>
                </a:lnTo>
                <a:lnTo>
                  <a:pt x="1521615" y="982579"/>
                </a:lnTo>
                <a:lnTo>
                  <a:pt x="1504433" y="966820"/>
                </a:lnTo>
                <a:cubicBezTo>
                  <a:pt x="1514096" y="952743"/>
                  <a:pt x="1521115" y="936771"/>
                  <a:pt x="1525206" y="919634"/>
                </a:cubicBezTo>
                <a:cubicBezTo>
                  <a:pt x="1537509" y="868103"/>
                  <a:pt x="1521434" y="813994"/>
                  <a:pt x="1483064" y="777667"/>
                </a:cubicBezTo>
                <a:lnTo>
                  <a:pt x="1483295" y="777397"/>
                </a:lnTo>
                <a:cubicBezTo>
                  <a:pt x="1482781" y="776961"/>
                  <a:pt x="1482263" y="776529"/>
                  <a:pt x="1481663" y="776198"/>
                </a:cubicBezTo>
                <a:lnTo>
                  <a:pt x="1481109" y="775615"/>
                </a:lnTo>
                <a:cubicBezTo>
                  <a:pt x="1481077" y="775650"/>
                  <a:pt x="1481045" y="775684"/>
                  <a:pt x="1481013" y="775719"/>
                </a:cubicBezTo>
                <a:cubicBezTo>
                  <a:pt x="1450904" y="751367"/>
                  <a:pt x="1410349" y="738117"/>
                  <a:pt x="1373671" y="748158"/>
                </a:cubicBezTo>
                <a:cubicBezTo>
                  <a:pt x="1349683" y="754727"/>
                  <a:pt x="1329203" y="766542"/>
                  <a:pt x="1308073" y="786741"/>
                </a:cubicBezTo>
                <a:lnTo>
                  <a:pt x="1232314" y="717263"/>
                </a:lnTo>
                <a:lnTo>
                  <a:pt x="1236738" y="715352"/>
                </a:lnTo>
                <a:cubicBezTo>
                  <a:pt x="1256409" y="709835"/>
                  <a:pt x="1277526" y="715408"/>
                  <a:pt x="1291914" y="729914"/>
                </a:cubicBezTo>
                <a:lnTo>
                  <a:pt x="1346919" y="675359"/>
                </a:lnTo>
                <a:cubicBezTo>
                  <a:pt x="1312732" y="640891"/>
                  <a:pt x="1262557" y="627651"/>
                  <a:pt x="1215815" y="640762"/>
                </a:cubicBezTo>
                <a:cubicBezTo>
                  <a:pt x="1199852" y="645240"/>
                  <a:pt x="1185145" y="652551"/>
                  <a:pt x="1172385" y="662303"/>
                </a:cubicBezTo>
                <a:lnTo>
                  <a:pt x="1154741" y="646122"/>
                </a:lnTo>
                <a:lnTo>
                  <a:pt x="1116557" y="687756"/>
                </a:lnTo>
                <a:close/>
                <a:moveTo>
                  <a:pt x="68531" y="179502"/>
                </a:moveTo>
                <a:cubicBezTo>
                  <a:pt x="120520" y="123785"/>
                  <a:pt x="156372" y="154702"/>
                  <a:pt x="215077" y="136928"/>
                </a:cubicBezTo>
                <a:cubicBezTo>
                  <a:pt x="293349" y="113229"/>
                  <a:pt x="421774" y="-152565"/>
                  <a:pt x="479357" y="126914"/>
                </a:cubicBezTo>
                <a:cubicBezTo>
                  <a:pt x="542057" y="197759"/>
                  <a:pt x="497492" y="166309"/>
                  <a:pt x="548992" y="206183"/>
                </a:cubicBezTo>
                <a:lnTo>
                  <a:pt x="1171956" y="361394"/>
                </a:lnTo>
                <a:cubicBezTo>
                  <a:pt x="1423376" y="350921"/>
                  <a:pt x="1739585" y="423464"/>
                  <a:pt x="1839006" y="565429"/>
                </a:cubicBezTo>
                <a:cubicBezTo>
                  <a:pt x="1938427" y="707395"/>
                  <a:pt x="1977646" y="981555"/>
                  <a:pt x="1768483" y="1213188"/>
                </a:cubicBezTo>
                <a:cubicBezTo>
                  <a:pt x="1551785" y="1475245"/>
                  <a:pt x="1283263" y="1496812"/>
                  <a:pt x="1091152" y="1338460"/>
                </a:cubicBezTo>
                <a:cubicBezTo>
                  <a:pt x="935007" y="1194435"/>
                  <a:pt x="901963" y="962101"/>
                  <a:pt x="862751" y="813017"/>
                </a:cubicBezTo>
                <a:lnTo>
                  <a:pt x="315720" y="494813"/>
                </a:lnTo>
                <a:cubicBezTo>
                  <a:pt x="288475" y="580662"/>
                  <a:pt x="147882" y="686779"/>
                  <a:pt x="85076" y="675101"/>
                </a:cubicBezTo>
                <a:cubicBezTo>
                  <a:pt x="-19406" y="644513"/>
                  <a:pt x="24732" y="576187"/>
                  <a:pt x="67036" y="487080"/>
                </a:cubicBezTo>
                <a:cubicBezTo>
                  <a:pt x="147487" y="320661"/>
                  <a:pt x="-44197" y="440379"/>
                  <a:pt x="9718" y="269109"/>
                </a:cubicBezTo>
                <a:cubicBezTo>
                  <a:pt x="32078" y="226272"/>
                  <a:pt x="51201" y="198074"/>
                  <a:pt x="68531" y="1795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C9F08-21A7-42E7-9EA7-D6FE2C0B807E}"/>
              </a:ext>
            </a:extLst>
          </p:cNvPr>
          <p:cNvGrpSpPr/>
          <p:nvPr/>
        </p:nvGrpSpPr>
        <p:grpSpPr>
          <a:xfrm flipH="1">
            <a:off x="6733684" y="2443095"/>
            <a:ext cx="2061606" cy="753164"/>
            <a:chOff x="2181528" y="3397417"/>
            <a:chExt cx="2100224" cy="767272"/>
          </a:xfrm>
        </p:grpSpPr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92FBF903-2FCE-4859-90A1-FD053351919E}"/>
                </a:ext>
              </a:extLst>
            </p:cNvPr>
            <p:cNvSpPr/>
            <p:nvPr/>
          </p:nvSpPr>
          <p:spPr>
            <a:xfrm>
              <a:off x="3500604" y="3397417"/>
              <a:ext cx="781148" cy="767272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E81C92-DE4F-4BA3-BC80-C3FD6351472E}"/>
                </a:ext>
              </a:extLst>
            </p:cNvPr>
            <p:cNvSpPr/>
            <p:nvPr/>
          </p:nvSpPr>
          <p:spPr>
            <a:xfrm>
              <a:off x="2181528" y="3533421"/>
              <a:ext cx="1072717" cy="6312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C29325-8219-418F-91C9-E0FD7A9BD51E}"/>
                </a:ext>
              </a:extLst>
            </p:cNvPr>
            <p:cNvSpPr/>
            <p:nvPr/>
          </p:nvSpPr>
          <p:spPr>
            <a:xfrm>
              <a:off x="3254243" y="3562478"/>
              <a:ext cx="246361" cy="50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70C6CE-EBD4-43DD-BAA9-F3B240C3658B}"/>
                </a:ext>
              </a:extLst>
            </p:cNvPr>
            <p:cNvSpPr/>
            <p:nvPr/>
          </p:nvSpPr>
          <p:spPr>
            <a:xfrm>
              <a:off x="3314041" y="39281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2B90099-0669-4D30-9781-69206B47FC16}"/>
              </a:ext>
            </a:extLst>
          </p:cNvPr>
          <p:cNvSpPr/>
          <p:nvPr/>
        </p:nvSpPr>
        <p:spPr>
          <a:xfrm flipH="1">
            <a:off x="4111746" y="4097114"/>
            <a:ext cx="2033834" cy="684493"/>
          </a:xfrm>
          <a:custGeom>
            <a:avLst/>
            <a:gdLst>
              <a:gd name="connsiteX0" fmla="*/ 148845 w 2033834"/>
              <a:gd name="connsiteY0" fmla="*/ 149767 h 684493"/>
              <a:gd name="connsiteX1" fmla="*/ 824 w 2033834"/>
              <a:gd name="connsiteY1" fmla="*/ 238995 h 684493"/>
              <a:gd name="connsiteX2" fmla="*/ 134721 w 2033834"/>
              <a:gd name="connsiteY2" fmla="*/ 266557 h 684493"/>
              <a:gd name="connsiteX3" fmla="*/ 92265 w 2033834"/>
              <a:gd name="connsiteY3" fmla="*/ 358947 h 684493"/>
              <a:gd name="connsiteX4" fmla="*/ 210337 w 2033834"/>
              <a:gd name="connsiteY4" fmla="*/ 376125 h 684493"/>
              <a:gd name="connsiteX5" fmla="*/ 205869 w 2033834"/>
              <a:gd name="connsiteY5" fmla="*/ 358241 h 684493"/>
              <a:gd name="connsiteX6" fmla="*/ 305168 w 2033834"/>
              <a:gd name="connsiteY6" fmla="*/ 178295 h 684493"/>
              <a:gd name="connsiteX7" fmla="*/ 314441 w 2033834"/>
              <a:gd name="connsiteY7" fmla="*/ 173954 h 684493"/>
              <a:gd name="connsiteX8" fmla="*/ 243651 w 2033834"/>
              <a:gd name="connsiteY8" fmla="*/ 157663 h 684493"/>
              <a:gd name="connsiteX9" fmla="*/ 148845 w 2033834"/>
              <a:gd name="connsiteY9" fmla="*/ 149767 h 684493"/>
              <a:gd name="connsiteX10" fmla="*/ 1186611 w 2033834"/>
              <a:gd name="connsiteY10" fmla="*/ 495 h 684493"/>
              <a:gd name="connsiteX11" fmla="*/ 960462 w 2033834"/>
              <a:gd name="connsiteY11" fmla="*/ 53640 h 684493"/>
              <a:gd name="connsiteX12" fmla="*/ 578258 w 2033834"/>
              <a:gd name="connsiteY12" fmla="*/ 67539 h 684493"/>
              <a:gd name="connsiteX13" fmla="*/ 663914 w 2033834"/>
              <a:gd name="connsiteY13" fmla="*/ 201424 h 684493"/>
              <a:gd name="connsiteX14" fmla="*/ 903358 w 2033834"/>
              <a:gd name="connsiteY14" fmla="*/ 214376 h 684493"/>
              <a:gd name="connsiteX15" fmla="*/ 613237 w 2033834"/>
              <a:gd name="connsiteY15" fmla="*/ 254890 h 684493"/>
              <a:gd name="connsiteX16" fmla="*/ 428444 w 2033834"/>
              <a:gd name="connsiteY16" fmla="*/ 200189 h 684493"/>
              <a:gd name="connsiteX17" fmla="*/ 388625 w 2033834"/>
              <a:gd name="connsiteY17" fmla="*/ 191026 h 684493"/>
              <a:gd name="connsiteX18" fmla="*/ 377464 w 2033834"/>
              <a:gd name="connsiteY18" fmla="*/ 196786 h 684493"/>
              <a:gd name="connsiteX19" fmla="*/ 251497 w 2033834"/>
              <a:gd name="connsiteY19" fmla="*/ 362961 h 684493"/>
              <a:gd name="connsiteX20" fmla="*/ 265538 w 2033834"/>
              <a:gd name="connsiteY20" fmla="*/ 384248 h 684493"/>
              <a:gd name="connsiteX21" fmla="*/ 423320 w 2033834"/>
              <a:gd name="connsiteY21" fmla="*/ 414577 h 684493"/>
              <a:gd name="connsiteX22" fmla="*/ 747066 w 2033834"/>
              <a:gd name="connsiteY22" fmla="*/ 482382 h 684493"/>
              <a:gd name="connsiteX23" fmla="*/ 916687 w 2033834"/>
              <a:gd name="connsiteY23" fmla="*/ 546568 h 684493"/>
              <a:gd name="connsiteX24" fmla="*/ 1427240 w 2033834"/>
              <a:gd name="connsiteY24" fmla="*/ 497938 h 684493"/>
              <a:gd name="connsiteX25" fmla="*/ 1873855 w 2033834"/>
              <a:gd name="connsiteY25" fmla="*/ 676699 h 684493"/>
              <a:gd name="connsiteX26" fmla="*/ 2033834 w 2033834"/>
              <a:gd name="connsiteY26" fmla="*/ 332366 h 684493"/>
              <a:gd name="connsiteX27" fmla="*/ 1513843 w 2033834"/>
              <a:gd name="connsiteY27" fmla="*/ 82486 h 684493"/>
              <a:gd name="connsiteX28" fmla="*/ 1186611 w 2033834"/>
              <a:gd name="connsiteY28" fmla="*/ 495 h 68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33834" h="684493">
                <a:moveTo>
                  <a:pt x="148845" y="149767"/>
                </a:moveTo>
                <a:cubicBezTo>
                  <a:pt x="59315" y="148921"/>
                  <a:pt x="-8293" y="171588"/>
                  <a:pt x="824" y="238995"/>
                </a:cubicBezTo>
                <a:lnTo>
                  <a:pt x="134721" y="266557"/>
                </a:lnTo>
                <a:cubicBezTo>
                  <a:pt x="87010" y="285991"/>
                  <a:pt x="50666" y="352499"/>
                  <a:pt x="92265" y="358947"/>
                </a:cubicBezTo>
                <a:lnTo>
                  <a:pt x="210337" y="376125"/>
                </a:lnTo>
                <a:lnTo>
                  <a:pt x="205869" y="358241"/>
                </a:lnTo>
                <a:cubicBezTo>
                  <a:pt x="200959" y="314292"/>
                  <a:pt x="222799" y="228409"/>
                  <a:pt x="305168" y="178295"/>
                </a:cubicBezTo>
                <a:lnTo>
                  <a:pt x="314441" y="173954"/>
                </a:lnTo>
                <a:lnTo>
                  <a:pt x="243651" y="157663"/>
                </a:lnTo>
                <a:cubicBezTo>
                  <a:pt x="210966" y="152943"/>
                  <a:pt x="178688" y="150049"/>
                  <a:pt x="148845" y="149767"/>
                </a:cubicBezTo>
                <a:close/>
                <a:moveTo>
                  <a:pt x="1186611" y="495"/>
                </a:moveTo>
                <a:cubicBezTo>
                  <a:pt x="1092148" y="4412"/>
                  <a:pt x="1014533" y="30852"/>
                  <a:pt x="960462" y="53640"/>
                </a:cubicBezTo>
                <a:cubicBezTo>
                  <a:pt x="885023" y="76669"/>
                  <a:pt x="699164" y="31523"/>
                  <a:pt x="578258" y="67539"/>
                </a:cubicBezTo>
                <a:cubicBezTo>
                  <a:pt x="522371" y="105674"/>
                  <a:pt x="583400" y="195754"/>
                  <a:pt x="663914" y="201424"/>
                </a:cubicBezTo>
                <a:cubicBezTo>
                  <a:pt x="732362" y="220350"/>
                  <a:pt x="823543" y="210059"/>
                  <a:pt x="903358" y="214376"/>
                </a:cubicBezTo>
                <a:cubicBezTo>
                  <a:pt x="837503" y="263592"/>
                  <a:pt x="709944" y="241385"/>
                  <a:pt x="613237" y="254890"/>
                </a:cubicBezTo>
                <a:cubicBezTo>
                  <a:pt x="544332" y="233004"/>
                  <a:pt x="486389" y="215582"/>
                  <a:pt x="428444" y="200189"/>
                </a:cubicBezTo>
                <a:lnTo>
                  <a:pt x="388625" y="191026"/>
                </a:lnTo>
                <a:lnTo>
                  <a:pt x="377464" y="196786"/>
                </a:lnTo>
                <a:cubicBezTo>
                  <a:pt x="233786" y="198933"/>
                  <a:pt x="221938" y="302860"/>
                  <a:pt x="251497" y="362961"/>
                </a:cubicBezTo>
                <a:lnTo>
                  <a:pt x="265538" y="384248"/>
                </a:lnTo>
                <a:lnTo>
                  <a:pt x="423320" y="414577"/>
                </a:lnTo>
                <a:cubicBezTo>
                  <a:pt x="528123" y="436367"/>
                  <a:pt x="631708" y="460187"/>
                  <a:pt x="747066" y="482382"/>
                </a:cubicBezTo>
                <a:cubicBezTo>
                  <a:pt x="791157" y="500531"/>
                  <a:pt x="877467" y="539782"/>
                  <a:pt x="916687" y="546568"/>
                </a:cubicBezTo>
                <a:cubicBezTo>
                  <a:pt x="1035462" y="554301"/>
                  <a:pt x="1249579" y="471380"/>
                  <a:pt x="1427240" y="497938"/>
                </a:cubicBezTo>
                <a:cubicBezTo>
                  <a:pt x="1613019" y="514757"/>
                  <a:pt x="1659089" y="541969"/>
                  <a:pt x="1873855" y="676699"/>
                </a:cubicBezTo>
                <a:cubicBezTo>
                  <a:pt x="1962623" y="732387"/>
                  <a:pt x="2016773" y="476362"/>
                  <a:pt x="2033834" y="332366"/>
                </a:cubicBezTo>
                <a:cubicBezTo>
                  <a:pt x="1815037" y="238792"/>
                  <a:pt x="1680678" y="172814"/>
                  <a:pt x="1513843" y="82486"/>
                </a:cubicBezTo>
                <a:cubicBezTo>
                  <a:pt x="1392384" y="15183"/>
                  <a:pt x="1281074" y="-3423"/>
                  <a:pt x="1186611" y="4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2B58DF-5261-4477-AB2F-D624454D4125}"/>
              </a:ext>
            </a:extLst>
          </p:cNvPr>
          <p:cNvGrpSpPr/>
          <p:nvPr/>
        </p:nvGrpSpPr>
        <p:grpSpPr>
          <a:xfrm flipH="1">
            <a:off x="3215054" y="4139759"/>
            <a:ext cx="1367167" cy="685710"/>
            <a:chOff x="5250372" y="3335610"/>
            <a:chExt cx="1258190" cy="6312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9A3D96-5C21-455D-A28B-4DBAFBFE1DAF}"/>
                </a:ext>
              </a:extLst>
            </p:cNvPr>
            <p:cNvSpPr/>
            <p:nvPr/>
          </p:nvSpPr>
          <p:spPr>
            <a:xfrm flipH="1">
              <a:off x="5496730" y="3335610"/>
              <a:ext cx="1011832" cy="631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643D14-5A7D-4031-B0C2-C093A14ACA67}"/>
                </a:ext>
              </a:extLst>
            </p:cNvPr>
            <p:cNvSpPr/>
            <p:nvPr/>
          </p:nvSpPr>
          <p:spPr>
            <a:xfrm flipH="1">
              <a:off x="5250372" y="3364667"/>
              <a:ext cx="246361" cy="50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B9E09F-E2E3-4AC7-82C8-7365AE7ED776}"/>
                </a:ext>
              </a:extLst>
            </p:cNvPr>
            <p:cNvSpPr/>
            <p:nvPr/>
          </p:nvSpPr>
          <p:spPr>
            <a:xfrm flipH="1">
              <a:off x="5328935" y="3730353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A3A9D2-0A89-4896-B89D-14761E8F06F6}"/>
              </a:ext>
            </a:extLst>
          </p:cNvPr>
          <p:cNvSpPr txBox="1"/>
          <p:nvPr/>
        </p:nvSpPr>
        <p:spPr>
          <a:xfrm>
            <a:off x="8976511" y="2390037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36417-504F-467F-87E9-37FA658C05EB}"/>
              </a:ext>
            </a:extLst>
          </p:cNvPr>
          <p:cNvSpPr txBox="1"/>
          <p:nvPr/>
        </p:nvSpPr>
        <p:spPr>
          <a:xfrm>
            <a:off x="600076" y="2409279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F84E11-58A5-4915-84B4-228F225BB179}"/>
              </a:ext>
            </a:extLst>
          </p:cNvPr>
          <p:cNvSpPr/>
          <p:nvPr/>
        </p:nvSpPr>
        <p:spPr>
          <a:xfrm>
            <a:off x="1547564" y="1466809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F01DA1D-B7B9-4E93-869E-B73B2B745142}"/>
              </a:ext>
            </a:extLst>
          </p:cNvPr>
          <p:cNvSpPr/>
          <p:nvPr/>
        </p:nvSpPr>
        <p:spPr>
          <a:xfrm>
            <a:off x="9924000" y="1447567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F06759E7-38CE-4168-8FBE-25EEAC2F6647}"/>
              </a:ext>
            </a:extLst>
          </p:cNvPr>
          <p:cNvSpPr/>
          <p:nvPr/>
        </p:nvSpPr>
        <p:spPr>
          <a:xfrm rot="20700000">
            <a:off x="1686449" y="1633085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Donut 15">
            <a:extLst>
              <a:ext uri="{FF2B5EF4-FFF2-40B4-BE49-F238E27FC236}">
                <a16:creationId xmlns:a16="http://schemas.microsoft.com/office/drawing/2014/main" id="{BFC3D663-E98B-4EE5-8614-2BDB5F77268F}"/>
              </a:ext>
            </a:extLst>
          </p:cNvPr>
          <p:cNvSpPr/>
          <p:nvPr/>
        </p:nvSpPr>
        <p:spPr>
          <a:xfrm>
            <a:off x="10087632" y="1613112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7B30F7-C27A-4C94-B8AE-625327554F23}"/>
              </a:ext>
            </a:extLst>
          </p:cNvPr>
          <p:cNvSpPr txBox="1"/>
          <p:nvPr/>
        </p:nvSpPr>
        <p:spPr>
          <a:xfrm>
            <a:off x="8976512" y="2959283"/>
            <a:ext cx="2614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5B1F5D-737F-40CF-8989-B8913D35C253}"/>
              </a:ext>
            </a:extLst>
          </p:cNvPr>
          <p:cNvSpPr txBox="1"/>
          <p:nvPr/>
        </p:nvSpPr>
        <p:spPr>
          <a:xfrm>
            <a:off x="600076" y="2959283"/>
            <a:ext cx="26149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    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C097C-D129-410B-9BE3-47547209E6F3}"/>
              </a:ext>
            </a:extLst>
          </p:cNvPr>
          <p:cNvSpPr txBox="1"/>
          <p:nvPr/>
        </p:nvSpPr>
        <p:spPr>
          <a:xfrm>
            <a:off x="4998113" y="5946904"/>
            <a:ext cx="219577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5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65032-8922-4F73-A160-66565B66F41B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FDBDFC-61A3-45B6-989F-05CF1E5A9141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FF9435E-8498-4310-AAC0-47564579E90A}"/>
                </a:ext>
              </a:extLst>
            </p:cNvPr>
            <p:cNvSpPr/>
            <p:nvPr userDrawn="1"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4827056-A85E-4A1F-8E6D-A95A180A4C6F}"/>
                </a:ext>
              </a:extLst>
            </p:cNvPr>
            <p:cNvSpPr/>
            <p:nvPr userDrawn="1"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2D7B280-65F9-419D-9366-C9A98300899C}"/>
                </a:ext>
              </a:extLst>
            </p:cNvPr>
            <p:cNvSpPr/>
            <p:nvPr userDrawn="1"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FB4D400-1FE7-4713-A917-CAE338B88122}"/>
                </a:ext>
              </a:extLst>
            </p:cNvPr>
            <p:cNvSpPr/>
            <p:nvPr userDrawn="1"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9ED57410-BD9D-46F8-98C0-F40CCF82D200}"/>
                </a:ext>
              </a:extLst>
            </p:cNvPr>
            <p:cNvSpPr/>
            <p:nvPr userDrawn="1"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AC74A70C-664C-4578-8341-B9201709045A}"/>
                </a:ext>
              </a:extLst>
            </p:cNvPr>
            <p:cNvSpPr/>
            <p:nvPr userDrawn="1"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528D167-08AF-41C6-8DEA-615967559E57}"/>
                </a:ext>
              </a:extLst>
            </p:cNvPr>
            <p:cNvSpPr/>
            <p:nvPr userDrawn="1"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333218C-554B-4543-8622-0656A1359B3C}"/>
                </a:ext>
              </a:extLst>
            </p:cNvPr>
            <p:cNvSpPr/>
            <p:nvPr userDrawn="1"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6F010FA-B15D-405F-BE44-CE25B6C49BD5}"/>
                </a:ext>
              </a:extLst>
            </p:cNvPr>
            <p:cNvSpPr/>
            <p:nvPr userDrawn="1"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40905" y="2971498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6" name="그룹 1">
            <a:extLst>
              <a:ext uri="{FF2B5EF4-FFF2-40B4-BE49-F238E27FC236}">
                <a16:creationId xmlns:a16="http://schemas.microsoft.com/office/drawing/2014/main" id="{F71E7FE7-9D2A-4EA7-A3C3-3E23D26D22F1}"/>
              </a:ext>
            </a:extLst>
          </p:cNvPr>
          <p:cNvGrpSpPr/>
          <p:nvPr/>
        </p:nvGrpSpPr>
        <p:grpSpPr>
          <a:xfrm>
            <a:off x="1246334" y="4688842"/>
            <a:ext cx="1291681" cy="722105"/>
            <a:chOff x="1326485" y="4687899"/>
            <a:chExt cx="1291681" cy="722105"/>
          </a:xfrm>
        </p:grpSpPr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92F3DE3-234E-4377-B835-9468220FE0E8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880BA4-4195-4AA9-BF3E-B2EAD086E75A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2" name="그룹 2">
            <a:extLst>
              <a:ext uri="{FF2B5EF4-FFF2-40B4-BE49-F238E27FC236}">
                <a16:creationId xmlns:a16="http://schemas.microsoft.com/office/drawing/2014/main" id="{941AD30A-A64E-41D4-86E3-51BFB4F7BA14}"/>
              </a:ext>
            </a:extLst>
          </p:cNvPr>
          <p:cNvGrpSpPr/>
          <p:nvPr/>
        </p:nvGrpSpPr>
        <p:grpSpPr>
          <a:xfrm>
            <a:off x="3946293" y="4679777"/>
            <a:ext cx="1336251" cy="740235"/>
            <a:chOff x="4063676" y="4678833"/>
            <a:chExt cx="1336251" cy="740235"/>
          </a:xfrm>
        </p:grpSpPr>
        <p:sp>
          <p:nvSpPr>
            <p:cNvPr id="43" name="Round Same Side Corner Rectangle 20">
              <a:extLst>
                <a:ext uri="{FF2B5EF4-FFF2-40B4-BE49-F238E27FC236}">
                  <a16:creationId xmlns:a16="http://schemas.microsoft.com/office/drawing/2014/main" id="{C4B51899-D23D-4C8D-96C1-78A1D7832B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AADEA4-074E-4DE5-931D-5568B1D7609E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8D42FC-1C79-4032-AB27-E26C14319E6A}"/>
              </a:ext>
            </a:extLst>
          </p:cNvPr>
          <p:cNvGrpSpPr/>
          <p:nvPr/>
        </p:nvGrpSpPr>
        <p:grpSpPr>
          <a:xfrm>
            <a:off x="646143" y="5514821"/>
            <a:ext cx="2492060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281A35-F0CE-44A0-8FB4-162B1AFBD4B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0EFCF-280C-4B63-82FD-39B1C990E5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2713DC-BABF-4F32-A66E-2D01CB9B3F10}"/>
              </a:ext>
            </a:extLst>
          </p:cNvPr>
          <p:cNvGrpSpPr/>
          <p:nvPr/>
        </p:nvGrpSpPr>
        <p:grpSpPr>
          <a:xfrm>
            <a:off x="3368387" y="5514821"/>
            <a:ext cx="2492060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F1277-4DA4-46FC-82CF-2DDEC675D6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6D4C16-7C38-4845-9DFB-06B323258F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5112B7-118E-4EA6-8D57-B2DF7B289B25}"/>
              </a:ext>
            </a:extLst>
          </p:cNvPr>
          <p:cNvSpPr txBox="1"/>
          <p:nvPr/>
        </p:nvSpPr>
        <p:spPr>
          <a:xfrm>
            <a:off x="787939" y="54987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B1285B-2FE2-46F2-AD49-577AB27DDD95}"/>
              </a:ext>
            </a:extLst>
          </p:cNvPr>
          <p:cNvSpPr txBox="1"/>
          <p:nvPr/>
        </p:nvSpPr>
        <p:spPr>
          <a:xfrm>
            <a:off x="787939" y="435242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EC2713-387B-4791-8DC7-085966D69A07}"/>
              </a:ext>
            </a:extLst>
          </p:cNvPr>
          <p:cNvSpPr txBox="1"/>
          <p:nvPr/>
        </p:nvSpPr>
        <p:spPr>
          <a:xfrm>
            <a:off x="787939" y="3206071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389891-687A-4163-AB85-96661E9B80FF}"/>
              </a:ext>
            </a:extLst>
          </p:cNvPr>
          <p:cNvSpPr txBox="1"/>
          <p:nvPr/>
        </p:nvSpPr>
        <p:spPr>
          <a:xfrm>
            <a:off x="787939" y="205971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E45B47B-7696-447C-9127-A33C3C94474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9F1DBB-4914-4739-9246-62D5E2A67B72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827BEB-5178-4F8D-92AD-430D0865A8DB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9C8DCC-9FE9-49C3-A102-067205973D7D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E06B11-E654-42BB-9FB6-CA7CFEF179AD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1BDCBF1-5CFB-4063-85EB-4473FE6F960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D1CC60D-9E74-4EB3-98B1-7C3C9B146B4A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0463F10-4D3B-424C-8599-ADC03CF7C71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5E1A08C-D10C-4297-A342-755257D51765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95FD52-B667-4AF4-BFD1-F2ED82CB2BF0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9FC4E6-31F9-4509-878B-9F13E6136A9E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1370B3-E125-44DD-85EB-6FE7B3E32618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Round Same Side Corner Rectangle 11">
            <a:extLst>
              <a:ext uri="{FF2B5EF4-FFF2-40B4-BE49-F238E27FC236}">
                <a16:creationId xmlns:a16="http://schemas.microsoft.com/office/drawing/2014/main" id="{4891E2A5-1553-49FC-9BE9-DA240579948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ounded Rectangle 27">
            <a:extLst>
              <a:ext uri="{FF2B5EF4-FFF2-40B4-BE49-F238E27FC236}">
                <a16:creationId xmlns:a16="http://schemas.microsoft.com/office/drawing/2014/main" id="{5EC0BAEF-ECA3-45EA-961C-1B04F2D88C91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ectangle 16">
            <a:extLst>
              <a:ext uri="{FF2B5EF4-FFF2-40B4-BE49-F238E27FC236}">
                <a16:creationId xmlns:a16="http://schemas.microsoft.com/office/drawing/2014/main" id="{8482345F-8AEC-4484-9B5E-492B32D72F1B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D325AB2-9B56-4355-983A-9553FD5104FC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4DC4E5-5F6B-48EC-AACB-B53C9EA6C5E6}"/>
              </a:ext>
            </a:extLst>
          </p:cNvPr>
          <p:cNvGrpSpPr/>
          <p:nvPr/>
        </p:nvGrpSpPr>
        <p:grpSpPr>
          <a:xfrm>
            <a:off x="1661036" y="2059713"/>
            <a:ext cx="5222090" cy="507832"/>
            <a:chOff x="1657452" y="2044833"/>
            <a:chExt cx="7910028" cy="583751"/>
          </a:xfrm>
          <a:solidFill>
            <a:schemeClr val="accent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38FD541-A957-42C3-9940-B3D5490578F1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CC4A5B-295E-4E17-BB47-E88419849D67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D60F5A5-A22C-4443-B026-8B1DE8A50B69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D7F63B7-BCE2-45AD-8350-C119E965EE7F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8A1BBC9-AB43-4198-9291-9B0F825EE13B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E16294-0E45-4EB0-8D97-9F2D6693E00F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0F53926-E951-48D4-8DC7-4C7F9F32AA73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7C8789-0BB8-4367-9DC6-01A7C9F57EF8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AD22A5E-7560-4D94-A4FF-48BBEE350860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3B45CFC-8B2B-4DB8-B7E5-FC35055CE8B7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1125E8-0A50-4AEE-9F42-7FB41B201F1F}"/>
              </a:ext>
            </a:extLst>
          </p:cNvPr>
          <p:cNvGrpSpPr/>
          <p:nvPr/>
        </p:nvGrpSpPr>
        <p:grpSpPr>
          <a:xfrm>
            <a:off x="1661036" y="3206070"/>
            <a:ext cx="5222090" cy="507832"/>
            <a:chOff x="1657452" y="2044833"/>
            <a:chExt cx="7910028" cy="583751"/>
          </a:xfrm>
          <a:solidFill>
            <a:schemeClr val="accent2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070B09-AA22-4CDD-AE80-24E7B75C6727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F6271E-CB0D-4160-A49E-78129955FD24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1E84F40-3393-4F55-A255-3AF6DD40EDFF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82FCD8F-BF83-43E1-869A-ED324891C2B7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514BD8-01D6-4AC0-B19A-E07B924665F4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F548E1D-09BB-45BA-AC0D-C144A0CF6A5C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C7B77A9-61AA-49A7-B30D-8432CAFC2793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0305203-78D5-413F-8421-5023478378DE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0A2F6FA-2552-4BEE-BBEC-9AB2CACEBDFF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69AC96-07B1-4BA6-8437-2503119D2F3A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CDA42B4-0393-41FA-BDAD-7FD2BEB0AF52}"/>
              </a:ext>
            </a:extLst>
          </p:cNvPr>
          <p:cNvGrpSpPr/>
          <p:nvPr/>
        </p:nvGrpSpPr>
        <p:grpSpPr>
          <a:xfrm>
            <a:off x="1661036" y="4352427"/>
            <a:ext cx="5222090" cy="507832"/>
            <a:chOff x="1657452" y="2044833"/>
            <a:chExt cx="7910028" cy="583751"/>
          </a:xfrm>
          <a:solidFill>
            <a:schemeClr val="accent3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2925641-8A8E-474D-B973-3E27E89591E8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A8CC37-9F39-4AEA-BAAA-98804B182529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3F5B075-1069-47F0-A22E-951BEC02EA62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BD6EA9-4F2F-49F2-B7B6-BDEAFB88C6E1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0C991C-142E-4106-A58B-1AC621EE7145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B5243FF-4616-45F6-B7CC-70D9A07788BB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95A109B-3E71-4A2B-80FD-671FFC483A7B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A541C28-0E9F-4935-A253-F48FC6317200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5E3CE7-693B-4FCD-8208-40E612E18421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BCBBC93-5922-410C-A9A3-71839E184D1E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67517C-22FE-42FA-AA13-F7F517240F53}"/>
              </a:ext>
            </a:extLst>
          </p:cNvPr>
          <p:cNvGrpSpPr/>
          <p:nvPr/>
        </p:nvGrpSpPr>
        <p:grpSpPr>
          <a:xfrm>
            <a:off x="1661036" y="5498783"/>
            <a:ext cx="5222090" cy="507832"/>
            <a:chOff x="1657452" y="2044833"/>
            <a:chExt cx="7910028" cy="583751"/>
          </a:xfrm>
          <a:solidFill>
            <a:schemeClr val="accent4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C7B7A41-AB63-4B80-9E29-49FC17360F8D}"/>
                </a:ext>
              </a:extLst>
            </p:cNvPr>
            <p:cNvSpPr/>
            <p:nvPr/>
          </p:nvSpPr>
          <p:spPr>
            <a:xfrm>
              <a:off x="1657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F507AA9-7205-4943-911B-2DC714813DC4}"/>
                </a:ext>
              </a:extLst>
            </p:cNvPr>
            <p:cNvSpPr/>
            <p:nvPr/>
          </p:nvSpPr>
          <p:spPr>
            <a:xfrm>
              <a:off x="2452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EA905FE-6DE8-4B26-81B3-0E0C2AB9C00F}"/>
                </a:ext>
              </a:extLst>
            </p:cNvPr>
            <p:cNvSpPr/>
            <p:nvPr/>
          </p:nvSpPr>
          <p:spPr>
            <a:xfrm>
              <a:off x="3247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F744C57-4F28-43B1-B9D1-3CC3D9D89594}"/>
                </a:ext>
              </a:extLst>
            </p:cNvPr>
            <p:cNvSpPr/>
            <p:nvPr/>
          </p:nvSpPr>
          <p:spPr>
            <a:xfrm>
              <a:off x="4043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CDE19D2-6798-4155-8E44-A95568449924}"/>
                </a:ext>
              </a:extLst>
            </p:cNvPr>
            <p:cNvSpPr/>
            <p:nvPr/>
          </p:nvSpPr>
          <p:spPr>
            <a:xfrm>
              <a:off x="4838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74ACDC0-201E-48E3-9425-962A4D29971B}"/>
                </a:ext>
              </a:extLst>
            </p:cNvPr>
            <p:cNvSpPr/>
            <p:nvPr/>
          </p:nvSpPr>
          <p:spPr>
            <a:xfrm>
              <a:off x="56334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13CBC8-05E3-4815-A5BA-82AD9A36AACE}"/>
                </a:ext>
              </a:extLst>
            </p:cNvPr>
            <p:cNvSpPr/>
            <p:nvPr/>
          </p:nvSpPr>
          <p:spPr>
            <a:xfrm>
              <a:off x="64286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5EEC6DF-0734-40F1-8789-A5940953665A}"/>
                </a:ext>
              </a:extLst>
            </p:cNvPr>
            <p:cNvSpPr/>
            <p:nvPr/>
          </p:nvSpPr>
          <p:spPr>
            <a:xfrm>
              <a:off x="72238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AE82C19-C945-43C4-9CF2-353E07D60FCC}"/>
                </a:ext>
              </a:extLst>
            </p:cNvPr>
            <p:cNvSpPr/>
            <p:nvPr/>
          </p:nvSpPr>
          <p:spPr>
            <a:xfrm>
              <a:off x="80190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717F774-E26D-42EF-A29C-503D18F46F45}"/>
                </a:ext>
              </a:extLst>
            </p:cNvPr>
            <p:cNvSpPr/>
            <p:nvPr/>
          </p:nvSpPr>
          <p:spPr>
            <a:xfrm>
              <a:off x="8814252" y="2044833"/>
              <a:ext cx="753228" cy="58375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1431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6620E8-2BDE-43CF-93C2-3EDE5691EC55}"/>
              </a:ext>
            </a:extLst>
          </p:cNvPr>
          <p:cNvGrpSpPr/>
          <p:nvPr/>
        </p:nvGrpSpPr>
        <p:grpSpPr>
          <a:xfrm>
            <a:off x="8528048" y="3188450"/>
            <a:ext cx="2056823" cy="3676806"/>
            <a:chOff x="8528048" y="3188450"/>
            <a:chExt cx="2056823" cy="367680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CF86F3-134B-4911-A908-4052373F8DD4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5" name="Rounded Rectangle 17">
                <a:extLst>
                  <a:ext uri="{FF2B5EF4-FFF2-40B4-BE49-F238E27FC236}">
                    <a16:creationId xmlns:a16="http://schemas.microsoft.com/office/drawing/2014/main" id="{3F53BE03-65E9-47BF-8B6B-ACE96A23B177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4653CE6-5954-4E83-A990-486785A5CDB5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ounded Rectangle 20">
                <a:extLst>
                  <a:ext uri="{FF2B5EF4-FFF2-40B4-BE49-F238E27FC236}">
                    <a16:creationId xmlns:a16="http://schemas.microsoft.com/office/drawing/2014/main" id="{A0A7D649-0CB2-40A5-B8B6-0688E2E3EED3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86F0944-7622-4DCD-B9EF-9B009DD8B001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73D54A4-7B18-4823-89FD-47F4E83E1369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ectangle 58">
                <a:extLst>
                  <a:ext uri="{FF2B5EF4-FFF2-40B4-BE49-F238E27FC236}">
                    <a16:creationId xmlns:a16="http://schemas.microsoft.com/office/drawing/2014/main" id="{A54E832D-8927-4B2B-A241-A769F1E20544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92ACDA6-7D53-4AE2-A53B-55D3D5671894}"/>
                </a:ext>
              </a:extLst>
            </p:cNvPr>
            <p:cNvGrpSpPr/>
            <p:nvPr/>
          </p:nvGrpSpPr>
          <p:grpSpPr>
            <a:xfrm>
              <a:off x="8930162" y="4391518"/>
              <a:ext cx="754422" cy="754422"/>
              <a:chOff x="3924417" y="4453570"/>
              <a:chExt cx="754422" cy="754422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5C9B2B0-5CF8-4540-A300-827A774F9AB5}"/>
                  </a:ext>
                </a:extLst>
              </p:cNvPr>
              <p:cNvSpPr/>
              <p:nvPr/>
            </p:nvSpPr>
            <p:spPr>
              <a:xfrm>
                <a:off x="4063248" y="4592401"/>
                <a:ext cx="476761" cy="476761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B35F388-2421-487C-B2CE-12394567E85E}"/>
                  </a:ext>
                </a:extLst>
              </p:cNvPr>
              <p:cNvSpPr/>
              <p:nvPr/>
            </p:nvSpPr>
            <p:spPr>
              <a:xfrm>
                <a:off x="3924417" y="4453570"/>
                <a:ext cx="754422" cy="754422"/>
              </a:xfrm>
              <a:prstGeom prst="ellipse">
                <a:avLst/>
              </a:prstGeom>
              <a:noFill/>
              <a:ln w="130175">
                <a:solidFill>
                  <a:schemeClr val="bg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4A089AA-9C2A-4CBD-BD7F-8415C739E1B5}"/>
                </a:ext>
              </a:extLst>
            </p:cNvPr>
            <p:cNvGrpSpPr/>
            <p:nvPr/>
          </p:nvGrpSpPr>
          <p:grpSpPr>
            <a:xfrm>
              <a:off x="9102954" y="4282493"/>
              <a:ext cx="1481917" cy="2582763"/>
              <a:chOff x="4184760" y="4365184"/>
              <a:chExt cx="1312275" cy="2287102"/>
            </a:xfrm>
          </p:grpSpPr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FCA1C87B-6009-4478-A18A-D7CFB0AB1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760" y="4365184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56" name="Freeform 9">
                <a:extLst>
                  <a:ext uri="{FF2B5EF4-FFF2-40B4-BE49-F238E27FC236}">
                    <a16:creationId xmlns:a16="http://schemas.microsoft.com/office/drawing/2014/main" id="{6FC32B4C-5EF8-46B8-A74A-E34FF62BB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528" y="4734271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sp>
        <p:nvSpPr>
          <p:cNvPr id="57" name="Oval 68">
            <a:extLst>
              <a:ext uri="{FF2B5EF4-FFF2-40B4-BE49-F238E27FC236}">
                <a16:creationId xmlns:a16="http://schemas.microsoft.com/office/drawing/2014/main" id="{5EB47715-4C02-4CB4-84AE-873FF83D6B54}"/>
              </a:ext>
            </a:extLst>
          </p:cNvPr>
          <p:cNvSpPr/>
          <p:nvPr/>
        </p:nvSpPr>
        <p:spPr>
          <a:xfrm rot="205243">
            <a:off x="10242217" y="2408934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8" name="Oval 68">
            <a:extLst>
              <a:ext uri="{FF2B5EF4-FFF2-40B4-BE49-F238E27FC236}">
                <a16:creationId xmlns:a16="http://schemas.microsoft.com/office/drawing/2014/main" id="{DDFF9095-98E2-48F2-BD4E-241D7D195F1C}"/>
              </a:ext>
            </a:extLst>
          </p:cNvPr>
          <p:cNvSpPr/>
          <p:nvPr/>
        </p:nvSpPr>
        <p:spPr>
          <a:xfrm rot="285145" flipV="1">
            <a:off x="10168251" y="3843570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59" name="Oval 68">
            <a:extLst>
              <a:ext uri="{FF2B5EF4-FFF2-40B4-BE49-F238E27FC236}">
                <a16:creationId xmlns:a16="http://schemas.microsoft.com/office/drawing/2014/main" id="{A07AC6EF-B09F-4335-8D8D-9AF52934A55B}"/>
              </a:ext>
            </a:extLst>
          </p:cNvPr>
          <p:cNvSpPr/>
          <p:nvPr/>
        </p:nvSpPr>
        <p:spPr>
          <a:xfrm rot="3052891" flipH="1">
            <a:off x="8706664" y="1836311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0" name="Oval 68">
            <a:extLst>
              <a:ext uri="{FF2B5EF4-FFF2-40B4-BE49-F238E27FC236}">
                <a16:creationId xmlns:a16="http://schemas.microsoft.com/office/drawing/2014/main" id="{D1BC4D25-9E0E-42E0-BF95-8BEE4B78967B}"/>
              </a:ext>
            </a:extLst>
          </p:cNvPr>
          <p:cNvSpPr/>
          <p:nvPr/>
        </p:nvSpPr>
        <p:spPr>
          <a:xfrm rot="21302571" flipH="1">
            <a:off x="7171112" y="2395702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1" name="Oval 68">
            <a:extLst>
              <a:ext uri="{FF2B5EF4-FFF2-40B4-BE49-F238E27FC236}">
                <a16:creationId xmlns:a16="http://schemas.microsoft.com/office/drawing/2014/main" id="{64D04B2B-9B80-46E4-B9BE-7F3679A5C493}"/>
              </a:ext>
            </a:extLst>
          </p:cNvPr>
          <p:cNvSpPr/>
          <p:nvPr/>
        </p:nvSpPr>
        <p:spPr>
          <a:xfrm rot="726905" flipH="1" flipV="1">
            <a:off x="7050383" y="3785113"/>
            <a:ext cx="1057079" cy="921820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EABD98-4CE5-4021-BEEF-12DBAC0DB26A}"/>
              </a:ext>
            </a:extLst>
          </p:cNvPr>
          <p:cNvSpPr txBox="1"/>
          <p:nvPr/>
        </p:nvSpPr>
        <p:spPr>
          <a:xfrm>
            <a:off x="1519577" y="2120906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BAF269-6764-4A88-B017-6048EC22ED5F}"/>
              </a:ext>
            </a:extLst>
          </p:cNvPr>
          <p:cNvSpPr txBox="1"/>
          <p:nvPr/>
        </p:nvSpPr>
        <p:spPr>
          <a:xfrm>
            <a:off x="751951" y="210282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FACE7D-6D7F-4A7E-8696-0FEDC650D1F0}"/>
              </a:ext>
            </a:extLst>
          </p:cNvPr>
          <p:cNvSpPr txBox="1"/>
          <p:nvPr/>
        </p:nvSpPr>
        <p:spPr>
          <a:xfrm>
            <a:off x="1519577" y="2985002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FCA3A9-E3FC-499E-99DA-65D1E85D34AA}"/>
              </a:ext>
            </a:extLst>
          </p:cNvPr>
          <p:cNvSpPr txBox="1"/>
          <p:nvPr/>
        </p:nvSpPr>
        <p:spPr>
          <a:xfrm>
            <a:off x="751951" y="2954224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3D324E-9A76-4174-984F-5A0E79A51A8C}"/>
              </a:ext>
            </a:extLst>
          </p:cNvPr>
          <p:cNvSpPr txBox="1"/>
          <p:nvPr/>
        </p:nvSpPr>
        <p:spPr>
          <a:xfrm>
            <a:off x="1519577" y="3849098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8B3C9A-7857-405B-BA11-9C8F4EBA2B27}"/>
              </a:ext>
            </a:extLst>
          </p:cNvPr>
          <p:cNvSpPr txBox="1"/>
          <p:nvPr/>
        </p:nvSpPr>
        <p:spPr>
          <a:xfrm>
            <a:off x="751951" y="383102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1DE7EE-6D07-43EC-AA2A-39EC55C72B15}"/>
              </a:ext>
            </a:extLst>
          </p:cNvPr>
          <p:cNvSpPr txBox="1"/>
          <p:nvPr/>
        </p:nvSpPr>
        <p:spPr>
          <a:xfrm>
            <a:off x="1519577" y="4713194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49DE71-D7FC-435F-BFE1-ED33FC44B231}"/>
              </a:ext>
            </a:extLst>
          </p:cNvPr>
          <p:cNvSpPr txBox="1"/>
          <p:nvPr/>
        </p:nvSpPr>
        <p:spPr>
          <a:xfrm>
            <a:off x="751951" y="468241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EB3A01-48E3-4FB7-9AA0-4C80F2D4AC9B}"/>
              </a:ext>
            </a:extLst>
          </p:cNvPr>
          <p:cNvSpPr txBox="1"/>
          <p:nvPr/>
        </p:nvSpPr>
        <p:spPr>
          <a:xfrm>
            <a:off x="1519577" y="5577290"/>
            <a:ext cx="485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482EA8-78EA-495C-9F89-2D8EE4A26A85}"/>
              </a:ext>
            </a:extLst>
          </p:cNvPr>
          <p:cNvSpPr txBox="1"/>
          <p:nvPr/>
        </p:nvSpPr>
        <p:spPr>
          <a:xfrm>
            <a:off x="751951" y="555921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77" name="Rectangle 36">
            <a:extLst>
              <a:ext uri="{FF2B5EF4-FFF2-40B4-BE49-F238E27FC236}">
                <a16:creationId xmlns:a16="http://schemas.microsoft.com/office/drawing/2014/main" id="{8DB77B90-9842-4280-9AB4-E1A9E777982E}"/>
              </a:ext>
            </a:extLst>
          </p:cNvPr>
          <p:cNvSpPr/>
          <p:nvPr/>
        </p:nvSpPr>
        <p:spPr>
          <a:xfrm>
            <a:off x="10672424" y="2683628"/>
            <a:ext cx="429940" cy="35939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8" name="Rectangle 16">
            <a:extLst>
              <a:ext uri="{FF2B5EF4-FFF2-40B4-BE49-F238E27FC236}">
                <a16:creationId xmlns:a16="http://schemas.microsoft.com/office/drawing/2014/main" id="{1DD502EB-C643-48F1-9C2F-6058C594708C}"/>
              </a:ext>
            </a:extLst>
          </p:cNvPr>
          <p:cNvSpPr/>
          <p:nvPr/>
        </p:nvSpPr>
        <p:spPr>
          <a:xfrm>
            <a:off x="7414358" y="2712488"/>
            <a:ext cx="451418" cy="29667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7958C34D-2E8B-4BD0-9D8B-A1DE41CFAF69}"/>
              </a:ext>
            </a:extLst>
          </p:cNvPr>
          <p:cNvSpPr>
            <a:spLocks noChangeAspect="1"/>
          </p:cNvSpPr>
          <p:nvPr/>
        </p:nvSpPr>
        <p:spPr>
          <a:xfrm>
            <a:off x="10560014" y="4092837"/>
            <a:ext cx="388615" cy="39186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27">
            <a:extLst>
              <a:ext uri="{FF2B5EF4-FFF2-40B4-BE49-F238E27FC236}">
                <a16:creationId xmlns:a16="http://schemas.microsoft.com/office/drawing/2014/main" id="{9377C488-DCA2-47EA-8075-24E1F6736E38}"/>
              </a:ext>
            </a:extLst>
          </p:cNvPr>
          <p:cNvSpPr/>
          <p:nvPr/>
        </p:nvSpPr>
        <p:spPr>
          <a:xfrm>
            <a:off x="7326984" y="4047758"/>
            <a:ext cx="406874" cy="3125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Rectangle 16">
            <a:extLst>
              <a:ext uri="{FF2B5EF4-FFF2-40B4-BE49-F238E27FC236}">
                <a16:creationId xmlns:a16="http://schemas.microsoft.com/office/drawing/2014/main" id="{C85718BD-579C-46F8-B3E7-29B5F9F9A6F4}"/>
              </a:ext>
            </a:extLst>
          </p:cNvPr>
          <p:cNvSpPr/>
          <p:nvPr/>
        </p:nvSpPr>
        <p:spPr>
          <a:xfrm rot="2700000">
            <a:off x="9045204" y="1959475"/>
            <a:ext cx="290602" cy="5209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15208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B0607-A929-4B7A-BC83-2BDB93754513}"/>
              </a:ext>
            </a:extLst>
          </p:cNvPr>
          <p:cNvSpPr/>
          <p:nvPr/>
        </p:nvSpPr>
        <p:spPr>
          <a:xfrm>
            <a:off x="2" y="1141598"/>
            <a:ext cx="6295290" cy="457480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1A82F-9CB4-4B33-AACD-A2229E7C2CFE}"/>
              </a:ext>
            </a:extLst>
          </p:cNvPr>
          <p:cNvSpPr txBox="1"/>
          <p:nvPr/>
        </p:nvSpPr>
        <p:spPr>
          <a:xfrm>
            <a:off x="812332" y="2760073"/>
            <a:ext cx="55884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C82E4-A441-4CAF-8E8F-FC2BA79C3CCC}"/>
              </a:ext>
            </a:extLst>
          </p:cNvPr>
          <p:cNvSpPr txBox="1"/>
          <p:nvPr/>
        </p:nvSpPr>
        <p:spPr>
          <a:xfrm>
            <a:off x="801758" y="4245654"/>
            <a:ext cx="4719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2E6D2-60A5-4FDE-AB91-841AF7AAC1B6}"/>
              </a:ext>
            </a:extLst>
          </p:cNvPr>
          <p:cNvSpPr/>
          <p:nvPr/>
        </p:nvSpPr>
        <p:spPr>
          <a:xfrm>
            <a:off x="940776" y="2137384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69D44B-E2BA-4C28-9149-27D0402F78C5}"/>
              </a:ext>
            </a:extLst>
          </p:cNvPr>
          <p:cNvSpPr/>
          <p:nvPr/>
        </p:nvSpPr>
        <p:spPr>
          <a:xfrm>
            <a:off x="1026204" y="1497633"/>
            <a:ext cx="600372" cy="453939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6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ACF894-A18B-43E2-9A7E-F4C33C166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458040"/>
              </p:ext>
            </p:extLst>
          </p:nvPr>
        </p:nvGraphicFramePr>
        <p:xfrm>
          <a:off x="934152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9522B2-F834-4EDA-AA03-FE5BF62CB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18733"/>
              </p:ext>
            </p:extLst>
          </p:nvPr>
        </p:nvGraphicFramePr>
        <p:xfrm>
          <a:off x="3650941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180A03-AFEE-4360-99A9-8BDE5C1B9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67929"/>
              </p:ext>
            </p:extLst>
          </p:nvPr>
        </p:nvGraphicFramePr>
        <p:xfrm>
          <a:off x="6367730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BA3BC3E-5592-48CB-94F2-A4B9DA8D6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75167"/>
              </p:ext>
            </p:extLst>
          </p:nvPr>
        </p:nvGraphicFramePr>
        <p:xfrm>
          <a:off x="9084519" y="1892856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47852366-6B73-4191-8162-6BCFF1FB813C}"/>
              </a:ext>
            </a:extLst>
          </p:cNvPr>
          <p:cNvSpPr/>
          <p:nvPr/>
        </p:nvSpPr>
        <p:spPr>
          <a:xfrm>
            <a:off x="10006908" y="331891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1C4E190E-D138-42B9-9A39-151C6D15F547}"/>
              </a:ext>
            </a:extLst>
          </p:cNvPr>
          <p:cNvSpPr/>
          <p:nvPr/>
        </p:nvSpPr>
        <p:spPr>
          <a:xfrm>
            <a:off x="4545502" y="333201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Block Arc 10">
            <a:extLst>
              <a:ext uri="{FF2B5EF4-FFF2-40B4-BE49-F238E27FC236}">
                <a16:creationId xmlns:a16="http://schemas.microsoft.com/office/drawing/2014/main" id="{95DBCB8D-4ABA-41CB-AB55-AC7B979BA69F}"/>
              </a:ext>
            </a:extLst>
          </p:cNvPr>
          <p:cNvSpPr/>
          <p:nvPr/>
        </p:nvSpPr>
        <p:spPr>
          <a:xfrm>
            <a:off x="1826678" y="335836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36">
            <a:extLst>
              <a:ext uri="{FF2B5EF4-FFF2-40B4-BE49-F238E27FC236}">
                <a16:creationId xmlns:a16="http://schemas.microsoft.com/office/drawing/2014/main" id="{9D6E5223-CCF8-4EF9-A627-6B6A0809CD13}"/>
              </a:ext>
            </a:extLst>
          </p:cNvPr>
          <p:cNvSpPr>
            <a:spLocks noChangeAspect="1"/>
          </p:cNvSpPr>
          <p:nvPr/>
        </p:nvSpPr>
        <p:spPr>
          <a:xfrm>
            <a:off x="7278010" y="334796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78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그룹 51">
            <a:extLst>
              <a:ext uri="{FF2B5EF4-FFF2-40B4-BE49-F238E27FC236}">
                <a16:creationId xmlns:a16="http://schemas.microsoft.com/office/drawing/2014/main" id="{B18939A5-4130-489C-9A62-C753E21D45C5}"/>
              </a:ext>
            </a:extLst>
          </p:cNvPr>
          <p:cNvGrpSpPr/>
          <p:nvPr/>
        </p:nvGrpSpPr>
        <p:grpSpPr>
          <a:xfrm rot="10800000">
            <a:off x="1914461" y="4800275"/>
            <a:ext cx="2880000" cy="1404001"/>
            <a:chOff x="1509476" y="1720734"/>
            <a:chExt cx="2880000" cy="1404001"/>
          </a:xfrm>
          <a:solidFill>
            <a:schemeClr val="accent2"/>
          </a:solidFill>
        </p:grpSpPr>
        <p:sp>
          <p:nvSpPr>
            <p:cNvPr id="5" name="직사각형 52">
              <a:extLst>
                <a:ext uri="{FF2B5EF4-FFF2-40B4-BE49-F238E27FC236}">
                  <a16:creationId xmlns:a16="http://schemas.microsoft.com/office/drawing/2014/main" id="{F4FBAFC8-83CF-47C7-A1B2-8B94F65FCF7A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직사각형 53">
              <a:extLst>
                <a:ext uri="{FF2B5EF4-FFF2-40B4-BE49-F238E27FC236}">
                  <a16:creationId xmlns:a16="http://schemas.microsoft.com/office/drawing/2014/main" id="{B950FDEF-A545-4AD7-90A8-E8E163F22D49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48">
            <a:extLst>
              <a:ext uri="{FF2B5EF4-FFF2-40B4-BE49-F238E27FC236}">
                <a16:creationId xmlns:a16="http://schemas.microsoft.com/office/drawing/2014/main" id="{E405F46B-31AC-4842-A45A-B7019CAC770B}"/>
              </a:ext>
            </a:extLst>
          </p:cNvPr>
          <p:cNvGrpSpPr/>
          <p:nvPr/>
        </p:nvGrpSpPr>
        <p:grpSpPr>
          <a:xfrm rot="10800000">
            <a:off x="6767827" y="4800274"/>
            <a:ext cx="2880000" cy="1404001"/>
            <a:chOff x="1509476" y="1720734"/>
            <a:chExt cx="2880000" cy="1404001"/>
          </a:xfrm>
          <a:solidFill>
            <a:schemeClr val="accent4"/>
          </a:solidFill>
        </p:grpSpPr>
        <p:sp>
          <p:nvSpPr>
            <p:cNvPr id="8" name="직사각형 49">
              <a:extLst>
                <a:ext uri="{FF2B5EF4-FFF2-40B4-BE49-F238E27FC236}">
                  <a16:creationId xmlns:a16="http://schemas.microsoft.com/office/drawing/2014/main" id="{8642DECB-5A0E-46CB-B8BA-04C044A83718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직사각형 50">
              <a:extLst>
                <a:ext uri="{FF2B5EF4-FFF2-40B4-BE49-F238E27FC236}">
                  <a16:creationId xmlns:a16="http://schemas.microsoft.com/office/drawing/2014/main" id="{EB578082-AAD4-4D3A-8EEF-1C414D286533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그룹 45">
            <a:extLst>
              <a:ext uri="{FF2B5EF4-FFF2-40B4-BE49-F238E27FC236}">
                <a16:creationId xmlns:a16="http://schemas.microsoft.com/office/drawing/2014/main" id="{2E338AB1-83A8-4E8D-83E9-EC2C941422D1}"/>
              </a:ext>
            </a:extLst>
          </p:cNvPr>
          <p:cNvGrpSpPr/>
          <p:nvPr/>
        </p:nvGrpSpPr>
        <p:grpSpPr>
          <a:xfrm>
            <a:off x="7112509" y="1835848"/>
            <a:ext cx="2880000" cy="1404001"/>
            <a:chOff x="1509476" y="1720734"/>
            <a:chExt cx="2880000" cy="1404001"/>
          </a:xfrm>
          <a:solidFill>
            <a:schemeClr val="accent3"/>
          </a:solidFill>
        </p:grpSpPr>
        <p:sp>
          <p:nvSpPr>
            <p:cNvPr id="11" name="직사각형 46">
              <a:extLst>
                <a:ext uri="{FF2B5EF4-FFF2-40B4-BE49-F238E27FC236}">
                  <a16:creationId xmlns:a16="http://schemas.microsoft.com/office/drawing/2014/main" id="{70494890-0273-4752-A2F7-07F447DFBB32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직사각형 47">
              <a:extLst>
                <a:ext uri="{FF2B5EF4-FFF2-40B4-BE49-F238E27FC236}">
                  <a16:creationId xmlns:a16="http://schemas.microsoft.com/office/drawing/2014/main" id="{39323DB8-E2B4-497A-81B0-6A238125CC80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41">
            <a:extLst>
              <a:ext uri="{FF2B5EF4-FFF2-40B4-BE49-F238E27FC236}">
                <a16:creationId xmlns:a16="http://schemas.microsoft.com/office/drawing/2014/main" id="{49FCF0FE-F36A-4740-B4A8-24EB0608DE5F}"/>
              </a:ext>
            </a:extLst>
          </p:cNvPr>
          <p:cNvGrpSpPr/>
          <p:nvPr/>
        </p:nvGrpSpPr>
        <p:grpSpPr>
          <a:xfrm>
            <a:off x="2185751" y="1835848"/>
            <a:ext cx="2969757" cy="1404001"/>
            <a:chOff x="1509476" y="1720734"/>
            <a:chExt cx="2880000" cy="1404001"/>
          </a:xfrm>
        </p:grpSpPr>
        <p:sp>
          <p:nvSpPr>
            <p:cNvPr id="14" name="직사각형 1">
              <a:extLst>
                <a:ext uri="{FF2B5EF4-FFF2-40B4-BE49-F238E27FC236}">
                  <a16:creationId xmlns:a16="http://schemas.microsoft.com/office/drawing/2014/main" id="{5031D166-D22D-4112-BC8B-79DBB63ED5CD}"/>
                </a:ext>
              </a:extLst>
            </p:cNvPr>
            <p:cNvSpPr/>
            <p:nvPr/>
          </p:nvSpPr>
          <p:spPr>
            <a:xfrm>
              <a:off x="1509476" y="1720734"/>
              <a:ext cx="2880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직사각형 2">
              <a:extLst>
                <a:ext uri="{FF2B5EF4-FFF2-40B4-BE49-F238E27FC236}">
                  <a16:creationId xmlns:a16="http://schemas.microsoft.com/office/drawing/2014/main" id="{BB4079FC-297E-46CA-952B-30373E0EAA12}"/>
                </a:ext>
              </a:extLst>
            </p:cNvPr>
            <p:cNvSpPr/>
            <p:nvPr/>
          </p:nvSpPr>
          <p:spPr>
            <a:xfrm rot="5400000">
              <a:off x="861476" y="2368735"/>
              <a:ext cx="1404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E2F56BB-BA39-4DB6-BDA4-9D06A8F5D547}"/>
              </a:ext>
            </a:extLst>
          </p:cNvPr>
          <p:cNvSpPr/>
          <p:nvPr/>
        </p:nvSpPr>
        <p:spPr>
          <a:xfrm>
            <a:off x="908783" y="3915902"/>
            <a:ext cx="9972000" cy="1711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CDE7-5C14-4AE3-A373-074503CAEE8A}"/>
              </a:ext>
            </a:extLst>
          </p:cNvPr>
          <p:cNvSpPr/>
          <p:nvPr/>
        </p:nvSpPr>
        <p:spPr>
          <a:xfrm>
            <a:off x="8739925" y="3155472"/>
            <a:ext cx="1692000" cy="169200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931480-B482-48EC-AE18-20D08C3CFBA9}"/>
              </a:ext>
            </a:extLst>
          </p:cNvPr>
          <p:cNvSpPr/>
          <p:nvPr/>
        </p:nvSpPr>
        <p:spPr>
          <a:xfrm>
            <a:off x="6326355" y="3155472"/>
            <a:ext cx="1692000" cy="169200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54247A-616E-4871-9FCF-C21256386215}"/>
              </a:ext>
            </a:extLst>
          </p:cNvPr>
          <p:cNvSpPr/>
          <p:nvPr/>
        </p:nvSpPr>
        <p:spPr>
          <a:xfrm>
            <a:off x="3860053" y="3155472"/>
            <a:ext cx="1744732" cy="169200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459638-BDFD-4A86-ADF7-7AD7579B0DBF}"/>
              </a:ext>
            </a:extLst>
          </p:cNvPr>
          <p:cNvSpPr/>
          <p:nvPr/>
        </p:nvSpPr>
        <p:spPr>
          <a:xfrm>
            <a:off x="1393751" y="3155472"/>
            <a:ext cx="1744732" cy="169200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D2112-4BAE-4F32-86A6-5C9A002D21E6}"/>
              </a:ext>
            </a:extLst>
          </p:cNvPr>
          <p:cNvGrpSpPr/>
          <p:nvPr/>
        </p:nvGrpSpPr>
        <p:grpSpPr>
          <a:xfrm>
            <a:off x="1369368" y="3902850"/>
            <a:ext cx="178089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8340B-B680-4C84-9C21-39309EA6131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1E7ACC-F07E-4A20-B563-2FB8F4DB75D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6EF98-3ED8-4C08-A0DF-F45DEDD880F4}"/>
              </a:ext>
            </a:extLst>
          </p:cNvPr>
          <p:cNvGrpSpPr/>
          <p:nvPr/>
        </p:nvGrpSpPr>
        <p:grpSpPr>
          <a:xfrm>
            <a:off x="3862258" y="3902850"/>
            <a:ext cx="1727068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9C9C6-E9A4-4858-B55E-280F299E09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178982-4A9E-42BD-A1BE-2AD498FAC74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51C910-3F0E-48CF-BC32-7D01A9DC30F2}"/>
              </a:ext>
            </a:extLst>
          </p:cNvPr>
          <p:cNvGrpSpPr/>
          <p:nvPr/>
        </p:nvGrpSpPr>
        <p:grpSpPr>
          <a:xfrm>
            <a:off x="6301324" y="3902850"/>
            <a:ext cx="1727068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220FC4-455A-4913-A9D3-598DA5FB85E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BBF0D5-3791-4B57-AE6B-2B9F4FFAA03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9F3103-C6ED-40DC-8E1A-067E0BC63D6D}"/>
              </a:ext>
            </a:extLst>
          </p:cNvPr>
          <p:cNvGrpSpPr/>
          <p:nvPr/>
        </p:nvGrpSpPr>
        <p:grpSpPr>
          <a:xfrm>
            <a:off x="8740391" y="3902850"/>
            <a:ext cx="1727068" cy="678649"/>
            <a:chOff x="3233964" y="1954419"/>
            <a:chExt cx="1410044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37BA57-9423-48D6-8029-D11AE26489E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8EEE9E-ECF4-4C1C-9968-24C5A06045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C20530-FD78-416F-AACE-2654B6471B2E}"/>
              </a:ext>
            </a:extLst>
          </p:cNvPr>
          <p:cNvGrpSpPr/>
          <p:nvPr/>
        </p:nvGrpSpPr>
        <p:grpSpPr>
          <a:xfrm>
            <a:off x="1698678" y="4947088"/>
            <a:ext cx="2925536" cy="1069896"/>
            <a:chOff x="3170357" y="4321414"/>
            <a:chExt cx="1352213" cy="10698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0CDCFA-09E2-4F89-B0DC-D0736D6A6F38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773FE3-B8A9-44EF-B681-B203ACBE671C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6DFC5E6-F764-4BC9-827D-864B3C569401}"/>
              </a:ext>
            </a:extLst>
          </p:cNvPr>
          <p:cNvSpPr/>
          <p:nvPr/>
        </p:nvSpPr>
        <p:spPr>
          <a:xfrm rot="5400000">
            <a:off x="10782186" y="3772872"/>
            <a:ext cx="530352" cy="4572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4CFA61E-03BE-41D4-A11D-7C66DD9F30C2}"/>
              </a:ext>
            </a:extLst>
          </p:cNvPr>
          <p:cNvGrpSpPr/>
          <p:nvPr/>
        </p:nvGrpSpPr>
        <p:grpSpPr>
          <a:xfrm>
            <a:off x="6562852" y="4947088"/>
            <a:ext cx="2925536" cy="1069896"/>
            <a:chOff x="3170357" y="4321414"/>
            <a:chExt cx="1352213" cy="10698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200D25-208D-4104-9602-8EA79D7811CE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1837D69-684A-48A2-A134-3237B06F751E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672DB0-5F8C-489E-8D8D-7D461DA44D01}"/>
              </a:ext>
            </a:extLst>
          </p:cNvPr>
          <p:cNvGrpSpPr/>
          <p:nvPr/>
        </p:nvGrpSpPr>
        <p:grpSpPr>
          <a:xfrm>
            <a:off x="2380051" y="2015158"/>
            <a:ext cx="3016712" cy="1069896"/>
            <a:chOff x="3170357" y="4321414"/>
            <a:chExt cx="1352213" cy="10698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89A0B3-AF87-4DE2-AE88-AAAD4B7EA8EC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14F842-4DD1-4317-BC76-77ACACB87AD7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0EAC2E-057B-4F60-94A3-9CA7A8BCB221}"/>
              </a:ext>
            </a:extLst>
          </p:cNvPr>
          <p:cNvGrpSpPr/>
          <p:nvPr/>
        </p:nvGrpSpPr>
        <p:grpSpPr>
          <a:xfrm>
            <a:off x="7291850" y="2015158"/>
            <a:ext cx="2925536" cy="1069896"/>
            <a:chOff x="3170357" y="4321414"/>
            <a:chExt cx="1352213" cy="10698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FF521D-A188-4964-8324-2DEB96038DC0}"/>
                </a:ext>
              </a:extLst>
            </p:cNvPr>
            <p:cNvSpPr txBox="1"/>
            <p:nvPr/>
          </p:nvSpPr>
          <p:spPr>
            <a:xfrm>
              <a:off x="3175661" y="4560313"/>
              <a:ext cx="13469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48732C-E14A-465D-9E21-063877C9117E}"/>
                </a:ext>
              </a:extLst>
            </p:cNvPr>
            <p:cNvSpPr txBox="1"/>
            <p:nvPr/>
          </p:nvSpPr>
          <p:spPr>
            <a:xfrm>
              <a:off x="3170357" y="4321414"/>
              <a:ext cx="1335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Rectangle 130">
            <a:extLst>
              <a:ext uri="{FF2B5EF4-FFF2-40B4-BE49-F238E27FC236}">
                <a16:creationId xmlns:a16="http://schemas.microsoft.com/office/drawing/2014/main" id="{31F3A226-5085-4EBA-9E00-AF5FC1DF792E}"/>
              </a:ext>
            </a:extLst>
          </p:cNvPr>
          <p:cNvSpPr/>
          <p:nvPr/>
        </p:nvSpPr>
        <p:spPr>
          <a:xfrm>
            <a:off x="6964929" y="3497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2F5F630-E72A-45A1-AD27-FBF526AD13D9}"/>
              </a:ext>
            </a:extLst>
          </p:cNvPr>
          <p:cNvSpPr/>
          <p:nvPr/>
        </p:nvSpPr>
        <p:spPr>
          <a:xfrm>
            <a:off x="4540746" y="344290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id="{41D38D25-DE02-470B-99AB-C19AD90DFEF2}"/>
              </a:ext>
            </a:extLst>
          </p:cNvPr>
          <p:cNvSpPr/>
          <p:nvPr/>
        </p:nvSpPr>
        <p:spPr>
          <a:xfrm>
            <a:off x="9396040" y="3419578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50BBB284-84B8-497E-A6B8-3AEBE5B29140}"/>
              </a:ext>
            </a:extLst>
          </p:cNvPr>
          <p:cNvSpPr>
            <a:spLocks noChangeAspect="1"/>
          </p:cNvSpPr>
          <p:nvPr/>
        </p:nvSpPr>
        <p:spPr>
          <a:xfrm>
            <a:off x="2091662" y="347874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582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9EF04-34A7-46C7-9FC3-9E43F2424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6723F7-A638-48EE-90A3-BFA787563B04}"/>
              </a:ext>
            </a:extLst>
          </p:cNvPr>
          <p:cNvGrpSpPr/>
          <p:nvPr/>
        </p:nvGrpSpPr>
        <p:grpSpPr>
          <a:xfrm>
            <a:off x="5479465" y="1508627"/>
            <a:ext cx="6258266" cy="1144585"/>
            <a:chOff x="5479465" y="1699180"/>
            <a:chExt cx="6258266" cy="11445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254867" y="2382100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A86C59-34F4-4919-9F69-A6D243DD90AF}"/>
                </a:ext>
              </a:extLst>
            </p:cNvPr>
            <p:cNvGrpSpPr/>
            <p:nvPr/>
          </p:nvGrpSpPr>
          <p:grpSpPr>
            <a:xfrm>
              <a:off x="5479465" y="1699180"/>
              <a:ext cx="5419664" cy="777510"/>
              <a:chOff x="6102442" y="1483456"/>
              <a:chExt cx="5419664" cy="77751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E3BD7D-EEC6-41FC-867D-95F2B71346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01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667E8-1472-4220-86E4-73A121783B3F}"/>
              </a:ext>
            </a:extLst>
          </p:cNvPr>
          <p:cNvGrpSpPr/>
          <p:nvPr/>
        </p:nvGrpSpPr>
        <p:grpSpPr>
          <a:xfrm>
            <a:off x="5479465" y="2725791"/>
            <a:ext cx="6258266" cy="1144585"/>
            <a:chOff x="5479465" y="2838172"/>
            <a:chExt cx="6258266" cy="114458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254867" y="3521092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7642E-CD93-4445-B49C-21F1CF8B80D1}"/>
                </a:ext>
              </a:extLst>
            </p:cNvPr>
            <p:cNvGrpSpPr/>
            <p:nvPr/>
          </p:nvGrpSpPr>
          <p:grpSpPr>
            <a:xfrm>
              <a:off x="5479465" y="2838172"/>
              <a:ext cx="5419664" cy="777510"/>
              <a:chOff x="6102442" y="1483456"/>
              <a:chExt cx="5419664" cy="7775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79CA3D-1245-4812-BE2C-A17717D31459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27DDE9-FE7C-4B7E-A047-E092B6A88859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02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13AFC2-5C48-4E43-9389-458727973115}"/>
              </a:ext>
            </a:extLst>
          </p:cNvPr>
          <p:cNvGrpSpPr/>
          <p:nvPr/>
        </p:nvGrpSpPr>
        <p:grpSpPr>
          <a:xfrm>
            <a:off x="5479465" y="3942955"/>
            <a:ext cx="6258266" cy="1144585"/>
            <a:chOff x="5479465" y="3977164"/>
            <a:chExt cx="6258266" cy="11445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254867" y="4660084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3E30DF-4F9D-4D5B-9110-CB46BA5063F2}"/>
                </a:ext>
              </a:extLst>
            </p:cNvPr>
            <p:cNvGrpSpPr/>
            <p:nvPr/>
          </p:nvGrpSpPr>
          <p:grpSpPr>
            <a:xfrm>
              <a:off x="5479465" y="3977164"/>
              <a:ext cx="5419664" cy="777510"/>
              <a:chOff x="6102442" y="1483456"/>
              <a:chExt cx="5419664" cy="77751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757E4-1723-4073-9FC5-1D351F20A151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B9AF74-CA02-49F9-88D7-98D77F70D1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03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96F78B-8E60-4794-B5AE-DF769FA41D37}"/>
              </a:ext>
            </a:extLst>
          </p:cNvPr>
          <p:cNvGrpSpPr/>
          <p:nvPr/>
        </p:nvGrpSpPr>
        <p:grpSpPr>
          <a:xfrm>
            <a:off x="5479465" y="5160118"/>
            <a:ext cx="6258266" cy="1144585"/>
            <a:chOff x="5479465" y="5116156"/>
            <a:chExt cx="6258266" cy="11445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254867" y="5799076"/>
              <a:ext cx="5482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FEFB00-F764-4A36-BDE0-EFBFFBAD9C92}"/>
                </a:ext>
              </a:extLst>
            </p:cNvPr>
            <p:cNvGrpSpPr/>
            <p:nvPr/>
          </p:nvGrpSpPr>
          <p:grpSpPr>
            <a:xfrm>
              <a:off x="5479465" y="5116156"/>
              <a:ext cx="5419664" cy="777510"/>
              <a:chOff x="6102442" y="1483456"/>
              <a:chExt cx="5419664" cy="7775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3DF382-44DD-45C3-9704-34E8893BC3AC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11BD74-B8C0-4D62-99FC-2DBC909A434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cs typeface="Arial" pitchFamily="34" charset="0"/>
                  </a:rPr>
                  <a:t>04</a:t>
                </a:r>
                <a:endParaRPr lang="ko-KR" altLang="en-US" sz="4400" b="1" dirty="0">
                  <a:cs typeface="Arial" pitchFamily="34" charset="0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612907" y="488168"/>
            <a:ext cx="57819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69DB31-647C-4B2E-9811-15AD23887813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A89175-7D19-4040-B010-8706A23DD906}"/>
              </a:ext>
            </a:extLst>
          </p:cNvPr>
          <p:cNvGrpSpPr/>
          <p:nvPr/>
        </p:nvGrpSpPr>
        <p:grpSpPr>
          <a:xfrm>
            <a:off x="3135171" y="4566271"/>
            <a:ext cx="1617740" cy="1836305"/>
            <a:chOff x="-475010" y="1114177"/>
            <a:chExt cx="3859356" cy="18363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966D23-906D-4B52-A97F-2CDD5BD186E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98B8E4-D579-4023-8014-CFC13C700070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gular Pentagon 3">
            <a:extLst>
              <a:ext uri="{FF2B5EF4-FFF2-40B4-BE49-F238E27FC236}">
                <a16:creationId xmlns:a16="http://schemas.microsoft.com/office/drawing/2014/main" id="{DC1853B3-D3FC-473A-ACB3-02DDFB921EE7}"/>
              </a:ext>
            </a:extLst>
          </p:cNvPr>
          <p:cNvSpPr/>
          <p:nvPr/>
        </p:nvSpPr>
        <p:spPr>
          <a:xfrm>
            <a:off x="5255632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059050-E196-4193-9F34-1B07D301070F}"/>
              </a:ext>
            </a:extLst>
          </p:cNvPr>
          <p:cNvGrpSpPr/>
          <p:nvPr/>
        </p:nvGrpSpPr>
        <p:grpSpPr>
          <a:xfrm>
            <a:off x="1003259" y="4566271"/>
            <a:ext cx="1617740" cy="1836305"/>
            <a:chOff x="-475010" y="1114177"/>
            <a:chExt cx="3859356" cy="18363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AA85D3-92C4-4612-9152-259FB8076A9D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1567DC-3949-45E8-86FB-62791E68409D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211A54-4979-40B0-BD23-73EA836342EF}"/>
              </a:ext>
            </a:extLst>
          </p:cNvPr>
          <p:cNvGrpSpPr/>
          <p:nvPr/>
        </p:nvGrpSpPr>
        <p:grpSpPr>
          <a:xfrm>
            <a:off x="5267082" y="4566271"/>
            <a:ext cx="1617740" cy="1836305"/>
            <a:chOff x="-475010" y="1114177"/>
            <a:chExt cx="3859356" cy="18363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5FBED5-7E80-4F2D-8688-E543963ACA2F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1B645C-F0D5-4CFC-98FC-41E7C4FEB120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073F58-EB10-4D58-BD21-C315E70A0526}"/>
              </a:ext>
            </a:extLst>
          </p:cNvPr>
          <p:cNvGrpSpPr/>
          <p:nvPr/>
        </p:nvGrpSpPr>
        <p:grpSpPr>
          <a:xfrm>
            <a:off x="7398994" y="4554721"/>
            <a:ext cx="1617740" cy="1836305"/>
            <a:chOff x="-475010" y="1114177"/>
            <a:chExt cx="3859356" cy="18363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896BE7-83BC-4384-8826-1F75D4549287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104DFD-AD1C-4184-B392-B7AD98A5F76A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EDD78F-8AB8-4152-9C53-3307DF394647}"/>
              </a:ext>
            </a:extLst>
          </p:cNvPr>
          <p:cNvGrpSpPr/>
          <p:nvPr/>
        </p:nvGrpSpPr>
        <p:grpSpPr>
          <a:xfrm>
            <a:off x="9530905" y="4566271"/>
            <a:ext cx="1617740" cy="1836305"/>
            <a:chOff x="-475010" y="1114177"/>
            <a:chExt cx="3859356" cy="18363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B8C8E9-4214-4D80-A3AA-9A613B2A0E6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E4AA96-F5A1-4FFE-AE8C-2889764B80A8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Regular Pentagon 33">
            <a:extLst>
              <a:ext uri="{FF2B5EF4-FFF2-40B4-BE49-F238E27FC236}">
                <a16:creationId xmlns:a16="http://schemas.microsoft.com/office/drawing/2014/main" id="{00523103-61FC-4955-B66A-EFDAF8E633F2}"/>
              </a:ext>
            </a:extLst>
          </p:cNvPr>
          <p:cNvSpPr/>
          <p:nvPr/>
        </p:nvSpPr>
        <p:spPr>
          <a:xfrm>
            <a:off x="7773534" y="3197018"/>
            <a:ext cx="868662" cy="82729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4">
            <a:extLst>
              <a:ext uri="{FF2B5EF4-FFF2-40B4-BE49-F238E27FC236}">
                <a16:creationId xmlns:a16="http://schemas.microsoft.com/office/drawing/2014/main" id="{B59395C2-19D8-4BA9-A81D-32B615D1A0D5}"/>
              </a:ext>
            </a:extLst>
          </p:cNvPr>
          <p:cNvSpPr/>
          <p:nvPr/>
        </p:nvSpPr>
        <p:spPr>
          <a:xfrm>
            <a:off x="9696003" y="2192408"/>
            <a:ext cx="1234795" cy="1175995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5">
            <a:extLst>
              <a:ext uri="{FF2B5EF4-FFF2-40B4-BE49-F238E27FC236}">
                <a16:creationId xmlns:a16="http://schemas.microsoft.com/office/drawing/2014/main" id="{C56266BB-94A8-4CA8-887A-FA5625871343}"/>
              </a:ext>
            </a:extLst>
          </p:cNvPr>
          <p:cNvSpPr/>
          <p:nvPr/>
        </p:nvSpPr>
        <p:spPr>
          <a:xfrm>
            <a:off x="3326645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gular Pentagon 36">
            <a:extLst>
              <a:ext uri="{FF2B5EF4-FFF2-40B4-BE49-F238E27FC236}">
                <a16:creationId xmlns:a16="http://schemas.microsoft.com/office/drawing/2014/main" id="{52476198-091C-4B82-92A3-A6E04E8B0F09}"/>
              </a:ext>
            </a:extLst>
          </p:cNvPr>
          <p:cNvSpPr/>
          <p:nvPr/>
        </p:nvSpPr>
        <p:spPr>
          <a:xfrm>
            <a:off x="1373100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6D3213-9A5F-4317-B48D-EE3EBB75D312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3944042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CF69A9-8C79-498F-A748-229C98831365}"/>
              </a:ext>
            </a:extLst>
          </p:cNvPr>
          <p:cNvCxnSpPr>
            <a:cxnSpLocks/>
          </p:cNvCxnSpPr>
          <p:nvPr/>
        </p:nvCxnSpPr>
        <p:spPr>
          <a:xfrm>
            <a:off x="1810926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2C2947-226C-4646-8B5C-7855F0C03D10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8207864" y="4024314"/>
            <a:ext cx="0" cy="363048"/>
          </a:xfrm>
          <a:prstGeom prst="straightConnector1">
            <a:avLst/>
          </a:prstGeom>
          <a:ln w="317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087037-5060-4FC5-948A-3ED5262594FC}"/>
              </a:ext>
            </a:extLst>
          </p:cNvPr>
          <p:cNvCxnSpPr>
            <a:cxnSpLocks/>
          </p:cNvCxnSpPr>
          <p:nvPr/>
        </p:nvCxnSpPr>
        <p:spPr>
          <a:xfrm>
            <a:off x="10313400" y="3368402"/>
            <a:ext cx="8770" cy="1018960"/>
          </a:xfrm>
          <a:prstGeom prst="straightConnector1">
            <a:avLst/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C6FA253-89D2-4BD9-8904-7D1B4CCBA9F4}"/>
              </a:ext>
            </a:extLst>
          </p:cNvPr>
          <p:cNvCxnSpPr>
            <a:cxnSpLocks/>
          </p:cNvCxnSpPr>
          <p:nvPr/>
        </p:nvCxnSpPr>
        <p:spPr>
          <a:xfrm flipH="1">
            <a:off x="6099130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30">
            <a:extLst>
              <a:ext uri="{FF2B5EF4-FFF2-40B4-BE49-F238E27FC236}">
                <a16:creationId xmlns:a16="http://schemas.microsoft.com/office/drawing/2014/main" id="{0465FD6E-AF27-4FDD-9EDC-5B40279B609D}"/>
              </a:ext>
            </a:extLst>
          </p:cNvPr>
          <p:cNvSpPr/>
          <p:nvPr/>
        </p:nvSpPr>
        <p:spPr>
          <a:xfrm flipH="1">
            <a:off x="10146327" y="267264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30">
            <a:extLst>
              <a:ext uri="{FF2B5EF4-FFF2-40B4-BE49-F238E27FC236}">
                <a16:creationId xmlns:a16="http://schemas.microsoft.com/office/drawing/2014/main" id="{E82E6CA1-D9CF-4779-8A8F-3EB9E3A8B3E7}"/>
              </a:ext>
            </a:extLst>
          </p:cNvPr>
          <p:cNvSpPr/>
          <p:nvPr/>
        </p:nvSpPr>
        <p:spPr>
          <a:xfrm>
            <a:off x="1612280" y="32689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5F41DADD-9436-4AB2-A462-E628EE85528F}"/>
              </a:ext>
            </a:extLst>
          </p:cNvPr>
          <p:cNvSpPr/>
          <p:nvPr/>
        </p:nvSpPr>
        <p:spPr>
          <a:xfrm>
            <a:off x="5842756" y="2307860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D09F7E-5717-4D2A-AD8C-21EDCD795D94}"/>
              </a:ext>
            </a:extLst>
          </p:cNvPr>
          <p:cNvSpPr/>
          <p:nvPr/>
        </p:nvSpPr>
        <p:spPr>
          <a:xfrm>
            <a:off x="7994146" y="343634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77354B6D-8830-480D-B442-6AD40512DB93}"/>
              </a:ext>
            </a:extLst>
          </p:cNvPr>
          <p:cNvSpPr>
            <a:spLocks noChangeAspect="1"/>
          </p:cNvSpPr>
          <p:nvPr/>
        </p:nvSpPr>
        <p:spPr>
          <a:xfrm>
            <a:off x="3751382" y="303124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26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2D734C-A10F-4725-B4E4-A3C367D73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929969"/>
              </p:ext>
            </p:extLst>
          </p:nvPr>
        </p:nvGraphicFramePr>
        <p:xfrm>
          <a:off x="894523" y="1830709"/>
          <a:ext cx="5600700" cy="44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5">
            <a:extLst>
              <a:ext uri="{FF2B5EF4-FFF2-40B4-BE49-F238E27FC236}">
                <a16:creationId xmlns:a16="http://schemas.microsoft.com/office/drawing/2014/main" id="{EDF5AD64-170D-45DF-BE44-57058B83EB9F}"/>
              </a:ext>
            </a:extLst>
          </p:cNvPr>
          <p:cNvGrpSpPr/>
          <p:nvPr/>
        </p:nvGrpSpPr>
        <p:grpSpPr>
          <a:xfrm>
            <a:off x="6733762" y="2105519"/>
            <a:ext cx="4523961" cy="1149332"/>
            <a:chOff x="994277" y="3861048"/>
            <a:chExt cx="2664296" cy="114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984544-4493-4A46-B08A-0FA7EDD37B47}"/>
                </a:ext>
              </a:extLst>
            </p:cNvPr>
            <p:cNvSpPr txBox="1"/>
            <p:nvPr/>
          </p:nvSpPr>
          <p:spPr>
            <a:xfrm>
              <a:off x="994277" y="3861048"/>
              <a:ext cx="266429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46B595-BB0D-41D4-B392-58685014BB8B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9">
            <a:extLst>
              <a:ext uri="{FF2B5EF4-FFF2-40B4-BE49-F238E27FC236}">
                <a16:creationId xmlns:a16="http://schemas.microsoft.com/office/drawing/2014/main" id="{ECEC5A2B-71D7-4632-A413-09B5E4BBB478}"/>
              </a:ext>
            </a:extLst>
          </p:cNvPr>
          <p:cNvSpPr/>
          <p:nvPr/>
        </p:nvSpPr>
        <p:spPr>
          <a:xfrm>
            <a:off x="6733761" y="3573791"/>
            <a:ext cx="510564" cy="5105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16BB3-1BD2-4B2F-90F8-55D333589F83}"/>
              </a:ext>
            </a:extLst>
          </p:cNvPr>
          <p:cNvSpPr txBox="1"/>
          <p:nvPr/>
        </p:nvSpPr>
        <p:spPr>
          <a:xfrm>
            <a:off x="7348651" y="3505909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04715C24-FC5C-4028-9CCA-71BC9C4DF82B}"/>
              </a:ext>
            </a:extLst>
          </p:cNvPr>
          <p:cNvSpPr/>
          <p:nvPr/>
        </p:nvSpPr>
        <p:spPr>
          <a:xfrm>
            <a:off x="6733761" y="4272750"/>
            <a:ext cx="510564" cy="5105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81CEE-9DC7-4AB2-896E-57118F40ACA0}"/>
              </a:ext>
            </a:extLst>
          </p:cNvPr>
          <p:cNvSpPr txBox="1"/>
          <p:nvPr/>
        </p:nvSpPr>
        <p:spPr>
          <a:xfrm>
            <a:off x="7348651" y="4204868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31716B47-914D-4171-A668-C68F7EA344B9}"/>
              </a:ext>
            </a:extLst>
          </p:cNvPr>
          <p:cNvSpPr/>
          <p:nvPr/>
        </p:nvSpPr>
        <p:spPr>
          <a:xfrm>
            <a:off x="6733761" y="4971709"/>
            <a:ext cx="510564" cy="5105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8387B-BFFC-48DD-83F8-2B79BC5B11A7}"/>
              </a:ext>
            </a:extLst>
          </p:cNvPr>
          <p:cNvSpPr txBox="1"/>
          <p:nvPr/>
        </p:nvSpPr>
        <p:spPr>
          <a:xfrm>
            <a:off x="7348651" y="4903827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9D5AC13E-1BD8-45A5-B625-266EB20AF842}"/>
              </a:ext>
            </a:extLst>
          </p:cNvPr>
          <p:cNvSpPr/>
          <p:nvPr/>
        </p:nvSpPr>
        <p:spPr>
          <a:xfrm>
            <a:off x="6733761" y="5670668"/>
            <a:ext cx="510564" cy="5105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12B75-9468-4D7D-913E-266F8816704F}"/>
              </a:ext>
            </a:extLst>
          </p:cNvPr>
          <p:cNvSpPr txBox="1"/>
          <p:nvPr/>
        </p:nvSpPr>
        <p:spPr>
          <a:xfrm>
            <a:off x="7348651" y="5602786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1378AF3A-EB33-4EE4-B23F-91E8ACBE71DD}"/>
              </a:ext>
            </a:extLst>
          </p:cNvPr>
          <p:cNvSpPr/>
          <p:nvPr/>
        </p:nvSpPr>
        <p:spPr>
          <a:xfrm flipH="1">
            <a:off x="6845604" y="4405459"/>
            <a:ext cx="299901" cy="2474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027EE22C-F702-4E70-B54D-42A203265024}"/>
              </a:ext>
            </a:extLst>
          </p:cNvPr>
          <p:cNvSpPr/>
          <p:nvPr/>
        </p:nvSpPr>
        <p:spPr>
          <a:xfrm rot="18805991">
            <a:off x="6852174" y="3684629"/>
            <a:ext cx="288554" cy="2855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DE0CBEC3-E227-4992-9DEA-C4B4FCBC1D09}"/>
              </a:ext>
            </a:extLst>
          </p:cNvPr>
          <p:cNvSpPr/>
          <p:nvPr/>
        </p:nvSpPr>
        <p:spPr>
          <a:xfrm>
            <a:off x="6846759" y="5099847"/>
            <a:ext cx="298132" cy="2492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Chord 15">
            <a:extLst>
              <a:ext uri="{FF2B5EF4-FFF2-40B4-BE49-F238E27FC236}">
                <a16:creationId xmlns:a16="http://schemas.microsoft.com/office/drawing/2014/main" id="{D6FE1DF6-D251-43E8-951F-CD5129907C77}"/>
              </a:ext>
            </a:extLst>
          </p:cNvPr>
          <p:cNvSpPr/>
          <p:nvPr/>
        </p:nvSpPr>
        <p:spPr>
          <a:xfrm>
            <a:off x="6916245" y="5751364"/>
            <a:ext cx="152465" cy="33241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Graphic 132">
            <a:extLst>
              <a:ext uri="{FF2B5EF4-FFF2-40B4-BE49-F238E27FC236}">
                <a16:creationId xmlns:a16="http://schemas.microsoft.com/office/drawing/2014/main" id="{6B6AC819-1A94-44B1-850B-38ACB1DD2259}"/>
              </a:ext>
            </a:extLst>
          </p:cNvPr>
          <p:cNvSpPr/>
          <p:nvPr/>
        </p:nvSpPr>
        <p:spPr>
          <a:xfrm rot="3600000">
            <a:off x="2667752" y="2442508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2">
            <a:extLst>
              <a:ext uri="{FF2B5EF4-FFF2-40B4-BE49-F238E27FC236}">
                <a16:creationId xmlns:a16="http://schemas.microsoft.com/office/drawing/2014/main" id="{CCC6CDFB-C9C6-40AC-8899-0F77A30FD0BB}"/>
              </a:ext>
            </a:extLst>
          </p:cNvPr>
          <p:cNvSpPr/>
          <p:nvPr/>
        </p:nvSpPr>
        <p:spPr>
          <a:xfrm rot="3600000">
            <a:off x="3873699" y="2684706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32">
            <a:extLst>
              <a:ext uri="{FF2B5EF4-FFF2-40B4-BE49-F238E27FC236}">
                <a16:creationId xmlns:a16="http://schemas.microsoft.com/office/drawing/2014/main" id="{460280B9-77EF-4C1D-B84E-32806C2FBBF4}"/>
              </a:ext>
            </a:extLst>
          </p:cNvPr>
          <p:cNvSpPr/>
          <p:nvPr/>
        </p:nvSpPr>
        <p:spPr>
          <a:xfrm rot="2707428" flipH="1">
            <a:off x="5635873" y="3071357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32">
            <a:extLst>
              <a:ext uri="{FF2B5EF4-FFF2-40B4-BE49-F238E27FC236}">
                <a16:creationId xmlns:a16="http://schemas.microsoft.com/office/drawing/2014/main" id="{C79A54F9-06C2-4EDB-A552-3452495B0A6E}"/>
              </a:ext>
            </a:extLst>
          </p:cNvPr>
          <p:cNvSpPr/>
          <p:nvPr/>
        </p:nvSpPr>
        <p:spPr>
          <a:xfrm rot="2707428" flipH="1">
            <a:off x="4446344" y="4012304"/>
            <a:ext cx="584439" cy="279872"/>
          </a:xfrm>
          <a:custGeom>
            <a:avLst/>
            <a:gdLst>
              <a:gd name="connsiteX0" fmla="*/ 280035 w 676275"/>
              <a:gd name="connsiteY0" fmla="*/ 332661 h 323850"/>
              <a:gd name="connsiteX1" fmla="*/ 60960 w 676275"/>
              <a:gd name="connsiteY1" fmla="*/ 332661 h 323850"/>
              <a:gd name="connsiteX2" fmla="*/ 0 w 676275"/>
              <a:gd name="connsiteY2" fmla="*/ 272653 h 323850"/>
              <a:gd name="connsiteX3" fmla="*/ 0 w 676275"/>
              <a:gd name="connsiteY3" fmla="*/ 58341 h 323850"/>
              <a:gd name="connsiteX4" fmla="*/ 56198 w 676275"/>
              <a:gd name="connsiteY4" fmla="*/ 238 h 323850"/>
              <a:gd name="connsiteX5" fmla="*/ 503873 w 676275"/>
              <a:gd name="connsiteY5" fmla="*/ 1191 h 323850"/>
              <a:gd name="connsiteX6" fmla="*/ 556260 w 676275"/>
              <a:gd name="connsiteY6" fmla="*/ 23098 h 323850"/>
              <a:gd name="connsiteX7" fmla="*/ 665798 w 676275"/>
              <a:gd name="connsiteY7" fmla="*/ 131683 h 323850"/>
              <a:gd name="connsiteX8" fmla="*/ 665798 w 676275"/>
              <a:gd name="connsiteY8" fmla="*/ 199311 h 323850"/>
              <a:gd name="connsiteX9" fmla="*/ 556260 w 676275"/>
              <a:gd name="connsiteY9" fmla="*/ 308848 h 323850"/>
              <a:gd name="connsiteX10" fmla="*/ 501015 w 676275"/>
              <a:gd name="connsiteY10" fmla="*/ 331708 h 323850"/>
              <a:gd name="connsiteX11" fmla="*/ 280035 w 676275"/>
              <a:gd name="connsiteY11" fmla="*/ 332661 h 323850"/>
              <a:gd name="connsiteX12" fmla="*/ 541020 w 676275"/>
              <a:gd name="connsiteY12" fmla="*/ 128826 h 323850"/>
              <a:gd name="connsiteX13" fmla="*/ 503873 w 676275"/>
              <a:gd name="connsiteY13" fmla="*/ 166926 h 323850"/>
              <a:gd name="connsiteX14" fmla="*/ 543878 w 676275"/>
              <a:gd name="connsiteY14" fmla="*/ 204073 h 323850"/>
              <a:gd name="connsiteX15" fmla="*/ 580073 w 676275"/>
              <a:gd name="connsiteY15" fmla="*/ 165021 h 323850"/>
              <a:gd name="connsiteX16" fmla="*/ 541020 w 676275"/>
              <a:gd name="connsiteY16" fmla="*/ 12882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275" h="323850">
                <a:moveTo>
                  <a:pt x="280035" y="332661"/>
                </a:moveTo>
                <a:cubicBezTo>
                  <a:pt x="206693" y="332661"/>
                  <a:pt x="134303" y="332661"/>
                  <a:pt x="60960" y="332661"/>
                </a:cubicBezTo>
                <a:cubicBezTo>
                  <a:pt x="17145" y="332661"/>
                  <a:pt x="0" y="315516"/>
                  <a:pt x="0" y="272653"/>
                </a:cubicBezTo>
                <a:cubicBezTo>
                  <a:pt x="0" y="201216"/>
                  <a:pt x="0" y="129778"/>
                  <a:pt x="0" y="58341"/>
                </a:cubicBezTo>
                <a:cubicBezTo>
                  <a:pt x="0" y="19288"/>
                  <a:pt x="17145" y="238"/>
                  <a:pt x="56198" y="238"/>
                </a:cubicBezTo>
                <a:cubicBezTo>
                  <a:pt x="205740" y="238"/>
                  <a:pt x="354330" y="-714"/>
                  <a:pt x="503873" y="1191"/>
                </a:cubicBezTo>
                <a:cubicBezTo>
                  <a:pt x="521970" y="1191"/>
                  <a:pt x="541973" y="11668"/>
                  <a:pt x="556260" y="23098"/>
                </a:cubicBezTo>
                <a:cubicBezTo>
                  <a:pt x="594360" y="57388"/>
                  <a:pt x="629603" y="95488"/>
                  <a:pt x="665798" y="131683"/>
                </a:cubicBezTo>
                <a:cubicBezTo>
                  <a:pt x="689610" y="155496"/>
                  <a:pt x="689610" y="175498"/>
                  <a:pt x="665798" y="199311"/>
                </a:cubicBezTo>
                <a:cubicBezTo>
                  <a:pt x="629603" y="236458"/>
                  <a:pt x="592455" y="271701"/>
                  <a:pt x="556260" y="308848"/>
                </a:cubicBezTo>
                <a:cubicBezTo>
                  <a:pt x="541020" y="324088"/>
                  <a:pt x="522923" y="331708"/>
                  <a:pt x="501015" y="331708"/>
                </a:cubicBezTo>
                <a:cubicBezTo>
                  <a:pt x="427673" y="331708"/>
                  <a:pt x="353378" y="332661"/>
                  <a:pt x="280035" y="332661"/>
                </a:cubicBezTo>
                <a:close/>
                <a:moveTo>
                  <a:pt x="541020" y="128826"/>
                </a:moveTo>
                <a:cubicBezTo>
                  <a:pt x="520065" y="128826"/>
                  <a:pt x="503873" y="145971"/>
                  <a:pt x="503873" y="166926"/>
                </a:cubicBezTo>
                <a:cubicBezTo>
                  <a:pt x="503873" y="188833"/>
                  <a:pt x="521970" y="205026"/>
                  <a:pt x="543878" y="204073"/>
                </a:cubicBezTo>
                <a:cubicBezTo>
                  <a:pt x="564833" y="203121"/>
                  <a:pt x="581025" y="185023"/>
                  <a:pt x="580073" y="165021"/>
                </a:cubicBezTo>
                <a:cubicBezTo>
                  <a:pt x="579120" y="144066"/>
                  <a:pt x="561975" y="127873"/>
                  <a:pt x="541020" y="1288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1469DC7-1BFC-43D4-93D6-51A17D36E4E1}"/>
              </a:ext>
            </a:extLst>
          </p:cNvPr>
          <p:cNvSpPr/>
          <p:nvPr/>
        </p:nvSpPr>
        <p:spPr>
          <a:xfrm flipH="1">
            <a:off x="4686123" y="4143001"/>
            <a:ext cx="228374" cy="18839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ardrop 1">
            <a:extLst>
              <a:ext uri="{FF2B5EF4-FFF2-40B4-BE49-F238E27FC236}">
                <a16:creationId xmlns:a16="http://schemas.microsoft.com/office/drawing/2014/main" id="{2B5B4C53-B9C2-4DE8-92A4-886F19968B23}"/>
              </a:ext>
            </a:extLst>
          </p:cNvPr>
          <p:cNvSpPr/>
          <p:nvPr/>
        </p:nvSpPr>
        <p:spPr>
          <a:xfrm rot="18805991">
            <a:off x="5864014" y="3165751"/>
            <a:ext cx="219734" cy="21744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7460A92C-A753-4F46-B6C9-8FF057E4F82D}"/>
              </a:ext>
            </a:extLst>
          </p:cNvPr>
          <p:cNvSpPr/>
          <p:nvPr/>
        </p:nvSpPr>
        <p:spPr>
          <a:xfrm>
            <a:off x="4017895" y="2663570"/>
            <a:ext cx="192689" cy="1610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Chord 15">
            <a:extLst>
              <a:ext uri="{FF2B5EF4-FFF2-40B4-BE49-F238E27FC236}">
                <a16:creationId xmlns:a16="http://schemas.microsoft.com/office/drawing/2014/main" id="{21799878-DA40-48F9-B3D7-3F60968648B3}"/>
              </a:ext>
            </a:extLst>
          </p:cNvPr>
          <p:cNvSpPr/>
          <p:nvPr/>
        </p:nvSpPr>
        <p:spPr>
          <a:xfrm>
            <a:off x="2843869" y="2375037"/>
            <a:ext cx="116102" cy="253134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405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B3D9BF0-1183-4AFA-A1D5-BBE021EFDB52}"/>
              </a:ext>
            </a:extLst>
          </p:cNvPr>
          <p:cNvSpPr/>
          <p:nvPr/>
        </p:nvSpPr>
        <p:spPr>
          <a:xfrm>
            <a:off x="0" y="0"/>
            <a:ext cx="6497515" cy="6858000"/>
          </a:xfrm>
          <a:prstGeom prst="homePlate">
            <a:avLst>
              <a:gd name="adj" fmla="val 29026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64A21-5C61-4144-91D2-1959B272183C}"/>
              </a:ext>
            </a:extLst>
          </p:cNvPr>
          <p:cNvSpPr txBox="1"/>
          <p:nvPr/>
        </p:nvSpPr>
        <p:spPr>
          <a:xfrm>
            <a:off x="774870" y="1112388"/>
            <a:ext cx="247619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34508-6405-4E5F-92A5-5461F2F5F18B}"/>
              </a:ext>
            </a:extLst>
          </p:cNvPr>
          <p:cNvSpPr txBox="1"/>
          <p:nvPr/>
        </p:nvSpPr>
        <p:spPr>
          <a:xfrm>
            <a:off x="774870" y="3876600"/>
            <a:ext cx="432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EAF31B9-646B-4A8B-B85E-A2EA3AB29166}"/>
              </a:ext>
            </a:extLst>
          </p:cNvPr>
          <p:cNvSpPr txBox="1">
            <a:spLocks/>
          </p:cNvSpPr>
          <p:nvPr/>
        </p:nvSpPr>
        <p:spPr>
          <a:xfrm>
            <a:off x="880378" y="5659107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9BB09-B6A6-4438-B1CD-F7A211C68965}"/>
              </a:ext>
            </a:extLst>
          </p:cNvPr>
          <p:cNvSpPr txBox="1"/>
          <p:nvPr/>
        </p:nvSpPr>
        <p:spPr>
          <a:xfrm>
            <a:off x="6743028" y="325315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A9B54B-E5E3-4323-96AB-BB5189011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41096"/>
              </p:ext>
            </p:extLst>
          </p:nvPr>
        </p:nvGraphicFramePr>
        <p:xfrm>
          <a:off x="920218" y="1831732"/>
          <a:ext cx="10369694" cy="4301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3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98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3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907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2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PowerPoint Presentation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14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1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$14.99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$9.99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6">
            <a:extLst>
              <a:ext uri="{FF2B5EF4-FFF2-40B4-BE49-F238E27FC236}">
                <a16:creationId xmlns:a16="http://schemas.microsoft.com/office/drawing/2014/main" id="{D7DFCFAA-4D2C-49FA-B1F0-0805D156E2DB}"/>
              </a:ext>
            </a:extLst>
          </p:cNvPr>
          <p:cNvSpPr/>
          <p:nvPr/>
        </p:nvSpPr>
        <p:spPr>
          <a:xfrm rot="2700000">
            <a:off x="4690888" y="2008034"/>
            <a:ext cx="347668" cy="6233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A2891F7-7732-48F4-A7CF-318F3D70C04E}"/>
              </a:ext>
            </a:extLst>
          </p:cNvPr>
          <p:cNvSpPr/>
          <p:nvPr/>
        </p:nvSpPr>
        <p:spPr>
          <a:xfrm>
            <a:off x="1970912" y="2118076"/>
            <a:ext cx="430745" cy="4032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B208937F-3DAC-4FA3-9A16-D7D14229758D}"/>
              </a:ext>
            </a:extLst>
          </p:cNvPr>
          <p:cNvSpPr/>
          <p:nvPr/>
        </p:nvSpPr>
        <p:spPr>
          <a:xfrm>
            <a:off x="7135405" y="2083516"/>
            <a:ext cx="472339" cy="4723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id="{ABF9EE2F-B594-4D29-9BF4-9954609D25B5}"/>
              </a:ext>
            </a:extLst>
          </p:cNvPr>
          <p:cNvSpPr/>
          <p:nvPr/>
        </p:nvSpPr>
        <p:spPr>
          <a:xfrm>
            <a:off x="9768203" y="2145746"/>
            <a:ext cx="452887" cy="3478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565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02570B4D-C4B5-4514-B1F6-E0B5F733B96C}"/>
              </a:ext>
            </a:extLst>
          </p:cNvPr>
          <p:cNvGrpSpPr/>
          <p:nvPr/>
        </p:nvGrpSpPr>
        <p:grpSpPr>
          <a:xfrm>
            <a:off x="710982" y="1733603"/>
            <a:ext cx="2399601" cy="4478673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17FF3C-201B-49A4-BC25-4FAA722FA7F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FDA22F-81CD-4D3F-8F89-D3ED1195AC0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ED055DC-FB23-4D60-A2CE-D8D8571F30E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ACC5D63-AAE5-4D99-B12F-B9F22E59161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9C69A84-6DC4-49C8-90AB-5BAB856618B4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3C849E-7D58-41B1-AA13-0152E6D9A5E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46A0E1F-9561-46A3-A778-19B09DA357E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674B838-3AEF-4BD6-82DA-AF554763E9B5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51C9DF5-B4DB-4F4A-8DEB-AB4E1D056186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2449B-4B95-4851-BE2D-CE23DD543F85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0C63D49-390F-40E4-89D9-52C7E413862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A7E82EE-E04C-4007-892A-C7795A488488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06F1A-4680-4C3A-B7E9-34D2F7240380}"/>
              </a:ext>
            </a:extLst>
          </p:cNvPr>
          <p:cNvSpPr txBox="1"/>
          <p:nvPr/>
        </p:nvSpPr>
        <p:spPr>
          <a:xfrm>
            <a:off x="1098402" y="26753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AF47B5-2B6B-48F4-8A4F-801A9C5EC5FD}"/>
              </a:ext>
            </a:extLst>
          </p:cNvPr>
          <p:cNvSpPr txBox="1"/>
          <p:nvPr/>
        </p:nvSpPr>
        <p:spPr>
          <a:xfrm>
            <a:off x="1098402" y="47783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4C739B-919C-49C6-9E07-05638ECAE1A6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980082" y="2179296"/>
            <a:ext cx="2534971" cy="13744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631FA-BB3D-4099-AD54-5ED959FDEF2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178061" y="3325608"/>
            <a:ext cx="2336992" cy="5389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708ED5-4FE6-4413-A6D6-243DDD5EA933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283069" y="4156899"/>
            <a:ext cx="2231984" cy="3150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11B96-96F3-4695-A64D-783CC7B28E6A}"/>
              </a:ext>
            </a:extLst>
          </p:cNvPr>
          <p:cNvSpPr txBox="1"/>
          <p:nvPr/>
        </p:nvSpPr>
        <p:spPr>
          <a:xfrm>
            <a:off x="4515053" y="188690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11" name="그룹 1">
            <a:extLst>
              <a:ext uri="{FF2B5EF4-FFF2-40B4-BE49-F238E27FC236}">
                <a16:creationId xmlns:a16="http://schemas.microsoft.com/office/drawing/2014/main" id="{CA8E3655-5C40-42F0-B48D-00A7F70675F9}"/>
              </a:ext>
            </a:extLst>
          </p:cNvPr>
          <p:cNvGrpSpPr/>
          <p:nvPr/>
        </p:nvGrpSpPr>
        <p:grpSpPr>
          <a:xfrm>
            <a:off x="7488114" y="1730654"/>
            <a:ext cx="4097216" cy="897285"/>
            <a:chOff x="6888088" y="2012008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A4C7FF-C294-46A2-82E0-AAACA3AD64C8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4C87C-A614-4ADC-9067-ADBFA254FCB3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F1350A-7898-45AA-9580-50F19ED59996}"/>
              </a:ext>
            </a:extLst>
          </p:cNvPr>
          <p:cNvSpPr txBox="1"/>
          <p:nvPr/>
        </p:nvSpPr>
        <p:spPr>
          <a:xfrm>
            <a:off x="4515053" y="303322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5" name="그룹 2">
            <a:extLst>
              <a:ext uri="{FF2B5EF4-FFF2-40B4-BE49-F238E27FC236}">
                <a16:creationId xmlns:a16="http://schemas.microsoft.com/office/drawing/2014/main" id="{7DBC1B36-F617-4606-BC3B-D700AEA86F23}"/>
              </a:ext>
            </a:extLst>
          </p:cNvPr>
          <p:cNvGrpSpPr/>
          <p:nvPr/>
        </p:nvGrpSpPr>
        <p:grpSpPr>
          <a:xfrm>
            <a:off x="7488114" y="2876966"/>
            <a:ext cx="4097216" cy="897285"/>
            <a:chOff x="6888088" y="3198441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82A03-B64B-43A8-85FC-9A61410D5F4A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9F9E52-252F-4290-BDF5-5D57E0F7E9D5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30611A-0B8D-4D00-884F-ECB2DF0CE8BE}"/>
              </a:ext>
            </a:extLst>
          </p:cNvPr>
          <p:cNvSpPr txBox="1"/>
          <p:nvPr/>
        </p:nvSpPr>
        <p:spPr>
          <a:xfrm>
            <a:off x="4515053" y="5325842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19" name="그룹 6">
            <a:extLst>
              <a:ext uri="{FF2B5EF4-FFF2-40B4-BE49-F238E27FC236}">
                <a16:creationId xmlns:a16="http://schemas.microsoft.com/office/drawing/2014/main" id="{B9B60682-4BFB-4837-B3DF-AD2EF86C8FAC}"/>
              </a:ext>
            </a:extLst>
          </p:cNvPr>
          <p:cNvGrpSpPr/>
          <p:nvPr/>
        </p:nvGrpSpPr>
        <p:grpSpPr>
          <a:xfrm>
            <a:off x="7488114" y="5169589"/>
            <a:ext cx="4097216" cy="897285"/>
            <a:chOff x="6888088" y="4413449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23BFBB-98A4-4778-BF88-D5BAD0F01AA1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007321-7A77-46A9-92FA-C22ED0BC8263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8A5F99B-6FA2-4359-9B64-BED1ADA9D8F1}"/>
              </a:ext>
            </a:extLst>
          </p:cNvPr>
          <p:cNvSpPr txBox="1"/>
          <p:nvPr/>
        </p:nvSpPr>
        <p:spPr>
          <a:xfrm>
            <a:off x="4515053" y="4179530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23" name="그룹 40">
            <a:extLst>
              <a:ext uri="{FF2B5EF4-FFF2-40B4-BE49-F238E27FC236}">
                <a16:creationId xmlns:a16="http://schemas.microsoft.com/office/drawing/2014/main" id="{2FF74EFB-FEA6-431B-BD84-2D767FE58FB5}"/>
              </a:ext>
            </a:extLst>
          </p:cNvPr>
          <p:cNvGrpSpPr/>
          <p:nvPr/>
        </p:nvGrpSpPr>
        <p:grpSpPr>
          <a:xfrm>
            <a:off x="7488114" y="4023277"/>
            <a:ext cx="4097216" cy="897285"/>
            <a:chOff x="6888088" y="3198441"/>
            <a:chExt cx="2880320" cy="8972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FB8DB9-D431-4BDF-BB22-4E2ED3619C2C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E70817-E420-49BD-A709-39A01B42EE7D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6">
            <a:extLst>
              <a:ext uri="{FF2B5EF4-FFF2-40B4-BE49-F238E27FC236}">
                <a16:creationId xmlns:a16="http://schemas.microsoft.com/office/drawing/2014/main" id="{16603911-05EA-4E4E-97A5-D612C18D1C8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529253" y="4426048"/>
            <a:ext cx="1985800" cy="11921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SmartArt Placeholder 13">
            <a:extLst>
              <a:ext uri="{FF2B5EF4-FFF2-40B4-BE49-F238E27FC236}">
                <a16:creationId xmlns:a16="http://schemas.microsoft.com/office/drawing/2014/main" id="{B8CED6D3-C76A-433B-8040-EBA2E36BD7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066707"/>
              </p:ext>
            </p:extLst>
          </p:nvPr>
        </p:nvGraphicFramePr>
        <p:xfrm>
          <a:off x="1196305" y="3283800"/>
          <a:ext cx="1532386" cy="134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id="{771D6A00-11E1-45A4-949D-BEF5CF75715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230815" y="2179296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>
            <a:extLst>
              <a:ext uri="{FF2B5EF4-FFF2-40B4-BE49-F238E27FC236}">
                <a16:creationId xmlns:a16="http://schemas.microsoft.com/office/drawing/2014/main" id="{CEAE0707-CD1D-4EE4-851D-E6A57F337755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30815" y="3325608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904DE259-9B7F-45C4-9575-2EB0707352D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230815" y="4471918"/>
            <a:ext cx="1188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6">
            <a:extLst>
              <a:ext uri="{FF2B5EF4-FFF2-40B4-BE49-F238E27FC236}">
                <a16:creationId xmlns:a16="http://schemas.microsoft.com/office/drawing/2014/main" id="{ABF70C81-1EE5-49ED-AE7D-2E5A95735C5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230815" y="5618230"/>
            <a:ext cx="118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203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C4A7A4-E9EA-4B68-BFF7-ED63F62AE4A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743265"/>
            <a:ext cx="5991222" cy="5991222"/>
          </a:xfrm>
        </p:spPr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18255F3-AC13-4662-871C-B4C350987BBF}"/>
              </a:ext>
            </a:extLst>
          </p:cNvPr>
          <p:cNvSpPr/>
          <p:nvPr/>
        </p:nvSpPr>
        <p:spPr>
          <a:xfrm>
            <a:off x="6096000" y="743265"/>
            <a:ext cx="5991223" cy="5991223"/>
          </a:xfrm>
          <a:prstGeom prst="diamond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49FAB-8B36-4FCB-9C74-B0EF9AB13A32}"/>
              </a:ext>
            </a:extLst>
          </p:cNvPr>
          <p:cNvGrpSpPr/>
          <p:nvPr/>
        </p:nvGrpSpPr>
        <p:grpSpPr>
          <a:xfrm>
            <a:off x="7921499" y="3575631"/>
            <a:ext cx="2326964" cy="1524809"/>
            <a:chOff x="596176" y="4031204"/>
            <a:chExt cx="2967129" cy="15248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5773D-1A19-4C78-ABD6-CC9FD4AB4209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48806-6B59-49BC-94C5-DFC5B970704E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9694FA-BBF8-48D0-AC6E-D9000C436885}"/>
              </a:ext>
            </a:extLst>
          </p:cNvPr>
          <p:cNvSpPr txBox="1"/>
          <p:nvPr/>
        </p:nvSpPr>
        <p:spPr>
          <a:xfrm flipH="1">
            <a:off x="878894" y="784094"/>
            <a:ext cx="415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3FA71-611C-4473-ADBF-033924A5006D}"/>
              </a:ext>
            </a:extLst>
          </p:cNvPr>
          <p:cNvSpPr txBox="1"/>
          <p:nvPr/>
        </p:nvSpPr>
        <p:spPr>
          <a:xfrm>
            <a:off x="878894" y="3003998"/>
            <a:ext cx="4152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FB38F-85F0-4DBD-8D8D-0D73F39569E4}"/>
              </a:ext>
            </a:extLst>
          </p:cNvPr>
          <p:cNvSpPr txBox="1"/>
          <p:nvPr/>
        </p:nvSpPr>
        <p:spPr>
          <a:xfrm>
            <a:off x="878894" y="2234084"/>
            <a:ext cx="415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1DCEB1F-C888-4D3F-84E9-CEC4F57ED048}"/>
              </a:ext>
            </a:extLst>
          </p:cNvPr>
          <p:cNvSpPr txBox="1">
            <a:spLocks/>
          </p:cNvSpPr>
          <p:nvPr/>
        </p:nvSpPr>
        <p:spPr>
          <a:xfrm>
            <a:off x="919729" y="471794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F3BBDBD-F0D4-49FF-95C9-2B463A8971B7}"/>
              </a:ext>
            </a:extLst>
          </p:cNvPr>
          <p:cNvSpPr txBox="1">
            <a:spLocks/>
          </p:cNvSpPr>
          <p:nvPr/>
        </p:nvSpPr>
        <p:spPr>
          <a:xfrm>
            <a:off x="997317" y="559506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491425B-FC32-43A8-A423-ADF0148EA789}"/>
              </a:ext>
            </a:extLst>
          </p:cNvPr>
          <p:cNvSpPr/>
          <p:nvPr/>
        </p:nvSpPr>
        <p:spPr>
          <a:xfrm>
            <a:off x="8707724" y="2811353"/>
            <a:ext cx="754514" cy="66320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9EAF0-5BA6-4391-99AF-0621290D867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C67085F-03EF-43B1-B21C-5107CC28F1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2FB8FD1-79A2-4E54-B228-5AD741077E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982076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6C0B-91B0-4EEE-89AF-86DBC50B8071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EAA5317-DB27-4E04-A434-7B83FD473FBC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EBD440-8E37-4210-82F5-84B6E99D1053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E60BC7-E407-4E1C-9B73-5D5CDDDDFB7C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D1C169-BBD6-4DDA-B027-74AD4B796FC6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5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6E5FF50-B568-41EE-98E3-73D2C80BBAAE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852C26-E71B-4728-B00A-E32D1103FB19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25FC1A-A730-4DDF-B6B8-3A0C9C4DB272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DD4783F-28DA-4956-BCC6-40DD8801C2EE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id="{33E7BD9E-D232-41A4-A968-51D4A7501C29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54E094-EE45-463D-B326-2AEF3469C96A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ED3D27-922A-4095-90B3-3B114693900E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15E7630-AA74-451B-8568-EA439A99D54F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5A627125-A7D2-43FC-A518-79488EC41327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1CC9A7-5C53-46DB-ADF1-EE850861257E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A7E4311-B5A4-4B2B-A72B-07DC1B3F0010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9EB8A-DC6E-4736-B438-0C43FF2A880B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1A362A17-DAC3-4F2A-8F57-1E93477B97BC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4C4D3E-8227-425F-9F25-E30CAE0E32B7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2AFADE-FC1D-4729-8E7F-5B943F96E170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D35C9E5-878A-4E2D-B16B-B393E1AC3317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011902-E412-419A-879D-5712B8C03163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D143B-A95F-4730-B487-8D134EF96215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DB9C5C-4C6E-43A0-92C3-968929E0A373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D5892A-0A03-41D2-A0FC-FC95CBD8B68C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ounded Rectangle 25">
            <a:extLst>
              <a:ext uri="{FF2B5EF4-FFF2-40B4-BE49-F238E27FC236}">
                <a16:creationId xmlns:a16="http://schemas.microsoft.com/office/drawing/2014/main" id="{F745BE9A-3F4F-4C84-B4FD-DF6F2A636B7B}"/>
              </a:ext>
            </a:extLst>
          </p:cNvPr>
          <p:cNvSpPr/>
          <p:nvPr/>
        </p:nvSpPr>
        <p:spPr>
          <a:xfrm>
            <a:off x="6823470" y="2479441"/>
            <a:ext cx="479274" cy="3512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eeform 55">
            <a:extLst>
              <a:ext uri="{FF2B5EF4-FFF2-40B4-BE49-F238E27FC236}">
                <a16:creationId xmlns:a16="http://schemas.microsoft.com/office/drawing/2014/main" id="{A6C4555E-D79E-4A8C-B430-CE4F0E8D5A8F}"/>
              </a:ext>
            </a:extLst>
          </p:cNvPr>
          <p:cNvSpPr/>
          <p:nvPr/>
        </p:nvSpPr>
        <p:spPr>
          <a:xfrm rot="2700000">
            <a:off x="8679673" y="2370802"/>
            <a:ext cx="258149" cy="63255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rapezoid 22">
            <a:extLst>
              <a:ext uri="{FF2B5EF4-FFF2-40B4-BE49-F238E27FC236}">
                <a16:creationId xmlns:a16="http://schemas.microsoft.com/office/drawing/2014/main" id="{EAC20F72-F05B-4D5E-AD1C-3789B2EF3D38}"/>
              </a:ext>
            </a:extLst>
          </p:cNvPr>
          <p:cNvSpPr>
            <a:spLocks noChangeAspect="1"/>
          </p:cNvSpPr>
          <p:nvPr/>
        </p:nvSpPr>
        <p:spPr>
          <a:xfrm>
            <a:off x="4924235" y="2525701"/>
            <a:ext cx="581971" cy="29606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53">
            <a:extLst>
              <a:ext uri="{FF2B5EF4-FFF2-40B4-BE49-F238E27FC236}">
                <a16:creationId xmlns:a16="http://schemas.microsoft.com/office/drawing/2014/main" id="{4E0738C0-5CAA-4E12-9BF6-DAE70656B451}"/>
              </a:ext>
            </a:extLst>
          </p:cNvPr>
          <p:cNvSpPr/>
          <p:nvPr/>
        </p:nvSpPr>
        <p:spPr>
          <a:xfrm>
            <a:off x="3218656" y="2437476"/>
            <a:ext cx="445106" cy="45635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4723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639FC3-5E6B-4877-84A5-55F9A9E8FAA2}"/>
              </a:ext>
            </a:extLst>
          </p:cNvPr>
          <p:cNvGrpSpPr/>
          <p:nvPr/>
        </p:nvGrpSpPr>
        <p:grpSpPr>
          <a:xfrm>
            <a:off x="2238872" y="2888109"/>
            <a:ext cx="3277810" cy="3277197"/>
            <a:chOff x="1591358" y="2321470"/>
            <a:chExt cx="2128881" cy="2128484"/>
          </a:xfrm>
          <a:solidFill>
            <a:schemeClr val="accent3"/>
          </a:solidFill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3CA47C4A-A143-43B5-B463-FBBF36539BA5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Moon 4">
              <a:extLst>
                <a:ext uri="{FF2B5EF4-FFF2-40B4-BE49-F238E27FC236}">
                  <a16:creationId xmlns:a16="http://schemas.microsoft.com/office/drawing/2014/main" id="{2BC97C6D-4B1F-4098-A4FB-51AD071F5B1F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Moon 5">
              <a:extLst>
                <a:ext uri="{FF2B5EF4-FFF2-40B4-BE49-F238E27FC236}">
                  <a16:creationId xmlns:a16="http://schemas.microsoft.com/office/drawing/2014/main" id="{8614797E-0D85-41F5-979A-518BB03F0EB4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Moon 6">
              <a:extLst>
                <a:ext uri="{FF2B5EF4-FFF2-40B4-BE49-F238E27FC236}">
                  <a16:creationId xmlns:a16="http://schemas.microsoft.com/office/drawing/2014/main" id="{D4EB7720-3221-483B-BC71-74DC733BD720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100FFB5A-49D2-4B41-BCFD-06A71AEDC8D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Moon 8">
              <a:extLst>
                <a:ext uri="{FF2B5EF4-FFF2-40B4-BE49-F238E27FC236}">
                  <a16:creationId xmlns:a16="http://schemas.microsoft.com/office/drawing/2014/main" id="{56C33911-197F-441A-9046-82231C9310F5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Moon 9">
              <a:extLst>
                <a:ext uri="{FF2B5EF4-FFF2-40B4-BE49-F238E27FC236}">
                  <a16:creationId xmlns:a16="http://schemas.microsoft.com/office/drawing/2014/main" id="{F9E4F483-265A-4D66-9C8E-AAAEDD463811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Moon 10">
              <a:extLst>
                <a:ext uri="{FF2B5EF4-FFF2-40B4-BE49-F238E27FC236}">
                  <a16:creationId xmlns:a16="http://schemas.microsoft.com/office/drawing/2014/main" id="{924D8F42-1A17-4D79-A998-6DB4AE326D0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7BEF8E-CB41-4184-BC35-A7FA7FA4D65A}"/>
              </a:ext>
            </a:extLst>
          </p:cNvPr>
          <p:cNvGrpSpPr/>
          <p:nvPr/>
        </p:nvGrpSpPr>
        <p:grpSpPr>
          <a:xfrm>
            <a:off x="6747326" y="1735981"/>
            <a:ext cx="3277810" cy="3277197"/>
            <a:chOff x="1591358" y="2321470"/>
            <a:chExt cx="2128881" cy="2128484"/>
          </a:xfrm>
          <a:solidFill>
            <a:schemeClr val="accent4"/>
          </a:solidFill>
        </p:grpSpPr>
        <p:sp>
          <p:nvSpPr>
            <p:cNvPr id="13" name="Moon 12">
              <a:extLst>
                <a:ext uri="{FF2B5EF4-FFF2-40B4-BE49-F238E27FC236}">
                  <a16:creationId xmlns:a16="http://schemas.microsoft.com/office/drawing/2014/main" id="{54FCA2A8-138D-4235-8E0C-CDD353A42984}"/>
                </a:ext>
              </a:extLst>
            </p:cNvPr>
            <p:cNvSpPr/>
            <p:nvPr/>
          </p:nvSpPr>
          <p:spPr>
            <a:xfrm rot="16200000">
              <a:off x="1819958" y="327255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Moon 13">
              <a:extLst>
                <a:ext uri="{FF2B5EF4-FFF2-40B4-BE49-F238E27FC236}">
                  <a16:creationId xmlns:a16="http://schemas.microsoft.com/office/drawing/2014/main" id="{9097D746-FE92-47D8-8944-83EFBFBC7A47}"/>
                </a:ext>
              </a:extLst>
            </p:cNvPr>
            <p:cNvSpPr/>
            <p:nvPr/>
          </p:nvSpPr>
          <p:spPr>
            <a:xfrm rot="5400000">
              <a:off x="3034439" y="256892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Moon 14">
              <a:extLst>
                <a:ext uri="{FF2B5EF4-FFF2-40B4-BE49-F238E27FC236}">
                  <a16:creationId xmlns:a16="http://schemas.microsoft.com/office/drawing/2014/main" id="{2ED4B5DA-12C7-42A0-BDEF-A94B04E506D5}"/>
                </a:ext>
              </a:extLst>
            </p:cNvPr>
            <p:cNvSpPr/>
            <p:nvPr/>
          </p:nvSpPr>
          <p:spPr>
            <a:xfrm rot="8100000">
              <a:off x="3091940" y="310295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Moon 15">
              <a:extLst>
                <a:ext uri="{FF2B5EF4-FFF2-40B4-BE49-F238E27FC236}">
                  <a16:creationId xmlns:a16="http://schemas.microsoft.com/office/drawing/2014/main" id="{C8C64213-767C-415D-B661-FA8293FC674E}"/>
                </a:ext>
              </a:extLst>
            </p:cNvPr>
            <p:cNvSpPr/>
            <p:nvPr/>
          </p:nvSpPr>
          <p:spPr>
            <a:xfrm rot="10800000">
              <a:off x="2761036" y="3535554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Moon 16">
              <a:extLst>
                <a:ext uri="{FF2B5EF4-FFF2-40B4-BE49-F238E27FC236}">
                  <a16:creationId xmlns:a16="http://schemas.microsoft.com/office/drawing/2014/main" id="{7EC8B824-F4D4-4809-B572-D20380A41ACB}"/>
                </a:ext>
              </a:extLst>
            </p:cNvPr>
            <p:cNvSpPr/>
            <p:nvPr/>
          </p:nvSpPr>
          <p:spPr>
            <a:xfrm rot="18900000">
              <a:off x="1732648" y="273092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Moon 17">
              <a:extLst>
                <a:ext uri="{FF2B5EF4-FFF2-40B4-BE49-F238E27FC236}">
                  <a16:creationId xmlns:a16="http://schemas.microsoft.com/office/drawing/2014/main" id="{025624AC-0896-48A2-923F-1577AB4CB6E0}"/>
                </a:ext>
              </a:extLst>
            </p:cNvPr>
            <p:cNvSpPr/>
            <p:nvPr/>
          </p:nvSpPr>
          <p:spPr>
            <a:xfrm>
              <a:off x="2080003" y="2321470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D5CDF9C-F6FD-43E0-A987-BF04CD25F812}"/>
                </a:ext>
              </a:extLst>
            </p:cNvPr>
            <p:cNvSpPr/>
            <p:nvPr/>
          </p:nvSpPr>
          <p:spPr>
            <a:xfrm rot="2700000">
              <a:off x="2625353" y="2221703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2EB45290-FBD7-44CF-86A3-1671AD1873C5}"/>
                </a:ext>
              </a:extLst>
            </p:cNvPr>
            <p:cNvSpPr/>
            <p:nvPr/>
          </p:nvSpPr>
          <p:spPr>
            <a:xfrm rot="13500000">
              <a:off x="2239929" y="3595108"/>
              <a:ext cx="457200" cy="914400"/>
            </a:xfrm>
            <a:prstGeom prst="moon">
              <a:avLst>
                <a:gd name="adj" fmla="val 87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ABC408-1F3E-41E1-9716-A917C97755A2}"/>
              </a:ext>
            </a:extLst>
          </p:cNvPr>
          <p:cNvSpPr txBox="1"/>
          <p:nvPr/>
        </p:nvSpPr>
        <p:spPr>
          <a:xfrm>
            <a:off x="908704" y="177281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F0718-66A8-4BAF-BBFF-BAC20512F6A5}"/>
              </a:ext>
            </a:extLst>
          </p:cNvPr>
          <p:cNvSpPr txBox="1"/>
          <p:nvPr/>
        </p:nvSpPr>
        <p:spPr>
          <a:xfrm>
            <a:off x="908703" y="2055552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4080B-9569-47F3-B2F6-7D61DD9CFD19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A1CD7-F15E-4FE1-8419-B17D4C10AEFE}"/>
              </a:ext>
            </a:extLst>
          </p:cNvPr>
          <p:cNvSpPr txBox="1"/>
          <p:nvPr/>
        </p:nvSpPr>
        <p:spPr>
          <a:xfrm>
            <a:off x="6419269" y="5277066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398C8-D6B9-4F0E-9581-758DC09F2ED0}"/>
              </a:ext>
            </a:extLst>
          </p:cNvPr>
          <p:cNvSpPr txBox="1"/>
          <p:nvPr/>
        </p:nvSpPr>
        <p:spPr>
          <a:xfrm>
            <a:off x="4378124" y="379612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271B8E-01C4-4627-AADD-1B142DCDAC46}"/>
              </a:ext>
            </a:extLst>
          </p:cNvPr>
          <p:cNvSpPr txBox="1"/>
          <p:nvPr/>
        </p:nvSpPr>
        <p:spPr>
          <a:xfrm rot="2700000">
            <a:off x="4478878" y="461538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B9B5A-A77C-4266-A3C6-7708B0407B9E}"/>
              </a:ext>
            </a:extLst>
          </p:cNvPr>
          <p:cNvSpPr txBox="1"/>
          <p:nvPr/>
        </p:nvSpPr>
        <p:spPr>
          <a:xfrm rot="5400000">
            <a:off x="3941140" y="527903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C6F353-FEEE-4E42-9555-4CFD1086B546}"/>
              </a:ext>
            </a:extLst>
          </p:cNvPr>
          <p:cNvSpPr txBox="1"/>
          <p:nvPr/>
        </p:nvSpPr>
        <p:spPr>
          <a:xfrm rot="7851716">
            <a:off x="3190120" y="533250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2FBC31-957A-49AC-8A3E-67EF855215D8}"/>
              </a:ext>
            </a:extLst>
          </p:cNvPr>
          <p:cNvSpPr txBox="1"/>
          <p:nvPr/>
        </p:nvSpPr>
        <p:spPr>
          <a:xfrm rot="21378734">
            <a:off x="2492174" y="490506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2E094A-001C-4589-B874-C1BBAA6BF597}"/>
              </a:ext>
            </a:extLst>
          </p:cNvPr>
          <p:cNvSpPr txBox="1"/>
          <p:nvPr/>
        </p:nvSpPr>
        <p:spPr>
          <a:xfrm rot="2700000">
            <a:off x="2392151" y="4068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754BA1-9542-4A64-9519-B341CD42531D}"/>
              </a:ext>
            </a:extLst>
          </p:cNvPr>
          <p:cNvSpPr txBox="1"/>
          <p:nvPr/>
        </p:nvSpPr>
        <p:spPr>
          <a:xfrm rot="5400000">
            <a:off x="2892562" y="343067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0F3719-50AD-43F8-8987-4C7C725889BF}"/>
              </a:ext>
            </a:extLst>
          </p:cNvPr>
          <p:cNvSpPr txBox="1"/>
          <p:nvPr/>
        </p:nvSpPr>
        <p:spPr>
          <a:xfrm rot="18900000">
            <a:off x="3732231" y="32945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251E2E-9569-48F7-A757-0C5AC219B415}"/>
              </a:ext>
            </a:extLst>
          </p:cNvPr>
          <p:cNvSpPr txBox="1"/>
          <p:nvPr/>
        </p:nvSpPr>
        <p:spPr>
          <a:xfrm>
            <a:off x="8874289" y="2668318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127F83-2655-48BE-87A1-3DCB6FB5A6CC}"/>
              </a:ext>
            </a:extLst>
          </p:cNvPr>
          <p:cNvSpPr txBox="1"/>
          <p:nvPr/>
        </p:nvSpPr>
        <p:spPr>
          <a:xfrm rot="2700000">
            <a:off x="8975043" y="348758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0DC733-3352-406D-83A9-29766AC44FA5}"/>
              </a:ext>
            </a:extLst>
          </p:cNvPr>
          <p:cNvSpPr txBox="1"/>
          <p:nvPr/>
        </p:nvSpPr>
        <p:spPr>
          <a:xfrm rot="5400000">
            <a:off x="8437305" y="4151227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3E508B-0CDB-4172-A528-D6043D33D967}"/>
              </a:ext>
            </a:extLst>
          </p:cNvPr>
          <p:cNvSpPr txBox="1"/>
          <p:nvPr/>
        </p:nvSpPr>
        <p:spPr>
          <a:xfrm rot="7851716">
            <a:off x="7686285" y="4204694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4C4921-1F8B-477D-A471-076DE71D924F}"/>
              </a:ext>
            </a:extLst>
          </p:cNvPr>
          <p:cNvSpPr txBox="1"/>
          <p:nvPr/>
        </p:nvSpPr>
        <p:spPr>
          <a:xfrm rot="21378734">
            <a:off x="6988339" y="377726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02E926-DD8C-4DB2-A26D-674C1FE3A048}"/>
              </a:ext>
            </a:extLst>
          </p:cNvPr>
          <p:cNvSpPr txBox="1"/>
          <p:nvPr/>
        </p:nvSpPr>
        <p:spPr>
          <a:xfrm rot="2700000">
            <a:off x="6888316" y="2940786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1AAC6B-031B-4DD8-A89B-7744B7AC6E02}"/>
              </a:ext>
            </a:extLst>
          </p:cNvPr>
          <p:cNvSpPr txBox="1"/>
          <p:nvPr/>
        </p:nvSpPr>
        <p:spPr>
          <a:xfrm rot="5400000">
            <a:off x="7388727" y="230287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C4CD79-3434-489A-91F9-671C5700031A}"/>
              </a:ext>
            </a:extLst>
          </p:cNvPr>
          <p:cNvSpPr txBox="1"/>
          <p:nvPr/>
        </p:nvSpPr>
        <p:spPr>
          <a:xfrm rot="18900000">
            <a:off x="8228396" y="216671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CD7AD8CF-94F8-4A01-9FDD-A9BFA09FFF20}"/>
              </a:ext>
            </a:extLst>
          </p:cNvPr>
          <p:cNvSpPr>
            <a:spLocks/>
          </p:cNvSpPr>
          <p:nvPr/>
        </p:nvSpPr>
        <p:spPr>
          <a:xfrm>
            <a:off x="3687437" y="4293562"/>
            <a:ext cx="417300" cy="4173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FE473D8-C3E7-4B54-BC6F-960C6AB717C3}"/>
              </a:ext>
            </a:extLst>
          </p:cNvPr>
          <p:cNvSpPr/>
          <p:nvPr/>
        </p:nvSpPr>
        <p:spPr>
          <a:xfrm>
            <a:off x="8155229" y="3106441"/>
            <a:ext cx="457975" cy="402553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4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94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20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E43B-71C9-422D-9BF6-17222ECA03BA}"/>
              </a:ext>
            </a:extLst>
          </p:cNvPr>
          <p:cNvSpPr/>
          <p:nvPr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848BA723-F07B-4BE8-B43C-2087532AA7EE}"/>
              </a:ext>
            </a:extLst>
          </p:cNvPr>
          <p:cNvSpPr/>
          <p:nvPr/>
        </p:nvSpPr>
        <p:spPr>
          <a:xfrm>
            <a:off x="329271" y="612873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 </a:t>
            </a:r>
            <a:endParaRPr lang="ko-KR" altLang="en-US" sz="2800" dirty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9FEB4-ECFC-4781-9752-A9F3792E6A90}"/>
              </a:ext>
            </a:extLst>
          </p:cNvPr>
          <p:cNvSpPr txBox="1"/>
          <p:nvPr/>
        </p:nvSpPr>
        <p:spPr>
          <a:xfrm>
            <a:off x="683795" y="2068434"/>
            <a:ext cx="3212838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400" dirty="0"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400" dirty="0"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345A15-272B-433D-89C2-5E547228B0C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EFD55B-F858-4D8E-8EEC-318CE578E1F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82A502-D07F-45A7-8E12-BAABFC4F94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5D104-118B-4878-A6A6-A41777FA7796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3FE15E-EBDB-4286-933C-8D92B83F902A}"/>
              </a:ext>
            </a:extLst>
          </p:cNvPr>
          <p:cNvSpPr/>
          <p:nvPr/>
        </p:nvSpPr>
        <p:spPr>
          <a:xfrm>
            <a:off x="5659582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1E1FC-9D8B-409A-B826-1945B9431B19}"/>
              </a:ext>
            </a:extLst>
          </p:cNvPr>
          <p:cNvSpPr/>
          <p:nvPr/>
        </p:nvSpPr>
        <p:spPr>
          <a:xfrm>
            <a:off x="6411984" y="32649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B22934-DD65-4856-942F-F0842A6B0547}"/>
              </a:ext>
            </a:extLst>
          </p:cNvPr>
          <p:cNvSpPr/>
          <p:nvPr/>
        </p:nvSpPr>
        <p:spPr>
          <a:xfrm>
            <a:off x="5283381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2D457-8F6B-4FE8-A8D3-1670E4C6EAC1}"/>
              </a:ext>
            </a:extLst>
          </p:cNvPr>
          <p:cNvSpPr/>
          <p:nvPr/>
        </p:nvSpPr>
        <p:spPr>
          <a:xfrm>
            <a:off x="6788185" y="40591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FB1D0DB5-6BF8-485B-BF94-A194F4E1AC4E}"/>
              </a:ext>
            </a:extLst>
          </p:cNvPr>
          <p:cNvSpPr/>
          <p:nvPr/>
        </p:nvSpPr>
        <p:spPr>
          <a:xfrm>
            <a:off x="6807594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DA6CCD-A890-4551-B3D4-2FD871927C16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E8A19D-4714-4E5F-85D6-F48E38A6D89D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F4E60-D3AC-4D25-B676-7C1A9B3E7C13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2D9EFC7D-414B-413B-9F65-FF004822F7BF}"/>
              </a:ext>
            </a:extLst>
          </p:cNvPr>
          <p:cNvSpPr/>
          <p:nvPr/>
        </p:nvSpPr>
        <p:spPr>
          <a:xfrm>
            <a:off x="642685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312E57C-30B9-4998-B96C-C138E1B062C1}"/>
              </a:ext>
            </a:extLst>
          </p:cNvPr>
          <p:cNvSpPr/>
          <p:nvPr/>
        </p:nvSpPr>
        <p:spPr>
          <a:xfrm flipH="1">
            <a:off x="3473774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D3F5482A-1C0D-48E8-B03D-0F30F5A1C708}"/>
              </a:ext>
            </a:extLst>
          </p:cNvPr>
          <p:cNvSpPr/>
          <p:nvPr/>
        </p:nvSpPr>
        <p:spPr>
          <a:xfrm flipH="1">
            <a:off x="384809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C208C5-A9EE-4687-AA94-255BEA1C14E3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5FE180-F082-4EC9-8303-A3DDB7D088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F70BD8-7F58-4F8D-B0B2-61D93C060024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DCC606-C6FC-4273-A958-05C0F6F19805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71E239-0E7A-4082-A6B4-3256CA5A7A6C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664D40-CB01-4241-9558-93367C9B3F9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A5094C-159F-404F-B58C-0C0C9D345994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8991B9-9200-45C9-98B4-30D9A922F8D1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BEC561-8326-459A-9AE8-D0BF6E1A81FB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7D970F-7744-488F-8BB0-523874845178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C4FB27-8968-4508-A27D-6BE7227DD17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23D107-1B84-4436-B1EB-803F9E6BC10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CB25EECB-7537-492C-8612-8954894784F6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0C40A6-A806-4FC8-82F6-48E3D92F2D13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9227AB-F1A3-4B31-BBE8-49DA1864BB0B}"/>
              </a:ext>
            </a:extLst>
          </p:cNvPr>
          <p:cNvSpPr txBox="1"/>
          <p:nvPr/>
        </p:nvSpPr>
        <p:spPr>
          <a:xfrm>
            <a:off x="4068830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BF0875-DD16-4937-B63C-E360C2642399}"/>
              </a:ext>
            </a:extLst>
          </p:cNvPr>
          <p:cNvSpPr txBox="1"/>
          <p:nvPr/>
        </p:nvSpPr>
        <p:spPr>
          <a:xfrm>
            <a:off x="3716340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E335F5-4BAD-4DA6-8895-72CBC45EA9A9}"/>
              </a:ext>
            </a:extLst>
          </p:cNvPr>
          <p:cNvSpPr txBox="1"/>
          <p:nvPr/>
        </p:nvSpPr>
        <p:spPr>
          <a:xfrm>
            <a:off x="6896186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8A9BEA-6E63-4722-B8A0-030ED0320E28}"/>
              </a:ext>
            </a:extLst>
          </p:cNvPr>
          <p:cNvSpPr txBox="1"/>
          <p:nvPr/>
        </p:nvSpPr>
        <p:spPr>
          <a:xfrm>
            <a:off x="6547214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DF998072-084F-411D-9FC9-0875DFBEF874}"/>
              </a:ext>
            </a:extLst>
          </p:cNvPr>
          <p:cNvSpPr>
            <a:spLocks/>
          </p:cNvSpPr>
          <p:nvPr/>
        </p:nvSpPr>
        <p:spPr>
          <a:xfrm>
            <a:off x="5144429" y="4862992"/>
            <a:ext cx="1898526" cy="1488628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584DC-F167-4F5A-9B35-47E3E038B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39E6CF61-B729-4653-8AC1-50F3DBDF07D2}"/>
              </a:ext>
            </a:extLst>
          </p:cNvPr>
          <p:cNvSpPr/>
          <p:nvPr/>
        </p:nvSpPr>
        <p:spPr>
          <a:xfrm flipV="1">
            <a:off x="1594509" y="3969253"/>
            <a:ext cx="9617473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139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2A273-456A-48D1-97AF-D0C1860A46FF}"/>
              </a:ext>
            </a:extLst>
          </p:cNvPr>
          <p:cNvSpPr txBox="1"/>
          <p:nvPr/>
        </p:nvSpPr>
        <p:spPr>
          <a:xfrm>
            <a:off x="7102115" y="4906526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0E141-7536-4648-82ED-E88B40530B2C}"/>
              </a:ext>
            </a:extLst>
          </p:cNvPr>
          <p:cNvSpPr txBox="1"/>
          <p:nvPr/>
        </p:nvSpPr>
        <p:spPr>
          <a:xfrm>
            <a:off x="7109034" y="4459806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2019</a:t>
            </a: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CE82398E-5BC1-413D-A5DD-5BADC0708FD1}"/>
              </a:ext>
            </a:extLst>
          </p:cNvPr>
          <p:cNvSpPr/>
          <p:nvPr/>
        </p:nvSpPr>
        <p:spPr>
          <a:xfrm>
            <a:off x="7604348" y="3733219"/>
            <a:ext cx="519261" cy="519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8D3A7-676D-45A2-A077-5C99FAB8E064}"/>
              </a:ext>
            </a:extLst>
          </p:cNvPr>
          <p:cNvSpPr txBox="1"/>
          <p:nvPr/>
        </p:nvSpPr>
        <p:spPr>
          <a:xfrm>
            <a:off x="943790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2D022-48F7-4440-8E3A-F464C61B86B7}"/>
              </a:ext>
            </a:extLst>
          </p:cNvPr>
          <p:cNvSpPr txBox="1"/>
          <p:nvPr/>
        </p:nvSpPr>
        <p:spPr>
          <a:xfrm>
            <a:off x="95070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6"/>
                </a:solidFill>
              </a:rPr>
              <a:t>2016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ADDBC-3EAB-42EE-8C3A-DAA54216DF39}"/>
              </a:ext>
            </a:extLst>
          </p:cNvPr>
          <p:cNvSpPr/>
          <p:nvPr/>
        </p:nvSpPr>
        <p:spPr>
          <a:xfrm>
            <a:off x="1446023" y="3733220"/>
            <a:ext cx="519261" cy="519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C0429-B444-47AA-97A6-1478D6AFECEB}"/>
              </a:ext>
            </a:extLst>
          </p:cNvPr>
          <p:cNvSpPr txBox="1"/>
          <p:nvPr/>
        </p:nvSpPr>
        <p:spPr>
          <a:xfrm>
            <a:off x="5049340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9F751-A701-4579-BCA3-5E067AE83EDD}"/>
              </a:ext>
            </a:extLst>
          </p:cNvPr>
          <p:cNvSpPr txBox="1"/>
          <p:nvPr/>
        </p:nvSpPr>
        <p:spPr>
          <a:xfrm>
            <a:off x="505625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2018</a:t>
            </a:r>
          </a:p>
        </p:txBody>
      </p:sp>
      <p:sp>
        <p:nvSpPr>
          <p:cNvPr id="13" name="Oval 33">
            <a:extLst>
              <a:ext uri="{FF2B5EF4-FFF2-40B4-BE49-F238E27FC236}">
                <a16:creationId xmlns:a16="http://schemas.microsoft.com/office/drawing/2014/main" id="{039B3BCB-4FC7-43BC-9754-C8D1416F0ACE}"/>
              </a:ext>
            </a:extLst>
          </p:cNvPr>
          <p:cNvSpPr/>
          <p:nvPr/>
        </p:nvSpPr>
        <p:spPr>
          <a:xfrm>
            <a:off x="5551573" y="3733220"/>
            <a:ext cx="519261" cy="519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A763B-C000-4D1D-9DC2-583ABD784124}"/>
              </a:ext>
            </a:extLst>
          </p:cNvPr>
          <p:cNvSpPr txBox="1"/>
          <p:nvPr/>
        </p:nvSpPr>
        <p:spPr>
          <a:xfrm>
            <a:off x="9154889" y="277326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72D87-ADFF-49B9-A4A3-E778F83DAAD5}"/>
              </a:ext>
            </a:extLst>
          </p:cNvPr>
          <p:cNvSpPr txBox="1"/>
          <p:nvPr/>
        </p:nvSpPr>
        <p:spPr>
          <a:xfrm>
            <a:off x="9161808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</a:rPr>
              <a:t>2020</a:t>
            </a:r>
          </a:p>
        </p:txBody>
      </p:sp>
      <p:sp>
        <p:nvSpPr>
          <p:cNvPr id="16" name="Oval 49">
            <a:extLst>
              <a:ext uri="{FF2B5EF4-FFF2-40B4-BE49-F238E27FC236}">
                <a16:creationId xmlns:a16="http://schemas.microsoft.com/office/drawing/2014/main" id="{F4E04A23-B4BE-4E77-87CF-E215DD960B52}"/>
              </a:ext>
            </a:extLst>
          </p:cNvPr>
          <p:cNvSpPr/>
          <p:nvPr/>
        </p:nvSpPr>
        <p:spPr>
          <a:xfrm>
            <a:off x="9657122" y="3733220"/>
            <a:ext cx="519261" cy="5192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3592B-3767-4EEE-8661-60EB30923DE0}"/>
              </a:ext>
            </a:extLst>
          </p:cNvPr>
          <p:cNvSpPr txBox="1"/>
          <p:nvPr/>
        </p:nvSpPr>
        <p:spPr>
          <a:xfrm>
            <a:off x="2996565" y="4908208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55394-8A49-45DD-A5EC-A70D04EDC933}"/>
              </a:ext>
            </a:extLst>
          </p:cNvPr>
          <p:cNvSpPr txBox="1"/>
          <p:nvPr/>
        </p:nvSpPr>
        <p:spPr>
          <a:xfrm>
            <a:off x="3003484" y="446148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2FFBEDAF-DED8-4A7E-8CDD-9D4B0817F358}"/>
              </a:ext>
            </a:extLst>
          </p:cNvPr>
          <p:cNvSpPr/>
          <p:nvPr/>
        </p:nvSpPr>
        <p:spPr>
          <a:xfrm>
            <a:off x="3498798" y="3733219"/>
            <a:ext cx="519261" cy="5192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D25A210-BC31-4D78-A38A-6A6DE1ED30D2}"/>
              </a:ext>
            </a:extLst>
          </p:cNvPr>
          <p:cNvSpPr/>
          <p:nvPr/>
        </p:nvSpPr>
        <p:spPr>
          <a:xfrm>
            <a:off x="3640852" y="3911851"/>
            <a:ext cx="243345" cy="17844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172B5AF-ACBF-4018-9D47-3A1B389776F1}"/>
              </a:ext>
            </a:extLst>
          </p:cNvPr>
          <p:cNvSpPr/>
          <p:nvPr/>
        </p:nvSpPr>
        <p:spPr>
          <a:xfrm>
            <a:off x="1594510" y="3864952"/>
            <a:ext cx="240730" cy="22534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6757B3E-3567-41B8-8F84-422D193C0EC0}"/>
              </a:ext>
            </a:extLst>
          </p:cNvPr>
          <p:cNvSpPr/>
          <p:nvPr/>
        </p:nvSpPr>
        <p:spPr>
          <a:xfrm>
            <a:off x="9760592" y="3817161"/>
            <a:ext cx="312318" cy="25206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714CB14C-927B-43D3-B482-145C26E27FE3}"/>
              </a:ext>
            </a:extLst>
          </p:cNvPr>
          <p:cNvSpPr/>
          <p:nvPr/>
        </p:nvSpPr>
        <p:spPr>
          <a:xfrm rot="9900000">
            <a:off x="5681301" y="3889389"/>
            <a:ext cx="295732" cy="2511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FB7E532D-9B21-4726-A33A-1B952B0A3289}"/>
              </a:ext>
            </a:extLst>
          </p:cNvPr>
          <p:cNvSpPr/>
          <p:nvPr/>
        </p:nvSpPr>
        <p:spPr>
          <a:xfrm>
            <a:off x="7738136" y="3847155"/>
            <a:ext cx="257326" cy="22207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FD01684-0A28-461E-BFDA-9A879C6E1AB3}"/>
              </a:ext>
            </a:extLst>
          </p:cNvPr>
          <p:cNvSpPr/>
          <p:nvPr/>
        </p:nvSpPr>
        <p:spPr>
          <a:xfrm>
            <a:off x="1154572" y="4259747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76DE474-1456-4060-A41E-05179077DE96}"/>
              </a:ext>
            </a:extLst>
          </p:cNvPr>
          <p:cNvSpPr/>
          <p:nvPr/>
        </p:nvSpPr>
        <p:spPr>
          <a:xfrm>
            <a:off x="3883814" y="345083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0B5CFF9-7F9D-47BC-92C8-A29CCD3BAAEF}"/>
              </a:ext>
            </a:extLst>
          </p:cNvPr>
          <p:cNvSpPr/>
          <p:nvPr/>
        </p:nvSpPr>
        <p:spPr>
          <a:xfrm>
            <a:off x="6613058" y="264192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BE89D0D8-EE39-4EA0-96DD-85440668118F}"/>
              </a:ext>
            </a:extLst>
          </p:cNvPr>
          <p:cNvSpPr/>
          <p:nvPr/>
        </p:nvSpPr>
        <p:spPr>
          <a:xfrm>
            <a:off x="9342300" y="1833018"/>
            <a:ext cx="1759770" cy="1751087"/>
          </a:xfrm>
          <a:custGeom>
            <a:avLst/>
            <a:gdLst/>
            <a:ahLst/>
            <a:cxnLst/>
            <a:rect l="l" t="t" r="r" b="b"/>
            <a:pathLst>
              <a:path w="2193960" h="2183135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CD9E05-7AAB-4669-A292-385921011FCE}"/>
              </a:ext>
            </a:extLst>
          </p:cNvPr>
          <p:cNvGrpSpPr/>
          <p:nvPr/>
        </p:nvGrpSpPr>
        <p:grpSpPr>
          <a:xfrm>
            <a:off x="927696" y="2606714"/>
            <a:ext cx="2213520" cy="1315889"/>
            <a:chOff x="539552" y="2708920"/>
            <a:chExt cx="1872208" cy="1315889"/>
          </a:xfrm>
        </p:grpSpPr>
        <p:sp>
          <p:nvSpPr>
            <p:cNvPr id="8" name="Rounded Rectangle 23">
              <a:extLst>
                <a:ext uri="{FF2B5EF4-FFF2-40B4-BE49-F238E27FC236}">
                  <a16:creationId xmlns:a16="http://schemas.microsoft.com/office/drawing/2014/main" id="{3014ADEB-D81F-4874-9759-68D8B2D1B75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E3B0CB-243C-49B4-BD2B-BA15F2695817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D4E460-065E-4758-A459-EE7BDBF96C5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0F6CBD-3A1F-41EF-AF72-C55F3BD323C7}"/>
              </a:ext>
            </a:extLst>
          </p:cNvPr>
          <p:cNvGrpSpPr/>
          <p:nvPr/>
        </p:nvGrpSpPr>
        <p:grpSpPr>
          <a:xfrm>
            <a:off x="3656939" y="1837917"/>
            <a:ext cx="2213520" cy="1315889"/>
            <a:chOff x="539552" y="2708920"/>
            <a:chExt cx="1872208" cy="1315889"/>
          </a:xfrm>
        </p:grpSpPr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E730825E-42E7-4058-8DC1-DB1F53C9EE0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A151C-4D6E-47CF-AAA9-B533B4CCA863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EAE08-A487-48A5-84CE-343F50CF7237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50022F-C460-4AC3-AE04-BC6BB653E58F}"/>
              </a:ext>
            </a:extLst>
          </p:cNvPr>
          <p:cNvGrpSpPr/>
          <p:nvPr/>
        </p:nvGrpSpPr>
        <p:grpSpPr>
          <a:xfrm>
            <a:off x="6386182" y="4763343"/>
            <a:ext cx="2213520" cy="1315889"/>
            <a:chOff x="539552" y="2708920"/>
            <a:chExt cx="1872208" cy="1315889"/>
          </a:xfrm>
        </p:grpSpPr>
        <p:sp>
          <p:nvSpPr>
            <p:cNvPr id="16" name="Rounded Rectangle 32">
              <a:extLst>
                <a:ext uri="{FF2B5EF4-FFF2-40B4-BE49-F238E27FC236}">
                  <a16:creationId xmlns:a16="http://schemas.microsoft.com/office/drawing/2014/main" id="{8B1E050E-C5EA-461F-AAA9-7E6853FA104D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14C9F7-92C1-4D1B-8B1F-B30AAB479C85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AEC32B-78A9-4F31-8CDB-2E6F92D6A8F2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1211F-4DA3-4727-A25D-78712A3F1166}"/>
              </a:ext>
            </a:extLst>
          </p:cNvPr>
          <p:cNvGrpSpPr/>
          <p:nvPr/>
        </p:nvGrpSpPr>
        <p:grpSpPr>
          <a:xfrm>
            <a:off x="9115425" y="4004071"/>
            <a:ext cx="2213520" cy="1315889"/>
            <a:chOff x="539552" y="2708920"/>
            <a:chExt cx="1872208" cy="1315889"/>
          </a:xfrm>
        </p:grpSpPr>
        <p:sp>
          <p:nvSpPr>
            <p:cNvPr id="20" name="Rounded Rectangle 36">
              <a:extLst>
                <a:ext uri="{FF2B5EF4-FFF2-40B4-BE49-F238E27FC236}">
                  <a16:creationId xmlns:a16="http://schemas.microsoft.com/office/drawing/2014/main" id="{26266892-E7D0-449A-80A1-A81D3CDC8156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9B80C-731E-492B-A3CF-B4787B0615D4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C64FF0-641D-4C57-B484-7A8386470C2A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258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36FD65-D88B-416C-9E00-190A7AD7DA4F}"/>
              </a:ext>
            </a:extLst>
          </p:cNvPr>
          <p:cNvSpPr/>
          <p:nvPr/>
        </p:nvSpPr>
        <p:spPr>
          <a:xfrm>
            <a:off x="5688623" y="254977"/>
            <a:ext cx="6163408" cy="5301761"/>
          </a:xfrm>
          <a:prstGeom prst="roundRect">
            <a:avLst>
              <a:gd name="adj" fmla="val 3202"/>
            </a:avLst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2720709" y="523371"/>
            <a:ext cx="2352454" cy="13669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4" name="Right Triangle 4">
            <a:extLst>
              <a:ext uri="{FF2B5EF4-FFF2-40B4-BE49-F238E27FC236}">
                <a16:creationId xmlns:a16="http://schemas.microsoft.com/office/drawing/2014/main" id="{1E91C851-8C66-45D8-9F44-E9E1E7164414}"/>
              </a:ext>
            </a:extLst>
          </p:cNvPr>
          <p:cNvSpPr/>
          <p:nvPr/>
        </p:nvSpPr>
        <p:spPr>
          <a:xfrm rot="10800000" flipV="1">
            <a:off x="2554888" y="2384884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E93DA-C481-4158-A422-D498960E3459}"/>
              </a:ext>
            </a:extLst>
          </p:cNvPr>
          <p:cNvSpPr txBox="1"/>
          <p:nvPr/>
        </p:nvSpPr>
        <p:spPr>
          <a:xfrm>
            <a:off x="3337849" y="2690336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53AB2-896F-4EA0-98F6-51849CBAEF82}"/>
              </a:ext>
            </a:extLst>
          </p:cNvPr>
          <p:cNvGrpSpPr/>
          <p:nvPr/>
        </p:nvGrpSpPr>
        <p:grpSpPr>
          <a:xfrm>
            <a:off x="5926015" y="1379364"/>
            <a:ext cx="5474708" cy="3832416"/>
            <a:chOff x="1657924" y="1330362"/>
            <a:chExt cx="2835932" cy="38324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564C36-9377-4B67-9F42-B7E1FBDBB9F1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5EF8DB-CC83-420E-A1A2-00BD5A72678B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 18">
            <a:extLst>
              <a:ext uri="{FF2B5EF4-FFF2-40B4-BE49-F238E27FC236}">
                <a16:creationId xmlns:a16="http://schemas.microsoft.com/office/drawing/2014/main" id="{46029863-54CB-4823-B289-A001A3225742}"/>
              </a:ext>
            </a:extLst>
          </p:cNvPr>
          <p:cNvSpPr/>
          <p:nvPr/>
        </p:nvSpPr>
        <p:spPr>
          <a:xfrm>
            <a:off x="8348687" y="549004"/>
            <a:ext cx="629365" cy="50794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5AC45F0-AD95-4C00-9015-EA1828A5FBC3}"/>
              </a:ext>
            </a:extLst>
          </p:cNvPr>
          <p:cNvSpPr txBox="1">
            <a:spLocks/>
          </p:cNvSpPr>
          <p:nvPr/>
        </p:nvSpPr>
        <p:spPr>
          <a:xfrm>
            <a:off x="381955" y="4418364"/>
            <a:ext cx="2352454" cy="13669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8F807-2E44-4082-8BB8-0FDBE0EFCBAB}"/>
              </a:ext>
            </a:extLst>
          </p:cNvPr>
          <p:cNvSpPr txBox="1"/>
          <p:nvPr/>
        </p:nvSpPr>
        <p:spPr>
          <a:xfrm>
            <a:off x="5068611" y="2422841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C5E69-ED95-459B-B7A1-424804947023}"/>
              </a:ext>
            </a:extLst>
          </p:cNvPr>
          <p:cNvSpPr txBox="1"/>
          <p:nvPr/>
        </p:nvSpPr>
        <p:spPr>
          <a:xfrm>
            <a:off x="5068609" y="2784709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C6D4D-EE14-4323-A806-16A934D9BA59}"/>
              </a:ext>
            </a:extLst>
          </p:cNvPr>
          <p:cNvSpPr txBox="1"/>
          <p:nvPr/>
        </p:nvSpPr>
        <p:spPr>
          <a:xfrm>
            <a:off x="5068611" y="1603349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80ABC-E938-4BB2-A843-C525B2CB6EF0}"/>
              </a:ext>
            </a:extLst>
          </p:cNvPr>
          <p:cNvSpPr txBox="1"/>
          <p:nvPr/>
        </p:nvSpPr>
        <p:spPr>
          <a:xfrm>
            <a:off x="5068609" y="835104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2BD805-61C5-4614-8E8A-7836C3928DE0}"/>
              </a:ext>
            </a:extLst>
          </p:cNvPr>
          <p:cNvSpPr txBox="1"/>
          <p:nvPr/>
        </p:nvSpPr>
        <p:spPr>
          <a:xfrm>
            <a:off x="8586950" y="2422841"/>
            <a:ext cx="324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4C916-BA35-4747-B72C-B7E7E42E8464}"/>
              </a:ext>
            </a:extLst>
          </p:cNvPr>
          <p:cNvSpPr txBox="1"/>
          <p:nvPr/>
        </p:nvSpPr>
        <p:spPr>
          <a:xfrm>
            <a:off x="8586948" y="2784709"/>
            <a:ext cx="3240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023A-24A6-4AB5-A623-1736F1220666}"/>
              </a:ext>
            </a:extLst>
          </p:cNvPr>
          <p:cNvSpPr txBox="1"/>
          <p:nvPr/>
        </p:nvSpPr>
        <p:spPr>
          <a:xfrm>
            <a:off x="8586950" y="1603349"/>
            <a:ext cx="324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6CEA4-F9E5-43B5-94D5-973586CDE152}"/>
              </a:ext>
            </a:extLst>
          </p:cNvPr>
          <p:cNvSpPr txBox="1"/>
          <p:nvPr/>
        </p:nvSpPr>
        <p:spPr>
          <a:xfrm>
            <a:off x="8586948" y="838844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A692AD-53F1-460F-83E2-6F63CAF31582}"/>
              </a:ext>
            </a:extLst>
          </p:cNvPr>
          <p:cNvGrpSpPr/>
          <p:nvPr/>
        </p:nvGrpSpPr>
        <p:grpSpPr>
          <a:xfrm>
            <a:off x="-4030" y="3894997"/>
            <a:ext cx="12196030" cy="1705708"/>
            <a:chOff x="4178" y="2593735"/>
            <a:chExt cx="12192000" cy="1705708"/>
          </a:xfrm>
          <a:solidFill>
            <a:schemeClr val="accent6">
              <a:alpha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97EA44-E63C-4249-9FB4-CC62B17355C3}"/>
                </a:ext>
              </a:extLst>
            </p:cNvPr>
            <p:cNvSpPr/>
            <p:nvPr/>
          </p:nvSpPr>
          <p:spPr>
            <a:xfrm>
              <a:off x="4178" y="2593735"/>
              <a:ext cx="12192000" cy="1705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C4D72-6216-4810-82F8-ED002B1992F3}"/>
                </a:ext>
              </a:extLst>
            </p:cNvPr>
            <p:cNvSpPr/>
            <p:nvPr/>
          </p:nvSpPr>
          <p:spPr>
            <a:xfrm>
              <a:off x="4178" y="2699238"/>
              <a:ext cx="12192000" cy="149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37040-F44F-4512-99BD-7EC1F98FE4E2}"/>
              </a:ext>
            </a:extLst>
          </p:cNvPr>
          <p:cNvGrpSpPr/>
          <p:nvPr/>
        </p:nvGrpSpPr>
        <p:grpSpPr>
          <a:xfrm>
            <a:off x="-8792" y="4136443"/>
            <a:ext cx="12201376" cy="1205491"/>
            <a:chOff x="-584" y="2835181"/>
            <a:chExt cx="12201376" cy="1205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-584" y="2835181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8940" y="366101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58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그룹 26">
            <a:extLst>
              <a:ext uri="{FF2B5EF4-FFF2-40B4-BE49-F238E27FC236}">
                <a16:creationId xmlns:a16="http://schemas.microsoft.com/office/drawing/2014/main" id="{E1B50AE9-91B8-4B18-BD9E-D331266C6BEF}"/>
              </a:ext>
            </a:extLst>
          </p:cNvPr>
          <p:cNvGrpSpPr/>
          <p:nvPr/>
        </p:nvGrpSpPr>
        <p:grpSpPr>
          <a:xfrm>
            <a:off x="6731412" y="1416858"/>
            <a:ext cx="4846217" cy="2107903"/>
            <a:chOff x="3457575" y="2600325"/>
            <a:chExt cx="5172075" cy="2249637"/>
          </a:xfrm>
        </p:grpSpPr>
        <p:sp>
          <p:nvSpPr>
            <p:cNvPr id="32" name="자유형: 도형 37">
              <a:extLst>
                <a:ext uri="{FF2B5EF4-FFF2-40B4-BE49-F238E27FC236}">
                  <a16:creationId xmlns:a16="http://schemas.microsoft.com/office/drawing/2014/main" id="{A0210F09-B985-451A-9858-59E0A7CFB206}"/>
                </a:ext>
              </a:extLst>
            </p:cNvPr>
            <p:cNvSpPr/>
            <p:nvPr/>
          </p:nvSpPr>
          <p:spPr>
            <a:xfrm>
              <a:off x="4962008" y="4382066"/>
              <a:ext cx="353449" cy="299910"/>
            </a:xfrm>
            <a:custGeom>
              <a:avLst/>
              <a:gdLst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31029"/>
                <a:gd name="connsiteY0" fmla="*/ 0 h 265909"/>
                <a:gd name="connsiteX1" fmla="*/ 0 w 331029"/>
                <a:gd name="connsiteY1" fmla="*/ 265909 h 265909"/>
                <a:gd name="connsiteX2" fmla="*/ 279476 w 331029"/>
                <a:gd name="connsiteY2" fmla="*/ 233349 h 265909"/>
                <a:gd name="connsiteX3" fmla="*/ 331029 w 331029"/>
                <a:gd name="connsiteY3" fmla="*/ 97681 h 265909"/>
                <a:gd name="connsiteX4" fmla="*/ 75974 w 331029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79476 w 325602"/>
                <a:gd name="connsiteY2" fmla="*/ 233349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65909"/>
                <a:gd name="connsiteX1" fmla="*/ 0 w 325602"/>
                <a:gd name="connsiteY1" fmla="*/ 265909 h 265909"/>
                <a:gd name="connsiteX2" fmla="*/ 268622 w 325602"/>
                <a:gd name="connsiteY2" fmla="*/ 227923 h 265909"/>
                <a:gd name="connsiteX3" fmla="*/ 325602 w 325602"/>
                <a:gd name="connsiteY3" fmla="*/ 100394 h 265909"/>
                <a:gd name="connsiteX4" fmla="*/ 75974 w 325602"/>
                <a:gd name="connsiteY4" fmla="*/ 0 h 265909"/>
                <a:gd name="connsiteX0" fmla="*/ 75974 w 325602"/>
                <a:gd name="connsiteY0" fmla="*/ 0 h 276099"/>
                <a:gd name="connsiteX1" fmla="*/ 0 w 325602"/>
                <a:gd name="connsiteY1" fmla="*/ 265909 h 276099"/>
                <a:gd name="connsiteX2" fmla="*/ 268622 w 325602"/>
                <a:gd name="connsiteY2" fmla="*/ 227923 h 276099"/>
                <a:gd name="connsiteX3" fmla="*/ 325602 w 325602"/>
                <a:gd name="connsiteY3" fmla="*/ 100394 h 276099"/>
                <a:gd name="connsiteX4" fmla="*/ 75974 w 325602"/>
                <a:gd name="connsiteY4" fmla="*/ 0 h 276099"/>
                <a:gd name="connsiteX0" fmla="*/ 94967 w 344595"/>
                <a:gd name="connsiteY0" fmla="*/ 0 h 274039"/>
                <a:gd name="connsiteX1" fmla="*/ 0 w 344595"/>
                <a:gd name="connsiteY1" fmla="*/ 260483 h 274039"/>
                <a:gd name="connsiteX2" fmla="*/ 287615 w 344595"/>
                <a:gd name="connsiteY2" fmla="*/ 227923 h 274039"/>
                <a:gd name="connsiteX3" fmla="*/ 344595 w 344595"/>
                <a:gd name="connsiteY3" fmla="*/ 100394 h 274039"/>
                <a:gd name="connsiteX4" fmla="*/ 94967 w 344595"/>
                <a:gd name="connsiteY4" fmla="*/ 0 h 274039"/>
                <a:gd name="connsiteX0" fmla="*/ 75973 w 325601"/>
                <a:gd name="connsiteY0" fmla="*/ 0 h 274039"/>
                <a:gd name="connsiteX1" fmla="*/ 0 w 325601"/>
                <a:gd name="connsiteY1" fmla="*/ 260483 h 274039"/>
                <a:gd name="connsiteX2" fmla="*/ 268621 w 325601"/>
                <a:gd name="connsiteY2" fmla="*/ 227923 h 274039"/>
                <a:gd name="connsiteX3" fmla="*/ 325601 w 325601"/>
                <a:gd name="connsiteY3" fmla="*/ 100394 h 274039"/>
                <a:gd name="connsiteX4" fmla="*/ 75973 w 325601"/>
                <a:gd name="connsiteY4" fmla="*/ 0 h 274039"/>
                <a:gd name="connsiteX0" fmla="*/ 103821 w 353449"/>
                <a:gd name="connsiteY0" fmla="*/ 0 h 274039"/>
                <a:gd name="connsiteX1" fmla="*/ 27848 w 353449"/>
                <a:gd name="connsiteY1" fmla="*/ 260483 h 274039"/>
                <a:gd name="connsiteX2" fmla="*/ 296469 w 353449"/>
                <a:gd name="connsiteY2" fmla="*/ 227923 h 274039"/>
                <a:gd name="connsiteX3" fmla="*/ 353449 w 353449"/>
                <a:gd name="connsiteY3" fmla="*/ 100394 h 274039"/>
                <a:gd name="connsiteX4" fmla="*/ 103821 w 353449"/>
                <a:gd name="connsiteY4" fmla="*/ 0 h 274039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6567"/>
                <a:gd name="connsiteX1" fmla="*/ 27848 w 353449"/>
                <a:gd name="connsiteY1" fmla="*/ 260483 h 296567"/>
                <a:gd name="connsiteX2" fmla="*/ 296469 w 353449"/>
                <a:gd name="connsiteY2" fmla="*/ 227923 h 296567"/>
                <a:gd name="connsiteX3" fmla="*/ 353449 w 353449"/>
                <a:gd name="connsiteY3" fmla="*/ 100394 h 296567"/>
                <a:gd name="connsiteX4" fmla="*/ 103821 w 353449"/>
                <a:gd name="connsiteY4" fmla="*/ 0 h 296567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  <a:gd name="connsiteX0" fmla="*/ 103821 w 353449"/>
                <a:gd name="connsiteY0" fmla="*/ 0 h 299910"/>
                <a:gd name="connsiteX1" fmla="*/ 27848 w 353449"/>
                <a:gd name="connsiteY1" fmla="*/ 260483 h 299910"/>
                <a:gd name="connsiteX2" fmla="*/ 296469 w 353449"/>
                <a:gd name="connsiteY2" fmla="*/ 227923 h 299910"/>
                <a:gd name="connsiteX3" fmla="*/ 353449 w 353449"/>
                <a:gd name="connsiteY3" fmla="*/ 100394 h 299910"/>
                <a:gd name="connsiteX4" fmla="*/ 103821 w 353449"/>
                <a:gd name="connsiteY4" fmla="*/ 0 h 29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449" h="299910">
                  <a:moveTo>
                    <a:pt x="103821" y="0"/>
                  </a:moveTo>
                  <a:cubicBezTo>
                    <a:pt x="13376" y="77782"/>
                    <a:pt x="-33654" y="190841"/>
                    <a:pt x="27848" y="260483"/>
                  </a:cubicBezTo>
                  <a:cubicBezTo>
                    <a:pt x="109249" y="318369"/>
                    <a:pt x="215068" y="316559"/>
                    <a:pt x="296469" y="227923"/>
                  </a:cubicBezTo>
                  <a:cubicBezTo>
                    <a:pt x="348058" y="147391"/>
                    <a:pt x="323621" y="185744"/>
                    <a:pt x="353449" y="100394"/>
                  </a:cubicBezTo>
                  <a:lnTo>
                    <a:pt x="103821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자유형: 도형 29">
              <a:extLst>
                <a:ext uri="{FF2B5EF4-FFF2-40B4-BE49-F238E27FC236}">
                  <a16:creationId xmlns:a16="http://schemas.microsoft.com/office/drawing/2014/main" id="{000317DF-1103-478F-8DEF-3C785CAD4B37}"/>
                </a:ext>
              </a:extLst>
            </p:cNvPr>
            <p:cNvSpPr/>
            <p:nvPr/>
          </p:nvSpPr>
          <p:spPr>
            <a:xfrm>
              <a:off x="6378493" y="3507475"/>
              <a:ext cx="1291549" cy="752856"/>
            </a:xfrm>
            <a:custGeom>
              <a:avLst/>
              <a:gdLst>
                <a:gd name="connsiteX0" fmla="*/ 1132764 w 1303361"/>
                <a:gd name="connsiteY0" fmla="*/ 23884 h 771098"/>
                <a:gd name="connsiteX1" fmla="*/ 1303361 w 1303361"/>
                <a:gd name="connsiteY1" fmla="*/ 409433 h 771098"/>
                <a:gd name="connsiteX2" fmla="*/ 870044 w 1303361"/>
                <a:gd name="connsiteY2" fmla="*/ 771098 h 771098"/>
                <a:gd name="connsiteX3" fmla="*/ 0 w 1303361"/>
                <a:gd name="connsiteY3" fmla="*/ 0 h 771098"/>
                <a:gd name="connsiteX4" fmla="*/ 1132764 w 1303361"/>
                <a:gd name="connsiteY4" fmla="*/ 23884 h 771098"/>
                <a:gd name="connsiteX0" fmla="*/ 1108881 w 1279478"/>
                <a:gd name="connsiteY0" fmla="*/ 3412 h 750626"/>
                <a:gd name="connsiteX1" fmla="*/ 1279478 w 1279478"/>
                <a:gd name="connsiteY1" fmla="*/ 388961 h 750626"/>
                <a:gd name="connsiteX2" fmla="*/ 846161 w 1279478"/>
                <a:gd name="connsiteY2" fmla="*/ 750626 h 750626"/>
                <a:gd name="connsiteX3" fmla="*/ 0 w 1279478"/>
                <a:gd name="connsiteY3" fmla="*/ 0 h 750626"/>
                <a:gd name="connsiteX4" fmla="*/ 1108881 w 1279478"/>
                <a:gd name="connsiteY4" fmla="*/ 3412 h 750626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54038"/>
                <a:gd name="connsiteX1" fmla="*/ 1279478 w 1279478"/>
                <a:gd name="connsiteY1" fmla="*/ 392373 h 754038"/>
                <a:gd name="connsiteX2" fmla="*/ 846161 w 1279478"/>
                <a:gd name="connsiteY2" fmla="*/ 754038 h 754038"/>
                <a:gd name="connsiteX3" fmla="*/ 0 w 1279478"/>
                <a:gd name="connsiteY3" fmla="*/ 3412 h 754038"/>
                <a:gd name="connsiteX4" fmla="*/ 1108881 w 1279478"/>
                <a:gd name="connsiteY4" fmla="*/ 0 h 754038"/>
                <a:gd name="connsiteX0" fmla="*/ 1108881 w 1279478"/>
                <a:gd name="connsiteY0" fmla="*/ 0 h 740390"/>
                <a:gd name="connsiteX1" fmla="*/ 1279478 w 1279478"/>
                <a:gd name="connsiteY1" fmla="*/ 392373 h 740390"/>
                <a:gd name="connsiteX2" fmla="*/ 859809 w 1279478"/>
                <a:gd name="connsiteY2" fmla="*/ 740390 h 740390"/>
                <a:gd name="connsiteX3" fmla="*/ 0 w 1279478"/>
                <a:gd name="connsiteY3" fmla="*/ 3412 h 740390"/>
                <a:gd name="connsiteX4" fmla="*/ 1108881 w 1279478"/>
                <a:gd name="connsiteY4" fmla="*/ 0 h 740390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08881 w 1279478"/>
                <a:gd name="connsiteY0" fmla="*/ 0 h 743802"/>
                <a:gd name="connsiteX1" fmla="*/ 1279478 w 1279478"/>
                <a:gd name="connsiteY1" fmla="*/ 392373 h 743802"/>
                <a:gd name="connsiteX2" fmla="*/ 856397 w 1279478"/>
                <a:gd name="connsiteY2" fmla="*/ 743802 h 743802"/>
                <a:gd name="connsiteX3" fmla="*/ 0 w 1279478"/>
                <a:gd name="connsiteY3" fmla="*/ 3412 h 743802"/>
                <a:gd name="connsiteX4" fmla="*/ 1108881 w 1279478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43802"/>
                <a:gd name="connsiteX1" fmla="*/ 1291549 w 1291549"/>
                <a:gd name="connsiteY1" fmla="*/ 392373 h 743802"/>
                <a:gd name="connsiteX2" fmla="*/ 868468 w 1291549"/>
                <a:gd name="connsiteY2" fmla="*/ 743802 h 743802"/>
                <a:gd name="connsiteX3" fmla="*/ 0 w 1291549"/>
                <a:gd name="connsiteY3" fmla="*/ 6430 h 743802"/>
                <a:gd name="connsiteX4" fmla="*/ 1120952 w 1291549"/>
                <a:gd name="connsiteY4" fmla="*/ 0 h 743802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  <a:gd name="connsiteX0" fmla="*/ 1120952 w 1291549"/>
                <a:gd name="connsiteY0" fmla="*/ 0 h 752856"/>
                <a:gd name="connsiteX1" fmla="*/ 1291549 w 1291549"/>
                <a:gd name="connsiteY1" fmla="*/ 392373 h 752856"/>
                <a:gd name="connsiteX2" fmla="*/ 865450 w 1291549"/>
                <a:gd name="connsiteY2" fmla="*/ 752856 h 752856"/>
                <a:gd name="connsiteX3" fmla="*/ 0 w 1291549"/>
                <a:gd name="connsiteY3" fmla="*/ 6430 h 752856"/>
                <a:gd name="connsiteX4" fmla="*/ 1120952 w 1291549"/>
                <a:gd name="connsiteY4" fmla="*/ 0 h 7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549" h="752856">
                  <a:moveTo>
                    <a:pt x="1120952" y="0"/>
                  </a:moveTo>
                  <a:lnTo>
                    <a:pt x="1291549" y="392373"/>
                  </a:lnTo>
                  <a:cubicBezTo>
                    <a:pt x="1112991" y="495868"/>
                    <a:pt x="1095187" y="659596"/>
                    <a:pt x="865450" y="752856"/>
                  </a:cubicBezTo>
                  <a:cubicBezTo>
                    <a:pt x="620927" y="501465"/>
                    <a:pt x="279431" y="259656"/>
                    <a:pt x="0" y="6430"/>
                  </a:cubicBezTo>
                  <a:lnTo>
                    <a:pt x="1120952" y="0"/>
                  </a:lnTo>
                  <a:close/>
                </a:path>
              </a:pathLst>
            </a:custGeom>
            <a:solidFill>
              <a:srgbClr val="F3AD8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자유형: 도형 30">
              <a:extLst>
                <a:ext uri="{FF2B5EF4-FFF2-40B4-BE49-F238E27FC236}">
                  <a16:creationId xmlns:a16="http://schemas.microsoft.com/office/drawing/2014/main" id="{71B6E94C-9254-4FE2-9078-7F4E95143482}"/>
                </a:ext>
              </a:extLst>
            </p:cNvPr>
            <p:cNvSpPr/>
            <p:nvPr/>
          </p:nvSpPr>
          <p:spPr>
            <a:xfrm>
              <a:off x="4473055" y="2964975"/>
              <a:ext cx="2816358" cy="1884987"/>
            </a:xfrm>
            <a:custGeom>
              <a:avLst/>
              <a:gdLst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4510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59508"/>
                <a:gd name="connsiteX1" fmla="*/ 0 w 2808027"/>
                <a:gd name="connsiteY1" fmla="*/ 928048 h 1859508"/>
                <a:gd name="connsiteX2" fmla="*/ 2019868 w 2808027"/>
                <a:gd name="connsiteY2" fmla="*/ 1859508 h 1859508"/>
                <a:gd name="connsiteX3" fmla="*/ 1941394 w 2808027"/>
                <a:gd name="connsiteY3" fmla="*/ 1620672 h 1859508"/>
                <a:gd name="connsiteX4" fmla="*/ 2265528 w 2808027"/>
                <a:gd name="connsiteY4" fmla="*/ 1719618 h 1859508"/>
                <a:gd name="connsiteX5" fmla="*/ 2187053 w 2808027"/>
                <a:gd name="connsiteY5" fmla="*/ 1528549 h 1859508"/>
                <a:gd name="connsiteX6" fmla="*/ 2518012 w 2808027"/>
                <a:gd name="connsiteY6" fmla="*/ 1624084 h 1859508"/>
                <a:gd name="connsiteX7" fmla="*/ 2429301 w 2808027"/>
                <a:gd name="connsiteY7" fmla="*/ 1371600 h 1859508"/>
                <a:gd name="connsiteX8" fmla="*/ 2808027 w 2808027"/>
                <a:gd name="connsiteY8" fmla="*/ 1501254 h 1859508"/>
                <a:gd name="connsiteX9" fmla="*/ 2770495 w 2808027"/>
                <a:gd name="connsiteY9" fmla="*/ 1276066 h 1859508"/>
                <a:gd name="connsiteX10" fmla="*/ 1897039 w 2808027"/>
                <a:gd name="connsiteY10" fmla="*/ 542499 h 1859508"/>
                <a:gd name="connsiteX11" fmla="*/ 1716206 w 2808027"/>
                <a:gd name="connsiteY11" fmla="*/ 98946 h 1859508"/>
                <a:gd name="connsiteX12" fmla="*/ 1392071 w 2808027"/>
                <a:gd name="connsiteY12" fmla="*/ 0 h 1859508"/>
                <a:gd name="connsiteX13" fmla="*/ 283191 w 2808027"/>
                <a:gd name="connsiteY13" fmla="*/ 180833 h 1859508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63056"/>
                <a:gd name="connsiteX1" fmla="*/ 0 w 2808027"/>
                <a:gd name="connsiteY1" fmla="*/ 928048 h 1863056"/>
                <a:gd name="connsiteX2" fmla="*/ 2019868 w 2808027"/>
                <a:gd name="connsiteY2" fmla="*/ 1859508 h 1863056"/>
                <a:gd name="connsiteX3" fmla="*/ 1941394 w 2808027"/>
                <a:gd name="connsiteY3" fmla="*/ 1620672 h 1863056"/>
                <a:gd name="connsiteX4" fmla="*/ 2265528 w 2808027"/>
                <a:gd name="connsiteY4" fmla="*/ 1719618 h 1863056"/>
                <a:gd name="connsiteX5" fmla="*/ 2187053 w 2808027"/>
                <a:gd name="connsiteY5" fmla="*/ 1528549 h 1863056"/>
                <a:gd name="connsiteX6" fmla="*/ 2518012 w 2808027"/>
                <a:gd name="connsiteY6" fmla="*/ 1624084 h 1863056"/>
                <a:gd name="connsiteX7" fmla="*/ 2429301 w 2808027"/>
                <a:gd name="connsiteY7" fmla="*/ 1371600 h 1863056"/>
                <a:gd name="connsiteX8" fmla="*/ 2808027 w 2808027"/>
                <a:gd name="connsiteY8" fmla="*/ 1501254 h 1863056"/>
                <a:gd name="connsiteX9" fmla="*/ 2770495 w 2808027"/>
                <a:gd name="connsiteY9" fmla="*/ 1276066 h 1863056"/>
                <a:gd name="connsiteX10" fmla="*/ 1897039 w 2808027"/>
                <a:gd name="connsiteY10" fmla="*/ 542499 h 1863056"/>
                <a:gd name="connsiteX11" fmla="*/ 1716206 w 2808027"/>
                <a:gd name="connsiteY11" fmla="*/ 98946 h 1863056"/>
                <a:gd name="connsiteX12" fmla="*/ 1392071 w 2808027"/>
                <a:gd name="connsiteY12" fmla="*/ 0 h 1863056"/>
                <a:gd name="connsiteX13" fmla="*/ 283191 w 2808027"/>
                <a:gd name="connsiteY13" fmla="*/ 180833 h 1863056"/>
                <a:gd name="connsiteX0" fmla="*/ 283191 w 2808027"/>
                <a:gd name="connsiteY0" fmla="*/ 180833 h 1876894"/>
                <a:gd name="connsiteX1" fmla="*/ 0 w 2808027"/>
                <a:gd name="connsiteY1" fmla="*/ 928048 h 1876894"/>
                <a:gd name="connsiteX2" fmla="*/ 2019868 w 2808027"/>
                <a:gd name="connsiteY2" fmla="*/ 1859508 h 1876894"/>
                <a:gd name="connsiteX3" fmla="*/ 1941394 w 2808027"/>
                <a:gd name="connsiteY3" fmla="*/ 1620672 h 1876894"/>
                <a:gd name="connsiteX4" fmla="*/ 2265528 w 2808027"/>
                <a:gd name="connsiteY4" fmla="*/ 1719618 h 1876894"/>
                <a:gd name="connsiteX5" fmla="*/ 2187053 w 2808027"/>
                <a:gd name="connsiteY5" fmla="*/ 1528549 h 1876894"/>
                <a:gd name="connsiteX6" fmla="*/ 2518012 w 2808027"/>
                <a:gd name="connsiteY6" fmla="*/ 1624084 h 1876894"/>
                <a:gd name="connsiteX7" fmla="*/ 2429301 w 2808027"/>
                <a:gd name="connsiteY7" fmla="*/ 1371600 h 1876894"/>
                <a:gd name="connsiteX8" fmla="*/ 2808027 w 2808027"/>
                <a:gd name="connsiteY8" fmla="*/ 1501254 h 1876894"/>
                <a:gd name="connsiteX9" fmla="*/ 2770495 w 2808027"/>
                <a:gd name="connsiteY9" fmla="*/ 1276066 h 1876894"/>
                <a:gd name="connsiteX10" fmla="*/ 1897039 w 2808027"/>
                <a:gd name="connsiteY10" fmla="*/ 542499 h 1876894"/>
                <a:gd name="connsiteX11" fmla="*/ 1716206 w 2808027"/>
                <a:gd name="connsiteY11" fmla="*/ 98946 h 1876894"/>
                <a:gd name="connsiteX12" fmla="*/ 1392071 w 2808027"/>
                <a:gd name="connsiteY12" fmla="*/ 0 h 1876894"/>
                <a:gd name="connsiteX13" fmla="*/ 283191 w 2808027"/>
                <a:gd name="connsiteY13" fmla="*/ 180833 h 1876894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78386"/>
                <a:gd name="connsiteX1" fmla="*/ 0 w 2808027"/>
                <a:gd name="connsiteY1" fmla="*/ 928048 h 1878386"/>
                <a:gd name="connsiteX2" fmla="*/ 2019868 w 2808027"/>
                <a:gd name="connsiteY2" fmla="*/ 1859508 h 1878386"/>
                <a:gd name="connsiteX3" fmla="*/ 1941394 w 2808027"/>
                <a:gd name="connsiteY3" fmla="*/ 1620672 h 1878386"/>
                <a:gd name="connsiteX4" fmla="*/ 2265528 w 2808027"/>
                <a:gd name="connsiteY4" fmla="*/ 1719618 h 1878386"/>
                <a:gd name="connsiteX5" fmla="*/ 2187053 w 2808027"/>
                <a:gd name="connsiteY5" fmla="*/ 1528549 h 1878386"/>
                <a:gd name="connsiteX6" fmla="*/ 2518012 w 2808027"/>
                <a:gd name="connsiteY6" fmla="*/ 1624084 h 1878386"/>
                <a:gd name="connsiteX7" fmla="*/ 2429301 w 2808027"/>
                <a:gd name="connsiteY7" fmla="*/ 1371600 h 1878386"/>
                <a:gd name="connsiteX8" fmla="*/ 2808027 w 2808027"/>
                <a:gd name="connsiteY8" fmla="*/ 1501254 h 1878386"/>
                <a:gd name="connsiteX9" fmla="*/ 2770495 w 2808027"/>
                <a:gd name="connsiteY9" fmla="*/ 1276066 h 1878386"/>
                <a:gd name="connsiteX10" fmla="*/ 1897039 w 2808027"/>
                <a:gd name="connsiteY10" fmla="*/ 542499 h 1878386"/>
                <a:gd name="connsiteX11" fmla="*/ 1716206 w 2808027"/>
                <a:gd name="connsiteY11" fmla="*/ 98946 h 1878386"/>
                <a:gd name="connsiteX12" fmla="*/ 1392071 w 2808027"/>
                <a:gd name="connsiteY12" fmla="*/ 0 h 1878386"/>
                <a:gd name="connsiteX13" fmla="*/ 283191 w 2808027"/>
                <a:gd name="connsiteY13" fmla="*/ 180833 h 1878386"/>
                <a:gd name="connsiteX0" fmla="*/ 283191 w 2808027"/>
                <a:gd name="connsiteY0" fmla="*/ 180833 h 1859509"/>
                <a:gd name="connsiteX1" fmla="*/ 0 w 2808027"/>
                <a:gd name="connsiteY1" fmla="*/ 928048 h 1859509"/>
                <a:gd name="connsiteX2" fmla="*/ 1122528 w 2808027"/>
                <a:gd name="connsiteY2" fmla="*/ 1579728 h 1859509"/>
                <a:gd name="connsiteX3" fmla="*/ 2019868 w 2808027"/>
                <a:gd name="connsiteY3" fmla="*/ 1859508 h 1859509"/>
                <a:gd name="connsiteX4" fmla="*/ 1941394 w 2808027"/>
                <a:gd name="connsiteY4" fmla="*/ 1620672 h 1859509"/>
                <a:gd name="connsiteX5" fmla="*/ 2265528 w 2808027"/>
                <a:gd name="connsiteY5" fmla="*/ 1719618 h 1859509"/>
                <a:gd name="connsiteX6" fmla="*/ 2187053 w 2808027"/>
                <a:gd name="connsiteY6" fmla="*/ 1528549 h 1859509"/>
                <a:gd name="connsiteX7" fmla="*/ 2518012 w 2808027"/>
                <a:gd name="connsiteY7" fmla="*/ 1624084 h 1859509"/>
                <a:gd name="connsiteX8" fmla="*/ 2429301 w 2808027"/>
                <a:gd name="connsiteY8" fmla="*/ 1371600 h 1859509"/>
                <a:gd name="connsiteX9" fmla="*/ 2808027 w 2808027"/>
                <a:gd name="connsiteY9" fmla="*/ 1501254 h 1859509"/>
                <a:gd name="connsiteX10" fmla="*/ 2770495 w 2808027"/>
                <a:gd name="connsiteY10" fmla="*/ 1276066 h 1859509"/>
                <a:gd name="connsiteX11" fmla="*/ 1897039 w 2808027"/>
                <a:gd name="connsiteY11" fmla="*/ 542499 h 1859509"/>
                <a:gd name="connsiteX12" fmla="*/ 1716206 w 2808027"/>
                <a:gd name="connsiteY12" fmla="*/ 98946 h 1859509"/>
                <a:gd name="connsiteX13" fmla="*/ 1392071 w 2808027"/>
                <a:gd name="connsiteY13" fmla="*/ 0 h 1859509"/>
                <a:gd name="connsiteX14" fmla="*/ 283191 w 2808027"/>
                <a:gd name="connsiteY14" fmla="*/ 180833 h 1859509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098644 w 2808027"/>
                <a:gd name="connsiteY2" fmla="*/ 160702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59510"/>
                <a:gd name="connsiteX1" fmla="*/ 0 w 2808027"/>
                <a:gd name="connsiteY1" fmla="*/ 928048 h 1859510"/>
                <a:gd name="connsiteX2" fmla="*/ 1119115 w 2808027"/>
                <a:gd name="connsiteY2" fmla="*/ 1624084 h 1859510"/>
                <a:gd name="connsiteX3" fmla="*/ 2019868 w 2808027"/>
                <a:gd name="connsiteY3" fmla="*/ 1859508 h 1859510"/>
                <a:gd name="connsiteX4" fmla="*/ 1941394 w 2808027"/>
                <a:gd name="connsiteY4" fmla="*/ 1620672 h 1859510"/>
                <a:gd name="connsiteX5" fmla="*/ 2265528 w 2808027"/>
                <a:gd name="connsiteY5" fmla="*/ 1719618 h 1859510"/>
                <a:gd name="connsiteX6" fmla="*/ 2187053 w 2808027"/>
                <a:gd name="connsiteY6" fmla="*/ 1528549 h 1859510"/>
                <a:gd name="connsiteX7" fmla="*/ 2518012 w 2808027"/>
                <a:gd name="connsiteY7" fmla="*/ 1624084 h 1859510"/>
                <a:gd name="connsiteX8" fmla="*/ 2429301 w 2808027"/>
                <a:gd name="connsiteY8" fmla="*/ 1371600 h 1859510"/>
                <a:gd name="connsiteX9" fmla="*/ 2808027 w 2808027"/>
                <a:gd name="connsiteY9" fmla="*/ 1501254 h 1859510"/>
                <a:gd name="connsiteX10" fmla="*/ 2770495 w 2808027"/>
                <a:gd name="connsiteY10" fmla="*/ 1276066 h 1859510"/>
                <a:gd name="connsiteX11" fmla="*/ 1897039 w 2808027"/>
                <a:gd name="connsiteY11" fmla="*/ 542499 h 1859510"/>
                <a:gd name="connsiteX12" fmla="*/ 1716206 w 2808027"/>
                <a:gd name="connsiteY12" fmla="*/ 98946 h 1859510"/>
                <a:gd name="connsiteX13" fmla="*/ 1392071 w 2808027"/>
                <a:gd name="connsiteY13" fmla="*/ 0 h 1859510"/>
                <a:gd name="connsiteX14" fmla="*/ 283191 w 2808027"/>
                <a:gd name="connsiteY14" fmla="*/ 180833 h 1859510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7464"/>
                <a:gd name="connsiteX1" fmla="*/ 0 w 2808027"/>
                <a:gd name="connsiteY1" fmla="*/ 928048 h 1877464"/>
                <a:gd name="connsiteX2" fmla="*/ 1119115 w 2808027"/>
                <a:gd name="connsiteY2" fmla="*/ 1624084 h 1877464"/>
                <a:gd name="connsiteX3" fmla="*/ 2019868 w 2808027"/>
                <a:gd name="connsiteY3" fmla="*/ 1859508 h 1877464"/>
                <a:gd name="connsiteX4" fmla="*/ 1941394 w 2808027"/>
                <a:gd name="connsiteY4" fmla="*/ 1620672 h 1877464"/>
                <a:gd name="connsiteX5" fmla="*/ 2265528 w 2808027"/>
                <a:gd name="connsiteY5" fmla="*/ 1719618 h 1877464"/>
                <a:gd name="connsiteX6" fmla="*/ 2187053 w 2808027"/>
                <a:gd name="connsiteY6" fmla="*/ 1528549 h 1877464"/>
                <a:gd name="connsiteX7" fmla="*/ 2518012 w 2808027"/>
                <a:gd name="connsiteY7" fmla="*/ 1624084 h 1877464"/>
                <a:gd name="connsiteX8" fmla="*/ 2429301 w 2808027"/>
                <a:gd name="connsiteY8" fmla="*/ 1371600 h 1877464"/>
                <a:gd name="connsiteX9" fmla="*/ 2808027 w 2808027"/>
                <a:gd name="connsiteY9" fmla="*/ 1501254 h 1877464"/>
                <a:gd name="connsiteX10" fmla="*/ 2770495 w 2808027"/>
                <a:gd name="connsiteY10" fmla="*/ 1276066 h 1877464"/>
                <a:gd name="connsiteX11" fmla="*/ 1897039 w 2808027"/>
                <a:gd name="connsiteY11" fmla="*/ 542499 h 1877464"/>
                <a:gd name="connsiteX12" fmla="*/ 1716206 w 2808027"/>
                <a:gd name="connsiteY12" fmla="*/ 98946 h 1877464"/>
                <a:gd name="connsiteX13" fmla="*/ 1392071 w 2808027"/>
                <a:gd name="connsiteY13" fmla="*/ 0 h 1877464"/>
                <a:gd name="connsiteX14" fmla="*/ 283191 w 2808027"/>
                <a:gd name="connsiteY14" fmla="*/ 180833 h 1877464"/>
                <a:gd name="connsiteX0" fmla="*/ 283191 w 2808027"/>
                <a:gd name="connsiteY0" fmla="*/ 180833 h 1879902"/>
                <a:gd name="connsiteX1" fmla="*/ 0 w 2808027"/>
                <a:gd name="connsiteY1" fmla="*/ 928048 h 1879902"/>
                <a:gd name="connsiteX2" fmla="*/ 1119115 w 2808027"/>
                <a:gd name="connsiteY2" fmla="*/ 1624084 h 1879902"/>
                <a:gd name="connsiteX3" fmla="*/ 2019868 w 2808027"/>
                <a:gd name="connsiteY3" fmla="*/ 1859508 h 1879902"/>
                <a:gd name="connsiteX4" fmla="*/ 1941394 w 2808027"/>
                <a:gd name="connsiteY4" fmla="*/ 1620672 h 1879902"/>
                <a:gd name="connsiteX5" fmla="*/ 2265528 w 2808027"/>
                <a:gd name="connsiteY5" fmla="*/ 1719618 h 1879902"/>
                <a:gd name="connsiteX6" fmla="*/ 2187053 w 2808027"/>
                <a:gd name="connsiteY6" fmla="*/ 1528549 h 1879902"/>
                <a:gd name="connsiteX7" fmla="*/ 2518012 w 2808027"/>
                <a:gd name="connsiteY7" fmla="*/ 1624084 h 1879902"/>
                <a:gd name="connsiteX8" fmla="*/ 2429301 w 2808027"/>
                <a:gd name="connsiteY8" fmla="*/ 1371600 h 1879902"/>
                <a:gd name="connsiteX9" fmla="*/ 2808027 w 2808027"/>
                <a:gd name="connsiteY9" fmla="*/ 1501254 h 1879902"/>
                <a:gd name="connsiteX10" fmla="*/ 2770495 w 2808027"/>
                <a:gd name="connsiteY10" fmla="*/ 1276066 h 1879902"/>
                <a:gd name="connsiteX11" fmla="*/ 1897039 w 2808027"/>
                <a:gd name="connsiteY11" fmla="*/ 542499 h 1879902"/>
                <a:gd name="connsiteX12" fmla="*/ 1716206 w 2808027"/>
                <a:gd name="connsiteY12" fmla="*/ 98946 h 1879902"/>
                <a:gd name="connsiteX13" fmla="*/ 1392071 w 2808027"/>
                <a:gd name="connsiteY13" fmla="*/ 0 h 1879902"/>
                <a:gd name="connsiteX14" fmla="*/ 283191 w 2808027"/>
                <a:gd name="connsiteY14" fmla="*/ 180833 h 1879902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879"/>
                <a:gd name="connsiteX1" fmla="*/ 0 w 2808027"/>
                <a:gd name="connsiteY1" fmla="*/ 928048 h 1876879"/>
                <a:gd name="connsiteX2" fmla="*/ 1119115 w 2808027"/>
                <a:gd name="connsiteY2" fmla="*/ 1624084 h 1876879"/>
                <a:gd name="connsiteX3" fmla="*/ 2019868 w 2808027"/>
                <a:gd name="connsiteY3" fmla="*/ 1859508 h 1876879"/>
                <a:gd name="connsiteX4" fmla="*/ 1941394 w 2808027"/>
                <a:gd name="connsiteY4" fmla="*/ 1620672 h 1876879"/>
                <a:gd name="connsiteX5" fmla="*/ 2265528 w 2808027"/>
                <a:gd name="connsiteY5" fmla="*/ 1719618 h 1876879"/>
                <a:gd name="connsiteX6" fmla="*/ 2187053 w 2808027"/>
                <a:gd name="connsiteY6" fmla="*/ 1528549 h 1876879"/>
                <a:gd name="connsiteX7" fmla="*/ 2518012 w 2808027"/>
                <a:gd name="connsiteY7" fmla="*/ 1624084 h 1876879"/>
                <a:gd name="connsiteX8" fmla="*/ 2429301 w 2808027"/>
                <a:gd name="connsiteY8" fmla="*/ 1371600 h 1876879"/>
                <a:gd name="connsiteX9" fmla="*/ 2808027 w 2808027"/>
                <a:gd name="connsiteY9" fmla="*/ 1501254 h 1876879"/>
                <a:gd name="connsiteX10" fmla="*/ 2770495 w 2808027"/>
                <a:gd name="connsiteY10" fmla="*/ 1276066 h 1876879"/>
                <a:gd name="connsiteX11" fmla="*/ 1897039 w 2808027"/>
                <a:gd name="connsiteY11" fmla="*/ 542499 h 1876879"/>
                <a:gd name="connsiteX12" fmla="*/ 1716206 w 2808027"/>
                <a:gd name="connsiteY12" fmla="*/ 98946 h 1876879"/>
                <a:gd name="connsiteX13" fmla="*/ 1392071 w 2808027"/>
                <a:gd name="connsiteY13" fmla="*/ 0 h 1876879"/>
                <a:gd name="connsiteX14" fmla="*/ 283191 w 2808027"/>
                <a:gd name="connsiteY14" fmla="*/ 180833 h 1876879"/>
                <a:gd name="connsiteX0" fmla="*/ 283191 w 2808027"/>
                <a:gd name="connsiteY0" fmla="*/ 180833 h 1876680"/>
                <a:gd name="connsiteX1" fmla="*/ 0 w 2808027"/>
                <a:gd name="connsiteY1" fmla="*/ 928048 h 1876680"/>
                <a:gd name="connsiteX2" fmla="*/ 1119115 w 2808027"/>
                <a:gd name="connsiteY2" fmla="*/ 1624084 h 1876680"/>
                <a:gd name="connsiteX3" fmla="*/ 2019868 w 2808027"/>
                <a:gd name="connsiteY3" fmla="*/ 1859508 h 1876680"/>
                <a:gd name="connsiteX4" fmla="*/ 1941394 w 2808027"/>
                <a:gd name="connsiteY4" fmla="*/ 1620672 h 1876680"/>
                <a:gd name="connsiteX5" fmla="*/ 2265528 w 2808027"/>
                <a:gd name="connsiteY5" fmla="*/ 1719618 h 1876680"/>
                <a:gd name="connsiteX6" fmla="*/ 2187053 w 2808027"/>
                <a:gd name="connsiteY6" fmla="*/ 1528549 h 1876680"/>
                <a:gd name="connsiteX7" fmla="*/ 2518012 w 2808027"/>
                <a:gd name="connsiteY7" fmla="*/ 1624084 h 1876680"/>
                <a:gd name="connsiteX8" fmla="*/ 2429301 w 2808027"/>
                <a:gd name="connsiteY8" fmla="*/ 1371600 h 1876680"/>
                <a:gd name="connsiteX9" fmla="*/ 2808027 w 2808027"/>
                <a:gd name="connsiteY9" fmla="*/ 1501254 h 1876680"/>
                <a:gd name="connsiteX10" fmla="*/ 2770495 w 2808027"/>
                <a:gd name="connsiteY10" fmla="*/ 1276066 h 1876680"/>
                <a:gd name="connsiteX11" fmla="*/ 1897039 w 2808027"/>
                <a:gd name="connsiteY11" fmla="*/ 542499 h 1876680"/>
                <a:gd name="connsiteX12" fmla="*/ 1716206 w 2808027"/>
                <a:gd name="connsiteY12" fmla="*/ 98946 h 1876680"/>
                <a:gd name="connsiteX13" fmla="*/ 1392071 w 2808027"/>
                <a:gd name="connsiteY13" fmla="*/ 0 h 1876680"/>
                <a:gd name="connsiteX14" fmla="*/ 283191 w 2808027"/>
                <a:gd name="connsiteY14" fmla="*/ 180833 h 1876680"/>
                <a:gd name="connsiteX0" fmla="*/ 283191 w 2808027"/>
                <a:gd name="connsiteY0" fmla="*/ 180833 h 1880087"/>
                <a:gd name="connsiteX1" fmla="*/ 0 w 2808027"/>
                <a:gd name="connsiteY1" fmla="*/ 928048 h 1880087"/>
                <a:gd name="connsiteX2" fmla="*/ 1119115 w 2808027"/>
                <a:gd name="connsiteY2" fmla="*/ 1624084 h 1880087"/>
                <a:gd name="connsiteX3" fmla="*/ 2019868 w 2808027"/>
                <a:gd name="connsiteY3" fmla="*/ 1859508 h 1880087"/>
                <a:gd name="connsiteX4" fmla="*/ 1941394 w 2808027"/>
                <a:gd name="connsiteY4" fmla="*/ 1620672 h 1880087"/>
                <a:gd name="connsiteX5" fmla="*/ 2265528 w 2808027"/>
                <a:gd name="connsiteY5" fmla="*/ 1719618 h 1880087"/>
                <a:gd name="connsiteX6" fmla="*/ 2187053 w 2808027"/>
                <a:gd name="connsiteY6" fmla="*/ 1528549 h 1880087"/>
                <a:gd name="connsiteX7" fmla="*/ 2518012 w 2808027"/>
                <a:gd name="connsiteY7" fmla="*/ 1624084 h 1880087"/>
                <a:gd name="connsiteX8" fmla="*/ 2429301 w 2808027"/>
                <a:gd name="connsiteY8" fmla="*/ 1371600 h 1880087"/>
                <a:gd name="connsiteX9" fmla="*/ 2808027 w 2808027"/>
                <a:gd name="connsiteY9" fmla="*/ 1501254 h 1880087"/>
                <a:gd name="connsiteX10" fmla="*/ 2770495 w 2808027"/>
                <a:gd name="connsiteY10" fmla="*/ 1276066 h 1880087"/>
                <a:gd name="connsiteX11" fmla="*/ 1897039 w 2808027"/>
                <a:gd name="connsiteY11" fmla="*/ 542499 h 1880087"/>
                <a:gd name="connsiteX12" fmla="*/ 1716206 w 2808027"/>
                <a:gd name="connsiteY12" fmla="*/ 98946 h 1880087"/>
                <a:gd name="connsiteX13" fmla="*/ 1392071 w 2808027"/>
                <a:gd name="connsiteY13" fmla="*/ 0 h 1880087"/>
                <a:gd name="connsiteX14" fmla="*/ 283191 w 2808027"/>
                <a:gd name="connsiteY14" fmla="*/ 180833 h 1880087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404"/>
                <a:gd name="connsiteX1" fmla="*/ 0 w 2808027"/>
                <a:gd name="connsiteY1" fmla="*/ 928048 h 1879404"/>
                <a:gd name="connsiteX2" fmla="*/ 1125939 w 2808027"/>
                <a:gd name="connsiteY2" fmla="*/ 1613848 h 1879404"/>
                <a:gd name="connsiteX3" fmla="*/ 2019868 w 2808027"/>
                <a:gd name="connsiteY3" fmla="*/ 1859508 h 1879404"/>
                <a:gd name="connsiteX4" fmla="*/ 1941394 w 2808027"/>
                <a:gd name="connsiteY4" fmla="*/ 1620672 h 1879404"/>
                <a:gd name="connsiteX5" fmla="*/ 2265528 w 2808027"/>
                <a:gd name="connsiteY5" fmla="*/ 1719618 h 1879404"/>
                <a:gd name="connsiteX6" fmla="*/ 2187053 w 2808027"/>
                <a:gd name="connsiteY6" fmla="*/ 1528549 h 1879404"/>
                <a:gd name="connsiteX7" fmla="*/ 2518012 w 2808027"/>
                <a:gd name="connsiteY7" fmla="*/ 1624084 h 1879404"/>
                <a:gd name="connsiteX8" fmla="*/ 2429301 w 2808027"/>
                <a:gd name="connsiteY8" fmla="*/ 1371600 h 1879404"/>
                <a:gd name="connsiteX9" fmla="*/ 2808027 w 2808027"/>
                <a:gd name="connsiteY9" fmla="*/ 1501254 h 1879404"/>
                <a:gd name="connsiteX10" fmla="*/ 2770495 w 2808027"/>
                <a:gd name="connsiteY10" fmla="*/ 1276066 h 1879404"/>
                <a:gd name="connsiteX11" fmla="*/ 1897039 w 2808027"/>
                <a:gd name="connsiteY11" fmla="*/ 542499 h 1879404"/>
                <a:gd name="connsiteX12" fmla="*/ 1716206 w 2808027"/>
                <a:gd name="connsiteY12" fmla="*/ 98946 h 1879404"/>
                <a:gd name="connsiteX13" fmla="*/ 1392071 w 2808027"/>
                <a:gd name="connsiteY13" fmla="*/ 0 h 1879404"/>
                <a:gd name="connsiteX14" fmla="*/ 283191 w 2808027"/>
                <a:gd name="connsiteY14" fmla="*/ 180833 h 1879404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79198"/>
                <a:gd name="connsiteX1" fmla="*/ 0 w 2808027"/>
                <a:gd name="connsiteY1" fmla="*/ 928048 h 1879198"/>
                <a:gd name="connsiteX2" fmla="*/ 1125939 w 2808027"/>
                <a:gd name="connsiteY2" fmla="*/ 1613848 h 1879198"/>
                <a:gd name="connsiteX3" fmla="*/ 2019868 w 2808027"/>
                <a:gd name="connsiteY3" fmla="*/ 1859508 h 1879198"/>
                <a:gd name="connsiteX4" fmla="*/ 1941394 w 2808027"/>
                <a:gd name="connsiteY4" fmla="*/ 1620672 h 1879198"/>
                <a:gd name="connsiteX5" fmla="*/ 2265528 w 2808027"/>
                <a:gd name="connsiteY5" fmla="*/ 1719618 h 1879198"/>
                <a:gd name="connsiteX6" fmla="*/ 2187053 w 2808027"/>
                <a:gd name="connsiteY6" fmla="*/ 1528549 h 1879198"/>
                <a:gd name="connsiteX7" fmla="*/ 2518012 w 2808027"/>
                <a:gd name="connsiteY7" fmla="*/ 1624084 h 1879198"/>
                <a:gd name="connsiteX8" fmla="*/ 2429301 w 2808027"/>
                <a:gd name="connsiteY8" fmla="*/ 1371600 h 1879198"/>
                <a:gd name="connsiteX9" fmla="*/ 2808027 w 2808027"/>
                <a:gd name="connsiteY9" fmla="*/ 1501254 h 1879198"/>
                <a:gd name="connsiteX10" fmla="*/ 2770495 w 2808027"/>
                <a:gd name="connsiteY10" fmla="*/ 1276066 h 1879198"/>
                <a:gd name="connsiteX11" fmla="*/ 1897039 w 2808027"/>
                <a:gd name="connsiteY11" fmla="*/ 542499 h 1879198"/>
                <a:gd name="connsiteX12" fmla="*/ 1716206 w 2808027"/>
                <a:gd name="connsiteY12" fmla="*/ 98946 h 1879198"/>
                <a:gd name="connsiteX13" fmla="*/ 1392071 w 2808027"/>
                <a:gd name="connsiteY13" fmla="*/ 0 h 1879198"/>
                <a:gd name="connsiteX14" fmla="*/ 283191 w 2808027"/>
                <a:gd name="connsiteY14" fmla="*/ 180833 h 1879198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808027"/>
                <a:gd name="connsiteY0" fmla="*/ 180833 h 1884987"/>
                <a:gd name="connsiteX1" fmla="*/ 0 w 2808027"/>
                <a:gd name="connsiteY1" fmla="*/ 928048 h 1884987"/>
                <a:gd name="connsiteX2" fmla="*/ 1125939 w 2808027"/>
                <a:gd name="connsiteY2" fmla="*/ 1613848 h 1884987"/>
                <a:gd name="connsiteX3" fmla="*/ 2019868 w 2808027"/>
                <a:gd name="connsiteY3" fmla="*/ 1859508 h 1884987"/>
                <a:gd name="connsiteX4" fmla="*/ 1941394 w 2808027"/>
                <a:gd name="connsiteY4" fmla="*/ 1620672 h 1884987"/>
                <a:gd name="connsiteX5" fmla="*/ 2265528 w 2808027"/>
                <a:gd name="connsiteY5" fmla="*/ 1719618 h 1884987"/>
                <a:gd name="connsiteX6" fmla="*/ 2187053 w 2808027"/>
                <a:gd name="connsiteY6" fmla="*/ 1528549 h 1884987"/>
                <a:gd name="connsiteX7" fmla="*/ 2518012 w 2808027"/>
                <a:gd name="connsiteY7" fmla="*/ 1624084 h 1884987"/>
                <a:gd name="connsiteX8" fmla="*/ 2429301 w 2808027"/>
                <a:gd name="connsiteY8" fmla="*/ 1371600 h 1884987"/>
                <a:gd name="connsiteX9" fmla="*/ 2808027 w 2808027"/>
                <a:gd name="connsiteY9" fmla="*/ 1501254 h 1884987"/>
                <a:gd name="connsiteX10" fmla="*/ 2770495 w 2808027"/>
                <a:gd name="connsiteY10" fmla="*/ 1276066 h 1884987"/>
                <a:gd name="connsiteX11" fmla="*/ 1897039 w 2808027"/>
                <a:gd name="connsiteY11" fmla="*/ 542499 h 1884987"/>
                <a:gd name="connsiteX12" fmla="*/ 1716206 w 2808027"/>
                <a:gd name="connsiteY12" fmla="*/ 98946 h 1884987"/>
                <a:gd name="connsiteX13" fmla="*/ 1392071 w 2808027"/>
                <a:gd name="connsiteY13" fmla="*/ 0 h 1884987"/>
                <a:gd name="connsiteX14" fmla="*/ 283191 w 2808027"/>
                <a:gd name="connsiteY14" fmla="*/ 180833 h 1884987"/>
                <a:gd name="connsiteX0" fmla="*/ 283191 w 2797791"/>
                <a:gd name="connsiteY0" fmla="*/ 180833 h 1884987"/>
                <a:gd name="connsiteX1" fmla="*/ 0 w 2797791"/>
                <a:gd name="connsiteY1" fmla="*/ 928048 h 1884987"/>
                <a:gd name="connsiteX2" fmla="*/ 1125939 w 2797791"/>
                <a:gd name="connsiteY2" fmla="*/ 1613848 h 1884987"/>
                <a:gd name="connsiteX3" fmla="*/ 2019868 w 2797791"/>
                <a:gd name="connsiteY3" fmla="*/ 1859508 h 1884987"/>
                <a:gd name="connsiteX4" fmla="*/ 1941394 w 2797791"/>
                <a:gd name="connsiteY4" fmla="*/ 1620672 h 1884987"/>
                <a:gd name="connsiteX5" fmla="*/ 2265528 w 2797791"/>
                <a:gd name="connsiteY5" fmla="*/ 1719618 h 1884987"/>
                <a:gd name="connsiteX6" fmla="*/ 2187053 w 2797791"/>
                <a:gd name="connsiteY6" fmla="*/ 1528549 h 1884987"/>
                <a:gd name="connsiteX7" fmla="*/ 2518012 w 2797791"/>
                <a:gd name="connsiteY7" fmla="*/ 1624084 h 1884987"/>
                <a:gd name="connsiteX8" fmla="*/ 2429301 w 2797791"/>
                <a:gd name="connsiteY8" fmla="*/ 1371600 h 1884987"/>
                <a:gd name="connsiteX9" fmla="*/ 2797791 w 2797791"/>
                <a:gd name="connsiteY9" fmla="*/ 1491018 h 1884987"/>
                <a:gd name="connsiteX10" fmla="*/ 2770495 w 2797791"/>
                <a:gd name="connsiteY10" fmla="*/ 1276066 h 1884987"/>
                <a:gd name="connsiteX11" fmla="*/ 1897039 w 2797791"/>
                <a:gd name="connsiteY11" fmla="*/ 542499 h 1884987"/>
                <a:gd name="connsiteX12" fmla="*/ 1716206 w 2797791"/>
                <a:gd name="connsiteY12" fmla="*/ 98946 h 1884987"/>
                <a:gd name="connsiteX13" fmla="*/ 1392071 w 2797791"/>
                <a:gd name="connsiteY13" fmla="*/ 0 h 1884987"/>
                <a:gd name="connsiteX14" fmla="*/ 283191 w 2797791"/>
                <a:gd name="connsiteY14" fmla="*/ 180833 h 1884987"/>
                <a:gd name="connsiteX0" fmla="*/ 283191 w 2819877"/>
                <a:gd name="connsiteY0" fmla="*/ 180833 h 1884987"/>
                <a:gd name="connsiteX1" fmla="*/ 0 w 2819877"/>
                <a:gd name="connsiteY1" fmla="*/ 928048 h 1884987"/>
                <a:gd name="connsiteX2" fmla="*/ 1125939 w 2819877"/>
                <a:gd name="connsiteY2" fmla="*/ 1613848 h 1884987"/>
                <a:gd name="connsiteX3" fmla="*/ 2019868 w 2819877"/>
                <a:gd name="connsiteY3" fmla="*/ 1859508 h 1884987"/>
                <a:gd name="connsiteX4" fmla="*/ 1941394 w 2819877"/>
                <a:gd name="connsiteY4" fmla="*/ 1620672 h 1884987"/>
                <a:gd name="connsiteX5" fmla="*/ 2265528 w 2819877"/>
                <a:gd name="connsiteY5" fmla="*/ 1719618 h 1884987"/>
                <a:gd name="connsiteX6" fmla="*/ 2187053 w 2819877"/>
                <a:gd name="connsiteY6" fmla="*/ 1528549 h 1884987"/>
                <a:gd name="connsiteX7" fmla="*/ 2518012 w 2819877"/>
                <a:gd name="connsiteY7" fmla="*/ 1624084 h 1884987"/>
                <a:gd name="connsiteX8" fmla="*/ 2429301 w 2819877"/>
                <a:gd name="connsiteY8" fmla="*/ 1371600 h 1884987"/>
                <a:gd name="connsiteX9" fmla="*/ 2797791 w 2819877"/>
                <a:gd name="connsiteY9" fmla="*/ 1491018 h 1884987"/>
                <a:gd name="connsiteX10" fmla="*/ 2770495 w 2819877"/>
                <a:gd name="connsiteY10" fmla="*/ 1276066 h 1884987"/>
                <a:gd name="connsiteX11" fmla="*/ 1897039 w 2819877"/>
                <a:gd name="connsiteY11" fmla="*/ 542499 h 1884987"/>
                <a:gd name="connsiteX12" fmla="*/ 1716206 w 2819877"/>
                <a:gd name="connsiteY12" fmla="*/ 98946 h 1884987"/>
                <a:gd name="connsiteX13" fmla="*/ 1392071 w 2819877"/>
                <a:gd name="connsiteY13" fmla="*/ 0 h 1884987"/>
                <a:gd name="connsiteX14" fmla="*/ 283191 w 2819877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03856"/>
                <a:gd name="connsiteY0" fmla="*/ 180833 h 1884987"/>
                <a:gd name="connsiteX1" fmla="*/ 0 w 2803856"/>
                <a:gd name="connsiteY1" fmla="*/ 928048 h 1884987"/>
                <a:gd name="connsiteX2" fmla="*/ 1125939 w 2803856"/>
                <a:gd name="connsiteY2" fmla="*/ 1613848 h 1884987"/>
                <a:gd name="connsiteX3" fmla="*/ 2019868 w 2803856"/>
                <a:gd name="connsiteY3" fmla="*/ 1859508 h 1884987"/>
                <a:gd name="connsiteX4" fmla="*/ 1941394 w 2803856"/>
                <a:gd name="connsiteY4" fmla="*/ 1620672 h 1884987"/>
                <a:gd name="connsiteX5" fmla="*/ 2265528 w 2803856"/>
                <a:gd name="connsiteY5" fmla="*/ 1719618 h 1884987"/>
                <a:gd name="connsiteX6" fmla="*/ 2187053 w 2803856"/>
                <a:gd name="connsiteY6" fmla="*/ 1528549 h 1884987"/>
                <a:gd name="connsiteX7" fmla="*/ 2518012 w 2803856"/>
                <a:gd name="connsiteY7" fmla="*/ 1624084 h 1884987"/>
                <a:gd name="connsiteX8" fmla="*/ 2429301 w 2803856"/>
                <a:gd name="connsiteY8" fmla="*/ 1371600 h 1884987"/>
                <a:gd name="connsiteX9" fmla="*/ 2777319 w 2803856"/>
                <a:gd name="connsiteY9" fmla="*/ 1501254 h 1884987"/>
                <a:gd name="connsiteX10" fmla="*/ 2770495 w 2803856"/>
                <a:gd name="connsiteY10" fmla="*/ 1276066 h 1884987"/>
                <a:gd name="connsiteX11" fmla="*/ 1897039 w 2803856"/>
                <a:gd name="connsiteY11" fmla="*/ 542499 h 1884987"/>
                <a:gd name="connsiteX12" fmla="*/ 1716206 w 2803856"/>
                <a:gd name="connsiteY12" fmla="*/ 98946 h 1884987"/>
                <a:gd name="connsiteX13" fmla="*/ 1392071 w 2803856"/>
                <a:gd name="connsiteY13" fmla="*/ 0 h 1884987"/>
                <a:gd name="connsiteX14" fmla="*/ 283191 w 2803856"/>
                <a:gd name="connsiteY14" fmla="*/ 180833 h 1884987"/>
                <a:gd name="connsiteX0" fmla="*/ 283191 w 2812954"/>
                <a:gd name="connsiteY0" fmla="*/ 180833 h 1884987"/>
                <a:gd name="connsiteX1" fmla="*/ 0 w 2812954"/>
                <a:gd name="connsiteY1" fmla="*/ 928048 h 1884987"/>
                <a:gd name="connsiteX2" fmla="*/ 1125939 w 2812954"/>
                <a:gd name="connsiteY2" fmla="*/ 1613848 h 1884987"/>
                <a:gd name="connsiteX3" fmla="*/ 2019868 w 2812954"/>
                <a:gd name="connsiteY3" fmla="*/ 1859508 h 1884987"/>
                <a:gd name="connsiteX4" fmla="*/ 1941394 w 2812954"/>
                <a:gd name="connsiteY4" fmla="*/ 1620672 h 1884987"/>
                <a:gd name="connsiteX5" fmla="*/ 2265528 w 2812954"/>
                <a:gd name="connsiteY5" fmla="*/ 1719618 h 1884987"/>
                <a:gd name="connsiteX6" fmla="*/ 2187053 w 2812954"/>
                <a:gd name="connsiteY6" fmla="*/ 1528549 h 1884987"/>
                <a:gd name="connsiteX7" fmla="*/ 2518012 w 2812954"/>
                <a:gd name="connsiteY7" fmla="*/ 1624084 h 1884987"/>
                <a:gd name="connsiteX8" fmla="*/ 2429301 w 2812954"/>
                <a:gd name="connsiteY8" fmla="*/ 1371600 h 1884987"/>
                <a:gd name="connsiteX9" fmla="*/ 2777319 w 2812954"/>
                <a:gd name="connsiteY9" fmla="*/ 1501254 h 1884987"/>
                <a:gd name="connsiteX10" fmla="*/ 2770495 w 2812954"/>
                <a:gd name="connsiteY10" fmla="*/ 1276066 h 1884987"/>
                <a:gd name="connsiteX11" fmla="*/ 1897039 w 2812954"/>
                <a:gd name="connsiteY11" fmla="*/ 542499 h 1884987"/>
                <a:gd name="connsiteX12" fmla="*/ 1716206 w 2812954"/>
                <a:gd name="connsiteY12" fmla="*/ 98946 h 1884987"/>
                <a:gd name="connsiteX13" fmla="*/ 1392071 w 2812954"/>
                <a:gd name="connsiteY13" fmla="*/ 0 h 1884987"/>
                <a:gd name="connsiteX14" fmla="*/ 283191 w 2812954"/>
                <a:gd name="connsiteY14" fmla="*/ 180833 h 1884987"/>
                <a:gd name="connsiteX0" fmla="*/ 283191 w 2817049"/>
                <a:gd name="connsiteY0" fmla="*/ 180833 h 1884987"/>
                <a:gd name="connsiteX1" fmla="*/ 0 w 2817049"/>
                <a:gd name="connsiteY1" fmla="*/ 928048 h 1884987"/>
                <a:gd name="connsiteX2" fmla="*/ 1125939 w 2817049"/>
                <a:gd name="connsiteY2" fmla="*/ 1613848 h 1884987"/>
                <a:gd name="connsiteX3" fmla="*/ 2019868 w 2817049"/>
                <a:gd name="connsiteY3" fmla="*/ 1859508 h 1884987"/>
                <a:gd name="connsiteX4" fmla="*/ 1941394 w 2817049"/>
                <a:gd name="connsiteY4" fmla="*/ 1620672 h 1884987"/>
                <a:gd name="connsiteX5" fmla="*/ 2265528 w 2817049"/>
                <a:gd name="connsiteY5" fmla="*/ 1719618 h 1884987"/>
                <a:gd name="connsiteX6" fmla="*/ 2187053 w 2817049"/>
                <a:gd name="connsiteY6" fmla="*/ 1528549 h 1884987"/>
                <a:gd name="connsiteX7" fmla="*/ 2518012 w 2817049"/>
                <a:gd name="connsiteY7" fmla="*/ 1624084 h 1884987"/>
                <a:gd name="connsiteX8" fmla="*/ 2429301 w 2817049"/>
                <a:gd name="connsiteY8" fmla="*/ 1371600 h 1884987"/>
                <a:gd name="connsiteX9" fmla="*/ 2777319 w 2817049"/>
                <a:gd name="connsiteY9" fmla="*/ 1501254 h 1884987"/>
                <a:gd name="connsiteX10" fmla="*/ 2770495 w 2817049"/>
                <a:gd name="connsiteY10" fmla="*/ 1276066 h 1884987"/>
                <a:gd name="connsiteX11" fmla="*/ 1897039 w 2817049"/>
                <a:gd name="connsiteY11" fmla="*/ 542499 h 1884987"/>
                <a:gd name="connsiteX12" fmla="*/ 1716206 w 2817049"/>
                <a:gd name="connsiteY12" fmla="*/ 98946 h 1884987"/>
                <a:gd name="connsiteX13" fmla="*/ 1392071 w 2817049"/>
                <a:gd name="connsiteY13" fmla="*/ 0 h 1884987"/>
                <a:gd name="connsiteX14" fmla="*/ 283191 w 2817049"/>
                <a:gd name="connsiteY14" fmla="*/ 180833 h 1884987"/>
                <a:gd name="connsiteX0" fmla="*/ 283191 w 2803957"/>
                <a:gd name="connsiteY0" fmla="*/ 180833 h 1884987"/>
                <a:gd name="connsiteX1" fmla="*/ 0 w 2803957"/>
                <a:gd name="connsiteY1" fmla="*/ 928048 h 1884987"/>
                <a:gd name="connsiteX2" fmla="*/ 1125939 w 2803957"/>
                <a:gd name="connsiteY2" fmla="*/ 1613848 h 1884987"/>
                <a:gd name="connsiteX3" fmla="*/ 2019868 w 2803957"/>
                <a:gd name="connsiteY3" fmla="*/ 1859508 h 1884987"/>
                <a:gd name="connsiteX4" fmla="*/ 1941394 w 2803957"/>
                <a:gd name="connsiteY4" fmla="*/ 1620672 h 1884987"/>
                <a:gd name="connsiteX5" fmla="*/ 2265528 w 2803957"/>
                <a:gd name="connsiteY5" fmla="*/ 1719618 h 1884987"/>
                <a:gd name="connsiteX6" fmla="*/ 2187053 w 2803957"/>
                <a:gd name="connsiteY6" fmla="*/ 1528549 h 1884987"/>
                <a:gd name="connsiteX7" fmla="*/ 2518012 w 2803957"/>
                <a:gd name="connsiteY7" fmla="*/ 1624084 h 1884987"/>
                <a:gd name="connsiteX8" fmla="*/ 2429301 w 2803957"/>
                <a:gd name="connsiteY8" fmla="*/ 1371600 h 1884987"/>
                <a:gd name="connsiteX9" fmla="*/ 2777319 w 2803957"/>
                <a:gd name="connsiteY9" fmla="*/ 1501254 h 1884987"/>
                <a:gd name="connsiteX10" fmla="*/ 2709080 w 2803957"/>
                <a:gd name="connsiteY10" fmla="*/ 1224887 h 1884987"/>
                <a:gd name="connsiteX11" fmla="*/ 1897039 w 2803957"/>
                <a:gd name="connsiteY11" fmla="*/ 542499 h 1884987"/>
                <a:gd name="connsiteX12" fmla="*/ 1716206 w 2803957"/>
                <a:gd name="connsiteY12" fmla="*/ 98946 h 1884987"/>
                <a:gd name="connsiteX13" fmla="*/ 1392071 w 2803957"/>
                <a:gd name="connsiteY13" fmla="*/ 0 h 1884987"/>
                <a:gd name="connsiteX14" fmla="*/ 283191 w 2803957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47 h 1885001"/>
                <a:gd name="connsiteX1" fmla="*/ 0 w 2812346"/>
                <a:gd name="connsiteY1" fmla="*/ 928062 h 1885001"/>
                <a:gd name="connsiteX2" fmla="*/ 1125939 w 2812346"/>
                <a:gd name="connsiteY2" fmla="*/ 1613862 h 1885001"/>
                <a:gd name="connsiteX3" fmla="*/ 2019868 w 2812346"/>
                <a:gd name="connsiteY3" fmla="*/ 1859522 h 1885001"/>
                <a:gd name="connsiteX4" fmla="*/ 1941394 w 2812346"/>
                <a:gd name="connsiteY4" fmla="*/ 1620686 h 1885001"/>
                <a:gd name="connsiteX5" fmla="*/ 2265528 w 2812346"/>
                <a:gd name="connsiteY5" fmla="*/ 1719632 h 1885001"/>
                <a:gd name="connsiteX6" fmla="*/ 2187053 w 2812346"/>
                <a:gd name="connsiteY6" fmla="*/ 1528563 h 1885001"/>
                <a:gd name="connsiteX7" fmla="*/ 2518012 w 2812346"/>
                <a:gd name="connsiteY7" fmla="*/ 1624098 h 1885001"/>
                <a:gd name="connsiteX8" fmla="*/ 2429301 w 2812346"/>
                <a:gd name="connsiteY8" fmla="*/ 1371614 h 1885001"/>
                <a:gd name="connsiteX9" fmla="*/ 2777319 w 2812346"/>
                <a:gd name="connsiteY9" fmla="*/ 1501268 h 1885001"/>
                <a:gd name="connsiteX10" fmla="*/ 2709080 w 2812346"/>
                <a:gd name="connsiteY10" fmla="*/ 1224901 h 1885001"/>
                <a:gd name="connsiteX11" fmla="*/ 1897039 w 2812346"/>
                <a:gd name="connsiteY11" fmla="*/ 542513 h 1885001"/>
                <a:gd name="connsiteX12" fmla="*/ 1716206 w 2812346"/>
                <a:gd name="connsiteY12" fmla="*/ 98960 h 1885001"/>
                <a:gd name="connsiteX13" fmla="*/ 1392071 w 2812346"/>
                <a:gd name="connsiteY13" fmla="*/ 14 h 1885001"/>
                <a:gd name="connsiteX14" fmla="*/ 283191 w 2812346"/>
                <a:gd name="connsiteY14" fmla="*/ 180847 h 1885001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48 h 1885002"/>
                <a:gd name="connsiteX1" fmla="*/ 0 w 2812346"/>
                <a:gd name="connsiteY1" fmla="*/ 928063 h 1885002"/>
                <a:gd name="connsiteX2" fmla="*/ 1125939 w 2812346"/>
                <a:gd name="connsiteY2" fmla="*/ 1613863 h 1885002"/>
                <a:gd name="connsiteX3" fmla="*/ 2019868 w 2812346"/>
                <a:gd name="connsiteY3" fmla="*/ 1859523 h 1885002"/>
                <a:gd name="connsiteX4" fmla="*/ 1941394 w 2812346"/>
                <a:gd name="connsiteY4" fmla="*/ 1620687 h 1885002"/>
                <a:gd name="connsiteX5" fmla="*/ 2265528 w 2812346"/>
                <a:gd name="connsiteY5" fmla="*/ 1719633 h 1885002"/>
                <a:gd name="connsiteX6" fmla="*/ 2187053 w 2812346"/>
                <a:gd name="connsiteY6" fmla="*/ 1528564 h 1885002"/>
                <a:gd name="connsiteX7" fmla="*/ 2518012 w 2812346"/>
                <a:gd name="connsiteY7" fmla="*/ 1624099 h 1885002"/>
                <a:gd name="connsiteX8" fmla="*/ 2429301 w 2812346"/>
                <a:gd name="connsiteY8" fmla="*/ 1371615 h 1885002"/>
                <a:gd name="connsiteX9" fmla="*/ 2777319 w 2812346"/>
                <a:gd name="connsiteY9" fmla="*/ 1501269 h 1885002"/>
                <a:gd name="connsiteX10" fmla="*/ 2709080 w 2812346"/>
                <a:gd name="connsiteY10" fmla="*/ 1224902 h 1885002"/>
                <a:gd name="connsiteX11" fmla="*/ 1897039 w 2812346"/>
                <a:gd name="connsiteY11" fmla="*/ 542514 h 1885002"/>
                <a:gd name="connsiteX12" fmla="*/ 1716206 w 2812346"/>
                <a:gd name="connsiteY12" fmla="*/ 98961 h 1885002"/>
                <a:gd name="connsiteX13" fmla="*/ 1392071 w 2812346"/>
                <a:gd name="connsiteY13" fmla="*/ 15 h 1885002"/>
                <a:gd name="connsiteX14" fmla="*/ 283191 w 2812346"/>
                <a:gd name="connsiteY14" fmla="*/ 180848 h 1885002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65528 w 2812346"/>
                <a:gd name="connsiteY5" fmla="*/ 1719618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2346"/>
                <a:gd name="connsiteY0" fmla="*/ 180833 h 1884987"/>
                <a:gd name="connsiteX1" fmla="*/ 0 w 2812346"/>
                <a:gd name="connsiteY1" fmla="*/ 928048 h 1884987"/>
                <a:gd name="connsiteX2" fmla="*/ 1125939 w 2812346"/>
                <a:gd name="connsiteY2" fmla="*/ 1613848 h 1884987"/>
                <a:gd name="connsiteX3" fmla="*/ 2019868 w 2812346"/>
                <a:gd name="connsiteY3" fmla="*/ 1859508 h 1884987"/>
                <a:gd name="connsiteX4" fmla="*/ 1941394 w 2812346"/>
                <a:gd name="connsiteY4" fmla="*/ 1620672 h 1884987"/>
                <a:gd name="connsiteX5" fmla="*/ 2244403 w 2812346"/>
                <a:gd name="connsiteY5" fmla="*/ 1728671 h 1884987"/>
                <a:gd name="connsiteX6" fmla="*/ 2187053 w 2812346"/>
                <a:gd name="connsiteY6" fmla="*/ 1528549 h 1884987"/>
                <a:gd name="connsiteX7" fmla="*/ 2518012 w 2812346"/>
                <a:gd name="connsiteY7" fmla="*/ 1624084 h 1884987"/>
                <a:gd name="connsiteX8" fmla="*/ 2429301 w 2812346"/>
                <a:gd name="connsiteY8" fmla="*/ 1371600 h 1884987"/>
                <a:gd name="connsiteX9" fmla="*/ 2777319 w 2812346"/>
                <a:gd name="connsiteY9" fmla="*/ 1501254 h 1884987"/>
                <a:gd name="connsiteX10" fmla="*/ 2709080 w 2812346"/>
                <a:gd name="connsiteY10" fmla="*/ 1224887 h 1884987"/>
                <a:gd name="connsiteX11" fmla="*/ 1897039 w 2812346"/>
                <a:gd name="connsiteY11" fmla="*/ 542499 h 1884987"/>
                <a:gd name="connsiteX12" fmla="*/ 1716206 w 2812346"/>
                <a:gd name="connsiteY12" fmla="*/ 98946 h 1884987"/>
                <a:gd name="connsiteX13" fmla="*/ 1392071 w 2812346"/>
                <a:gd name="connsiteY13" fmla="*/ 0 h 1884987"/>
                <a:gd name="connsiteX14" fmla="*/ 283191 w 2812346"/>
                <a:gd name="connsiteY14" fmla="*/ 180833 h 1884987"/>
                <a:gd name="connsiteX0" fmla="*/ 283191 w 2816358"/>
                <a:gd name="connsiteY0" fmla="*/ 180833 h 1884987"/>
                <a:gd name="connsiteX1" fmla="*/ 0 w 2816358"/>
                <a:gd name="connsiteY1" fmla="*/ 928048 h 1884987"/>
                <a:gd name="connsiteX2" fmla="*/ 1125939 w 2816358"/>
                <a:gd name="connsiteY2" fmla="*/ 1613848 h 1884987"/>
                <a:gd name="connsiteX3" fmla="*/ 2019868 w 2816358"/>
                <a:gd name="connsiteY3" fmla="*/ 1859508 h 1884987"/>
                <a:gd name="connsiteX4" fmla="*/ 1941394 w 2816358"/>
                <a:gd name="connsiteY4" fmla="*/ 1620672 h 1884987"/>
                <a:gd name="connsiteX5" fmla="*/ 2244403 w 2816358"/>
                <a:gd name="connsiteY5" fmla="*/ 1728671 h 1884987"/>
                <a:gd name="connsiteX6" fmla="*/ 2187053 w 2816358"/>
                <a:gd name="connsiteY6" fmla="*/ 1528549 h 1884987"/>
                <a:gd name="connsiteX7" fmla="*/ 2518012 w 2816358"/>
                <a:gd name="connsiteY7" fmla="*/ 1624084 h 1884987"/>
                <a:gd name="connsiteX8" fmla="*/ 2429301 w 2816358"/>
                <a:gd name="connsiteY8" fmla="*/ 1371600 h 1884987"/>
                <a:gd name="connsiteX9" fmla="*/ 2777319 w 2816358"/>
                <a:gd name="connsiteY9" fmla="*/ 1501254 h 1884987"/>
                <a:gd name="connsiteX10" fmla="*/ 2709080 w 2816358"/>
                <a:gd name="connsiteY10" fmla="*/ 1224887 h 1884987"/>
                <a:gd name="connsiteX11" fmla="*/ 1897039 w 2816358"/>
                <a:gd name="connsiteY11" fmla="*/ 542499 h 1884987"/>
                <a:gd name="connsiteX12" fmla="*/ 1716206 w 2816358"/>
                <a:gd name="connsiteY12" fmla="*/ 98946 h 1884987"/>
                <a:gd name="connsiteX13" fmla="*/ 1392071 w 2816358"/>
                <a:gd name="connsiteY13" fmla="*/ 0 h 1884987"/>
                <a:gd name="connsiteX14" fmla="*/ 283191 w 2816358"/>
                <a:gd name="connsiteY14" fmla="*/ 180833 h 18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16358" h="1884987">
                  <a:moveTo>
                    <a:pt x="283191" y="180833"/>
                  </a:moveTo>
                  <a:cubicBezTo>
                    <a:pt x="243385" y="360528"/>
                    <a:pt x="162635" y="587993"/>
                    <a:pt x="0" y="928048"/>
                  </a:cubicBezTo>
                  <a:cubicBezTo>
                    <a:pt x="243385" y="1274360"/>
                    <a:pt x="618697" y="1472251"/>
                    <a:pt x="1125939" y="1613848"/>
                  </a:cubicBezTo>
                  <a:cubicBezTo>
                    <a:pt x="1513763" y="1711088"/>
                    <a:pt x="1877704" y="1965847"/>
                    <a:pt x="2019868" y="1859508"/>
                  </a:cubicBezTo>
                  <a:cubicBezTo>
                    <a:pt x="2119163" y="1766642"/>
                    <a:pt x="2013089" y="1705926"/>
                    <a:pt x="1941394" y="1620672"/>
                  </a:cubicBezTo>
                  <a:cubicBezTo>
                    <a:pt x="2018732" y="1704833"/>
                    <a:pt x="2114311" y="1837413"/>
                    <a:pt x="2244403" y="1728671"/>
                  </a:cubicBezTo>
                  <a:cubicBezTo>
                    <a:pt x="2334251" y="1654351"/>
                    <a:pt x="2284861" y="1615729"/>
                    <a:pt x="2187053" y="1528549"/>
                  </a:cubicBezTo>
                  <a:cubicBezTo>
                    <a:pt x="2235170" y="1570235"/>
                    <a:pt x="2371873" y="1725169"/>
                    <a:pt x="2518012" y="1624084"/>
                  </a:cubicBezTo>
                  <a:cubicBezTo>
                    <a:pt x="2620066" y="1536511"/>
                    <a:pt x="2530128" y="1464421"/>
                    <a:pt x="2429301" y="1371600"/>
                  </a:cubicBezTo>
                  <a:cubicBezTo>
                    <a:pt x="2565779" y="1497887"/>
                    <a:pt x="2653441" y="1584278"/>
                    <a:pt x="2777319" y="1501254"/>
                  </a:cubicBezTo>
                  <a:cubicBezTo>
                    <a:pt x="2865985" y="1417137"/>
                    <a:pt x="2786418" y="1289715"/>
                    <a:pt x="2709080" y="1224887"/>
                  </a:cubicBezTo>
                  <a:cubicBezTo>
                    <a:pt x="2458872" y="997424"/>
                    <a:pt x="2235958" y="783610"/>
                    <a:pt x="1897039" y="542499"/>
                  </a:cubicBezTo>
                  <a:lnTo>
                    <a:pt x="1716206" y="98946"/>
                  </a:lnTo>
                  <a:cubicBezTo>
                    <a:pt x="1608161" y="59140"/>
                    <a:pt x="1520587" y="5686"/>
                    <a:pt x="1392071" y="0"/>
                  </a:cubicBezTo>
                  <a:cubicBezTo>
                    <a:pt x="1097507" y="12511"/>
                    <a:pt x="693762" y="229738"/>
                    <a:pt x="283191" y="180833"/>
                  </a:cubicBezTo>
                  <a:close/>
                </a:path>
              </a:pathLst>
            </a:custGeom>
            <a:solidFill>
              <a:srgbClr val="F9D4C3">
                <a:alpha val="8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자유형: 도형 31">
              <a:extLst>
                <a:ext uri="{FF2B5EF4-FFF2-40B4-BE49-F238E27FC236}">
                  <a16:creationId xmlns:a16="http://schemas.microsoft.com/office/drawing/2014/main" id="{FC7E76CD-C0FC-4B8C-BD0B-EA9BAE19B9BD}"/>
                </a:ext>
              </a:extLst>
            </p:cNvPr>
            <p:cNvSpPr/>
            <p:nvPr/>
          </p:nvSpPr>
          <p:spPr>
            <a:xfrm>
              <a:off x="3457575" y="2609850"/>
              <a:ext cx="1276350" cy="1381125"/>
            </a:xfrm>
            <a:custGeom>
              <a:avLst/>
              <a:gdLst>
                <a:gd name="connsiteX0" fmla="*/ 419100 w 1362075"/>
                <a:gd name="connsiteY0" fmla="*/ 0 h 1381125"/>
                <a:gd name="connsiteX1" fmla="*/ 1362075 w 1362075"/>
                <a:gd name="connsiteY1" fmla="*/ 361950 h 1381125"/>
                <a:gd name="connsiteX2" fmla="*/ 914400 w 1362075"/>
                <a:gd name="connsiteY2" fmla="*/ 1381125 h 1381125"/>
                <a:gd name="connsiteX3" fmla="*/ 0 w 1362075"/>
                <a:gd name="connsiteY3" fmla="*/ 1047750 h 1381125"/>
                <a:gd name="connsiteX4" fmla="*/ 419100 w 1362075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419100 w 1314450"/>
                <a:gd name="connsiteY0" fmla="*/ 0 h 1381125"/>
                <a:gd name="connsiteX1" fmla="*/ 1314450 w 1314450"/>
                <a:gd name="connsiteY1" fmla="*/ 352425 h 1381125"/>
                <a:gd name="connsiteX2" fmla="*/ 914400 w 1314450"/>
                <a:gd name="connsiteY2" fmla="*/ 1381125 h 1381125"/>
                <a:gd name="connsiteX3" fmla="*/ 0 w 1314450"/>
                <a:gd name="connsiteY3" fmla="*/ 1047750 h 1381125"/>
                <a:gd name="connsiteX4" fmla="*/ 419100 w 1314450"/>
                <a:gd name="connsiteY4" fmla="*/ 0 h 1381125"/>
                <a:gd name="connsiteX0" fmla="*/ 381000 w 1276350"/>
                <a:gd name="connsiteY0" fmla="*/ 0 h 1381125"/>
                <a:gd name="connsiteX1" fmla="*/ 1276350 w 1276350"/>
                <a:gd name="connsiteY1" fmla="*/ 352425 h 1381125"/>
                <a:gd name="connsiteX2" fmla="*/ 876300 w 1276350"/>
                <a:gd name="connsiteY2" fmla="*/ 1381125 h 1381125"/>
                <a:gd name="connsiteX3" fmla="*/ 0 w 1276350"/>
                <a:gd name="connsiteY3" fmla="*/ 1066800 h 1381125"/>
                <a:gd name="connsiteX4" fmla="*/ 381000 w 1276350"/>
                <a:gd name="connsiteY4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50" h="1381125">
                  <a:moveTo>
                    <a:pt x="381000" y="0"/>
                  </a:moveTo>
                  <a:lnTo>
                    <a:pt x="1276350" y="352425"/>
                  </a:lnTo>
                  <a:cubicBezTo>
                    <a:pt x="1209675" y="733425"/>
                    <a:pt x="1047750" y="1066800"/>
                    <a:pt x="876300" y="1381125"/>
                  </a:cubicBezTo>
                  <a:lnTo>
                    <a:pt x="0" y="10668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6" name="자유형: 도형 32">
              <a:extLst>
                <a:ext uri="{FF2B5EF4-FFF2-40B4-BE49-F238E27FC236}">
                  <a16:creationId xmlns:a16="http://schemas.microsoft.com/office/drawing/2014/main" id="{2BB71852-45F4-4708-9C36-7CD8190DF998}"/>
                </a:ext>
              </a:extLst>
            </p:cNvPr>
            <p:cNvSpPr/>
            <p:nvPr/>
          </p:nvSpPr>
          <p:spPr>
            <a:xfrm>
              <a:off x="7362825" y="2600325"/>
              <a:ext cx="1266825" cy="1362075"/>
            </a:xfrm>
            <a:custGeom>
              <a:avLst/>
              <a:gdLst>
                <a:gd name="connsiteX0" fmla="*/ 923925 w 1295400"/>
                <a:gd name="connsiteY0" fmla="*/ 0 h 1390650"/>
                <a:gd name="connsiteX1" fmla="*/ 1295400 w 1295400"/>
                <a:gd name="connsiteY1" fmla="*/ 1095375 h 1390650"/>
                <a:gd name="connsiteX2" fmla="*/ 447675 w 1295400"/>
                <a:gd name="connsiteY2" fmla="*/ 1390650 h 1390650"/>
                <a:gd name="connsiteX3" fmla="*/ 0 w 1295400"/>
                <a:gd name="connsiteY3" fmla="*/ 323850 h 1390650"/>
                <a:gd name="connsiteX4" fmla="*/ 923925 w 1295400"/>
                <a:gd name="connsiteY4" fmla="*/ 0 h 1390650"/>
                <a:gd name="connsiteX0" fmla="*/ 923925 w 1276350"/>
                <a:gd name="connsiteY0" fmla="*/ 0 h 1390650"/>
                <a:gd name="connsiteX1" fmla="*/ 1276350 w 1276350"/>
                <a:gd name="connsiteY1" fmla="*/ 1057275 h 1390650"/>
                <a:gd name="connsiteX2" fmla="*/ 447675 w 1276350"/>
                <a:gd name="connsiteY2" fmla="*/ 1390650 h 1390650"/>
                <a:gd name="connsiteX3" fmla="*/ 0 w 1276350"/>
                <a:gd name="connsiteY3" fmla="*/ 323850 h 1390650"/>
                <a:gd name="connsiteX4" fmla="*/ 923925 w 1276350"/>
                <a:gd name="connsiteY4" fmla="*/ 0 h 1390650"/>
                <a:gd name="connsiteX0" fmla="*/ 923925 w 1276350"/>
                <a:gd name="connsiteY0" fmla="*/ 0 h 1362075"/>
                <a:gd name="connsiteX1" fmla="*/ 1276350 w 1276350"/>
                <a:gd name="connsiteY1" fmla="*/ 1028700 h 1362075"/>
                <a:gd name="connsiteX2" fmla="*/ 447675 w 1276350"/>
                <a:gd name="connsiteY2" fmla="*/ 1362075 h 1362075"/>
                <a:gd name="connsiteX3" fmla="*/ 0 w 1276350"/>
                <a:gd name="connsiteY3" fmla="*/ 295275 h 1362075"/>
                <a:gd name="connsiteX4" fmla="*/ 923925 w 1276350"/>
                <a:gd name="connsiteY4" fmla="*/ 0 h 1362075"/>
                <a:gd name="connsiteX0" fmla="*/ 895350 w 1247775"/>
                <a:gd name="connsiteY0" fmla="*/ 0 h 1362075"/>
                <a:gd name="connsiteX1" fmla="*/ 1247775 w 1247775"/>
                <a:gd name="connsiteY1" fmla="*/ 1028700 h 1362075"/>
                <a:gd name="connsiteX2" fmla="*/ 419100 w 1247775"/>
                <a:gd name="connsiteY2" fmla="*/ 1362075 h 1362075"/>
                <a:gd name="connsiteX3" fmla="*/ 0 w 1247775"/>
                <a:gd name="connsiteY3" fmla="*/ 371475 h 1362075"/>
                <a:gd name="connsiteX4" fmla="*/ 895350 w 124777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  <a:gd name="connsiteX0" fmla="*/ 914400 w 1266825"/>
                <a:gd name="connsiteY0" fmla="*/ 0 h 1362075"/>
                <a:gd name="connsiteX1" fmla="*/ 1266825 w 1266825"/>
                <a:gd name="connsiteY1" fmla="*/ 1028700 h 1362075"/>
                <a:gd name="connsiteX2" fmla="*/ 438150 w 1266825"/>
                <a:gd name="connsiteY2" fmla="*/ 1362075 h 1362075"/>
                <a:gd name="connsiteX3" fmla="*/ 0 w 1266825"/>
                <a:gd name="connsiteY3" fmla="*/ 323850 h 1362075"/>
                <a:gd name="connsiteX4" fmla="*/ 914400 w 1266825"/>
                <a:gd name="connsiteY4" fmla="*/ 0 h 13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362075">
                  <a:moveTo>
                    <a:pt x="914400" y="0"/>
                  </a:moveTo>
                  <a:lnTo>
                    <a:pt x="1266825" y="1028700"/>
                  </a:lnTo>
                  <a:lnTo>
                    <a:pt x="438150" y="1362075"/>
                  </a:lnTo>
                  <a:cubicBezTo>
                    <a:pt x="234950" y="1063625"/>
                    <a:pt x="98425" y="727075"/>
                    <a:pt x="0" y="323850"/>
                  </a:cubicBezTo>
                  <a:lnTo>
                    <a:pt x="914400" y="0"/>
                  </a:lnTo>
                  <a:close/>
                </a:path>
              </a:pathLst>
            </a:custGeom>
            <a:solidFill>
              <a:schemeClr val="tx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" name="자유형: 도형 33">
              <a:extLst>
                <a:ext uri="{FF2B5EF4-FFF2-40B4-BE49-F238E27FC236}">
                  <a16:creationId xmlns:a16="http://schemas.microsoft.com/office/drawing/2014/main" id="{3E58B91A-D07B-4061-BD30-818F37555AC6}"/>
                </a:ext>
              </a:extLst>
            </p:cNvPr>
            <p:cNvSpPr/>
            <p:nvPr/>
          </p:nvSpPr>
          <p:spPr>
            <a:xfrm>
              <a:off x="5529692" y="2971495"/>
              <a:ext cx="1968965" cy="906434"/>
            </a:xfrm>
            <a:custGeom>
              <a:avLst/>
              <a:gdLst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4591 h 866633"/>
                <a:gd name="connsiteX1" fmla="*/ 1009935 w 1972102"/>
                <a:gd name="connsiteY1" fmla="*/ 0 h 866633"/>
                <a:gd name="connsiteX2" fmla="*/ 382138 w 1972102"/>
                <a:gd name="connsiteY2" fmla="*/ 201304 h 866633"/>
                <a:gd name="connsiteX3" fmla="*/ 0 w 1972102"/>
                <a:gd name="connsiteY3" fmla="*/ 743803 h 866633"/>
                <a:gd name="connsiteX4" fmla="*/ 402609 w 1972102"/>
                <a:gd name="connsiteY4" fmla="*/ 866633 h 866633"/>
                <a:gd name="connsiteX5" fmla="*/ 736980 w 1972102"/>
                <a:gd name="connsiteY5" fmla="*/ 522027 h 866633"/>
                <a:gd name="connsiteX6" fmla="*/ 1972102 w 1972102"/>
                <a:gd name="connsiteY6" fmla="*/ 539087 h 866633"/>
                <a:gd name="connsiteX7" fmla="*/ 1811741 w 1972102"/>
                <a:gd name="connsiteY7" fmla="*/ 54591 h 866633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5115 h 867157"/>
                <a:gd name="connsiteX1" fmla="*/ 1009935 w 1972102"/>
                <a:gd name="connsiteY1" fmla="*/ 524 h 867157"/>
                <a:gd name="connsiteX2" fmla="*/ 382138 w 1972102"/>
                <a:gd name="connsiteY2" fmla="*/ 201828 h 867157"/>
                <a:gd name="connsiteX3" fmla="*/ 0 w 1972102"/>
                <a:gd name="connsiteY3" fmla="*/ 744327 h 867157"/>
                <a:gd name="connsiteX4" fmla="*/ 402609 w 1972102"/>
                <a:gd name="connsiteY4" fmla="*/ 867157 h 867157"/>
                <a:gd name="connsiteX5" fmla="*/ 736980 w 1972102"/>
                <a:gd name="connsiteY5" fmla="*/ 522551 h 867157"/>
                <a:gd name="connsiteX6" fmla="*/ 1972102 w 1972102"/>
                <a:gd name="connsiteY6" fmla="*/ 539611 h 867157"/>
                <a:gd name="connsiteX7" fmla="*/ 1811741 w 1972102"/>
                <a:gd name="connsiteY7" fmla="*/ 55115 h 867157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82138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599 h 866641"/>
                <a:gd name="connsiteX1" fmla="*/ 1009935 w 1972102"/>
                <a:gd name="connsiteY1" fmla="*/ 8 h 866641"/>
                <a:gd name="connsiteX2" fmla="*/ 375314 w 1972102"/>
                <a:gd name="connsiteY2" fmla="*/ 201312 h 866641"/>
                <a:gd name="connsiteX3" fmla="*/ 0 w 1972102"/>
                <a:gd name="connsiteY3" fmla="*/ 743811 h 866641"/>
                <a:gd name="connsiteX4" fmla="*/ 402609 w 1972102"/>
                <a:gd name="connsiteY4" fmla="*/ 866641 h 866641"/>
                <a:gd name="connsiteX5" fmla="*/ 736980 w 1972102"/>
                <a:gd name="connsiteY5" fmla="*/ 522035 h 866641"/>
                <a:gd name="connsiteX6" fmla="*/ 1972102 w 1972102"/>
                <a:gd name="connsiteY6" fmla="*/ 539095 h 866641"/>
                <a:gd name="connsiteX7" fmla="*/ 1811741 w 1972102"/>
                <a:gd name="connsiteY7" fmla="*/ 54599 h 866641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5314 w 1972102"/>
                <a:gd name="connsiteY2" fmla="*/ 201313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1741 w 1972102"/>
                <a:gd name="connsiteY0" fmla="*/ 54600 h 866642"/>
                <a:gd name="connsiteX1" fmla="*/ 1009935 w 1972102"/>
                <a:gd name="connsiteY1" fmla="*/ 9 h 866642"/>
                <a:gd name="connsiteX2" fmla="*/ 378725 w 1972102"/>
                <a:gd name="connsiteY2" fmla="*/ 204725 h 866642"/>
                <a:gd name="connsiteX3" fmla="*/ 0 w 1972102"/>
                <a:gd name="connsiteY3" fmla="*/ 743812 h 866642"/>
                <a:gd name="connsiteX4" fmla="*/ 402609 w 1972102"/>
                <a:gd name="connsiteY4" fmla="*/ 866642 h 866642"/>
                <a:gd name="connsiteX5" fmla="*/ 736980 w 1972102"/>
                <a:gd name="connsiteY5" fmla="*/ 522036 h 866642"/>
                <a:gd name="connsiteX6" fmla="*/ 1972102 w 1972102"/>
                <a:gd name="connsiteY6" fmla="*/ 539096 h 866642"/>
                <a:gd name="connsiteX7" fmla="*/ 1811741 w 1972102"/>
                <a:gd name="connsiteY7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8036 w 1978397"/>
                <a:gd name="connsiteY0" fmla="*/ 54600 h 866642"/>
                <a:gd name="connsiteX1" fmla="*/ 1016230 w 1978397"/>
                <a:gd name="connsiteY1" fmla="*/ 9 h 866642"/>
                <a:gd name="connsiteX2" fmla="*/ 385020 w 1978397"/>
                <a:gd name="connsiteY2" fmla="*/ 204725 h 866642"/>
                <a:gd name="connsiteX3" fmla="*/ 180304 w 1978397"/>
                <a:gd name="connsiteY3" fmla="*/ 562979 h 866642"/>
                <a:gd name="connsiteX4" fmla="*/ 6295 w 1978397"/>
                <a:gd name="connsiteY4" fmla="*/ 743812 h 866642"/>
                <a:gd name="connsiteX5" fmla="*/ 408904 w 1978397"/>
                <a:gd name="connsiteY5" fmla="*/ 866642 h 866642"/>
                <a:gd name="connsiteX6" fmla="*/ 743275 w 1978397"/>
                <a:gd name="connsiteY6" fmla="*/ 522036 h 866642"/>
                <a:gd name="connsiteX7" fmla="*/ 1978397 w 1978397"/>
                <a:gd name="connsiteY7" fmla="*/ 539096 h 866642"/>
                <a:gd name="connsiteX8" fmla="*/ 1818036 w 1978397"/>
                <a:gd name="connsiteY8" fmla="*/ 54600 h 866642"/>
                <a:gd name="connsiteX0" fmla="*/ 1817611 w 1977972"/>
                <a:gd name="connsiteY0" fmla="*/ 54600 h 866642"/>
                <a:gd name="connsiteX1" fmla="*/ 1015805 w 1977972"/>
                <a:gd name="connsiteY1" fmla="*/ 9 h 866642"/>
                <a:gd name="connsiteX2" fmla="*/ 384595 w 1977972"/>
                <a:gd name="connsiteY2" fmla="*/ 204725 h 866642"/>
                <a:gd name="connsiteX3" fmla="*/ 179879 w 1977972"/>
                <a:gd name="connsiteY3" fmla="*/ 562979 h 866642"/>
                <a:gd name="connsiteX4" fmla="*/ 5870 w 1977972"/>
                <a:gd name="connsiteY4" fmla="*/ 743812 h 866642"/>
                <a:gd name="connsiteX5" fmla="*/ 408479 w 1977972"/>
                <a:gd name="connsiteY5" fmla="*/ 866642 h 866642"/>
                <a:gd name="connsiteX6" fmla="*/ 742850 w 1977972"/>
                <a:gd name="connsiteY6" fmla="*/ 522036 h 866642"/>
                <a:gd name="connsiteX7" fmla="*/ 1977972 w 1977972"/>
                <a:gd name="connsiteY7" fmla="*/ 539096 h 866642"/>
                <a:gd name="connsiteX8" fmla="*/ 1817611 w 1977972"/>
                <a:gd name="connsiteY8" fmla="*/ 54600 h 866642"/>
                <a:gd name="connsiteX0" fmla="*/ 1801119 w 1961480"/>
                <a:gd name="connsiteY0" fmla="*/ 54600 h 866642"/>
                <a:gd name="connsiteX1" fmla="*/ 999313 w 1961480"/>
                <a:gd name="connsiteY1" fmla="*/ 9 h 866642"/>
                <a:gd name="connsiteX2" fmla="*/ 368103 w 1961480"/>
                <a:gd name="connsiteY2" fmla="*/ 204725 h 866642"/>
                <a:gd name="connsiteX3" fmla="*/ 163387 w 1961480"/>
                <a:gd name="connsiteY3" fmla="*/ 562979 h 866642"/>
                <a:gd name="connsiteX4" fmla="*/ 6437 w 1961480"/>
                <a:gd name="connsiteY4" fmla="*/ 767696 h 866642"/>
                <a:gd name="connsiteX5" fmla="*/ 391987 w 1961480"/>
                <a:gd name="connsiteY5" fmla="*/ 866642 h 866642"/>
                <a:gd name="connsiteX6" fmla="*/ 726358 w 1961480"/>
                <a:gd name="connsiteY6" fmla="*/ 522036 h 866642"/>
                <a:gd name="connsiteX7" fmla="*/ 1961480 w 1961480"/>
                <a:gd name="connsiteY7" fmla="*/ 539096 h 866642"/>
                <a:gd name="connsiteX8" fmla="*/ 1801119 w 1961480"/>
                <a:gd name="connsiteY8" fmla="*/ 54600 h 866642"/>
                <a:gd name="connsiteX0" fmla="*/ 1797796 w 1958157"/>
                <a:gd name="connsiteY0" fmla="*/ 54600 h 866642"/>
                <a:gd name="connsiteX1" fmla="*/ 995990 w 1958157"/>
                <a:gd name="connsiteY1" fmla="*/ 9 h 866642"/>
                <a:gd name="connsiteX2" fmla="*/ 364780 w 1958157"/>
                <a:gd name="connsiteY2" fmla="*/ 204725 h 866642"/>
                <a:gd name="connsiteX3" fmla="*/ 160064 w 1958157"/>
                <a:gd name="connsiteY3" fmla="*/ 562979 h 866642"/>
                <a:gd name="connsiteX4" fmla="*/ 3114 w 1958157"/>
                <a:gd name="connsiteY4" fmla="*/ 767696 h 866642"/>
                <a:gd name="connsiteX5" fmla="*/ 388664 w 1958157"/>
                <a:gd name="connsiteY5" fmla="*/ 866642 h 866642"/>
                <a:gd name="connsiteX6" fmla="*/ 723035 w 1958157"/>
                <a:gd name="connsiteY6" fmla="*/ 522036 h 866642"/>
                <a:gd name="connsiteX7" fmla="*/ 1958157 w 1958157"/>
                <a:gd name="connsiteY7" fmla="*/ 539096 h 866642"/>
                <a:gd name="connsiteX8" fmla="*/ 1797796 w 1958157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4485 w 1964846"/>
                <a:gd name="connsiteY0" fmla="*/ 54600 h 866642"/>
                <a:gd name="connsiteX1" fmla="*/ 1002679 w 1964846"/>
                <a:gd name="connsiteY1" fmla="*/ 9 h 866642"/>
                <a:gd name="connsiteX2" fmla="*/ 371469 w 1964846"/>
                <a:gd name="connsiteY2" fmla="*/ 204725 h 866642"/>
                <a:gd name="connsiteX3" fmla="*/ 166753 w 1964846"/>
                <a:gd name="connsiteY3" fmla="*/ 562979 h 866642"/>
                <a:gd name="connsiteX4" fmla="*/ 2980 w 1964846"/>
                <a:gd name="connsiteY4" fmla="*/ 767696 h 866642"/>
                <a:gd name="connsiteX5" fmla="*/ 395353 w 1964846"/>
                <a:gd name="connsiteY5" fmla="*/ 866642 h 866642"/>
                <a:gd name="connsiteX6" fmla="*/ 729724 w 1964846"/>
                <a:gd name="connsiteY6" fmla="*/ 522036 h 866642"/>
                <a:gd name="connsiteX7" fmla="*/ 1964846 w 1964846"/>
                <a:gd name="connsiteY7" fmla="*/ 539096 h 866642"/>
                <a:gd name="connsiteX8" fmla="*/ 1804485 w 1964846"/>
                <a:gd name="connsiteY8" fmla="*/ 54600 h 866642"/>
                <a:gd name="connsiteX0" fmla="*/ 1802229 w 1962590"/>
                <a:gd name="connsiteY0" fmla="*/ 54600 h 866642"/>
                <a:gd name="connsiteX1" fmla="*/ 1000423 w 1962590"/>
                <a:gd name="connsiteY1" fmla="*/ 9 h 866642"/>
                <a:gd name="connsiteX2" fmla="*/ 369213 w 1962590"/>
                <a:gd name="connsiteY2" fmla="*/ 204725 h 866642"/>
                <a:gd name="connsiteX3" fmla="*/ 164497 w 1962590"/>
                <a:gd name="connsiteY3" fmla="*/ 562979 h 866642"/>
                <a:gd name="connsiteX4" fmla="*/ 724 w 1962590"/>
                <a:gd name="connsiteY4" fmla="*/ 767696 h 866642"/>
                <a:gd name="connsiteX5" fmla="*/ 393097 w 1962590"/>
                <a:gd name="connsiteY5" fmla="*/ 866642 h 866642"/>
                <a:gd name="connsiteX6" fmla="*/ 727468 w 1962590"/>
                <a:gd name="connsiteY6" fmla="*/ 522036 h 866642"/>
                <a:gd name="connsiteX7" fmla="*/ 1962590 w 1962590"/>
                <a:gd name="connsiteY7" fmla="*/ 539096 h 866642"/>
                <a:gd name="connsiteX8" fmla="*/ 1802229 w 1962590"/>
                <a:gd name="connsiteY8" fmla="*/ 54600 h 866642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27468 w 1962590"/>
                <a:gd name="connsiteY6" fmla="*/ 522036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669465 w 1962590"/>
                <a:gd name="connsiteY6" fmla="*/ 580039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0 h 900013"/>
                <a:gd name="connsiteX1" fmla="*/ 1000423 w 1962590"/>
                <a:gd name="connsiteY1" fmla="*/ 9 h 900013"/>
                <a:gd name="connsiteX2" fmla="*/ 369213 w 1962590"/>
                <a:gd name="connsiteY2" fmla="*/ 204725 h 900013"/>
                <a:gd name="connsiteX3" fmla="*/ 164497 w 1962590"/>
                <a:gd name="connsiteY3" fmla="*/ 562979 h 900013"/>
                <a:gd name="connsiteX4" fmla="*/ 724 w 1962590"/>
                <a:gd name="connsiteY4" fmla="*/ 767696 h 900013"/>
                <a:gd name="connsiteX5" fmla="*/ 393097 w 1962590"/>
                <a:gd name="connsiteY5" fmla="*/ 866642 h 900013"/>
                <a:gd name="connsiteX6" fmla="*/ 730880 w 1962590"/>
                <a:gd name="connsiteY6" fmla="*/ 545920 h 900013"/>
                <a:gd name="connsiteX7" fmla="*/ 1962590 w 1962590"/>
                <a:gd name="connsiteY7" fmla="*/ 539096 h 900013"/>
                <a:gd name="connsiteX8" fmla="*/ 1802229 w 1962590"/>
                <a:gd name="connsiteY8" fmla="*/ 54600 h 900013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229 w 1962590"/>
                <a:gd name="connsiteY0" fmla="*/ 54601 h 900014"/>
                <a:gd name="connsiteX1" fmla="*/ 1000423 w 1962590"/>
                <a:gd name="connsiteY1" fmla="*/ 10 h 900014"/>
                <a:gd name="connsiteX2" fmla="*/ 369213 w 1962590"/>
                <a:gd name="connsiteY2" fmla="*/ 204726 h 900014"/>
                <a:gd name="connsiteX3" fmla="*/ 164497 w 1962590"/>
                <a:gd name="connsiteY3" fmla="*/ 562980 h 900014"/>
                <a:gd name="connsiteX4" fmla="*/ 724 w 1962590"/>
                <a:gd name="connsiteY4" fmla="*/ 767697 h 900014"/>
                <a:gd name="connsiteX5" fmla="*/ 393097 w 1962590"/>
                <a:gd name="connsiteY5" fmla="*/ 866643 h 900014"/>
                <a:gd name="connsiteX6" fmla="*/ 730880 w 1962590"/>
                <a:gd name="connsiteY6" fmla="*/ 545921 h 900014"/>
                <a:gd name="connsiteX7" fmla="*/ 1962590 w 1962590"/>
                <a:gd name="connsiteY7" fmla="*/ 539097 h 900014"/>
                <a:gd name="connsiteX8" fmla="*/ 1802229 w 1962590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900014"/>
                <a:gd name="connsiteX1" fmla="*/ 1000388 w 1962555"/>
                <a:gd name="connsiteY1" fmla="*/ 10 h 900014"/>
                <a:gd name="connsiteX2" fmla="*/ 369178 w 1962555"/>
                <a:gd name="connsiteY2" fmla="*/ 204726 h 900014"/>
                <a:gd name="connsiteX3" fmla="*/ 171286 w 1962555"/>
                <a:gd name="connsiteY3" fmla="*/ 559568 h 900014"/>
                <a:gd name="connsiteX4" fmla="*/ 689 w 1962555"/>
                <a:gd name="connsiteY4" fmla="*/ 767697 h 900014"/>
                <a:gd name="connsiteX5" fmla="*/ 393062 w 1962555"/>
                <a:gd name="connsiteY5" fmla="*/ 866643 h 900014"/>
                <a:gd name="connsiteX6" fmla="*/ 730845 w 1962555"/>
                <a:gd name="connsiteY6" fmla="*/ 545921 h 900014"/>
                <a:gd name="connsiteX7" fmla="*/ 1962555 w 1962555"/>
                <a:gd name="connsiteY7" fmla="*/ 539097 h 900014"/>
                <a:gd name="connsiteX8" fmla="*/ 1802194 w 1962555"/>
                <a:gd name="connsiteY8" fmla="*/ 54601 h 900014"/>
                <a:gd name="connsiteX0" fmla="*/ 1802194 w 1962555"/>
                <a:gd name="connsiteY0" fmla="*/ 54601 h 895845"/>
                <a:gd name="connsiteX1" fmla="*/ 1000388 w 1962555"/>
                <a:gd name="connsiteY1" fmla="*/ 10 h 895845"/>
                <a:gd name="connsiteX2" fmla="*/ 369178 w 1962555"/>
                <a:gd name="connsiteY2" fmla="*/ 204726 h 895845"/>
                <a:gd name="connsiteX3" fmla="*/ 171286 w 1962555"/>
                <a:gd name="connsiteY3" fmla="*/ 559568 h 895845"/>
                <a:gd name="connsiteX4" fmla="*/ 689 w 1962555"/>
                <a:gd name="connsiteY4" fmla="*/ 767697 h 895845"/>
                <a:gd name="connsiteX5" fmla="*/ 393062 w 1962555"/>
                <a:gd name="connsiteY5" fmla="*/ 866643 h 895845"/>
                <a:gd name="connsiteX6" fmla="*/ 730845 w 1962555"/>
                <a:gd name="connsiteY6" fmla="*/ 545921 h 895845"/>
                <a:gd name="connsiteX7" fmla="*/ 1962555 w 1962555"/>
                <a:gd name="connsiteY7" fmla="*/ 539097 h 895845"/>
                <a:gd name="connsiteX8" fmla="*/ 1802194 w 1962555"/>
                <a:gd name="connsiteY8" fmla="*/ 54601 h 895845"/>
                <a:gd name="connsiteX0" fmla="*/ 1802194 w 1962555"/>
                <a:gd name="connsiteY0" fmla="*/ 54601 h 893367"/>
                <a:gd name="connsiteX1" fmla="*/ 1000388 w 1962555"/>
                <a:gd name="connsiteY1" fmla="*/ 10 h 893367"/>
                <a:gd name="connsiteX2" fmla="*/ 369178 w 1962555"/>
                <a:gd name="connsiteY2" fmla="*/ 204726 h 893367"/>
                <a:gd name="connsiteX3" fmla="*/ 171286 w 1962555"/>
                <a:gd name="connsiteY3" fmla="*/ 559568 h 893367"/>
                <a:gd name="connsiteX4" fmla="*/ 689 w 1962555"/>
                <a:gd name="connsiteY4" fmla="*/ 767697 h 893367"/>
                <a:gd name="connsiteX5" fmla="*/ 372591 w 1962555"/>
                <a:gd name="connsiteY5" fmla="*/ 863231 h 893367"/>
                <a:gd name="connsiteX6" fmla="*/ 730845 w 1962555"/>
                <a:gd name="connsiteY6" fmla="*/ 545921 h 893367"/>
                <a:gd name="connsiteX7" fmla="*/ 1962555 w 1962555"/>
                <a:gd name="connsiteY7" fmla="*/ 539097 h 893367"/>
                <a:gd name="connsiteX8" fmla="*/ 1802194 w 1962555"/>
                <a:gd name="connsiteY8" fmla="*/ 54601 h 893367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1 h 906139"/>
                <a:gd name="connsiteX1" fmla="*/ 1000388 w 1962555"/>
                <a:gd name="connsiteY1" fmla="*/ 10 h 906139"/>
                <a:gd name="connsiteX2" fmla="*/ 369178 w 1962555"/>
                <a:gd name="connsiteY2" fmla="*/ 204726 h 906139"/>
                <a:gd name="connsiteX3" fmla="*/ 171286 w 1962555"/>
                <a:gd name="connsiteY3" fmla="*/ 559568 h 906139"/>
                <a:gd name="connsiteX4" fmla="*/ 689 w 1962555"/>
                <a:gd name="connsiteY4" fmla="*/ 767697 h 906139"/>
                <a:gd name="connsiteX5" fmla="*/ 372591 w 1962555"/>
                <a:gd name="connsiteY5" fmla="*/ 880291 h 906139"/>
                <a:gd name="connsiteX6" fmla="*/ 730845 w 1962555"/>
                <a:gd name="connsiteY6" fmla="*/ 545921 h 906139"/>
                <a:gd name="connsiteX7" fmla="*/ 1962555 w 1962555"/>
                <a:gd name="connsiteY7" fmla="*/ 539097 h 906139"/>
                <a:gd name="connsiteX8" fmla="*/ 1802194 w 1962555"/>
                <a:gd name="connsiteY8" fmla="*/ 54601 h 906139"/>
                <a:gd name="connsiteX0" fmla="*/ 1802194 w 1962555"/>
                <a:gd name="connsiteY0" fmla="*/ 54600 h 906138"/>
                <a:gd name="connsiteX1" fmla="*/ 1000388 w 1962555"/>
                <a:gd name="connsiteY1" fmla="*/ 9 h 906138"/>
                <a:gd name="connsiteX2" fmla="*/ 369178 w 1962555"/>
                <a:gd name="connsiteY2" fmla="*/ 204725 h 906138"/>
                <a:gd name="connsiteX3" fmla="*/ 171286 w 1962555"/>
                <a:gd name="connsiteY3" fmla="*/ 559567 h 906138"/>
                <a:gd name="connsiteX4" fmla="*/ 689 w 1962555"/>
                <a:gd name="connsiteY4" fmla="*/ 767696 h 906138"/>
                <a:gd name="connsiteX5" fmla="*/ 372591 w 1962555"/>
                <a:gd name="connsiteY5" fmla="*/ 880290 h 906138"/>
                <a:gd name="connsiteX6" fmla="*/ 730845 w 1962555"/>
                <a:gd name="connsiteY6" fmla="*/ 545920 h 906138"/>
                <a:gd name="connsiteX7" fmla="*/ 1962555 w 1962555"/>
                <a:gd name="connsiteY7" fmla="*/ 539096 h 906138"/>
                <a:gd name="connsiteX8" fmla="*/ 1802194 w 1962555"/>
                <a:gd name="connsiteY8" fmla="*/ 54600 h 906138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194 w 1962555"/>
                <a:gd name="connsiteY0" fmla="*/ 54896 h 906434"/>
                <a:gd name="connsiteX1" fmla="*/ 1000388 w 1962555"/>
                <a:gd name="connsiteY1" fmla="*/ 305 h 906434"/>
                <a:gd name="connsiteX2" fmla="*/ 369178 w 1962555"/>
                <a:gd name="connsiteY2" fmla="*/ 205021 h 906434"/>
                <a:gd name="connsiteX3" fmla="*/ 171286 w 1962555"/>
                <a:gd name="connsiteY3" fmla="*/ 559863 h 906434"/>
                <a:gd name="connsiteX4" fmla="*/ 689 w 1962555"/>
                <a:gd name="connsiteY4" fmla="*/ 767992 h 906434"/>
                <a:gd name="connsiteX5" fmla="*/ 372591 w 1962555"/>
                <a:gd name="connsiteY5" fmla="*/ 880586 h 906434"/>
                <a:gd name="connsiteX6" fmla="*/ 730845 w 1962555"/>
                <a:gd name="connsiteY6" fmla="*/ 546216 h 906434"/>
                <a:gd name="connsiteX7" fmla="*/ 1962555 w 1962555"/>
                <a:gd name="connsiteY7" fmla="*/ 539392 h 906434"/>
                <a:gd name="connsiteX8" fmla="*/ 1802194 w 1962555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2929"/>
                <a:gd name="connsiteY0" fmla="*/ 54896 h 906434"/>
                <a:gd name="connsiteX1" fmla="*/ 1000762 w 1962929"/>
                <a:gd name="connsiteY1" fmla="*/ 305 h 906434"/>
                <a:gd name="connsiteX2" fmla="*/ 369552 w 1962929"/>
                <a:gd name="connsiteY2" fmla="*/ 205021 h 906434"/>
                <a:gd name="connsiteX3" fmla="*/ 171660 w 1962929"/>
                <a:gd name="connsiteY3" fmla="*/ 559863 h 906434"/>
                <a:gd name="connsiteX4" fmla="*/ 1063 w 1962929"/>
                <a:gd name="connsiteY4" fmla="*/ 767992 h 906434"/>
                <a:gd name="connsiteX5" fmla="*/ 372965 w 1962929"/>
                <a:gd name="connsiteY5" fmla="*/ 880586 h 906434"/>
                <a:gd name="connsiteX6" fmla="*/ 731219 w 1962929"/>
                <a:gd name="connsiteY6" fmla="*/ 546216 h 906434"/>
                <a:gd name="connsiteX7" fmla="*/ 1962929 w 1962929"/>
                <a:gd name="connsiteY7" fmla="*/ 539392 h 906434"/>
                <a:gd name="connsiteX8" fmla="*/ 1802568 w 1962929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  <a:gd name="connsiteX0" fmla="*/ 1802568 w 1968965"/>
                <a:gd name="connsiteY0" fmla="*/ 54896 h 906434"/>
                <a:gd name="connsiteX1" fmla="*/ 1000762 w 1968965"/>
                <a:gd name="connsiteY1" fmla="*/ 305 h 906434"/>
                <a:gd name="connsiteX2" fmla="*/ 369552 w 1968965"/>
                <a:gd name="connsiteY2" fmla="*/ 205021 h 906434"/>
                <a:gd name="connsiteX3" fmla="*/ 171660 w 1968965"/>
                <a:gd name="connsiteY3" fmla="*/ 559863 h 906434"/>
                <a:gd name="connsiteX4" fmla="*/ 1063 w 1968965"/>
                <a:gd name="connsiteY4" fmla="*/ 767992 h 906434"/>
                <a:gd name="connsiteX5" fmla="*/ 372965 w 1968965"/>
                <a:gd name="connsiteY5" fmla="*/ 880586 h 906434"/>
                <a:gd name="connsiteX6" fmla="*/ 731219 w 1968965"/>
                <a:gd name="connsiteY6" fmla="*/ 546216 h 906434"/>
                <a:gd name="connsiteX7" fmla="*/ 1968965 w 1968965"/>
                <a:gd name="connsiteY7" fmla="*/ 539392 h 906434"/>
                <a:gd name="connsiteX8" fmla="*/ 1802568 w 1968965"/>
                <a:gd name="connsiteY8" fmla="*/ 54896 h 9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965" h="906434">
                  <a:moveTo>
                    <a:pt x="1802568" y="54896"/>
                  </a:moveTo>
                  <a:lnTo>
                    <a:pt x="1000762" y="305"/>
                  </a:lnTo>
                  <a:cubicBezTo>
                    <a:pt x="858034" y="-6868"/>
                    <a:pt x="533809" y="113900"/>
                    <a:pt x="369552" y="205021"/>
                  </a:cubicBezTo>
                  <a:cubicBezTo>
                    <a:pt x="267193" y="331831"/>
                    <a:pt x="229140" y="491139"/>
                    <a:pt x="171660" y="559863"/>
                  </a:cubicBezTo>
                  <a:cubicBezTo>
                    <a:pt x="122186" y="629239"/>
                    <a:pt x="-13328" y="717291"/>
                    <a:pt x="1063" y="767992"/>
                  </a:cubicBezTo>
                  <a:cubicBezTo>
                    <a:pt x="19260" y="903332"/>
                    <a:pt x="300177" y="936315"/>
                    <a:pt x="372965" y="880586"/>
                  </a:cubicBezTo>
                  <a:cubicBezTo>
                    <a:pt x="511717" y="793406"/>
                    <a:pt x="574101" y="572769"/>
                    <a:pt x="731219" y="546216"/>
                  </a:cubicBezTo>
                  <a:cubicBezTo>
                    <a:pt x="978016" y="492762"/>
                    <a:pt x="1316283" y="804646"/>
                    <a:pt x="1968965" y="539392"/>
                  </a:cubicBezTo>
                  <a:lnTo>
                    <a:pt x="1802568" y="54896"/>
                  </a:ln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타원 20">
              <a:extLst>
                <a:ext uri="{FF2B5EF4-FFF2-40B4-BE49-F238E27FC236}">
                  <a16:creationId xmlns:a16="http://schemas.microsoft.com/office/drawing/2014/main" id="{1E30F89D-555A-408B-AE89-A0B5FA5A3E5D}"/>
                </a:ext>
              </a:extLst>
            </p:cNvPr>
            <p:cNvSpPr/>
            <p:nvPr/>
          </p:nvSpPr>
          <p:spPr>
            <a:xfrm>
              <a:off x="5263171" y="4392550"/>
              <a:ext cx="343294" cy="318562"/>
            </a:xfrm>
            <a:custGeom>
              <a:avLst/>
              <a:gdLst>
                <a:gd name="connsiteX0" fmla="*/ 0 w 372843"/>
                <a:gd name="connsiteY0" fmla="*/ 168562 h 337123"/>
                <a:gd name="connsiteX1" fmla="*/ 186422 w 372843"/>
                <a:gd name="connsiteY1" fmla="*/ 0 h 337123"/>
                <a:gd name="connsiteX2" fmla="*/ 372844 w 372843"/>
                <a:gd name="connsiteY2" fmla="*/ 168562 h 337123"/>
                <a:gd name="connsiteX3" fmla="*/ 186422 w 372843"/>
                <a:gd name="connsiteY3" fmla="*/ 337124 h 337123"/>
                <a:gd name="connsiteX4" fmla="*/ 0 w 372843"/>
                <a:gd name="connsiteY4" fmla="*/ 168562 h 337123"/>
                <a:gd name="connsiteX0" fmla="*/ 612 w 373456"/>
                <a:gd name="connsiteY0" fmla="*/ 136001 h 304563"/>
                <a:gd name="connsiteX1" fmla="*/ 241301 w 373456"/>
                <a:gd name="connsiteY1" fmla="*/ 0 h 304563"/>
                <a:gd name="connsiteX2" fmla="*/ 373456 w 373456"/>
                <a:gd name="connsiteY2" fmla="*/ 136001 h 304563"/>
                <a:gd name="connsiteX3" fmla="*/ 187034 w 373456"/>
                <a:gd name="connsiteY3" fmla="*/ 304563 h 304563"/>
                <a:gd name="connsiteX4" fmla="*/ 612 w 373456"/>
                <a:gd name="connsiteY4" fmla="*/ 136001 h 304563"/>
                <a:gd name="connsiteX0" fmla="*/ 603 w 327320"/>
                <a:gd name="connsiteY0" fmla="*/ 168973 h 305208"/>
                <a:gd name="connsiteX1" fmla="*/ 195165 w 327320"/>
                <a:gd name="connsiteY1" fmla="*/ 412 h 305208"/>
                <a:gd name="connsiteX2" fmla="*/ 327320 w 327320"/>
                <a:gd name="connsiteY2" fmla="*/ 136413 h 305208"/>
                <a:gd name="connsiteX3" fmla="*/ 140898 w 327320"/>
                <a:gd name="connsiteY3" fmla="*/ 304975 h 305208"/>
                <a:gd name="connsiteX4" fmla="*/ 603 w 327320"/>
                <a:gd name="connsiteY4" fmla="*/ 168973 h 305208"/>
                <a:gd name="connsiteX0" fmla="*/ 502 w 351639"/>
                <a:gd name="connsiteY0" fmla="*/ 163431 h 305014"/>
                <a:gd name="connsiteX1" fmla="*/ 219484 w 351639"/>
                <a:gd name="connsiteY1" fmla="*/ 296 h 305014"/>
                <a:gd name="connsiteX2" fmla="*/ 351639 w 351639"/>
                <a:gd name="connsiteY2" fmla="*/ 136297 h 305014"/>
                <a:gd name="connsiteX3" fmla="*/ 165217 w 351639"/>
                <a:gd name="connsiteY3" fmla="*/ 304859 h 305014"/>
                <a:gd name="connsiteX4" fmla="*/ 502 w 351639"/>
                <a:gd name="connsiteY4" fmla="*/ 163431 h 305014"/>
                <a:gd name="connsiteX0" fmla="*/ 502 w 351639"/>
                <a:gd name="connsiteY0" fmla="*/ 163431 h 305050"/>
                <a:gd name="connsiteX1" fmla="*/ 219484 w 351639"/>
                <a:gd name="connsiteY1" fmla="*/ 296 h 305050"/>
                <a:gd name="connsiteX2" fmla="*/ 351639 w 351639"/>
                <a:gd name="connsiteY2" fmla="*/ 136297 h 305050"/>
                <a:gd name="connsiteX3" fmla="*/ 165217 w 351639"/>
                <a:gd name="connsiteY3" fmla="*/ 304859 h 305050"/>
                <a:gd name="connsiteX4" fmla="*/ 502 w 351639"/>
                <a:gd name="connsiteY4" fmla="*/ 163431 h 305050"/>
                <a:gd name="connsiteX0" fmla="*/ 563 w 351700"/>
                <a:gd name="connsiteY0" fmla="*/ 163431 h 315854"/>
                <a:gd name="connsiteX1" fmla="*/ 219545 w 351700"/>
                <a:gd name="connsiteY1" fmla="*/ 296 h 315854"/>
                <a:gd name="connsiteX2" fmla="*/ 351700 w 351700"/>
                <a:gd name="connsiteY2" fmla="*/ 136297 h 315854"/>
                <a:gd name="connsiteX3" fmla="*/ 162565 w 351700"/>
                <a:gd name="connsiteY3" fmla="*/ 315712 h 315854"/>
                <a:gd name="connsiteX4" fmla="*/ 563 w 351700"/>
                <a:gd name="connsiteY4" fmla="*/ 163431 h 315854"/>
                <a:gd name="connsiteX0" fmla="*/ 563 w 351700"/>
                <a:gd name="connsiteY0" fmla="*/ 163431 h 315889"/>
                <a:gd name="connsiteX1" fmla="*/ 219545 w 351700"/>
                <a:gd name="connsiteY1" fmla="*/ 296 h 315889"/>
                <a:gd name="connsiteX2" fmla="*/ 351700 w 351700"/>
                <a:gd name="connsiteY2" fmla="*/ 136297 h 315889"/>
                <a:gd name="connsiteX3" fmla="*/ 162565 w 351700"/>
                <a:gd name="connsiteY3" fmla="*/ 315712 h 315889"/>
                <a:gd name="connsiteX4" fmla="*/ 563 w 351700"/>
                <a:gd name="connsiteY4" fmla="*/ 163431 h 315889"/>
                <a:gd name="connsiteX0" fmla="*/ 113 w 351250"/>
                <a:gd name="connsiteY0" fmla="*/ 163431 h 315895"/>
                <a:gd name="connsiteX1" fmla="*/ 219095 w 351250"/>
                <a:gd name="connsiteY1" fmla="*/ 296 h 315895"/>
                <a:gd name="connsiteX2" fmla="*/ 351250 w 351250"/>
                <a:gd name="connsiteY2" fmla="*/ 136297 h 315895"/>
                <a:gd name="connsiteX3" fmla="*/ 162115 w 351250"/>
                <a:gd name="connsiteY3" fmla="*/ 315712 h 315895"/>
                <a:gd name="connsiteX4" fmla="*/ 113 w 351250"/>
                <a:gd name="connsiteY4" fmla="*/ 163431 h 315895"/>
                <a:gd name="connsiteX0" fmla="*/ 121 w 351258"/>
                <a:gd name="connsiteY0" fmla="*/ 163431 h 315743"/>
                <a:gd name="connsiteX1" fmla="*/ 219103 w 351258"/>
                <a:gd name="connsiteY1" fmla="*/ 296 h 315743"/>
                <a:gd name="connsiteX2" fmla="*/ 351258 w 351258"/>
                <a:gd name="connsiteY2" fmla="*/ 136297 h 315743"/>
                <a:gd name="connsiteX3" fmla="*/ 162123 w 351258"/>
                <a:gd name="connsiteY3" fmla="*/ 315712 h 315743"/>
                <a:gd name="connsiteX4" fmla="*/ 121 w 351258"/>
                <a:gd name="connsiteY4" fmla="*/ 163431 h 315743"/>
                <a:gd name="connsiteX0" fmla="*/ 113 w 351250"/>
                <a:gd name="connsiteY0" fmla="*/ 163267 h 315640"/>
                <a:gd name="connsiteX1" fmla="*/ 219095 w 351250"/>
                <a:gd name="connsiteY1" fmla="*/ 132 h 315640"/>
                <a:gd name="connsiteX2" fmla="*/ 351250 w 351250"/>
                <a:gd name="connsiteY2" fmla="*/ 144273 h 315640"/>
                <a:gd name="connsiteX3" fmla="*/ 162115 w 351250"/>
                <a:gd name="connsiteY3" fmla="*/ 315548 h 315640"/>
                <a:gd name="connsiteX4" fmla="*/ 113 w 351250"/>
                <a:gd name="connsiteY4" fmla="*/ 163267 h 315640"/>
                <a:gd name="connsiteX0" fmla="*/ 123 w 340407"/>
                <a:gd name="connsiteY0" fmla="*/ 166017 h 315708"/>
                <a:gd name="connsiteX1" fmla="*/ 208252 w 340407"/>
                <a:gd name="connsiteY1" fmla="*/ 169 h 315708"/>
                <a:gd name="connsiteX2" fmla="*/ 340407 w 340407"/>
                <a:gd name="connsiteY2" fmla="*/ 144310 h 315708"/>
                <a:gd name="connsiteX3" fmla="*/ 151272 w 340407"/>
                <a:gd name="connsiteY3" fmla="*/ 315585 h 315708"/>
                <a:gd name="connsiteX4" fmla="*/ 123 w 340407"/>
                <a:gd name="connsiteY4" fmla="*/ 166017 h 315708"/>
                <a:gd name="connsiteX0" fmla="*/ 123 w 340407"/>
                <a:gd name="connsiteY0" fmla="*/ 166017 h 315740"/>
                <a:gd name="connsiteX1" fmla="*/ 208252 w 340407"/>
                <a:gd name="connsiteY1" fmla="*/ 169 h 315740"/>
                <a:gd name="connsiteX2" fmla="*/ 340407 w 340407"/>
                <a:gd name="connsiteY2" fmla="*/ 144310 h 315740"/>
                <a:gd name="connsiteX3" fmla="*/ 151272 w 340407"/>
                <a:gd name="connsiteY3" fmla="*/ 315585 h 315740"/>
                <a:gd name="connsiteX4" fmla="*/ 123 w 340407"/>
                <a:gd name="connsiteY4" fmla="*/ 166017 h 315740"/>
                <a:gd name="connsiteX0" fmla="*/ 128 w 334985"/>
                <a:gd name="connsiteY0" fmla="*/ 182603 h 316462"/>
                <a:gd name="connsiteX1" fmla="*/ 202830 w 334985"/>
                <a:gd name="connsiteY1" fmla="*/ 475 h 316462"/>
                <a:gd name="connsiteX2" fmla="*/ 334985 w 334985"/>
                <a:gd name="connsiteY2" fmla="*/ 144616 h 316462"/>
                <a:gd name="connsiteX3" fmla="*/ 145850 w 334985"/>
                <a:gd name="connsiteY3" fmla="*/ 315891 h 316462"/>
                <a:gd name="connsiteX4" fmla="*/ 128 w 334985"/>
                <a:gd name="connsiteY4" fmla="*/ 182603 h 316462"/>
                <a:gd name="connsiteX0" fmla="*/ 129 w 343126"/>
                <a:gd name="connsiteY0" fmla="*/ 182785 h 316796"/>
                <a:gd name="connsiteX1" fmla="*/ 202831 w 343126"/>
                <a:gd name="connsiteY1" fmla="*/ 657 h 316796"/>
                <a:gd name="connsiteX2" fmla="*/ 343126 w 343126"/>
                <a:gd name="connsiteY2" fmla="*/ 139371 h 316796"/>
                <a:gd name="connsiteX3" fmla="*/ 145851 w 343126"/>
                <a:gd name="connsiteY3" fmla="*/ 316073 h 316796"/>
                <a:gd name="connsiteX4" fmla="*/ 129 w 343126"/>
                <a:gd name="connsiteY4" fmla="*/ 182785 h 316796"/>
                <a:gd name="connsiteX0" fmla="*/ 129 w 343273"/>
                <a:gd name="connsiteY0" fmla="*/ 182785 h 316796"/>
                <a:gd name="connsiteX1" fmla="*/ 202831 w 343273"/>
                <a:gd name="connsiteY1" fmla="*/ 657 h 316796"/>
                <a:gd name="connsiteX2" fmla="*/ 343126 w 343273"/>
                <a:gd name="connsiteY2" fmla="*/ 139371 h 316796"/>
                <a:gd name="connsiteX3" fmla="*/ 145851 w 343273"/>
                <a:gd name="connsiteY3" fmla="*/ 316073 h 316796"/>
                <a:gd name="connsiteX4" fmla="*/ 129 w 343273"/>
                <a:gd name="connsiteY4" fmla="*/ 182785 h 316796"/>
                <a:gd name="connsiteX0" fmla="*/ 167 w 343336"/>
                <a:gd name="connsiteY0" fmla="*/ 182785 h 316796"/>
                <a:gd name="connsiteX1" fmla="*/ 202869 w 343336"/>
                <a:gd name="connsiteY1" fmla="*/ 657 h 316796"/>
                <a:gd name="connsiteX2" fmla="*/ 343164 w 343336"/>
                <a:gd name="connsiteY2" fmla="*/ 139371 h 316796"/>
                <a:gd name="connsiteX3" fmla="*/ 145889 w 343336"/>
                <a:gd name="connsiteY3" fmla="*/ 316073 h 316796"/>
                <a:gd name="connsiteX4" fmla="*/ 167 w 343336"/>
                <a:gd name="connsiteY4" fmla="*/ 182785 h 316796"/>
                <a:gd name="connsiteX0" fmla="*/ 130 w 343274"/>
                <a:gd name="connsiteY0" fmla="*/ 191157 h 317430"/>
                <a:gd name="connsiteX1" fmla="*/ 202832 w 343274"/>
                <a:gd name="connsiteY1" fmla="*/ 889 h 317430"/>
                <a:gd name="connsiteX2" fmla="*/ 343127 w 343274"/>
                <a:gd name="connsiteY2" fmla="*/ 139603 h 317430"/>
                <a:gd name="connsiteX3" fmla="*/ 145852 w 343274"/>
                <a:gd name="connsiteY3" fmla="*/ 316305 h 317430"/>
                <a:gd name="connsiteX4" fmla="*/ 130 w 343274"/>
                <a:gd name="connsiteY4" fmla="*/ 191157 h 317430"/>
                <a:gd name="connsiteX0" fmla="*/ 130 w 343274"/>
                <a:gd name="connsiteY0" fmla="*/ 191419 h 317895"/>
                <a:gd name="connsiteX1" fmla="*/ 202832 w 343274"/>
                <a:gd name="connsiteY1" fmla="*/ 1151 h 317895"/>
                <a:gd name="connsiteX2" fmla="*/ 343127 w 343274"/>
                <a:gd name="connsiteY2" fmla="*/ 134438 h 317895"/>
                <a:gd name="connsiteX3" fmla="*/ 145852 w 343274"/>
                <a:gd name="connsiteY3" fmla="*/ 316567 h 317895"/>
                <a:gd name="connsiteX4" fmla="*/ 130 w 343274"/>
                <a:gd name="connsiteY4" fmla="*/ 191419 h 317895"/>
                <a:gd name="connsiteX0" fmla="*/ 141 w 343294"/>
                <a:gd name="connsiteY0" fmla="*/ 191419 h 318562"/>
                <a:gd name="connsiteX1" fmla="*/ 202843 w 343294"/>
                <a:gd name="connsiteY1" fmla="*/ 1151 h 318562"/>
                <a:gd name="connsiteX2" fmla="*/ 343138 w 343294"/>
                <a:gd name="connsiteY2" fmla="*/ 134438 h 318562"/>
                <a:gd name="connsiteX3" fmla="*/ 145863 w 343294"/>
                <a:gd name="connsiteY3" fmla="*/ 316567 h 318562"/>
                <a:gd name="connsiteX4" fmla="*/ 141 w 343294"/>
                <a:gd name="connsiteY4" fmla="*/ 191419 h 31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294" h="318562">
                  <a:moveTo>
                    <a:pt x="141" y="191419"/>
                  </a:moveTo>
                  <a:cubicBezTo>
                    <a:pt x="4211" y="98150"/>
                    <a:pt x="145677" y="10648"/>
                    <a:pt x="202843" y="1151"/>
                  </a:cubicBezTo>
                  <a:cubicBezTo>
                    <a:pt x="260009" y="-8346"/>
                    <a:pt x="343138" y="41344"/>
                    <a:pt x="343138" y="134438"/>
                  </a:cubicBezTo>
                  <a:cubicBezTo>
                    <a:pt x="348564" y="205825"/>
                    <a:pt x="211169" y="304356"/>
                    <a:pt x="145863" y="316567"/>
                  </a:cubicBezTo>
                  <a:cubicBezTo>
                    <a:pt x="80557" y="328778"/>
                    <a:pt x="-3929" y="284688"/>
                    <a:pt x="141" y="191419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타원 22">
              <a:extLst>
                <a:ext uri="{FF2B5EF4-FFF2-40B4-BE49-F238E27FC236}">
                  <a16:creationId xmlns:a16="http://schemas.microsoft.com/office/drawing/2014/main" id="{5880224E-0B30-4446-9EA1-28755CCA379C}"/>
                </a:ext>
              </a:extLst>
            </p:cNvPr>
            <p:cNvSpPr/>
            <p:nvPr/>
          </p:nvSpPr>
          <p:spPr>
            <a:xfrm>
              <a:off x="5538339" y="4498271"/>
              <a:ext cx="289969" cy="269402"/>
            </a:xfrm>
            <a:custGeom>
              <a:avLst/>
              <a:gdLst>
                <a:gd name="connsiteX0" fmla="*/ 0 w 245691"/>
                <a:gd name="connsiteY0" fmla="*/ 168562 h 337123"/>
                <a:gd name="connsiteX1" fmla="*/ 122846 w 245691"/>
                <a:gd name="connsiteY1" fmla="*/ 0 h 337123"/>
                <a:gd name="connsiteX2" fmla="*/ 245692 w 245691"/>
                <a:gd name="connsiteY2" fmla="*/ 168562 h 337123"/>
                <a:gd name="connsiteX3" fmla="*/ 122846 w 245691"/>
                <a:gd name="connsiteY3" fmla="*/ 337124 h 337123"/>
                <a:gd name="connsiteX4" fmla="*/ 0 w 245691"/>
                <a:gd name="connsiteY4" fmla="*/ 168562 h 337123"/>
                <a:gd name="connsiteX0" fmla="*/ 241 w 245933"/>
                <a:gd name="connsiteY0" fmla="*/ 130575 h 299137"/>
                <a:gd name="connsiteX1" fmla="*/ 150221 w 245933"/>
                <a:gd name="connsiteY1" fmla="*/ 0 h 299137"/>
                <a:gd name="connsiteX2" fmla="*/ 245933 w 245933"/>
                <a:gd name="connsiteY2" fmla="*/ 130575 h 299137"/>
                <a:gd name="connsiteX3" fmla="*/ 123087 w 245933"/>
                <a:gd name="connsiteY3" fmla="*/ 299137 h 299137"/>
                <a:gd name="connsiteX4" fmla="*/ 241 w 245933"/>
                <a:gd name="connsiteY4" fmla="*/ 130575 h 299137"/>
                <a:gd name="connsiteX0" fmla="*/ 177 w 264862"/>
                <a:gd name="connsiteY0" fmla="*/ 130593 h 299160"/>
                <a:gd name="connsiteX1" fmla="*/ 150157 w 264862"/>
                <a:gd name="connsiteY1" fmla="*/ 18 h 299160"/>
                <a:gd name="connsiteX2" fmla="*/ 264862 w 264862"/>
                <a:gd name="connsiteY2" fmla="*/ 125166 h 299160"/>
                <a:gd name="connsiteX3" fmla="*/ 123023 w 264862"/>
                <a:gd name="connsiteY3" fmla="*/ 299155 h 299160"/>
                <a:gd name="connsiteX4" fmla="*/ 177 w 264862"/>
                <a:gd name="connsiteY4" fmla="*/ 130593 h 299160"/>
                <a:gd name="connsiteX0" fmla="*/ 2516 w 267201"/>
                <a:gd name="connsiteY0" fmla="*/ 130593 h 274741"/>
                <a:gd name="connsiteX1" fmla="*/ 152496 w 267201"/>
                <a:gd name="connsiteY1" fmla="*/ 18 h 274741"/>
                <a:gd name="connsiteX2" fmla="*/ 267201 w 267201"/>
                <a:gd name="connsiteY2" fmla="*/ 125166 h 274741"/>
                <a:gd name="connsiteX3" fmla="*/ 73808 w 267201"/>
                <a:gd name="connsiteY3" fmla="*/ 274735 h 274741"/>
                <a:gd name="connsiteX4" fmla="*/ 2516 w 267201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2072 w 280324"/>
                <a:gd name="connsiteY0" fmla="*/ 130593 h 274741"/>
                <a:gd name="connsiteX1" fmla="*/ 165619 w 280324"/>
                <a:gd name="connsiteY1" fmla="*/ 18 h 274741"/>
                <a:gd name="connsiteX2" fmla="*/ 280324 w 280324"/>
                <a:gd name="connsiteY2" fmla="*/ 125166 h 274741"/>
                <a:gd name="connsiteX3" fmla="*/ 86931 w 280324"/>
                <a:gd name="connsiteY3" fmla="*/ 274735 h 274741"/>
                <a:gd name="connsiteX4" fmla="*/ 2072 w 280324"/>
                <a:gd name="connsiteY4" fmla="*/ 130593 h 274741"/>
                <a:gd name="connsiteX0" fmla="*/ 4425 w 282677"/>
                <a:gd name="connsiteY0" fmla="*/ 130593 h 274743"/>
                <a:gd name="connsiteX1" fmla="*/ 167972 w 282677"/>
                <a:gd name="connsiteY1" fmla="*/ 18 h 274743"/>
                <a:gd name="connsiteX2" fmla="*/ 282677 w 282677"/>
                <a:gd name="connsiteY2" fmla="*/ 125166 h 274743"/>
                <a:gd name="connsiteX3" fmla="*/ 89284 w 282677"/>
                <a:gd name="connsiteY3" fmla="*/ 274735 h 274743"/>
                <a:gd name="connsiteX4" fmla="*/ 4425 w 282677"/>
                <a:gd name="connsiteY4" fmla="*/ 130593 h 274743"/>
                <a:gd name="connsiteX0" fmla="*/ 1531 w 279783"/>
                <a:gd name="connsiteY0" fmla="*/ 130593 h 272027"/>
                <a:gd name="connsiteX1" fmla="*/ 165078 w 279783"/>
                <a:gd name="connsiteY1" fmla="*/ 18 h 272027"/>
                <a:gd name="connsiteX2" fmla="*/ 279783 w 279783"/>
                <a:gd name="connsiteY2" fmla="*/ 125166 h 272027"/>
                <a:gd name="connsiteX3" fmla="*/ 94530 w 279783"/>
                <a:gd name="connsiteY3" fmla="*/ 272021 h 272027"/>
                <a:gd name="connsiteX4" fmla="*/ 1531 w 279783"/>
                <a:gd name="connsiteY4" fmla="*/ 130593 h 272027"/>
                <a:gd name="connsiteX0" fmla="*/ 2172 w 280424"/>
                <a:gd name="connsiteY0" fmla="*/ 130593 h 272266"/>
                <a:gd name="connsiteX1" fmla="*/ 165719 w 280424"/>
                <a:gd name="connsiteY1" fmla="*/ 18 h 272266"/>
                <a:gd name="connsiteX2" fmla="*/ 280424 w 280424"/>
                <a:gd name="connsiteY2" fmla="*/ 125166 h 272266"/>
                <a:gd name="connsiteX3" fmla="*/ 95171 w 280424"/>
                <a:gd name="connsiteY3" fmla="*/ 272021 h 272266"/>
                <a:gd name="connsiteX4" fmla="*/ 2172 w 280424"/>
                <a:gd name="connsiteY4" fmla="*/ 130593 h 272266"/>
                <a:gd name="connsiteX0" fmla="*/ 6666 w 284918"/>
                <a:gd name="connsiteY0" fmla="*/ 130593 h 272266"/>
                <a:gd name="connsiteX1" fmla="*/ 170213 w 284918"/>
                <a:gd name="connsiteY1" fmla="*/ 18 h 272266"/>
                <a:gd name="connsiteX2" fmla="*/ 284918 w 284918"/>
                <a:gd name="connsiteY2" fmla="*/ 125166 h 272266"/>
                <a:gd name="connsiteX3" fmla="*/ 99665 w 284918"/>
                <a:gd name="connsiteY3" fmla="*/ 272021 h 272266"/>
                <a:gd name="connsiteX4" fmla="*/ 6666 w 284918"/>
                <a:gd name="connsiteY4" fmla="*/ 130593 h 272266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2569 w 280821"/>
                <a:gd name="connsiteY0" fmla="*/ 127890 h 269563"/>
                <a:gd name="connsiteX1" fmla="*/ 174256 w 280821"/>
                <a:gd name="connsiteY1" fmla="*/ 28 h 269563"/>
                <a:gd name="connsiteX2" fmla="*/ 280821 w 280821"/>
                <a:gd name="connsiteY2" fmla="*/ 122463 h 269563"/>
                <a:gd name="connsiteX3" fmla="*/ 95568 w 280821"/>
                <a:gd name="connsiteY3" fmla="*/ 269318 h 269563"/>
                <a:gd name="connsiteX4" fmla="*/ 2569 w 280821"/>
                <a:gd name="connsiteY4" fmla="*/ 127890 h 269563"/>
                <a:gd name="connsiteX0" fmla="*/ 2569 w 280821"/>
                <a:gd name="connsiteY0" fmla="*/ 127882 h 269555"/>
                <a:gd name="connsiteX1" fmla="*/ 174256 w 280821"/>
                <a:gd name="connsiteY1" fmla="*/ 20 h 269555"/>
                <a:gd name="connsiteX2" fmla="*/ 280821 w 280821"/>
                <a:gd name="connsiteY2" fmla="*/ 122455 h 269555"/>
                <a:gd name="connsiteX3" fmla="*/ 95568 w 280821"/>
                <a:gd name="connsiteY3" fmla="*/ 269310 h 269555"/>
                <a:gd name="connsiteX4" fmla="*/ 2569 w 280821"/>
                <a:gd name="connsiteY4" fmla="*/ 127882 h 269555"/>
                <a:gd name="connsiteX0" fmla="*/ 1729 w 285407"/>
                <a:gd name="connsiteY0" fmla="*/ 133361 h 269389"/>
                <a:gd name="connsiteX1" fmla="*/ 178842 w 285407"/>
                <a:gd name="connsiteY1" fmla="*/ 73 h 269389"/>
                <a:gd name="connsiteX2" fmla="*/ 285407 w 285407"/>
                <a:gd name="connsiteY2" fmla="*/ 122508 h 269389"/>
                <a:gd name="connsiteX3" fmla="*/ 100154 w 285407"/>
                <a:gd name="connsiteY3" fmla="*/ 269363 h 269389"/>
                <a:gd name="connsiteX4" fmla="*/ 1729 w 285407"/>
                <a:gd name="connsiteY4" fmla="*/ 133361 h 269389"/>
                <a:gd name="connsiteX0" fmla="*/ 1163 w 284841"/>
                <a:gd name="connsiteY0" fmla="*/ 133361 h 269396"/>
                <a:gd name="connsiteX1" fmla="*/ 178276 w 284841"/>
                <a:gd name="connsiteY1" fmla="*/ 73 h 269396"/>
                <a:gd name="connsiteX2" fmla="*/ 284841 w 284841"/>
                <a:gd name="connsiteY2" fmla="*/ 122508 h 269396"/>
                <a:gd name="connsiteX3" fmla="*/ 99588 w 284841"/>
                <a:gd name="connsiteY3" fmla="*/ 269363 h 269396"/>
                <a:gd name="connsiteX4" fmla="*/ 1163 w 284841"/>
                <a:gd name="connsiteY4" fmla="*/ 133361 h 269396"/>
                <a:gd name="connsiteX0" fmla="*/ 6291 w 289969"/>
                <a:gd name="connsiteY0" fmla="*/ 133361 h 269402"/>
                <a:gd name="connsiteX1" fmla="*/ 183404 w 289969"/>
                <a:gd name="connsiteY1" fmla="*/ 73 h 269402"/>
                <a:gd name="connsiteX2" fmla="*/ 289969 w 289969"/>
                <a:gd name="connsiteY2" fmla="*/ 122508 h 269402"/>
                <a:gd name="connsiteX3" fmla="*/ 104716 w 289969"/>
                <a:gd name="connsiteY3" fmla="*/ 269363 h 269402"/>
                <a:gd name="connsiteX4" fmla="*/ 6291 w 289969"/>
                <a:gd name="connsiteY4" fmla="*/ 133361 h 26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69" h="269402">
                  <a:moveTo>
                    <a:pt x="6291" y="133361"/>
                  </a:moveTo>
                  <a:cubicBezTo>
                    <a:pt x="35686" y="55918"/>
                    <a:pt x="136124" y="1882"/>
                    <a:pt x="183404" y="73"/>
                  </a:cubicBezTo>
                  <a:cubicBezTo>
                    <a:pt x="230684" y="-1736"/>
                    <a:pt x="289969" y="29414"/>
                    <a:pt x="289969" y="122508"/>
                  </a:cubicBezTo>
                  <a:cubicBezTo>
                    <a:pt x="289969" y="215602"/>
                    <a:pt x="151996" y="267554"/>
                    <a:pt x="104716" y="269363"/>
                  </a:cubicBezTo>
                  <a:cubicBezTo>
                    <a:pt x="57436" y="271172"/>
                    <a:pt x="-23104" y="210804"/>
                    <a:pt x="6291" y="133361"/>
                  </a:cubicBezTo>
                  <a:close/>
                </a:path>
              </a:pathLst>
            </a:custGeom>
            <a:solidFill>
              <a:srgbClr val="FFD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타원 23">
              <a:extLst>
                <a:ext uri="{FF2B5EF4-FFF2-40B4-BE49-F238E27FC236}">
                  <a16:creationId xmlns:a16="http://schemas.microsoft.com/office/drawing/2014/main" id="{A6BCD62D-035E-4A06-9754-A166EA50851F}"/>
                </a:ext>
              </a:extLst>
            </p:cNvPr>
            <p:cNvSpPr/>
            <p:nvPr/>
          </p:nvSpPr>
          <p:spPr>
            <a:xfrm>
              <a:off x="5784036" y="4585233"/>
              <a:ext cx="248519" cy="244644"/>
            </a:xfrm>
            <a:custGeom>
              <a:avLst/>
              <a:gdLst>
                <a:gd name="connsiteX0" fmla="*/ 0 w 245691"/>
                <a:gd name="connsiteY0" fmla="*/ 122006 h 244012"/>
                <a:gd name="connsiteX1" fmla="*/ 122846 w 245691"/>
                <a:gd name="connsiteY1" fmla="*/ 0 h 244012"/>
                <a:gd name="connsiteX2" fmla="*/ 245692 w 245691"/>
                <a:gd name="connsiteY2" fmla="*/ 122006 h 244012"/>
                <a:gd name="connsiteX3" fmla="*/ 122846 w 245691"/>
                <a:gd name="connsiteY3" fmla="*/ 244012 h 244012"/>
                <a:gd name="connsiteX4" fmla="*/ 0 w 245691"/>
                <a:gd name="connsiteY4" fmla="*/ 122006 h 244012"/>
                <a:gd name="connsiteX0" fmla="*/ 339 w 246031"/>
                <a:gd name="connsiteY0" fmla="*/ 122006 h 244012"/>
                <a:gd name="connsiteX1" fmla="*/ 155745 w 246031"/>
                <a:gd name="connsiteY1" fmla="*/ 0 h 244012"/>
                <a:gd name="connsiteX2" fmla="*/ 246031 w 246031"/>
                <a:gd name="connsiteY2" fmla="*/ 122006 h 244012"/>
                <a:gd name="connsiteX3" fmla="*/ 123185 w 246031"/>
                <a:gd name="connsiteY3" fmla="*/ 244012 h 244012"/>
                <a:gd name="connsiteX4" fmla="*/ 339 w 246031"/>
                <a:gd name="connsiteY4" fmla="*/ 122006 h 244012"/>
                <a:gd name="connsiteX0" fmla="*/ 65 w 245757"/>
                <a:gd name="connsiteY0" fmla="*/ 122006 h 244012"/>
                <a:gd name="connsiteX1" fmla="*/ 136477 w 245757"/>
                <a:gd name="connsiteY1" fmla="*/ 0 h 244012"/>
                <a:gd name="connsiteX2" fmla="*/ 245757 w 245757"/>
                <a:gd name="connsiteY2" fmla="*/ 122006 h 244012"/>
                <a:gd name="connsiteX3" fmla="*/ 122911 w 245757"/>
                <a:gd name="connsiteY3" fmla="*/ 244012 h 244012"/>
                <a:gd name="connsiteX4" fmla="*/ 65 w 245757"/>
                <a:gd name="connsiteY4" fmla="*/ 122006 h 244012"/>
                <a:gd name="connsiteX0" fmla="*/ 45 w 240310"/>
                <a:gd name="connsiteY0" fmla="*/ 122057 h 244092"/>
                <a:gd name="connsiteX1" fmla="*/ 136457 w 240310"/>
                <a:gd name="connsiteY1" fmla="*/ 51 h 244092"/>
                <a:gd name="connsiteX2" fmla="*/ 240310 w 240310"/>
                <a:gd name="connsiteY2" fmla="*/ 111204 h 244092"/>
                <a:gd name="connsiteX3" fmla="*/ 122891 w 240310"/>
                <a:gd name="connsiteY3" fmla="*/ 244063 h 244092"/>
                <a:gd name="connsiteX4" fmla="*/ 45 w 240310"/>
                <a:gd name="connsiteY4" fmla="*/ 122057 h 244092"/>
                <a:gd name="connsiteX0" fmla="*/ 45 w 248450"/>
                <a:gd name="connsiteY0" fmla="*/ 122330 h 244476"/>
                <a:gd name="connsiteX1" fmla="*/ 136457 w 248450"/>
                <a:gd name="connsiteY1" fmla="*/ 324 h 244476"/>
                <a:gd name="connsiteX2" fmla="*/ 248450 w 248450"/>
                <a:gd name="connsiteY2" fmla="*/ 97911 h 244476"/>
                <a:gd name="connsiteX3" fmla="*/ 122891 w 248450"/>
                <a:gd name="connsiteY3" fmla="*/ 244336 h 244476"/>
                <a:gd name="connsiteX4" fmla="*/ 45 w 248450"/>
                <a:gd name="connsiteY4" fmla="*/ 122330 h 244476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16724 h 246928"/>
                <a:gd name="connsiteX1" fmla="*/ 131002 w 248422"/>
                <a:gd name="connsiteY1" fmla="*/ 145 h 246928"/>
                <a:gd name="connsiteX2" fmla="*/ 248422 w 248422"/>
                <a:gd name="connsiteY2" fmla="*/ 100445 h 246928"/>
                <a:gd name="connsiteX3" fmla="*/ 122863 w 248422"/>
                <a:gd name="connsiteY3" fmla="*/ 246870 h 246928"/>
                <a:gd name="connsiteX4" fmla="*/ 17 w 248422"/>
                <a:gd name="connsiteY4" fmla="*/ 116724 h 246928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40 w 248545"/>
                <a:gd name="connsiteY0" fmla="*/ 125022 h 247230"/>
                <a:gd name="connsiteX1" fmla="*/ 131125 w 248545"/>
                <a:gd name="connsiteY1" fmla="*/ 303 h 247230"/>
                <a:gd name="connsiteX2" fmla="*/ 248545 w 248545"/>
                <a:gd name="connsiteY2" fmla="*/ 100603 h 247230"/>
                <a:gd name="connsiteX3" fmla="*/ 122986 w 248545"/>
                <a:gd name="connsiteY3" fmla="*/ 247028 h 247230"/>
                <a:gd name="connsiteX4" fmla="*/ 140 w 248545"/>
                <a:gd name="connsiteY4" fmla="*/ 125022 h 247230"/>
                <a:gd name="connsiteX0" fmla="*/ 17 w 248422"/>
                <a:gd name="connsiteY0" fmla="*/ 125022 h 247169"/>
                <a:gd name="connsiteX1" fmla="*/ 131002 w 248422"/>
                <a:gd name="connsiteY1" fmla="*/ 303 h 247169"/>
                <a:gd name="connsiteX2" fmla="*/ 248422 w 248422"/>
                <a:gd name="connsiteY2" fmla="*/ 100603 h 247169"/>
                <a:gd name="connsiteX3" fmla="*/ 122863 w 248422"/>
                <a:gd name="connsiteY3" fmla="*/ 247028 h 247169"/>
                <a:gd name="connsiteX4" fmla="*/ 17 w 248422"/>
                <a:gd name="connsiteY4" fmla="*/ 125022 h 247169"/>
                <a:gd name="connsiteX0" fmla="*/ 17 w 248422"/>
                <a:gd name="connsiteY0" fmla="*/ 125022 h 247207"/>
                <a:gd name="connsiteX1" fmla="*/ 131002 w 248422"/>
                <a:gd name="connsiteY1" fmla="*/ 303 h 247207"/>
                <a:gd name="connsiteX2" fmla="*/ 248422 w 248422"/>
                <a:gd name="connsiteY2" fmla="*/ 100603 h 247207"/>
                <a:gd name="connsiteX3" fmla="*/ 122863 w 248422"/>
                <a:gd name="connsiteY3" fmla="*/ 247028 h 247207"/>
                <a:gd name="connsiteX4" fmla="*/ 17 w 248422"/>
                <a:gd name="connsiteY4" fmla="*/ 125022 h 247207"/>
                <a:gd name="connsiteX0" fmla="*/ 20 w 248425"/>
                <a:gd name="connsiteY0" fmla="*/ 125022 h 247207"/>
                <a:gd name="connsiteX1" fmla="*/ 131005 w 248425"/>
                <a:gd name="connsiteY1" fmla="*/ 303 h 247207"/>
                <a:gd name="connsiteX2" fmla="*/ 248425 w 248425"/>
                <a:gd name="connsiteY2" fmla="*/ 100603 h 247207"/>
                <a:gd name="connsiteX3" fmla="*/ 122866 w 248425"/>
                <a:gd name="connsiteY3" fmla="*/ 247028 h 247207"/>
                <a:gd name="connsiteX4" fmla="*/ 20 w 248425"/>
                <a:gd name="connsiteY4" fmla="*/ 125022 h 247207"/>
                <a:gd name="connsiteX0" fmla="*/ 136 w 248541"/>
                <a:gd name="connsiteY0" fmla="*/ 125022 h 247169"/>
                <a:gd name="connsiteX1" fmla="*/ 144688 w 248541"/>
                <a:gd name="connsiteY1" fmla="*/ 303 h 247169"/>
                <a:gd name="connsiteX2" fmla="*/ 248541 w 248541"/>
                <a:gd name="connsiteY2" fmla="*/ 100603 h 247169"/>
                <a:gd name="connsiteX3" fmla="*/ 122982 w 248541"/>
                <a:gd name="connsiteY3" fmla="*/ 247028 h 247169"/>
                <a:gd name="connsiteX4" fmla="*/ 136 w 248541"/>
                <a:gd name="connsiteY4" fmla="*/ 125022 h 247169"/>
                <a:gd name="connsiteX0" fmla="*/ 21 w 248426"/>
                <a:gd name="connsiteY0" fmla="*/ 125022 h 247169"/>
                <a:gd name="connsiteX1" fmla="*/ 131006 w 248426"/>
                <a:gd name="connsiteY1" fmla="*/ 303 h 247169"/>
                <a:gd name="connsiteX2" fmla="*/ 248426 w 248426"/>
                <a:gd name="connsiteY2" fmla="*/ 100603 h 247169"/>
                <a:gd name="connsiteX3" fmla="*/ 122867 w 248426"/>
                <a:gd name="connsiteY3" fmla="*/ 247028 h 247169"/>
                <a:gd name="connsiteX4" fmla="*/ 21 w 248426"/>
                <a:gd name="connsiteY4" fmla="*/ 125022 h 247169"/>
                <a:gd name="connsiteX0" fmla="*/ 168 w 248573"/>
                <a:gd name="connsiteY0" fmla="*/ 125022 h 236332"/>
                <a:gd name="connsiteX1" fmla="*/ 131153 w 248573"/>
                <a:gd name="connsiteY1" fmla="*/ 303 h 236332"/>
                <a:gd name="connsiteX2" fmla="*/ 248573 w 248573"/>
                <a:gd name="connsiteY2" fmla="*/ 100603 h 236332"/>
                <a:gd name="connsiteX3" fmla="*/ 109447 w 248573"/>
                <a:gd name="connsiteY3" fmla="*/ 236175 h 236332"/>
                <a:gd name="connsiteX4" fmla="*/ 168 w 248573"/>
                <a:gd name="connsiteY4" fmla="*/ 125022 h 236332"/>
                <a:gd name="connsiteX0" fmla="*/ 133 w 248538"/>
                <a:gd name="connsiteY0" fmla="*/ 136156 h 236819"/>
                <a:gd name="connsiteX1" fmla="*/ 131118 w 248538"/>
                <a:gd name="connsiteY1" fmla="*/ 584 h 236819"/>
                <a:gd name="connsiteX2" fmla="*/ 248538 w 248538"/>
                <a:gd name="connsiteY2" fmla="*/ 100884 h 236819"/>
                <a:gd name="connsiteX3" fmla="*/ 109412 w 248538"/>
                <a:gd name="connsiteY3" fmla="*/ 236456 h 236819"/>
                <a:gd name="connsiteX4" fmla="*/ 133 w 248538"/>
                <a:gd name="connsiteY4" fmla="*/ 136156 h 236819"/>
                <a:gd name="connsiteX0" fmla="*/ 133 w 248538"/>
                <a:gd name="connsiteY0" fmla="*/ 136156 h 236882"/>
                <a:gd name="connsiteX1" fmla="*/ 131118 w 248538"/>
                <a:gd name="connsiteY1" fmla="*/ 584 h 236882"/>
                <a:gd name="connsiteX2" fmla="*/ 248538 w 248538"/>
                <a:gd name="connsiteY2" fmla="*/ 100884 h 236882"/>
                <a:gd name="connsiteX3" fmla="*/ 109412 w 248538"/>
                <a:gd name="connsiteY3" fmla="*/ 236456 h 236882"/>
                <a:gd name="connsiteX4" fmla="*/ 133 w 248538"/>
                <a:gd name="connsiteY4" fmla="*/ 136156 h 236882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03 w 248508"/>
                <a:gd name="connsiteY0" fmla="*/ 141521 h 242188"/>
                <a:gd name="connsiteX1" fmla="*/ 128374 w 248508"/>
                <a:gd name="connsiteY1" fmla="*/ 522 h 242188"/>
                <a:gd name="connsiteX2" fmla="*/ 248508 w 248508"/>
                <a:gd name="connsiteY2" fmla="*/ 106249 h 242188"/>
                <a:gd name="connsiteX3" fmla="*/ 109382 w 248508"/>
                <a:gd name="connsiteY3" fmla="*/ 241821 h 242188"/>
                <a:gd name="connsiteX4" fmla="*/ 103 w 248508"/>
                <a:gd name="connsiteY4" fmla="*/ 141521 h 242188"/>
                <a:gd name="connsiteX0" fmla="*/ 18 w 248423"/>
                <a:gd name="connsiteY0" fmla="*/ 141521 h 244890"/>
                <a:gd name="connsiteX1" fmla="*/ 128289 w 248423"/>
                <a:gd name="connsiteY1" fmla="*/ 522 h 244890"/>
                <a:gd name="connsiteX2" fmla="*/ 248423 w 248423"/>
                <a:gd name="connsiteY2" fmla="*/ 106249 h 244890"/>
                <a:gd name="connsiteX3" fmla="*/ 120150 w 248423"/>
                <a:gd name="connsiteY3" fmla="*/ 244534 h 244890"/>
                <a:gd name="connsiteX4" fmla="*/ 18 w 248423"/>
                <a:gd name="connsiteY4" fmla="*/ 141521 h 244890"/>
                <a:gd name="connsiteX0" fmla="*/ 18 w 248423"/>
                <a:gd name="connsiteY0" fmla="*/ 141521 h 244644"/>
                <a:gd name="connsiteX1" fmla="*/ 128289 w 248423"/>
                <a:gd name="connsiteY1" fmla="*/ 522 h 244644"/>
                <a:gd name="connsiteX2" fmla="*/ 248423 w 248423"/>
                <a:gd name="connsiteY2" fmla="*/ 106249 h 244644"/>
                <a:gd name="connsiteX3" fmla="*/ 120150 w 248423"/>
                <a:gd name="connsiteY3" fmla="*/ 244534 h 244644"/>
                <a:gd name="connsiteX4" fmla="*/ 18 w 248423"/>
                <a:gd name="connsiteY4" fmla="*/ 141521 h 244644"/>
                <a:gd name="connsiteX0" fmla="*/ 18 w 248423"/>
                <a:gd name="connsiteY0" fmla="*/ 141521 h 244678"/>
                <a:gd name="connsiteX1" fmla="*/ 128289 w 248423"/>
                <a:gd name="connsiteY1" fmla="*/ 522 h 244678"/>
                <a:gd name="connsiteX2" fmla="*/ 248423 w 248423"/>
                <a:gd name="connsiteY2" fmla="*/ 106249 h 244678"/>
                <a:gd name="connsiteX3" fmla="*/ 120150 w 248423"/>
                <a:gd name="connsiteY3" fmla="*/ 244534 h 244678"/>
                <a:gd name="connsiteX4" fmla="*/ 18 w 248423"/>
                <a:gd name="connsiteY4" fmla="*/ 141521 h 244678"/>
                <a:gd name="connsiteX0" fmla="*/ 114 w 248519"/>
                <a:gd name="connsiteY0" fmla="*/ 141521 h 244644"/>
                <a:gd name="connsiteX1" fmla="*/ 128385 w 248519"/>
                <a:gd name="connsiteY1" fmla="*/ 522 h 244644"/>
                <a:gd name="connsiteX2" fmla="*/ 248519 w 248519"/>
                <a:gd name="connsiteY2" fmla="*/ 106249 h 244644"/>
                <a:gd name="connsiteX3" fmla="*/ 109392 w 248519"/>
                <a:gd name="connsiteY3" fmla="*/ 244534 h 244644"/>
                <a:gd name="connsiteX4" fmla="*/ 114 w 248519"/>
                <a:gd name="connsiteY4" fmla="*/ 141521 h 24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519" h="244644">
                  <a:moveTo>
                    <a:pt x="114" y="141521"/>
                  </a:moveTo>
                  <a:cubicBezTo>
                    <a:pt x="3279" y="100852"/>
                    <a:pt x="78844" y="6401"/>
                    <a:pt x="128385" y="522"/>
                  </a:cubicBezTo>
                  <a:cubicBezTo>
                    <a:pt x="177926" y="-5357"/>
                    <a:pt x="248519" y="38867"/>
                    <a:pt x="248519" y="106249"/>
                  </a:cubicBezTo>
                  <a:cubicBezTo>
                    <a:pt x="248519" y="173631"/>
                    <a:pt x="158933" y="241368"/>
                    <a:pt x="109392" y="244534"/>
                  </a:cubicBezTo>
                  <a:cubicBezTo>
                    <a:pt x="59851" y="247700"/>
                    <a:pt x="-3051" y="182190"/>
                    <a:pt x="114" y="141521"/>
                  </a:cubicBezTo>
                  <a:close/>
                </a:path>
              </a:pathLst>
            </a:custGeom>
            <a:solidFill>
              <a:srgbClr val="FFC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자유형: 도형 38">
              <a:extLst>
                <a:ext uri="{FF2B5EF4-FFF2-40B4-BE49-F238E27FC236}">
                  <a16:creationId xmlns:a16="http://schemas.microsoft.com/office/drawing/2014/main" id="{3FD1A612-CA54-484C-88AF-397BEBBF0A98}"/>
                </a:ext>
              </a:extLst>
            </p:cNvPr>
            <p:cNvSpPr/>
            <p:nvPr/>
          </p:nvSpPr>
          <p:spPr>
            <a:xfrm>
              <a:off x="5363768" y="4433618"/>
              <a:ext cx="201619" cy="18955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자유형: 도형 39">
              <a:extLst>
                <a:ext uri="{FF2B5EF4-FFF2-40B4-BE49-F238E27FC236}">
                  <a16:creationId xmlns:a16="http://schemas.microsoft.com/office/drawing/2014/main" id="{AAB7B2F3-3C3B-4784-A385-CBF873E3C7E5}"/>
                </a:ext>
              </a:extLst>
            </p:cNvPr>
            <p:cNvSpPr/>
            <p:nvPr/>
          </p:nvSpPr>
          <p:spPr>
            <a:xfrm>
              <a:off x="5613698" y="4540092"/>
              <a:ext cx="176737" cy="166162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자유형: 도형 40">
              <a:extLst>
                <a:ext uri="{FF2B5EF4-FFF2-40B4-BE49-F238E27FC236}">
                  <a16:creationId xmlns:a16="http://schemas.microsoft.com/office/drawing/2014/main" id="{3247AE0D-980A-46D4-B99B-91A4E9706622}"/>
                </a:ext>
              </a:extLst>
            </p:cNvPr>
            <p:cNvSpPr/>
            <p:nvPr/>
          </p:nvSpPr>
          <p:spPr>
            <a:xfrm>
              <a:off x="5855115" y="4627148"/>
              <a:ext cx="146129" cy="137385"/>
            </a:xfrm>
            <a:custGeom>
              <a:avLst/>
              <a:gdLst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088"/>
                <a:gd name="connsiteY0" fmla="*/ 0 h 176368"/>
                <a:gd name="connsiteX1" fmla="*/ 160088 w 160088"/>
                <a:gd name="connsiteY1" fmla="*/ 100394 h 176368"/>
                <a:gd name="connsiteX2" fmla="*/ 0 w 160088"/>
                <a:gd name="connsiteY2" fmla="*/ 176368 h 176368"/>
                <a:gd name="connsiteX3" fmla="*/ 59694 w 160088"/>
                <a:gd name="connsiteY3" fmla="*/ 0 h 176368"/>
                <a:gd name="connsiteX0" fmla="*/ 59694 w 160389"/>
                <a:gd name="connsiteY0" fmla="*/ 0 h 176368"/>
                <a:gd name="connsiteX1" fmla="*/ 160088 w 160389"/>
                <a:gd name="connsiteY1" fmla="*/ 100394 h 176368"/>
                <a:gd name="connsiteX2" fmla="*/ 0 w 160389"/>
                <a:gd name="connsiteY2" fmla="*/ 176368 h 176368"/>
                <a:gd name="connsiteX3" fmla="*/ 59694 w 160389"/>
                <a:gd name="connsiteY3" fmla="*/ 0 h 176368"/>
                <a:gd name="connsiteX0" fmla="*/ 88271 w 188966"/>
                <a:gd name="connsiteY0" fmla="*/ 0 h 176368"/>
                <a:gd name="connsiteX1" fmla="*/ 188665 w 188966"/>
                <a:gd name="connsiteY1" fmla="*/ 100394 h 176368"/>
                <a:gd name="connsiteX2" fmla="*/ 28577 w 188966"/>
                <a:gd name="connsiteY2" fmla="*/ 176368 h 176368"/>
                <a:gd name="connsiteX3" fmla="*/ 88271 w 188966"/>
                <a:gd name="connsiteY3" fmla="*/ 0 h 176368"/>
                <a:gd name="connsiteX0" fmla="*/ 88271 w 188966"/>
                <a:gd name="connsiteY0" fmla="*/ 0 h 215755"/>
                <a:gd name="connsiteX1" fmla="*/ 188665 w 188966"/>
                <a:gd name="connsiteY1" fmla="*/ 100394 h 215755"/>
                <a:gd name="connsiteX2" fmla="*/ 28577 w 188966"/>
                <a:gd name="connsiteY2" fmla="*/ 176368 h 215755"/>
                <a:gd name="connsiteX3" fmla="*/ 88271 w 188966"/>
                <a:gd name="connsiteY3" fmla="*/ 0 h 215755"/>
                <a:gd name="connsiteX0" fmla="*/ 102244 w 202939"/>
                <a:gd name="connsiteY0" fmla="*/ 0 h 195606"/>
                <a:gd name="connsiteX1" fmla="*/ 202638 w 202939"/>
                <a:gd name="connsiteY1" fmla="*/ 100394 h 195606"/>
                <a:gd name="connsiteX2" fmla="*/ 26270 w 202939"/>
                <a:gd name="connsiteY2" fmla="*/ 151948 h 195606"/>
                <a:gd name="connsiteX3" fmla="*/ 102244 w 202939"/>
                <a:gd name="connsiteY3" fmla="*/ 0 h 195606"/>
                <a:gd name="connsiteX0" fmla="*/ 102244 w 202939"/>
                <a:gd name="connsiteY0" fmla="*/ 0 h 185005"/>
                <a:gd name="connsiteX1" fmla="*/ 202638 w 202939"/>
                <a:gd name="connsiteY1" fmla="*/ 100394 h 185005"/>
                <a:gd name="connsiteX2" fmla="*/ 26270 w 202939"/>
                <a:gd name="connsiteY2" fmla="*/ 151948 h 185005"/>
                <a:gd name="connsiteX3" fmla="*/ 102244 w 202939"/>
                <a:gd name="connsiteY3" fmla="*/ 0 h 185005"/>
                <a:gd name="connsiteX0" fmla="*/ 97875 w 198570"/>
                <a:gd name="connsiteY0" fmla="*/ 0 h 185005"/>
                <a:gd name="connsiteX1" fmla="*/ 198269 w 198570"/>
                <a:gd name="connsiteY1" fmla="*/ 100394 h 185005"/>
                <a:gd name="connsiteX2" fmla="*/ 21901 w 198570"/>
                <a:gd name="connsiteY2" fmla="*/ 151948 h 185005"/>
                <a:gd name="connsiteX3" fmla="*/ 97875 w 198570"/>
                <a:gd name="connsiteY3" fmla="*/ 0 h 185005"/>
                <a:gd name="connsiteX0" fmla="*/ 102019 w 202714"/>
                <a:gd name="connsiteY0" fmla="*/ 0 h 185005"/>
                <a:gd name="connsiteX1" fmla="*/ 202413 w 202714"/>
                <a:gd name="connsiteY1" fmla="*/ 100394 h 185005"/>
                <a:gd name="connsiteX2" fmla="*/ 26045 w 202714"/>
                <a:gd name="connsiteY2" fmla="*/ 151948 h 185005"/>
                <a:gd name="connsiteX3" fmla="*/ 102019 w 202714"/>
                <a:gd name="connsiteY3" fmla="*/ 0 h 185005"/>
                <a:gd name="connsiteX0" fmla="*/ 102019 w 202714"/>
                <a:gd name="connsiteY0" fmla="*/ 0 h 190379"/>
                <a:gd name="connsiteX1" fmla="*/ 202413 w 202714"/>
                <a:gd name="connsiteY1" fmla="*/ 100394 h 190379"/>
                <a:gd name="connsiteX2" fmla="*/ 26045 w 202714"/>
                <a:gd name="connsiteY2" fmla="*/ 151948 h 190379"/>
                <a:gd name="connsiteX3" fmla="*/ 102019 w 202714"/>
                <a:gd name="connsiteY3" fmla="*/ 0 h 190379"/>
                <a:gd name="connsiteX0" fmla="*/ 102019 w 202714"/>
                <a:gd name="connsiteY0" fmla="*/ 0 h 183169"/>
                <a:gd name="connsiteX1" fmla="*/ 202413 w 202714"/>
                <a:gd name="connsiteY1" fmla="*/ 100394 h 183169"/>
                <a:gd name="connsiteX2" fmla="*/ 26045 w 202714"/>
                <a:gd name="connsiteY2" fmla="*/ 151948 h 183169"/>
                <a:gd name="connsiteX3" fmla="*/ 102019 w 202714"/>
                <a:gd name="connsiteY3" fmla="*/ 0 h 183169"/>
                <a:gd name="connsiteX0" fmla="*/ 98572 w 199267"/>
                <a:gd name="connsiteY0" fmla="*/ 0 h 183169"/>
                <a:gd name="connsiteX1" fmla="*/ 198966 w 199267"/>
                <a:gd name="connsiteY1" fmla="*/ 100394 h 183169"/>
                <a:gd name="connsiteX2" fmla="*/ 22598 w 199267"/>
                <a:gd name="connsiteY2" fmla="*/ 151948 h 183169"/>
                <a:gd name="connsiteX3" fmla="*/ 98572 w 199267"/>
                <a:gd name="connsiteY3" fmla="*/ 0 h 183169"/>
                <a:gd name="connsiteX0" fmla="*/ 98572 w 199267"/>
                <a:gd name="connsiteY0" fmla="*/ 0 h 189555"/>
                <a:gd name="connsiteX1" fmla="*/ 198966 w 199267"/>
                <a:gd name="connsiteY1" fmla="*/ 100394 h 189555"/>
                <a:gd name="connsiteX2" fmla="*/ 22598 w 199267"/>
                <a:gd name="connsiteY2" fmla="*/ 160089 h 189555"/>
                <a:gd name="connsiteX3" fmla="*/ 98572 w 199267"/>
                <a:gd name="connsiteY3" fmla="*/ 0 h 189555"/>
                <a:gd name="connsiteX0" fmla="*/ 99761 w 200456"/>
                <a:gd name="connsiteY0" fmla="*/ 0 h 189555"/>
                <a:gd name="connsiteX1" fmla="*/ 200155 w 200456"/>
                <a:gd name="connsiteY1" fmla="*/ 100394 h 189555"/>
                <a:gd name="connsiteX2" fmla="*/ 23787 w 200456"/>
                <a:gd name="connsiteY2" fmla="*/ 160089 h 189555"/>
                <a:gd name="connsiteX3" fmla="*/ 99761 w 200456"/>
                <a:gd name="connsiteY3" fmla="*/ 0 h 189555"/>
                <a:gd name="connsiteX0" fmla="*/ 100924 w 201619"/>
                <a:gd name="connsiteY0" fmla="*/ 0 h 189555"/>
                <a:gd name="connsiteX1" fmla="*/ 201318 w 201619"/>
                <a:gd name="connsiteY1" fmla="*/ 100394 h 189555"/>
                <a:gd name="connsiteX2" fmla="*/ 24950 w 201619"/>
                <a:gd name="connsiteY2" fmla="*/ 160089 h 189555"/>
                <a:gd name="connsiteX3" fmla="*/ 100924 w 201619"/>
                <a:gd name="connsiteY3" fmla="*/ 0 h 18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19" h="189555">
                  <a:moveTo>
                    <a:pt x="100924" y="0"/>
                  </a:moveTo>
                  <a:cubicBezTo>
                    <a:pt x="158810" y="19898"/>
                    <a:pt x="205840" y="61502"/>
                    <a:pt x="201318" y="100394"/>
                  </a:cubicBezTo>
                  <a:cubicBezTo>
                    <a:pt x="164235" y="155565"/>
                    <a:pt x="97307" y="232445"/>
                    <a:pt x="24950" y="160089"/>
                  </a:cubicBezTo>
                  <a:cubicBezTo>
                    <a:pt x="-41980" y="104013"/>
                    <a:pt x="40326" y="31655"/>
                    <a:pt x="100924" y="0"/>
                  </a:cubicBezTo>
                  <a:close/>
                </a:path>
              </a:pathLst>
            </a:custGeom>
            <a:solidFill>
              <a:srgbClr val="FF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3D858C-636A-46BE-AFC6-C6144DD916EF}"/>
              </a:ext>
            </a:extLst>
          </p:cNvPr>
          <p:cNvGrpSpPr/>
          <p:nvPr/>
        </p:nvGrpSpPr>
        <p:grpSpPr>
          <a:xfrm>
            <a:off x="552681" y="3937872"/>
            <a:ext cx="4560206" cy="2857263"/>
            <a:chOff x="3215054" y="2240619"/>
            <a:chExt cx="5580236" cy="34963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DED6C78-FAB1-44D3-A62D-5011B8A0E078}"/>
                </a:ext>
              </a:extLst>
            </p:cNvPr>
            <p:cNvGrpSpPr/>
            <p:nvPr/>
          </p:nvGrpSpPr>
          <p:grpSpPr>
            <a:xfrm>
              <a:off x="5265761" y="4206086"/>
              <a:ext cx="687680" cy="1530911"/>
              <a:chOff x="5300009" y="4076497"/>
              <a:chExt cx="756533" cy="1684191"/>
            </a:xfrm>
          </p:grpSpPr>
          <p:sp>
            <p:nvSpPr>
              <p:cNvPr id="58" name="Circle: Hollow 57">
                <a:extLst>
                  <a:ext uri="{FF2B5EF4-FFF2-40B4-BE49-F238E27FC236}">
                    <a16:creationId xmlns:a16="http://schemas.microsoft.com/office/drawing/2014/main" id="{B403D7CB-F4B7-4D22-A89A-61D94AED1ED7}"/>
                  </a:ext>
                </a:extLst>
              </p:cNvPr>
              <p:cNvSpPr/>
              <p:nvPr/>
            </p:nvSpPr>
            <p:spPr>
              <a:xfrm rot="18000000">
                <a:off x="5533301" y="4076497"/>
                <a:ext cx="484302" cy="484302"/>
              </a:xfrm>
              <a:prstGeom prst="donut">
                <a:avLst>
                  <a:gd name="adj" fmla="val 150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isometricOffAxis1Top">
                  <a:rot lat="20561058" lon="19595284" rev="2221325"/>
                </a:camera>
                <a:lightRig rig="threePt" dir="t"/>
              </a:scene3d>
              <a:sp3d extrusionH="76200">
                <a:bevelB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CA4CA382-BFA0-414B-97C9-A51692DADC66}"/>
                  </a:ext>
                </a:extLst>
              </p:cNvPr>
              <p:cNvGrpSpPr/>
              <p:nvPr/>
            </p:nvGrpSpPr>
            <p:grpSpPr>
              <a:xfrm rot="18000000">
                <a:off x="4981037" y="4685182"/>
                <a:ext cx="1394478" cy="756533"/>
                <a:chOff x="6104811" y="2933651"/>
                <a:chExt cx="2771179" cy="1503421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D6B055EE-D2DC-42EE-A44B-866AF406EB9D}"/>
                    </a:ext>
                  </a:extLst>
                </p:cNvPr>
                <p:cNvSpPr/>
                <p:nvPr/>
              </p:nvSpPr>
              <p:spPr>
                <a:xfrm rot="3782544">
                  <a:off x="6896284" y="2457367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665356 w 1206591"/>
                    <a:gd name="connsiteY5" fmla="*/ 176012 h 2752820"/>
                    <a:gd name="connsiteX6" fmla="*/ 603296 w 1206591"/>
                    <a:gd name="connsiteY6" fmla="*/ 163483 h 2752820"/>
                    <a:gd name="connsiteX7" fmla="*/ 443859 w 1206591"/>
                    <a:gd name="connsiteY7" fmla="*/ 322919 h 2752820"/>
                    <a:gd name="connsiteX8" fmla="*/ 603296 w 1206591"/>
                    <a:gd name="connsiteY8" fmla="*/ 482356 h 2752820"/>
                    <a:gd name="connsiteX9" fmla="*/ 762733 w 1206591"/>
                    <a:gd name="connsiteY9" fmla="*/ 322919 h 2752820"/>
                    <a:gd name="connsiteX10" fmla="*/ 753492 w 1206591"/>
                    <a:gd name="connsiteY10" fmla="*/ 277148 h 2752820"/>
                    <a:gd name="connsiteX11" fmla="*/ 785562 w 1206591"/>
                    <a:gd name="connsiteY11" fmla="*/ 266006 h 2752820"/>
                    <a:gd name="connsiteX12" fmla="*/ 963332 w 1206591"/>
                    <a:gd name="connsiteY12" fmla="*/ 139490 h 2752820"/>
                    <a:gd name="connsiteX13" fmla="*/ 972122 w 1206591"/>
                    <a:gd name="connsiteY13" fmla="*/ 129039 h 2752820"/>
                    <a:gd name="connsiteX14" fmla="*/ 1029890 w 1206591"/>
                    <a:gd name="connsiteY14" fmla="*/ 176701 h 2752820"/>
                    <a:gd name="connsiteX15" fmla="*/ 1206591 w 1206591"/>
                    <a:gd name="connsiteY15" fmla="*/ 603295 h 2752820"/>
                    <a:gd name="connsiteX16" fmla="*/ 940604 w 1206591"/>
                    <a:gd name="connsiteY16" fmla="*/ 1103558 h 2752820"/>
                    <a:gd name="connsiteX17" fmla="*/ 857670 w 1206591"/>
                    <a:gd name="connsiteY17" fmla="*/ 1148573 h 2752820"/>
                    <a:gd name="connsiteX18" fmla="*/ 857670 w 1206591"/>
                    <a:gd name="connsiteY18" fmla="*/ 2588272 h 2752820"/>
                    <a:gd name="connsiteX19" fmla="*/ 858547 w 1206591"/>
                    <a:gd name="connsiteY19" fmla="*/ 2599022 h 2752820"/>
                    <a:gd name="connsiteX20" fmla="*/ 853940 w 1206591"/>
                    <a:gd name="connsiteY20" fmla="*/ 2605603 h 2752820"/>
                    <a:gd name="connsiteX21" fmla="*/ 792294 w 1206591"/>
                    <a:gd name="connsiteY21" fmla="*/ 2666372 h 2752820"/>
                    <a:gd name="connsiteX22" fmla="*/ 755438 w 1206591"/>
                    <a:gd name="connsiteY22" fmla="*/ 2700595 h 2752820"/>
                    <a:gd name="connsiteX23" fmla="*/ 754564 w 1206591"/>
                    <a:gd name="connsiteY23" fmla="*/ 2698017 h 2752820"/>
                    <a:gd name="connsiteX24" fmla="*/ 754561 w 1206591"/>
                    <a:gd name="connsiteY24" fmla="*/ 2698182 h 2752820"/>
                    <a:gd name="connsiteX25" fmla="*/ 753684 w 1206591"/>
                    <a:gd name="connsiteY25" fmla="*/ 2702350 h 2752820"/>
                    <a:gd name="connsiteX26" fmla="*/ 710465 w 1206591"/>
                    <a:gd name="connsiteY26" fmla="*/ 2745349 h 2752820"/>
                    <a:gd name="connsiteX27" fmla="*/ 691819 w 1206591"/>
                    <a:gd name="connsiteY27" fmla="*/ 2752808 h 2752820"/>
                    <a:gd name="connsiteX28" fmla="*/ 657156 w 1206591"/>
                    <a:gd name="connsiteY28" fmla="*/ 2751930 h 2752820"/>
                    <a:gd name="connsiteX29" fmla="*/ 657149 w 1206591"/>
                    <a:gd name="connsiteY29" fmla="*/ 2747739 h 2752820"/>
                    <a:gd name="connsiteX30" fmla="*/ 655130 w 1206591"/>
                    <a:gd name="connsiteY30" fmla="*/ 2750014 h 2752820"/>
                    <a:gd name="connsiteX31" fmla="*/ 650136 w 1206591"/>
                    <a:gd name="connsiteY31" fmla="*/ 2750394 h 2752820"/>
                    <a:gd name="connsiteX32" fmla="*/ 636754 w 1206591"/>
                    <a:gd name="connsiteY32" fmla="*/ 2739645 h 2752820"/>
                    <a:gd name="connsiteX33" fmla="*/ 464979 w 1206591"/>
                    <a:gd name="connsiteY33" fmla="*/ 2536499 h 2752820"/>
                    <a:gd name="connsiteX34" fmla="*/ 466076 w 1206591"/>
                    <a:gd name="connsiteY34" fmla="*/ 2504909 h 2752820"/>
                    <a:gd name="connsiteX35" fmla="*/ 512365 w 1206591"/>
                    <a:gd name="connsiteY35" fmla="*/ 2450064 h 2752820"/>
                    <a:gd name="connsiteX36" fmla="*/ 513461 w 1206591"/>
                    <a:gd name="connsiteY36" fmla="*/ 2414304 h 2752820"/>
                    <a:gd name="connsiteX37" fmla="*/ 542639 w 1206591"/>
                    <a:gd name="connsiteY37" fmla="*/ 2356607 h 2752820"/>
                    <a:gd name="connsiteX38" fmla="*/ 640702 w 1206591"/>
                    <a:gd name="connsiteY38" fmla="*/ 2281579 h 2752820"/>
                    <a:gd name="connsiteX39" fmla="*/ 657156 w 1206591"/>
                    <a:gd name="connsiteY39" fmla="*/ 2261176 h 2752820"/>
                    <a:gd name="connsiteX40" fmla="*/ 659999 w 1206591"/>
                    <a:gd name="connsiteY40" fmla="*/ 2263633 h 2752820"/>
                    <a:gd name="connsiteX41" fmla="*/ 660008 w 1206591"/>
                    <a:gd name="connsiteY41" fmla="*/ 2261397 h 2752820"/>
                    <a:gd name="connsiteX42" fmla="*/ 661105 w 1206591"/>
                    <a:gd name="connsiteY42" fmla="*/ 2256131 h 2752820"/>
                    <a:gd name="connsiteX43" fmla="*/ 679094 w 1206591"/>
                    <a:gd name="connsiteY43" fmla="*/ 2199970 h 2752820"/>
                    <a:gd name="connsiteX44" fmla="*/ 680850 w 1206591"/>
                    <a:gd name="connsiteY44" fmla="*/ 2198873 h 2752820"/>
                    <a:gd name="connsiteX45" fmla="*/ 678655 w 1206591"/>
                    <a:gd name="connsiteY45" fmla="*/ 2173205 h 2752820"/>
                    <a:gd name="connsiteX46" fmla="*/ 663080 w 1206591"/>
                    <a:gd name="connsiteY46" fmla="*/ 2157849 h 2752820"/>
                    <a:gd name="connsiteX47" fmla="*/ 663299 w 1206591"/>
                    <a:gd name="connsiteY47" fmla="*/ 2156313 h 2752820"/>
                    <a:gd name="connsiteX48" fmla="*/ 663807 w 1206591"/>
                    <a:gd name="connsiteY48" fmla="*/ 2151829 h 2752820"/>
                    <a:gd name="connsiteX49" fmla="*/ 661325 w 1206591"/>
                    <a:gd name="connsiteY49" fmla="*/ 2155874 h 2752820"/>
                    <a:gd name="connsiteX50" fmla="*/ 582567 w 1206591"/>
                    <a:gd name="connsiteY50" fmla="*/ 2089402 h 2752820"/>
                    <a:gd name="connsiteX51" fmla="*/ 580320 w 1206591"/>
                    <a:gd name="connsiteY51" fmla="*/ 2084265 h 2752820"/>
                    <a:gd name="connsiteX52" fmla="*/ 577741 w 1206591"/>
                    <a:gd name="connsiteY52" fmla="*/ 2085892 h 2752820"/>
                    <a:gd name="connsiteX53" fmla="*/ 573792 w 1206591"/>
                    <a:gd name="connsiteY53" fmla="*/ 2083259 h 2752820"/>
                    <a:gd name="connsiteX54" fmla="*/ 559971 w 1206591"/>
                    <a:gd name="connsiteY54" fmla="*/ 2070316 h 2752820"/>
                    <a:gd name="connsiteX55" fmla="*/ 575766 w 1206591"/>
                    <a:gd name="connsiteY55" fmla="*/ 2039603 h 2752820"/>
                    <a:gd name="connsiteX56" fmla="*/ 581909 w 1206591"/>
                    <a:gd name="connsiteY56" fmla="*/ 2023588 h 2752820"/>
                    <a:gd name="connsiteX57" fmla="*/ 575985 w 1206591"/>
                    <a:gd name="connsiteY57" fmla="*/ 1975544 h 2752820"/>
                    <a:gd name="connsiteX58" fmla="*/ 527502 w 1206591"/>
                    <a:gd name="connsiteY58" fmla="*/ 1912143 h 2752820"/>
                    <a:gd name="connsiteX59" fmla="*/ 527502 w 1206591"/>
                    <a:gd name="connsiteY59" fmla="*/ 1883623 h 2752820"/>
                    <a:gd name="connsiteX60" fmla="*/ 562164 w 1206591"/>
                    <a:gd name="connsiteY60" fmla="*/ 1814738 h 2752820"/>
                    <a:gd name="connsiteX61" fmla="*/ 543736 w 1206591"/>
                    <a:gd name="connsiteY61" fmla="*/ 1755725 h 2752820"/>
                    <a:gd name="connsiteX62" fmla="*/ 532109 w 1206591"/>
                    <a:gd name="connsiteY62" fmla="*/ 1738613 h 2752820"/>
                    <a:gd name="connsiteX63" fmla="*/ 534084 w 1206591"/>
                    <a:gd name="connsiteY63" fmla="*/ 1736639 h 2752820"/>
                    <a:gd name="connsiteX64" fmla="*/ 534303 w 1206591"/>
                    <a:gd name="connsiteY64" fmla="*/ 1736200 h 2752820"/>
                    <a:gd name="connsiteX65" fmla="*/ 532109 w 1206591"/>
                    <a:gd name="connsiteY65" fmla="*/ 1735103 h 2752820"/>
                    <a:gd name="connsiteX66" fmla="*/ 501616 w 1206591"/>
                    <a:gd name="connsiteY66" fmla="*/ 1709874 h 2752820"/>
                    <a:gd name="connsiteX67" fmla="*/ 497008 w 1206591"/>
                    <a:gd name="connsiteY67" fmla="*/ 1687937 h 2752820"/>
                    <a:gd name="connsiteX68" fmla="*/ 531808 w 1206591"/>
                    <a:gd name="connsiteY68" fmla="*/ 1626564 h 2752820"/>
                    <a:gd name="connsiteX69" fmla="*/ 531822 w 1206591"/>
                    <a:gd name="connsiteY69" fmla="*/ 1627420 h 2752820"/>
                    <a:gd name="connsiteX70" fmla="*/ 532461 w 1206591"/>
                    <a:gd name="connsiteY70" fmla="*/ 1563126 h 2752820"/>
                    <a:gd name="connsiteX71" fmla="*/ 473315 w 1206591"/>
                    <a:gd name="connsiteY71" fmla="*/ 1495321 h 2752820"/>
                    <a:gd name="connsiteX72" fmla="*/ 471341 w 1206591"/>
                    <a:gd name="connsiteY72" fmla="*/ 1476454 h 2752820"/>
                    <a:gd name="connsiteX73" fmla="*/ 495253 w 1206591"/>
                    <a:gd name="connsiteY73" fmla="*/ 1441134 h 2752820"/>
                    <a:gd name="connsiteX74" fmla="*/ 463662 w 1206591"/>
                    <a:gd name="connsiteY74" fmla="*/ 1350750 h 2752820"/>
                    <a:gd name="connsiteX75" fmla="*/ 449841 w 1206591"/>
                    <a:gd name="connsiteY75" fmla="*/ 1348117 h 2752820"/>
                    <a:gd name="connsiteX76" fmla="*/ 437556 w 1206591"/>
                    <a:gd name="connsiteY76" fmla="*/ 1335173 h 2752820"/>
                    <a:gd name="connsiteX77" fmla="*/ 438214 w 1206591"/>
                    <a:gd name="connsiteY77" fmla="*/ 1311042 h 2752820"/>
                    <a:gd name="connsiteX78" fmla="*/ 422638 w 1206591"/>
                    <a:gd name="connsiteY78" fmla="*/ 1304021 h 2752820"/>
                    <a:gd name="connsiteX79" fmla="*/ 406404 w 1206591"/>
                    <a:gd name="connsiteY79" fmla="*/ 1304021 h 2752820"/>
                    <a:gd name="connsiteX80" fmla="*/ 348049 w 1206591"/>
                    <a:gd name="connsiteY80" fmla="*/ 1311041 h 2752820"/>
                    <a:gd name="connsiteX81" fmla="*/ 334447 w 1206591"/>
                    <a:gd name="connsiteY81" fmla="*/ 1296343 h 2752820"/>
                    <a:gd name="connsiteX82" fmla="*/ 338177 w 1206591"/>
                    <a:gd name="connsiteY82" fmla="*/ 1192356 h 2752820"/>
                    <a:gd name="connsiteX83" fmla="*/ 339472 w 1206591"/>
                    <a:gd name="connsiteY83" fmla="*/ 1143444 h 2752820"/>
                    <a:gd name="connsiteX84" fmla="*/ 265987 w 1206591"/>
                    <a:gd name="connsiteY84" fmla="*/ 1103558 h 2752820"/>
                    <a:gd name="connsiteX85" fmla="*/ 0 w 1206591"/>
                    <a:gd name="connsiteY85" fmla="*/ 603296 h 2752820"/>
                    <a:gd name="connsiteX86" fmla="*/ 47410 w 1206591"/>
                    <a:gd name="connsiteY86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88365 w 1206591"/>
                    <a:gd name="connsiteY3" fmla="*/ 66990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63332 w 1206591"/>
                    <a:gd name="connsiteY11" fmla="*/ 139490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41063 w 1206591"/>
                    <a:gd name="connsiteY11" fmla="*/ 125493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77680 w 1206591"/>
                    <a:gd name="connsiteY3" fmla="*/ 72242 h 2752820"/>
                    <a:gd name="connsiteX4" fmla="*/ 665356 w 1206591"/>
                    <a:gd name="connsiteY4" fmla="*/ 176012 h 2752820"/>
                    <a:gd name="connsiteX5" fmla="*/ 603296 w 1206591"/>
                    <a:gd name="connsiteY5" fmla="*/ 163483 h 2752820"/>
                    <a:gd name="connsiteX6" fmla="*/ 443859 w 1206591"/>
                    <a:gd name="connsiteY6" fmla="*/ 322919 h 2752820"/>
                    <a:gd name="connsiteX7" fmla="*/ 603296 w 1206591"/>
                    <a:gd name="connsiteY7" fmla="*/ 482356 h 2752820"/>
                    <a:gd name="connsiteX8" fmla="*/ 762733 w 1206591"/>
                    <a:gd name="connsiteY8" fmla="*/ 322919 h 2752820"/>
                    <a:gd name="connsiteX9" fmla="*/ 753492 w 1206591"/>
                    <a:gd name="connsiteY9" fmla="*/ 277148 h 2752820"/>
                    <a:gd name="connsiteX10" fmla="*/ 785562 w 1206591"/>
                    <a:gd name="connsiteY10" fmla="*/ 266006 h 2752820"/>
                    <a:gd name="connsiteX11" fmla="*/ 938904 w 1206591"/>
                    <a:gd name="connsiteY11" fmla="*/ 129739 h 2752820"/>
                    <a:gd name="connsiteX12" fmla="*/ 972122 w 1206591"/>
                    <a:gd name="connsiteY12" fmla="*/ 129039 h 2752820"/>
                    <a:gd name="connsiteX13" fmla="*/ 1029890 w 1206591"/>
                    <a:gd name="connsiteY13" fmla="*/ 176701 h 2752820"/>
                    <a:gd name="connsiteX14" fmla="*/ 1206591 w 1206591"/>
                    <a:gd name="connsiteY14" fmla="*/ 603295 h 2752820"/>
                    <a:gd name="connsiteX15" fmla="*/ 940604 w 1206591"/>
                    <a:gd name="connsiteY15" fmla="*/ 1103558 h 2752820"/>
                    <a:gd name="connsiteX16" fmla="*/ 857670 w 1206591"/>
                    <a:gd name="connsiteY16" fmla="*/ 1148573 h 2752820"/>
                    <a:gd name="connsiteX17" fmla="*/ 857670 w 1206591"/>
                    <a:gd name="connsiteY17" fmla="*/ 2588272 h 2752820"/>
                    <a:gd name="connsiteX18" fmla="*/ 858547 w 1206591"/>
                    <a:gd name="connsiteY18" fmla="*/ 2599022 h 2752820"/>
                    <a:gd name="connsiteX19" fmla="*/ 853940 w 1206591"/>
                    <a:gd name="connsiteY19" fmla="*/ 2605603 h 2752820"/>
                    <a:gd name="connsiteX20" fmla="*/ 792294 w 1206591"/>
                    <a:gd name="connsiteY20" fmla="*/ 2666372 h 2752820"/>
                    <a:gd name="connsiteX21" fmla="*/ 755438 w 1206591"/>
                    <a:gd name="connsiteY21" fmla="*/ 2700595 h 2752820"/>
                    <a:gd name="connsiteX22" fmla="*/ 754564 w 1206591"/>
                    <a:gd name="connsiteY22" fmla="*/ 2698017 h 2752820"/>
                    <a:gd name="connsiteX23" fmla="*/ 754561 w 1206591"/>
                    <a:gd name="connsiteY23" fmla="*/ 2698182 h 2752820"/>
                    <a:gd name="connsiteX24" fmla="*/ 753684 w 1206591"/>
                    <a:gd name="connsiteY24" fmla="*/ 2702350 h 2752820"/>
                    <a:gd name="connsiteX25" fmla="*/ 710465 w 1206591"/>
                    <a:gd name="connsiteY25" fmla="*/ 2745349 h 2752820"/>
                    <a:gd name="connsiteX26" fmla="*/ 691819 w 1206591"/>
                    <a:gd name="connsiteY26" fmla="*/ 2752808 h 2752820"/>
                    <a:gd name="connsiteX27" fmla="*/ 657156 w 1206591"/>
                    <a:gd name="connsiteY27" fmla="*/ 2751930 h 2752820"/>
                    <a:gd name="connsiteX28" fmla="*/ 657149 w 1206591"/>
                    <a:gd name="connsiteY28" fmla="*/ 2747739 h 2752820"/>
                    <a:gd name="connsiteX29" fmla="*/ 655130 w 1206591"/>
                    <a:gd name="connsiteY29" fmla="*/ 2750014 h 2752820"/>
                    <a:gd name="connsiteX30" fmla="*/ 650136 w 1206591"/>
                    <a:gd name="connsiteY30" fmla="*/ 2750394 h 2752820"/>
                    <a:gd name="connsiteX31" fmla="*/ 636754 w 1206591"/>
                    <a:gd name="connsiteY31" fmla="*/ 2739645 h 2752820"/>
                    <a:gd name="connsiteX32" fmla="*/ 464979 w 1206591"/>
                    <a:gd name="connsiteY32" fmla="*/ 2536499 h 2752820"/>
                    <a:gd name="connsiteX33" fmla="*/ 466076 w 1206591"/>
                    <a:gd name="connsiteY33" fmla="*/ 2504909 h 2752820"/>
                    <a:gd name="connsiteX34" fmla="*/ 512365 w 1206591"/>
                    <a:gd name="connsiteY34" fmla="*/ 2450064 h 2752820"/>
                    <a:gd name="connsiteX35" fmla="*/ 513461 w 1206591"/>
                    <a:gd name="connsiteY35" fmla="*/ 2414304 h 2752820"/>
                    <a:gd name="connsiteX36" fmla="*/ 542639 w 1206591"/>
                    <a:gd name="connsiteY36" fmla="*/ 2356607 h 2752820"/>
                    <a:gd name="connsiteX37" fmla="*/ 640702 w 1206591"/>
                    <a:gd name="connsiteY37" fmla="*/ 2281579 h 2752820"/>
                    <a:gd name="connsiteX38" fmla="*/ 657156 w 1206591"/>
                    <a:gd name="connsiteY38" fmla="*/ 2261176 h 2752820"/>
                    <a:gd name="connsiteX39" fmla="*/ 659999 w 1206591"/>
                    <a:gd name="connsiteY39" fmla="*/ 2263633 h 2752820"/>
                    <a:gd name="connsiteX40" fmla="*/ 660008 w 1206591"/>
                    <a:gd name="connsiteY40" fmla="*/ 2261397 h 2752820"/>
                    <a:gd name="connsiteX41" fmla="*/ 661105 w 1206591"/>
                    <a:gd name="connsiteY41" fmla="*/ 2256131 h 2752820"/>
                    <a:gd name="connsiteX42" fmla="*/ 679094 w 1206591"/>
                    <a:gd name="connsiteY42" fmla="*/ 2199970 h 2752820"/>
                    <a:gd name="connsiteX43" fmla="*/ 680850 w 1206591"/>
                    <a:gd name="connsiteY43" fmla="*/ 2198873 h 2752820"/>
                    <a:gd name="connsiteX44" fmla="*/ 678655 w 1206591"/>
                    <a:gd name="connsiteY44" fmla="*/ 2173205 h 2752820"/>
                    <a:gd name="connsiteX45" fmla="*/ 663080 w 1206591"/>
                    <a:gd name="connsiteY45" fmla="*/ 2157849 h 2752820"/>
                    <a:gd name="connsiteX46" fmla="*/ 663299 w 1206591"/>
                    <a:gd name="connsiteY46" fmla="*/ 2156313 h 2752820"/>
                    <a:gd name="connsiteX47" fmla="*/ 663807 w 1206591"/>
                    <a:gd name="connsiteY47" fmla="*/ 2151829 h 2752820"/>
                    <a:gd name="connsiteX48" fmla="*/ 661325 w 1206591"/>
                    <a:gd name="connsiteY48" fmla="*/ 2155874 h 2752820"/>
                    <a:gd name="connsiteX49" fmla="*/ 582567 w 1206591"/>
                    <a:gd name="connsiteY49" fmla="*/ 2089402 h 2752820"/>
                    <a:gd name="connsiteX50" fmla="*/ 580320 w 1206591"/>
                    <a:gd name="connsiteY50" fmla="*/ 2084265 h 2752820"/>
                    <a:gd name="connsiteX51" fmla="*/ 577741 w 1206591"/>
                    <a:gd name="connsiteY51" fmla="*/ 2085892 h 2752820"/>
                    <a:gd name="connsiteX52" fmla="*/ 573792 w 1206591"/>
                    <a:gd name="connsiteY52" fmla="*/ 2083259 h 2752820"/>
                    <a:gd name="connsiteX53" fmla="*/ 559971 w 1206591"/>
                    <a:gd name="connsiteY53" fmla="*/ 2070316 h 2752820"/>
                    <a:gd name="connsiteX54" fmla="*/ 575766 w 1206591"/>
                    <a:gd name="connsiteY54" fmla="*/ 2039603 h 2752820"/>
                    <a:gd name="connsiteX55" fmla="*/ 581909 w 1206591"/>
                    <a:gd name="connsiteY55" fmla="*/ 2023588 h 2752820"/>
                    <a:gd name="connsiteX56" fmla="*/ 575985 w 1206591"/>
                    <a:gd name="connsiteY56" fmla="*/ 1975544 h 2752820"/>
                    <a:gd name="connsiteX57" fmla="*/ 527502 w 1206591"/>
                    <a:gd name="connsiteY57" fmla="*/ 1912143 h 2752820"/>
                    <a:gd name="connsiteX58" fmla="*/ 527502 w 1206591"/>
                    <a:gd name="connsiteY58" fmla="*/ 1883623 h 2752820"/>
                    <a:gd name="connsiteX59" fmla="*/ 562164 w 1206591"/>
                    <a:gd name="connsiteY59" fmla="*/ 1814738 h 2752820"/>
                    <a:gd name="connsiteX60" fmla="*/ 543736 w 1206591"/>
                    <a:gd name="connsiteY60" fmla="*/ 1755725 h 2752820"/>
                    <a:gd name="connsiteX61" fmla="*/ 532109 w 1206591"/>
                    <a:gd name="connsiteY61" fmla="*/ 1738613 h 2752820"/>
                    <a:gd name="connsiteX62" fmla="*/ 534084 w 1206591"/>
                    <a:gd name="connsiteY62" fmla="*/ 1736639 h 2752820"/>
                    <a:gd name="connsiteX63" fmla="*/ 534303 w 1206591"/>
                    <a:gd name="connsiteY63" fmla="*/ 1736200 h 2752820"/>
                    <a:gd name="connsiteX64" fmla="*/ 532109 w 1206591"/>
                    <a:gd name="connsiteY64" fmla="*/ 1735103 h 2752820"/>
                    <a:gd name="connsiteX65" fmla="*/ 501616 w 1206591"/>
                    <a:gd name="connsiteY65" fmla="*/ 1709874 h 2752820"/>
                    <a:gd name="connsiteX66" fmla="*/ 497008 w 1206591"/>
                    <a:gd name="connsiteY66" fmla="*/ 1687937 h 2752820"/>
                    <a:gd name="connsiteX67" fmla="*/ 531808 w 1206591"/>
                    <a:gd name="connsiteY67" fmla="*/ 1626564 h 2752820"/>
                    <a:gd name="connsiteX68" fmla="*/ 531822 w 1206591"/>
                    <a:gd name="connsiteY68" fmla="*/ 1627420 h 2752820"/>
                    <a:gd name="connsiteX69" fmla="*/ 532461 w 1206591"/>
                    <a:gd name="connsiteY69" fmla="*/ 1563126 h 2752820"/>
                    <a:gd name="connsiteX70" fmla="*/ 473315 w 1206591"/>
                    <a:gd name="connsiteY70" fmla="*/ 1495321 h 2752820"/>
                    <a:gd name="connsiteX71" fmla="*/ 471341 w 1206591"/>
                    <a:gd name="connsiteY71" fmla="*/ 1476454 h 2752820"/>
                    <a:gd name="connsiteX72" fmla="*/ 495253 w 1206591"/>
                    <a:gd name="connsiteY72" fmla="*/ 1441134 h 2752820"/>
                    <a:gd name="connsiteX73" fmla="*/ 463662 w 1206591"/>
                    <a:gd name="connsiteY73" fmla="*/ 1350750 h 2752820"/>
                    <a:gd name="connsiteX74" fmla="*/ 449841 w 1206591"/>
                    <a:gd name="connsiteY74" fmla="*/ 1348117 h 2752820"/>
                    <a:gd name="connsiteX75" fmla="*/ 437556 w 1206591"/>
                    <a:gd name="connsiteY75" fmla="*/ 1335173 h 2752820"/>
                    <a:gd name="connsiteX76" fmla="*/ 438214 w 1206591"/>
                    <a:gd name="connsiteY76" fmla="*/ 1311042 h 2752820"/>
                    <a:gd name="connsiteX77" fmla="*/ 422638 w 1206591"/>
                    <a:gd name="connsiteY77" fmla="*/ 1304021 h 2752820"/>
                    <a:gd name="connsiteX78" fmla="*/ 406404 w 1206591"/>
                    <a:gd name="connsiteY78" fmla="*/ 1304021 h 2752820"/>
                    <a:gd name="connsiteX79" fmla="*/ 348049 w 1206591"/>
                    <a:gd name="connsiteY79" fmla="*/ 1311041 h 2752820"/>
                    <a:gd name="connsiteX80" fmla="*/ 334447 w 1206591"/>
                    <a:gd name="connsiteY80" fmla="*/ 1296343 h 2752820"/>
                    <a:gd name="connsiteX81" fmla="*/ 338177 w 1206591"/>
                    <a:gd name="connsiteY81" fmla="*/ 1192356 h 2752820"/>
                    <a:gd name="connsiteX82" fmla="*/ 339472 w 1206591"/>
                    <a:gd name="connsiteY82" fmla="*/ 1143444 h 2752820"/>
                    <a:gd name="connsiteX83" fmla="*/ 265987 w 1206591"/>
                    <a:gd name="connsiteY83" fmla="*/ 1103558 h 2752820"/>
                    <a:gd name="connsiteX84" fmla="*/ 0 w 1206591"/>
                    <a:gd name="connsiteY84" fmla="*/ 603296 h 2752820"/>
                    <a:gd name="connsiteX85" fmla="*/ 47410 w 1206591"/>
                    <a:gd name="connsiteY85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77680" y="72242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888055" y="182914"/>
                        <a:pt x="938904" y="129739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lnTo>
                        <a:pt x="754561" y="2698182"/>
                      </a:ln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cubicBezTo>
                        <a:pt x="663468" y="2154818"/>
                        <a:pt x="663638" y="2153324"/>
                        <a:pt x="663807" y="2151829"/>
                      </a:cubicBez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cubicBezTo>
                        <a:pt x="338609" y="1176052"/>
                        <a:pt x="339040" y="1159748"/>
                        <a:pt x="339472" y="1143444"/>
                      </a:cubicBez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EBD3ECE-105C-4D4E-803D-B2D66B222263}"/>
                    </a:ext>
                  </a:extLst>
                </p:cNvPr>
                <p:cNvSpPr/>
                <p:nvPr/>
              </p:nvSpPr>
              <p:spPr>
                <a:xfrm rot="3782544">
                  <a:off x="6877925" y="2428832"/>
                  <a:ext cx="1206591" cy="2752820"/>
                </a:xfrm>
                <a:custGeom>
                  <a:avLst/>
                  <a:gdLst>
                    <a:gd name="connsiteX0" fmla="*/ 47410 w 1206591"/>
                    <a:gd name="connsiteY0" fmla="*/ 368466 h 2752820"/>
                    <a:gd name="connsiteX1" fmla="*/ 603296 w 1206591"/>
                    <a:gd name="connsiteY1" fmla="*/ 0 h 2752820"/>
                    <a:gd name="connsiteX2" fmla="*/ 838125 w 1206591"/>
                    <a:gd name="connsiteY2" fmla="*/ 47410 h 2752820"/>
                    <a:gd name="connsiteX3" fmla="*/ 897862 w 1206591"/>
                    <a:gd name="connsiteY3" fmla="*/ 79833 h 2752820"/>
                    <a:gd name="connsiteX4" fmla="*/ 803376 w 1206591"/>
                    <a:gd name="connsiteY4" fmla="*/ 156473 h 2752820"/>
                    <a:gd name="connsiteX5" fmla="*/ 703894 w 1206591"/>
                    <a:gd name="connsiteY5" fmla="*/ 201995 h 2752820"/>
                    <a:gd name="connsiteX6" fmla="*/ 665356 w 1206591"/>
                    <a:gd name="connsiteY6" fmla="*/ 176012 h 2752820"/>
                    <a:gd name="connsiteX7" fmla="*/ 603296 w 1206591"/>
                    <a:gd name="connsiteY7" fmla="*/ 163483 h 2752820"/>
                    <a:gd name="connsiteX8" fmla="*/ 443859 w 1206591"/>
                    <a:gd name="connsiteY8" fmla="*/ 322919 h 2752820"/>
                    <a:gd name="connsiteX9" fmla="*/ 603296 w 1206591"/>
                    <a:gd name="connsiteY9" fmla="*/ 482356 h 2752820"/>
                    <a:gd name="connsiteX10" fmla="*/ 762733 w 1206591"/>
                    <a:gd name="connsiteY10" fmla="*/ 322919 h 2752820"/>
                    <a:gd name="connsiteX11" fmla="*/ 753492 w 1206591"/>
                    <a:gd name="connsiteY11" fmla="*/ 277148 h 2752820"/>
                    <a:gd name="connsiteX12" fmla="*/ 785562 w 1206591"/>
                    <a:gd name="connsiteY12" fmla="*/ 266006 h 2752820"/>
                    <a:gd name="connsiteX13" fmla="*/ 963332 w 1206591"/>
                    <a:gd name="connsiteY13" fmla="*/ 139490 h 2752820"/>
                    <a:gd name="connsiteX14" fmla="*/ 972122 w 1206591"/>
                    <a:gd name="connsiteY14" fmla="*/ 129039 h 2752820"/>
                    <a:gd name="connsiteX15" fmla="*/ 1029890 w 1206591"/>
                    <a:gd name="connsiteY15" fmla="*/ 176701 h 2752820"/>
                    <a:gd name="connsiteX16" fmla="*/ 1206591 w 1206591"/>
                    <a:gd name="connsiteY16" fmla="*/ 603295 h 2752820"/>
                    <a:gd name="connsiteX17" fmla="*/ 940604 w 1206591"/>
                    <a:gd name="connsiteY17" fmla="*/ 1103558 h 2752820"/>
                    <a:gd name="connsiteX18" fmla="*/ 857670 w 1206591"/>
                    <a:gd name="connsiteY18" fmla="*/ 1148573 h 2752820"/>
                    <a:gd name="connsiteX19" fmla="*/ 857670 w 1206591"/>
                    <a:gd name="connsiteY19" fmla="*/ 2588272 h 2752820"/>
                    <a:gd name="connsiteX20" fmla="*/ 858547 w 1206591"/>
                    <a:gd name="connsiteY20" fmla="*/ 2599022 h 2752820"/>
                    <a:gd name="connsiteX21" fmla="*/ 853940 w 1206591"/>
                    <a:gd name="connsiteY21" fmla="*/ 2605603 h 2752820"/>
                    <a:gd name="connsiteX22" fmla="*/ 792294 w 1206591"/>
                    <a:gd name="connsiteY22" fmla="*/ 2666372 h 2752820"/>
                    <a:gd name="connsiteX23" fmla="*/ 755438 w 1206591"/>
                    <a:gd name="connsiteY23" fmla="*/ 2700595 h 2752820"/>
                    <a:gd name="connsiteX24" fmla="*/ 754564 w 1206591"/>
                    <a:gd name="connsiteY24" fmla="*/ 2698017 h 2752820"/>
                    <a:gd name="connsiteX25" fmla="*/ 754561 w 1206591"/>
                    <a:gd name="connsiteY25" fmla="*/ 2698182 h 2752820"/>
                    <a:gd name="connsiteX26" fmla="*/ 753684 w 1206591"/>
                    <a:gd name="connsiteY26" fmla="*/ 2702350 h 2752820"/>
                    <a:gd name="connsiteX27" fmla="*/ 710465 w 1206591"/>
                    <a:gd name="connsiteY27" fmla="*/ 2745349 h 2752820"/>
                    <a:gd name="connsiteX28" fmla="*/ 691819 w 1206591"/>
                    <a:gd name="connsiteY28" fmla="*/ 2752808 h 2752820"/>
                    <a:gd name="connsiteX29" fmla="*/ 657156 w 1206591"/>
                    <a:gd name="connsiteY29" fmla="*/ 2751930 h 2752820"/>
                    <a:gd name="connsiteX30" fmla="*/ 657149 w 1206591"/>
                    <a:gd name="connsiteY30" fmla="*/ 2747739 h 2752820"/>
                    <a:gd name="connsiteX31" fmla="*/ 655130 w 1206591"/>
                    <a:gd name="connsiteY31" fmla="*/ 2750014 h 2752820"/>
                    <a:gd name="connsiteX32" fmla="*/ 650136 w 1206591"/>
                    <a:gd name="connsiteY32" fmla="*/ 2750394 h 2752820"/>
                    <a:gd name="connsiteX33" fmla="*/ 636754 w 1206591"/>
                    <a:gd name="connsiteY33" fmla="*/ 2739645 h 2752820"/>
                    <a:gd name="connsiteX34" fmla="*/ 464979 w 1206591"/>
                    <a:gd name="connsiteY34" fmla="*/ 2536499 h 2752820"/>
                    <a:gd name="connsiteX35" fmla="*/ 466076 w 1206591"/>
                    <a:gd name="connsiteY35" fmla="*/ 2504909 h 2752820"/>
                    <a:gd name="connsiteX36" fmla="*/ 512365 w 1206591"/>
                    <a:gd name="connsiteY36" fmla="*/ 2450064 h 2752820"/>
                    <a:gd name="connsiteX37" fmla="*/ 513461 w 1206591"/>
                    <a:gd name="connsiteY37" fmla="*/ 2414304 h 2752820"/>
                    <a:gd name="connsiteX38" fmla="*/ 542639 w 1206591"/>
                    <a:gd name="connsiteY38" fmla="*/ 2356607 h 2752820"/>
                    <a:gd name="connsiteX39" fmla="*/ 640702 w 1206591"/>
                    <a:gd name="connsiteY39" fmla="*/ 2281579 h 2752820"/>
                    <a:gd name="connsiteX40" fmla="*/ 657156 w 1206591"/>
                    <a:gd name="connsiteY40" fmla="*/ 2261176 h 2752820"/>
                    <a:gd name="connsiteX41" fmla="*/ 659999 w 1206591"/>
                    <a:gd name="connsiteY41" fmla="*/ 2263633 h 2752820"/>
                    <a:gd name="connsiteX42" fmla="*/ 660008 w 1206591"/>
                    <a:gd name="connsiteY42" fmla="*/ 2261397 h 2752820"/>
                    <a:gd name="connsiteX43" fmla="*/ 661105 w 1206591"/>
                    <a:gd name="connsiteY43" fmla="*/ 2256131 h 2752820"/>
                    <a:gd name="connsiteX44" fmla="*/ 679094 w 1206591"/>
                    <a:gd name="connsiteY44" fmla="*/ 2199970 h 2752820"/>
                    <a:gd name="connsiteX45" fmla="*/ 680850 w 1206591"/>
                    <a:gd name="connsiteY45" fmla="*/ 2198873 h 2752820"/>
                    <a:gd name="connsiteX46" fmla="*/ 678655 w 1206591"/>
                    <a:gd name="connsiteY46" fmla="*/ 2173205 h 2752820"/>
                    <a:gd name="connsiteX47" fmla="*/ 663080 w 1206591"/>
                    <a:gd name="connsiteY47" fmla="*/ 2157849 h 2752820"/>
                    <a:gd name="connsiteX48" fmla="*/ 663299 w 1206591"/>
                    <a:gd name="connsiteY48" fmla="*/ 2156313 h 2752820"/>
                    <a:gd name="connsiteX49" fmla="*/ 663807 w 1206591"/>
                    <a:gd name="connsiteY49" fmla="*/ 2151829 h 2752820"/>
                    <a:gd name="connsiteX50" fmla="*/ 661325 w 1206591"/>
                    <a:gd name="connsiteY50" fmla="*/ 2155874 h 2752820"/>
                    <a:gd name="connsiteX51" fmla="*/ 582567 w 1206591"/>
                    <a:gd name="connsiteY51" fmla="*/ 2089402 h 2752820"/>
                    <a:gd name="connsiteX52" fmla="*/ 580320 w 1206591"/>
                    <a:gd name="connsiteY52" fmla="*/ 2084265 h 2752820"/>
                    <a:gd name="connsiteX53" fmla="*/ 577741 w 1206591"/>
                    <a:gd name="connsiteY53" fmla="*/ 2085892 h 2752820"/>
                    <a:gd name="connsiteX54" fmla="*/ 573792 w 1206591"/>
                    <a:gd name="connsiteY54" fmla="*/ 2083259 h 2752820"/>
                    <a:gd name="connsiteX55" fmla="*/ 559971 w 1206591"/>
                    <a:gd name="connsiteY55" fmla="*/ 2070316 h 2752820"/>
                    <a:gd name="connsiteX56" fmla="*/ 575766 w 1206591"/>
                    <a:gd name="connsiteY56" fmla="*/ 2039603 h 2752820"/>
                    <a:gd name="connsiteX57" fmla="*/ 581909 w 1206591"/>
                    <a:gd name="connsiteY57" fmla="*/ 2023588 h 2752820"/>
                    <a:gd name="connsiteX58" fmla="*/ 575985 w 1206591"/>
                    <a:gd name="connsiteY58" fmla="*/ 1975544 h 2752820"/>
                    <a:gd name="connsiteX59" fmla="*/ 527502 w 1206591"/>
                    <a:gd name="connsiteY59" fmla="*/ 1912143 h 2752820"/>
                    <a:gd name="connsiteX60" fmla="*/ 527502 w 1206591"/>
                    <a:gd name="connsiteY60" fmla="*/ 1883623 h 2752820"/>
                    <a:gd name="connsiteX61" fmla="*/ 562164 w 1206591"/>
                    <a:gd name="connsiteY61" fmla="*/ 1814738 h 2752820"/>
                    <a:gd name="connsiteX62" fmla="*/ 543736 w 1206591"/>
                    <a:gd name="connsiteY62" fmla="*/ 1755725 h 2752820"/>
                    <a:gd name="connsiteX63" fmla="*/ 532109 w 1206591"/>
                    <a:gd name="connsiteY63" fmla="*/ 1738613 h 2752820"/>
                    <a:gd name="connsiteX64" fmla="*/ 534084 w 1206591"/>
                    <a:gd name="connsiteY64" fmla="*/ 1736639 h 2752820"/>
                    <a:gd name="connsiteX65" fmla="*/ 534303 w 1206591"/>
                    <a:gd name="connsiteY65" fmla="*/ 1736200 h 2752820"/>
                    <a:gd name="connsiteX66" fmla="*/ 532109 w 1206591"/>
                    <a:gd name="connsiteY66" fmla="*/ 1735103 h 2752820"/>
                    <a:gd name="connsiteX67" fmla="*/ 501616 w 1206591"/>
                    <a:gd name="connsiteY67" fmla="*/ 1709874 h 2752820"/>
                    <a:gd name="connsiteX68" fmla="*/ 497008 w 1206591"/>
                    <a:gd name="connsiteY68" fmla="*/ 1687937 h 2752820"/>
                    <a:gd name="connsiteX69" fmla="*/ 531808 w 1206591"/>
                    <a:gd name="connsiteY69" fmla="*/ 1626564 h 2752820"/>
                    <a:gd name="connsiteX70" fmla="*/ 531822 w 1206591"/>
                    <a:gd name="connsiteY70" fmla="*/ 1627420 h 2752820"/>
                    <a:gd name="connsiteX71" fmla="*/ 532461 w 1206591"/>
                    <a:gd name="connsiteY71" fmla="*/ 1563126 h 2752820"/>
                    <a:gd name="connsiteX72" fmla="*/ 473315 w 1206591"/>
                    <a:gd name="connsiteY72" fmla="*/ 1495321 h 2752820"/>
                    <a:gd name="connsiteX73" fmla="*/ 471341 w 1206591"/>
                    <a:gd name="connsiteY73" fmla="*/ 1476454 h 2752820"/>
                    <a:gd name="connsiteX74" fmla="*/ 495253 w 1206591"/>
                    <a:gd name="connsiteY74" fmla="*/ 1441134 h 2752820"/>
                    <a:gd name="connsiteX75" fmla="*/ 463662 w 1206591"/>
                    <a:gd name="connsiteY75" fmla="*/ 1350750 h 2752820"/>
                    <a:gd name="connsiteX76" fmla="*/ 449841 w 1206591"/>
                    <a:gd name="connsiteY76" fmla="*/ 1348117 h 2752820"/>
                    <a:gd name="connsiteX77" fmla="*/ 437556 w 1206591"/>
                    <a:gd name="connsiteY77" fmla="*/ 1335173 h 2752820"/>
                    <a:gd name="connsiteX78" fmla="*/ 438214 w 1206591"/>
                    <a:gd name="connsiteY78" fmla="*/ 1311042 h 2752820"/>
                    <a:gd name="connsiteX79" fmla="*/ 422638 w 1206591"/>
                    <a:gd name="connsiteY79" fmla="*/ 1304021 h 2752820"/>
                    <a:gd name="connsiteX80" fmla="*/ 406404 w 1206591"/>
                    <a:gd name="connsiteY80" fmla="*/ 1304021 h 2752820"/>
                    <a:gd name="connsiteX81" fmla="*/ 348049 w 1206591"/>
                    <a:gd name="connsiteY81" fmla="*/ 1311041 h 2752820"/>
                    <a:gd name="connsiteX82" fmla="*/ 334447 w 1206591"/>
                    <a:gd name="connsiteY82" fmla="*/ 1296343 h 2752820"/>
                    <a:gd name="connsiteX83" fmla="*/ 338177 w 1206591"/>
                    <a:gd name="connsiteY83" fmla="*/ 1192356 h 2752820"/>
                    <a:gd name="connsiteX84" fmla="*/ 339472 w 1206591"/>
                    <a:gd name="connsiteY84" fmla="*/ 1143444 h 2752820"/>
                    <a:gd name="connsiteX85" fmla="*/ 265987 w 1206591"/>
                    <a:gd name="connsiteY85" fmla="*/ 1103558 h 2752820"/>
                    <a:gd name="connsiteX86" fmla="*/ 0 w 1206591"/>
                    <a:gd name="connsiteY86" fmla="*/ 603296 h 2752820"/>
                    <a:gd name="connsiteX87" fmla="*/ 47410 w 1206591"/>
                    <a:gd name="connsiteY87" fmla="*/ 368466 h 2752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206591" h="2752820">
                      <a:moveTo>
                        <a:pt x="47410" y="368466"/>
                      </a:moveTo>
                      <a:cubicBezTo>
                        <a:pt x="138995" y="151934"/>
                        <a:pt x="353402" y="0"/>
                        <a:pt x="603296" y="0"/>
                      </a:cubicBezTo>
                      <a:cubicBezTo>
                        <a:pt x="686593" y="0"/>
                        <a:pt x="765948" y="16882"/>
                        <a:pt x="838125" y="47410"/>
                      </a:cubicBezTo>
                      <a:lnTo>
                        <a:pt x="897862" y="79833"/>
                      </a:lnTo>
                      <a:lnTo>
                        <a:pt x="803376" y="156473"/>
                      </a:lnTo>
                      <a:lnTo>
                        <a:pt x="703894" y="201995"/>
                      </a:lnTo>
                      <a:lnTo>
                        <a:pt x="665356" y="176012"/>
                      </a:lnTo>
                      <a:cubicBezTo>
                        <a:pt x="646281" y="167944"/>
                        <a:pt x="625309" y="163483"/>
                        <a:pt x="603296" y="163483"/>
                      </a:cubicBezTo>
                      <a:cubicBezTo>
                        <a:pt x="515241" y="163482"/>
                        <a:pt x="443859" y="234864"/>
                        <a:pt x="443859" y="322919"/>
                      </a:cubicBezTo>
                      <a:cubicBezTo>
                        <a:pt x="443859" y="410974"/>
                        <a:pt x="515241" y="482356"/>
                        <a:pt x="603296" y="482356"/>
                      </a:cubicBezTo>
                      <a:cubicBezTo>
                        <a:pt x="691351" y="482356"/>
                        <a:pt x="762733" y="410974"/>
                        <a:pt x="762733" y="322919"/>
                      </a:cubicBezTo>
                      <a:lnTo>
                        <a:pt x="753492" y="277148"/>
                      </a:lnTo>
                      <a:lnTo>
                        <a:pt x="785562" y="266006"/>
                      </a:lnTo>
                      <a:cubicBezTo>
                        <a:pt x="852084" y="235545"/>
                        <a:pt x="912483" y="192665"/>
                        <a:pt x="963332" y="139490"/>
                      </a:cubicBezTo>
                      <a:lnTo>
                        <a:pt x="972122" y="129039"/>
                      </a:lnTo>
                      <a:lnTo>
                        <a:pt x="1029890" y="176701"/>
                      </a:lnTo>
                      <a:cubicBezTo>
                        <a:pt x="1139065" y="285875"/>
                        <a:pt x="1206591" y="436699"/>
                        <a:pt x="1206591" y="603295"/>
                      </a:cubicBezTo>
                      <a:cubicBezTo>
                        <a:pt x="1206591" y="811540"/>
                        <a:pt x="1101081" y="995141"/>
                        <a:pt x="940604" y="1103558"/>
                      </a:cubicBezTo>
                      <a:lnTo>
                        <a:pt x="857670" y="1148573"/>
                      </a:lnTo>
                      <a:lnTo>
                        <a:pt x="857670" y="2588272"/>
                      </a:lnTo>
                      <a:cubicBezTo>
                        <a:pt x="857669" y="2591783"/>
                        <a:pt x="856792" y="2595512"/>
                        <a:pt x="858547" y="2599022"/>
                      </a:cubicBezTo>
                      <a:lnTo>
                        <a:pt x="853940" y="2605603"/>
                      </a:lnTo>
                      <a:cubicBezTo>
                        <a:pt x="832879" y="2625347"/>
                        <a:pt x="812258" y="2645530"/>
                        <a:pt x="792294" y="2666372"/>
                      </a:cubicBezTo>
                      <a:cubicBezTo>
                        <a:pt x="780667" y="2678657"/>
                        <a:pt x="768601" y="2690065"/>
                        <a:pt x="755438" y="2700595"/>
                      </a:cubicBezTo>
                      <a:lnTo>
                        <a:pt x="754564" y="2698017"/>
                      </a:lnTo>
                      <a:cubicBezTo>
                        <a:pt x="754563" y="2698072"/>
                        <a:pt x="754562" y="2698127"/>
                        <a:pt x="754561" y="2698182"/>
                      </a:cubicBezTo>
                      <a:cubicBezTo>
                        <a:pt x="754341" y="2699498"/>
                        <a:pt x="754342" y="2701034"/>
                        <a:pt x="753684" y="2702350"/>
                      </a:cubicBezTo>
                      <a:lnTo>
                        <a:pt x="710465" y="2745349"/>
                      </a:lnTo>
                      <a:cubicBezTo>
                        <a:pt x="705420" y="2750394"/>
                        <a:pt x="699058" y="2753027"/>
                        <a:pt x="691819" y="2752808"/>
                      </a:cubicBezTo>
                      <a:lnTo>
                        <a:pt x="657156" y="2751930"/>
                      </a:lnTo>
                      <a:cubicBezTo>
                        <a:pt x="657154" y="2750533"/>
                        <a:pt x="657151" y="2749136"/>
                        <a:pt x="657149" y="2747739"/>
                      </a:cubicBezTo>
                      <a:lnTo>
                        <a:pt x="655130" y="2750014"/>
                      </a:lnTo>
                      <a:cubicBezTo>
                        <a:pt x="653989" y="2750545"/>
                        <a:pt x="652385" y="2750724"/>
                        <a:pt x="650136" y="2750394"/>
                      </a:cubicBezTo>
                      <a:cubicBezTo>
                        <a:pt x="644213" y="2748639"/>
                        <a:pt x="640483" y="2744033"/>
                        <a:pt x="636754" y="2739645"/>
                      </a:cubicBezTo>
                      <a:lnTo>
                        <a:pt x="464979" y="2536499"/>
                      </a:lnTo>
                      <a:cubicBezTo>
                        <a:pt x="454668" y="2524433"/>
                        <a:pt x="455107" y="2516974"/>
                        <a:pt x="466076" y="2504909"/>
                      </a:cubicBezTo>
                      <a:cubicBezTo>
                        <a:pt x="482090" y="2487138"/>
                        <a:pt x="500298" y="2471343"/>
                        <a:pt x="512365" y="2450064"/>
                      </a:cubicBezTo>
                      <a:cubicBezTo>
                        <a:pt x="516313" y="2438216"/>
                        <a:pt x="514339" y="2426150"/>
                        <a:pt x="513461" y="2414304"/>
                      </a:cubicBezTo>
                      <a:cubicBezTo>
                        <a:pt x="509951" y="2368893"/>
                        <a:pt x="508635" y="2377229"/>
                        <a:pt x="542639" y="2356607"/>
                      </a:cubicBezTo>
                      <a:cubicBezTo>
                        <a:pt x="577960" y="2335108"/>
                        <a:pt x="612183" y="2312073"/>
                        <a:pt x="640702" y="2281579"/>
                      </a:cubicBezTo>
                      <a:cubicBezTo>
                        <a:pt x="646626" y="2275217"/>
                        <a:pt x="651672" y="2267978"/>
                        <a:pt x="657156" y="2261176"/>
                      </a:cubicBezTo>
                      <a:lnTo>
                        <a:pt x="659999" y="2263633"/>
                      </a:lnTo>
                      <a:cubicBezTo>
                        <a:pt x="660002" y="2262887"/>
                        <a:pt x="660005" y="2262142"/>
                        <a:pt x="660008" y="2261397"/>
                      </a:cubicBezTo>
                      <a:cubicBezTo>
                        <a:pt x="660008" y="2259421"/>
                        <a:pt x="660227" y="2257886"/>
                        <a:pt x="661105" y="2256131"/>
                      </a:cubicBezTo>
                      <a:cubicBezTo>
                        <a:pt x="669661" y="2238361"/>
                        <a:pt x="676681" y="2219933"/>
                        <a:pt x="679094" y="2199970"/>
                      </a:cubicBezTo>
                      <a:cubicBezTo>
                        <a:pt x="679752" y="2199751"/>
                        <a:pt x="680191" y="2199311"/>
                        <a:pt x="680850" y="2198873"/>
                      </a:cubicBezTo>
                      <a:cubicBezTo>
                        <a:pt x="682385" y="2190098"/>
                        <a:pt x="686992" y="2181103"/>
                        <a:pt x="678655" y="2173205"/>
                      </a:cubicBezTo>
                      <a:cubicBezTo>
                        <a:pt x="673390" y="2167940"/>
                        <a:pt x="668345" y="2162895"/>
                        <a:pt x="663080" y="2157849"/>
                      </a:cubicBezTo>
                      <a:cubicBezTo>
                        <a:pt x="663079" y="2157410"/>
                        <a:pt x="663299" y="2156752"/>
                        <a:pt x="663299" y="2156313"/>
                      </a:cubicBezTo>
                      <a:lnTo>
                        <a:pt x="663807" y="2151829"/>
                      </a:lnTo>
                      <a:lnTo>
                        <a:pt x="661325" y="2155874"/>
                      </a:lnTo>
                      <a:lnTo>
                        <a:pt x="582567" y="2089402"/>
                      </a:lnTo>
                      <a:lnTo>
                        <a:pt x="580320" y="2084265"/>
                      </a:lnTo>
                      <a:lnTo>
                        <a:pt x="577741" y="2085892"/>
                      </a:lnTo>
                      <a:lnTo>
                        <a:pt x="573792" y="2083259"/>
                      </a:lnTo>
                      <a:cubicBezTo>
                        <a:pt x="569185" y="2078872"/>
                        <a:pt x="564578" y="2074484"/>
                        <a:pt x="559971" y="2070316"/>
                      </a:cubicBezTo>
                      <a:cubicBezTo>
                        <a:pt x="564578" y="2059566"/>
                        <a:pt x="568526" y="2048817"/>
                        <a:pt x="575766" y="2039603"/>
                      </a:cubicBezTo>
                      <a:cubicBezTo>
                        <a:pt x="579423" y="2031814"/>
                        <a:pt x="581292" y="2034438"/>
                        <a:pt x="581909" y="2023588"/>
                      </a:cubicBezTo>
                      <a:cubicBezTo>
                        <a:pt x="581945" y="2012912"/>
                        <a:pt x="585052" y="1994118"/>
                        <a:pt x="575985" y="1975544"/>
                      </a:cubicBezTo>
                      <a:cubicBezTo>
                        <a:pt x="561725" y="1952948"/>
                        <a:pt x="543517" y="1933423"/>
                        <a:pt x="527502" y="1912143"/>
                      </a:cubicBezTo>
                      <a:cubicBezTo>
                        <a:pt x="524870" y="1902710"/>
                        <a:pt x="524870" y="1893057"/>
                        <a:pt x="527502" y="1883623"/>
                      </a:cubicBezTo>
                      <a:cubicBezTo>
                        <a:pt x="543078" y="1862563"/>
                        <a:pt x="554266" y="1839528"/>
                        <a:pt x="562164" y="1814738"/>
                      </a:cubicBezTo>
                      <a:cubicBezTo>
                        <a:pt x="566332" y="1791923"/>
                        <a:pt x="554925" y="1773934"/>
                        <a:pt x="543736" y="1755725"/>
                      </a:cubicBezTo>
                      <a:cubicBezTo>
                        <a:pt x="540226" y="1749801"/>
                        <a:pt x="536058" y="1744317"/>
                        <a:pt x="532109" y="1738613"/>
                      </a:cubicBezTo>
                      <a:cubicBezTo>
                        <a:pt x="531451" y="1736858"/>
                        <a:pt x="532109" y="1735981"/>
                        <a:pt x="534084" y="1736639"/>
                      </a:cubicBezTo>
                      <a:cubicBezTo>
                        <a:pt x="534303" y="1736420"/>
                        <a:pt x="534303" y="1736420"/>
                        <a:pt x="534303" y="1736200"/>
                      </a:cubicBezTo>
                      <a:cubicBezTo>
                        <a:pt x="533645" y="1735761"/>
                        <a:pt x="532987" y="1735542"/>
                        <a:pt x="532109" y="1735103"/>
                      </a:cubicBezTo>
                      <a:lnTo>
                        <a:pt x="501616" y="1709874"/>
                      </a:lnTo>
                      <a:cubicBezTo>
                        <a:pt x="493498" y="1703732"/>
                        <a:pt x="492621" y="1696712"/>
                        <a:pt x="497008" y="1687937"/>
                      </a:cubicBezTo>
                      <a:cubicBezTo>
                        <a:pt x="502040" y="1674052"/>
                        <a:pt x="526006" y="1636651"/>
                        <a:pt x="531808" y="1626564"/>
                      </a:cubicBezTo>
                      <a:cubicBezTo>
                        <a:pt x="531813" y="1626850"/>
                        <a:pt x="531817" y="1627134"/>
                        <a:pt x="531822" y="1627420"/>
                      </a:cubicBezTo>
                      <a:cubicBezTo>
                        <a:pt x="531931" y="1616847"/>
                        <a:pt x="542213" y="1585142"/>
                        <a:pt x="532461" y="1563126"/>
                      </a:cubicBezTo>
                      <a:lnTo>
                        <a:pt x="473315" y="1495321"/>
                      </a:lnTo>
                      <a:cubicBezTo>
                        <a:pt x="465417" y="1489837"/>
                        <a:pt x="466295" y="1483475"/>
                        <a:pt x="471341" y="1476454"/>
                      </a:cubicBezTo>
                      <a:cubicBezTo>
                        <a:pt x="479896" y="1465046"/>
                        <a:pt x="488233" y="1453638"/>
                        <a:pt x="495253" y="1441134"/>
                      </a:cubicBezTo>
                      <a:cubicBezTo>
                        <a:pt x="516972" y="1402742"/>
                        <a:pt x="504687" y="1367642"/>
                        <a:pt x="463662" y="1350750"/>
                      </a:cubicBezTo>
                      <a:cubicBezTo>
                        <a:pt x="459275" y="1348994"/>
                        <a:pt x="454668" y="1347678"/>
                        <a:pt x="449841" y="1348117"/>
                      </a:cubicBezTo>
                      <a:cubicBezTo>
                        <a:pt x="439969" y="1349213"/>
                        <a:pt x="436679" y="1344388"/>
                        <a:pt x="437556" y="1335173"/>
                      </a:cubicBezTo>
                      <a:cubicBezTo>
                        <a:pt x="438214" y="1327276"/>
                        <a:pt x="437995" y="1319159"/>
                        <a:pt x="438214" y="1311042"/>
                      </a:cubicBezTo>
                      <a:lnTo>
                        <a:pt x="422638" y="1304021"/>
                      </a:lnTo>
                      <a:lnTo>
                        <a:pt x="406404" y="1304021"/>
                      </a:lnTo>
                      <a:cubicBezTo>
                        <a:pt x="387098" y="1306873"/>
                        <a:pt x="368012" y="1312358"/>
                        <a:pt x="348049" y="1311041"/>
                      </a:cubicBezTo>
                      <a:cubicBezTo>
                        <a:pt x="334667" y="1310164"/>
                        <a:pt x="333789" y="1310164"/>
                        <a:pt x="334447" y="1296343"/>
                      </a:cubicBezTo>
                      <a:cubicBezTo>
                        <a:pt x="336422" y="1261680"/>
                        <a:pt x="337738" y="1227018"/>
                        <a:pt x="338177" y="1192356"/>
                      </a:cubicBezTo>
                      <a:lnTo>
                        <a:pt x="339472" y="1143444"/>
                      </a:lnTo>
                      <a:lnTo>
                        <a:pt x="265987" y="1103558"/>
                      </a:lnTo>
                      <a:cubicBezTo>
                        <a:pt x="105510" y="995141"/>
                        <a:pt x="0" y="811540"/>
                        <a:pt x="0" y="603296"/>
                      </a:cubicBezTo>
                      <a:cubicBezTo>
                        <a:pt x="0" y="519998"/>
                        <a:pt x="16882" y="440643"/>
                        <a:pt x="47410" y="368466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C9657F2-FA9C-45D7-AF54-589E89075830}"/>
                    </a:ext>
                  </a:extLst>
                </p:cNvPr>
                <p:cNvSpPr/>
                <p:nvPr/>
              </p:nvSpPr>
              <p:spPr>
                <a:xfrm rot="3782544">
                  <a:off x="7649215" y="2933651"/>
                  <a:ext cx="1042230" cy="1042230"/>
                </a:xfrm>
                <a:custGeom>
                  <a:avLst/>
                  <a:gdLst>
                    <a:gd name="connsiteX0" fmla="*/ 40952 w 1042230"/>
                    <a:gd name="connsiteY0" fmla="*/ 318273 h 1042230"/>
                    <a:gd name="connsiteX1" fmla="*/ 521115 w 1042230"/>
                    <a:gd name="connsiteY1" fmla="*/ 0 h 1042230"/>
                    <a:gd name="connsiteX2" fmla="*/ 723956 w 1042230"/>
                    <a:gd name="connsiteY2" fmla="*/ 40952 h 1042230"/>
                    <a:gd name="connsiteX3" fmla="*/ 746927 w 1042230"/>
                    <a:gd name="connsiteY3" fmla="*/ 53420 h 1042230"/>
                    <a:gd name="connsiteX4" fmla="*/ 736019 w 1042230"/>
                    <a:gd name="connsiteY4" fmla="*/ 62267 h 1042230"/>
                    <a:gd name="connsiteX5" fmla="*/ 718881 w 1042230"/>
                    <a:gd name="connsiteY5" fmla="*/ 52966 h 1042230"/>
                    <a:gd name="connsiteX6" fmla="*/ 521115 w 1042230"/>
                    <a:gd name="connsiteY6" fmla="*/ 13038 h 1042230"/>
                    <a:gd name="connsiteX7" fmla="*/ 13038 w 1042230"/>
                    <a:gd name="connsiteY7" fmla="*/ 521115 h 1042230"/>
                    <a:gd name="connsiteX8" fmla="*/ 521115 w 1042230"/>
                    <a:gd name="connsiteY8" fmla="*/ 1029192 h 1042230"/>
                    <a:gd name="connsiteX9" fmla="*/ 1029192 w 1042230"/>
                    <a:gd name="connsiteY9" fmla="*/ 521115 h 1042230"/>
                    <a:gd name="connsiteX10" fmla="*/ 880380 w 1042230"/>
                    <a:gd name="connsiteY10" fmla="*/ 161850 h 1042230"/>
                    <a:gd name="connsiteX11" fmla="*/ 820062 w 1042230"/>
                    <a:gd name="connsiteY11" fmla="*/ 112084 h 1042230"/>
                    <a:gd name="connsiteX12" fmla="*/ 827246 w 1042230"/>
                    <a:gd name="connsiteY12" fmla="*/ 106974 h 1042230"/>
                    <a:gd name="connsiteX13" fmla="*/ 830561 w 1042230"/>
                    <a:gd name="connsiteY13" fmla="*/ 103920 h 1042230"/>
                    <a:gd name="connsiteX14" fmla="*/ 889599 w 1042230"/>
                    <a:gd name="connsiteY14" fmla="*/ 152631 h 1042230"/>
                    <a:gd name="connsiteX15" fmla="*/ 1042230 w 1042230"/>
                    <a:gd name="connsiteY15" fmla="*/ 521115 h 1042230"/>
                    <a:gd name="connsiteX16" fmla="*/ 521115 w 1042230"/>
                    <a:gd name="connsiteY16" fmla="*/ 1042230 h 1042230"/>
                    <a:gd name="connsiteX17" fmla="*/ 0 w 1042230"/>
                    <a:gd name="connsiteY17" fmla="*/ 521115 h 1042230"/>
                    <a:gd name="connsiteX18" fmla="*/ 40952 w 1042230"/>
                    <a:gd name="connsiteY18" fmla="*/ 318273 h 104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2230" h="1042230">
                      <a:moveTo>
                        <a:pt x="40952" y="318273"/>
                      </a:moveTo>
                      <a:cubicBezTo>
                        <a:pt x="120061" y="131237"/>
                        <a:pt x="305262" y="0"/>
                        <a:pt x="521115" y="0"/>
                      </a:cubicBezTo>
                      <a:cubicBezTo>
                        <a:pt x="593066" y="0"/>
                        <a:pt x="661611" y="14582"/>
                        <a:pt x="723956" y="40952"/>
                      </a:cubicBezTo>
                      <a:lnTo>
                        <a:pt x="746927" y="53420"/>
                      </a:lnTo>
                      <a:lnTo>
                        <a:pt x="736019" y="62267"/>
                      </a:lnTo>
                      <a:lnTo>
                        <a:pt x="718881" y="52966"/>
                      </a:lnTo>
                      <a:cubicBezTo>
                        <a:pt x="658096" y="27255"/>
                        <a:pt x="591266" y="13038"/>
                        <a:pt x="521115" y="13038"/>
                      </a:cubicBezTo>
                      <a:cubicBezTo>
                        <a:pt x="240512" y="13038"/>
                        <a:pt x="13038" y="240512"/>
                        <a:pt x="13038" y="521115"/>
                      </a:cubicBezTo>
                      <a:cubicBezTo>
                        <a:pt x="13038" y="801718"/>
                        <a:pt x="240512" y="1029192"/>
                        <a:pt x="521115" y="1029192"/>
                      </a:cubicBezTo>
                      <a:cubicBezTo>
                        <a:pt x="801718" y="1029192"/>
                        <a:pt x="1029192" y="801718"/>
                        <a:pt x="1029192" y="521115"/>
                      </a:cubicBezTo>
                      <a:cubicBezTo>
                        <a:pt x="1029192" y="380813"/>
                        <a:pt x="972324" y="253794"/>
                        <a:pt x="880380" y="161850"/>
                      </a:cubicBezTo>
                      <a:lnTo>
                        <a:pt x="820062" y="112084"/>
                      </a:lnTo>
                      <a:lnTo>
                        <a:pt x="827246" y="106974"/>
                      </a:lnTo>
                      <a:lnTo>
                        <a:pt x="830561" y="103920"/>
                      </a:lnTo>
                      <a:lnTo>
                        <a:pt x="889599" y="152631"/>
                      </a:lnTo>
                      <a:cubicBezTo>
                        <a:pt x="983902" y="246934"/>
                        <a:pt x="1042230" y="377213"/>
                        <a:pt x="1042230" y="521115"/>
                      </a:cubicBezTo>
                      <a:cubicBezTo>
                        <a:pt x="1042230" y="808919"/>
                        <a:pt x="808919" y="1042230"/>
                        <a:pt x="521115" y="1042230"/>
                      </a:cubicBezTo>
                      <a:cubicBezTo>
                        <a:pt x="233311" y="1042230"/>
                        <a:pt x="0" y="808919"/>
                        <a:pt x="0" y="521115"/>
                      </a:cubicBezTo>
                      <a:cubicBezTo>
                        <a:pt x="0" y="449164"/>
                        <a:pt x="14582" y="380619"/>
                        <a:pt x="40952" y="318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7539556-5EC5-4BF9-8067-792E3E92F015}"/>
                    </a:ext>
                  </a:extLst>
                </p:cNvPr>
                <p:cNvSpPr/>
                <p:nvPr/>
              </p:nvSpPr>
              <p:spPr>
                <a:xfrm rot="3782544">
                  <a:off x="8299277" y="3109416"/>
                  <a:ext cx="182110" cy="318873"/>
                </a:xfrm>
                <a:custGeom>
                  <a:avLst/>
                  <a:gdLst>
                    <a:gd name="connsiteX0" fmla="*/ 332056 w 379278"/>
                    <a:gd name="connsiteY0" fmla="*/ 0 h 664112"/>
                    <a:gd name="connsiteX1" fmla="*/ 379278 w 379278"/>
                    <a:gd name="connsiteY1" fmla="*/ 4760 h 664112"/>
                    <a:gd name="connsiteX2" fmla="*/ 359578 w 379278"/>
                    <a:gd name="connsiteY2" fmla="*/ 6746 h 664112"/>
                    <a:gd name="connsiteX3" fmla="*/ 94443 w 379278"/>
                    <a:gd name="connsiteY3" fmla="*/ 332056 h 664112"/>
                    <a:gd name="connsiteX4" fmla="*/ 359578 w 379278"/>
                    <a:gd name="connsiteY4" fmla="*/ 657366 h 664112"/>
                    <a:gd name="connsiteX5" fmla="*/ 379278 w 379278"/>
                    <a:gd name="connsiteY5" fmla="*/ 659352 h 664112"/>
                    <a:gd name="connsiteX6" fmla="*/ 332056 w 379278"/>
                    <a:gd name="connsiteY6" fmla="*/ 664112 h 664112"/>
                    <a:gd name="connsiteX7" fmla="*/ 0 w 379278"/>
                    <a:gd name="connsiteY7" fmla="*/ 332056 h 664112"/>
                    <a:gd name="connsiteX8" fmla="*/ 332056 w 379278"/>
                    <a:gd name="connsiteY8" fmla="*/ 0 h 66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9278" h="664112">
                      <a:moveTo>
                        <a:pt x="332056" y="0"/>
                      </a:moveTo>
                      <a:lnTo>
                        <a:pt x="379278" y="4760"/>
                      </a:lnTo>
                      <a:lnTo>
                        <a:pt x="359578" y="6746"/>
                      </a:lnTo>
                      <a:cubicBezTo>
                        <a:pt x="208266" y="37709"/>
                        <a:pt x="94443" y="171591"/>
                        <a:pt x="94443" y="332056"/>
                      </a:cubicBezTo>
                      <a:cubicBezTo>
                        <a:pt x="94443" y="492522"/>
                        <a:pt x="208266" y="626403"/>
                        <a:pt x="359578" y="657366"/>
                      </a:cubicBezTo>
                      <a:lnTo>
                        <a:pt x="379278" y="659352"/>
                      </a:lnTo>
                      <a:lnTo>
                        <a:pt x="332056" y="664112"/>
                      </a:lnTo>
                      <a:cubicBezTo>
                        <a:pt x="148667" y="664112"/>
                        <a:pt x="0" y="515445"/>
                        <a:pt x="0" y="332056"/>
                      </a:cubicBezTo>
                      <a:cubicBezTo>
                        <a:pt x="0" y="148667"/>
                        <a:pt x="148667" y="0"/>
                        <a:pt x="33205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7DDE3C9-97C8-4214-ADCD-DF1F21A39F78}"/>
                    </a:ext>
                  </a:extLst>
                </p:cNvPr>
                <p:cNvSpPr/>
                <p:nvPr/>
              </p:nvSpPr>
              <p:spPr>
                <a:xfrm rot="19982544">
                  <a:off x="6859439" y="3733998"/>
                  <a:ext cx="826635" cy="142501"/>
                </a:xfrm>
                <a:custGeom>
                  <a:avLst/>
                  <a:gdLst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0166 w 1721618"/>
                    <a:gd name="connsiteY31" fmla="*/ 171542 h 296786"/>
                    <a:gd name="connsiteX32" fmla="*/ 1254640 w 1721618"/>
                    <a:gd name="connsiteY32" fmla="*/ 163599 h 296786"/>
                    <a:gd name="connsiteX33" fmla="*/ 1273943 w 1721618"/>
                    <a:gd name="connsiteY33" fmla="*/ 122980 h 296786"/>
                    <a:gd name="connsiteX34" fmla="*/ 1281986 w 1721618"/>
                    <a:gd name="connsiteY34" fmla="*/ 98853 h 296786"/>
                    <a:gd name="connsiteX35" fmla="*/ 1288421 w 1721618"/>
                    <a:gd name="connsiteY35" fmla="*/ 77538 h 296786"/>
                    <a:gd name="connsiteX36" fmla="*/ 1288019 w 1721618"/>
                    <a:gd name="connsiteY36" fmla="*/ 77135 h 296786"/>
                    <a:gd name="connsiteX37" fmla="*/ 1298475 w 1721618"/>
                    <a:gd name="connsiteY37" fmla="*/ 34910 h 296786"/>
                    <a:gd name="connsiteX38" fmla="*/ 1302497 w 1721618"/>
                    <a:gd name="connsiteY38" fmla="*/ 23247 h 296786"/>
                    <a:gd name="connsiteX39" fmla="*/ 1307322 w 1721618"/>
                    <a:gd name="connsiteY39" fmla="*/ 7161 h 296786"/>
                    <a:gd name="connsiteX40" fmla="*/ 1360408 w 1721618"/>
                    <a:gd name="connsiteY40" fmla="*/ 727 h 296786"/>
                    <a:gd name="connsiteX41" fmla="*/ 1508802 w 1721618"/>
                    <a:gd name="connsiteY41" fmla="*/ 1128 h 296786"/>
                    <a:gd name="connsiteX42" fmla="*/ 1580386 w 1721618"/>
                    <a:gd name="connsiteY42" fmla="*/ 14801 h 296786"/>
                    <a:gd name="connsiteX43" fmla="*/ 1604113 w 1721618"/>
                    <a:gd name="connsiteY43" fmla="*/ 34910 h 296786"/>
                    <a:gd name="connsiteX44" fmla="*/ 1640307 w 1721618"/>
                    <a:gd name="connsiteY44" fmla="*/ 71102 h 296786"/>
                    <a:gd name="connsiteX45" fmla="*/ 1660416 w 1721618"/>
                    <a:gd name="connsiteY45" fmla="*/ 90810 h 296786"/>
                    <a:gd name="connsiteX46" fmla="*/ 1712293 w 1721618"/>
                    <a:gd name="connsiteY46" fmla="*/ 151936 h 296786"/>
                    <a:gd name="connsiteX47" fmla="*/ 1719934 w 1721618"/>
                    <a:gd name="connsiteY47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42101 w 1721618"/>
                    <a:gd name="connsiteY30" fmla="*/ 175116 h 296786"/>
                    <a:gd name="connsiteX31" fmla="*/ 1254640 w 1721618"/>
                    <a:gd name="connsiteY31" fmla="*/ 163599 h 296786"/>
                    <a:gd name="connsiteX32" fmla="*/ 1273943 w 1721618"/>
                    <a:gd name="connsiteY32" fmla="*/ 122980 h 296786"/>
                    <a:gd name="connsiteX33" fmla="*/ 1281986 w 1721618"/>
                    <a:gd name="connsiteY33" fmla="*/ 98853 h 296786"/>
                    <a:gd name="connsiteX34" fmla="*/ 1288421 w 1721618"/>
                    <a:gd name="connsiteY34" fmla="*/ 77538 h 296786"/>
                    <a:gd name="connsiteX35" fmla="*/ 1288019 w 1721618"/>
                    <a:gd name="connsiteY35" fmla="*/ 77135 h 296786"/>
                    <a:gd name="connsiteX36" fmla="*/ 1298475 w 1721618"/>
                    <a:gd name="connsiteY36" fmla="*/ 34910 h 296786"/>
                    <a:gd name="connsiteX37" fmla="*/ 1302497 w 1721618"/>
                    <a:gd name="connsiteY37" fmla="*/ 23247 h 296786"/>
                    <a:gd name="connsiteX38" fmla="*/ 1307322 w 1721618"/>
                    <a:gd name="connsiteY38" fmla="*/ 7161 h 296786"/>
                    <a:gd name="connsiteX39" fmla="*/ 1360408 w 1721618"/>
                    <a:gd name="connsiteY39" fmla="*/ 727 h 296786"/>
                    <a:gd name="connsiteX40" fmla="*/ 1508802 w 1721618"/>
                    <a:gd name="connsiteY40" fmla="*/ 1128 h 296786"/>
                    <a:gd name="connsiteX41" fmla="*/ 1580386 w 1721618"/>
                    <a:gd name="connsiteY41" fmla="*/ 14801 h 296786"/>
                    <a:gd name="connsiteX42" fmla="*/ 1604113 w 1721618"/>
                    <a:gd name="connsiteY42" fmla="*/ 34910 h 296786"/>
                    <a:gd name="connsiteX43" fmla="*/ 1640307 w 1721618"/>
                    <a:gd name="connsiteY43" fmla="*/ 71102 h 296786"/>
                    <a:gd name="connsiteX44" fmla="*/ 1660416 w 1721618"/>
                    <a:gd name="connsiteY44" fmla="*/ 90810 h 296786"/>
                    <a:gd name="connsiteX45" fmla="*/ 1712293 w 1721618"/>
                    <a:gd name="connsiteY45" fmla="*/ 151936 h 296786"/>
                    <a:gd name="connsiteX46" fmla="*/ 1719934 w 1721618"/>
                    <a:gd name="connsiteY46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54640 w 1721618"/>
                    <a:gd name="connsiteY30" fmla="*/ 163599 h 296786"/>
                    <a:gd name="connsiteX31" fmla="*/ 1273943 w 1721618"/>
                    <a:gd name="connsiteY31" fmla="*/ 122980 h 296786"/>
                    <a:gd name="connsiteX32" fmla="*/ 1281986 w 1721618"/>
                    <a:gd name="connsiteY32" fmla="*/ 98853 h 296786"/>
                    <a:gd name="connsiteX33" fmla="*/ 1288421 w 1721618"/>
                    <a:gd name="connsiteY33" fmla="*/ 77538 h 296786"/>
                    <a:gd name="connsiteX34" fmla="*/ 1288019 w 1721618"/>
                    <a:gd name="connsiteY34" fmla="*/ 77135 h 296786"/>
                    <a:gd name="connsiteX35" fmla="*/ 1298475 w 1721618"/>
                    <a:gd name="connsiteY35" fmla="*/ 34910 h 296786"/>
                    <a:gd name="connsiteX36" fmla="*/ 1302497 w 1721618"/>
                    <a:gd name="connsiteY36" fmla="*/ 23247 h 296786"/>
                    <a:gd name="connsiteX37" fmla="*/ 1307322 w 1721618"/>
                    <a:gd name="connsiteY37" fmla="*/ 7161 h 296786"/>
                    <a:gd name="connsiteX38" fmla="*/ 1360408 w 1721618"/>
                    <a:gd name="connsiteY38" fmla="*/ 727 h 296786"/>
                    <a:gd name="connsiteX39" fmla="*/ 1508802 w 1721618"/>
                    <a:gd name="connsiteY39" fmla="*/ 1128 h 296786"/>
                    <a:gd name="connsiteX40" fmla="*/ 1580386 w 1721618"/>
                    <a:gd name="connsiteY40" fmla="*/ 14801 h 296786"/>
                    <a:gd name="connsiteX41" fmla="*/ 1604113 w 1721618"/>
                    <a:gd name="connsiteY41" fmla="*/ 34910 h 296786"/>
                    <a:gd name="connsiteX42" fmla="*/ 1640307 w 1721618"/>
                    <a:gd name="connsiteY42" fmla="*/ 71102 h 296786"/>
                    <a:gd name="connsiteX43" fmla="*/ 1660416 w 1721618"/>
                    <a:gd name="connsiteY43" fmla="*/ 90810 h 296786"/>
                    <a:gd name="connsiteX44" fmla="*/ 1712293 w 1721618"/>
                    <a:gd name="connsiteY44" fmla="*/ 151936 h 296786"/>
                    <a:gd name="connsiteX45" fmla="*/ 1719934 w 1721618"/>
                    <a:gd name="connsiteY45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91028 w 1721618"/>
                    <a:gd name="connsiteY5" fmla="*/ 290145 h 296786"/>
                    <a:gd name="connsiteX6" fmla="*/ 1250349 w 1721618"/>
                    <a:gd name="connsiteY6" fmla="*/ 296763 h 296786"/>
                    <a:gd name="connsiteX7" fmla="*/ 1242101 w 1721618"/>
                    <a:gd name="connsiteY7" fmla="*/ 296786 h 296786"/>
                    <a:gd name="connsiteX8" fmla="*/ 1242101 w 1721618"/>
                    <a:gd name="connsiteY8" fmla="*/ 290284 h 296786"/>
                    <a:gd name="connsiteX9" fmla="*/ 690375 w 1721618"/>
                    <a:gd name="connsiteY9" fmla="*/ 291854 h 296786"/>
                    <a:gd name="connsiteX10" fmla="*/ 566098 w 1721618"/>
                    <a:gd name="connsiteY10" fmla="*/ 291854 h 296786"/>
                    <a:gd name="connsiteX11" fmla="*/ 528175 w 1721618"/>
                    <a:gd name="connsiteY11" fmla="*/ 294139 h 296786"/>
                    <a:gd name="connsiteX12" fmla="*/ 389278 w 1721618"/>
                    <a:gd name="connsiteY12" fmla="*/ 292311 h 296786"/>
                    <a:gd name="connsiteX13" fmla="*/ 258605 w 1721618"/>
                    <a:gd name="connsiteY13" fmla="*/ 294596 h 296786"/>
                    <a:gd name="connsiteX14" fmla="*/ 246726 w 1721618"/>
                    <a:gd name="connsiteY14" fmla="*/ 293225 h 296786"/>
                    <a:gd name="connsiteX15" fmla="*/ 238045 w 1721618"/>
                    <a:gd name="connsiteY15" fmla="*/ 294596 h 296786"/>
                    <a:gd name="connsiteX16" fmla="*/ 22389 w 1721618"/>
                    <a:gd name="connsiteY16" fmla="*/ 294596 h 296786"/>
                    <a:gd name="connsiteX17" fmla="*/ 0 w 1721618"/>
                    <a:gd name="connsiteY17" fmla="*/ 286372 h 296786"/>
                    <a:gd name="connsiteX18" fmla="*/ 132044 w 1721618"/>
                    <a:gd name="connsiteY18" fmla="*/ 185397 h 296786"/>
                    <a:gd name="connsiteX19" fmla="*/ 191441 w 1721618"/>
                    <a:gd name="connsiteY19" fmla="*/ 185397 h 296786"/>
                    <a:gd name="connsiteX20" fmla="*/ 334907 w 1721618"/>
                    <a:gd name="connsiteY20" fmla="*/ 257587 h 296786"/>
                    <a:gd name="connsiteX21" fmla="*/ 457813 w 1721618"/>
                    <a:gd name="connsiteY21" fmla="*/ 219208 h 296786"/>
                    <a:gd name="connsiteX22" fmla="*/ 493451 w 1721618"/>
                    <a:gd name="connsiteY22" fmla="*/ 194992 h 296786"/>
                    <a:gd name="connsiteX23" fmla="*/ 497563 w 1721618"/>
                    <a:gd name="connsiteY23" fmla="*/ 199104 h 296786"/>
                    <a:gd name="connsiteX24" fmla="*/ 498477 w 1721618"/>
                    <a:gd name="connsiteY24" fmla="*/ 199561 h 296786"/>
                    <a:gd name="connsiteX25" fmla="*/ 500761 w 1721618"/>
                    <a:gd name="connsiteY25" fmla="*/ 194992 h 296786"/>
                    <a:gd name="connsiteX26" fmla="*/ 543710 w 1721618"/>
                    <a:gd name="connsiteY26" fmla="*/ 192708 h 296786"/>
                    <a:gd name="connsiteX27" fmla="*/ 759366 w 1721618"/>
                    <a:gd name="connsiteY27" fmla="*/ 198647 h 296786"/>
                    <a:gd name="connsiteX28" fmla="*/ 984161 w 1721618"/>
                    <a:gd name="connsiteY28" fmla="*/ 197277 h 296786"/>
                    <a:gd name="connsiteX29" fmla="*/ 1242101 w 1721618"/>
                    <a:gd name="connsiteY29" fmla="*/ 198935 h 296786"/>
                    <a:gd name="connsiteX30" fmla="*/ 1273943 w 1721618"/>
                    <a:gd name="connsiteY30" fmla="*/ 122980 h 296786"/>
                    <a:gd name="connsiteX31" fmla="*/ 1281986 w 1721618"/>
                    <a:gd name="connsiteY31" fmla="*/ 98853 h 296786"/>
                    <a:gd name="connsiteX32" fmla="*/ 1288421 w 1721618"/>
                    <a:gd name="connsiteY32" fmla="*/ 77538 h 296786"/>
                    <a:gd name="connsiteX33" fmla="*/ 1288019 w 1721618"/>
                    <a:gd name="connsiteY33" fmla="*/ 77135 h 296786"/>
                    <a:gd name="connsiteX34" fmla="*/ 1298475 w 1721618"/>
                    <a:gd name="connsiteY34" fmla="*/ 34910 h 296786"/>
                    <a:gd name="connsiteX35" fmla="*/ 1302497 w 1721618"/>
                    <a:gd name="connsiteY35" fmla="*/ 23247 h 296786"/>
                    <a:gd name="connsiteX36" fmla="*/ 1307322 w 1721618"/>
                    <a:gd name="connsiteY36" fmla="*/ 7161 h 296786"/>
                    <a:gd name="connsiteX37" fmla="*/ 1360408 w 1721618"/>
                    <a:gd name="connsiteY37" fmla="*/ 727 h 296786"/>
                    <a:gd name="connsiteX38" fmla="*/ 1508802 w 1721618"/>
                    <a:gd name="connsiteY38" fmla="*/ 1128 h 296786"/>
                    <a:gd name="connsiteX39" fmla="*/ 1580386 w 1721618"/>
                    <a:gd name="connsiteY39" fmla="*/ 14801 h 296786"/>
                    <a:gd name="connsiteX40" fmla="*/ 1604113 w 1721618"/>
                    <a:gd name="connsiteY40" fmla="*/ 34910 h 296786"/>
                    <a:gd name="connsiteX41" fmla="*/ 1640307 w 1721618"/>
                    <a:gd name="connsiteY41" fmla="*/ 71102 h 296786"/>
                    <a:gd name="connsiteX42" fmla="*/ 1660416 w 1721618"/>
                    <a:gd name="connsiteY42" fmla="*/ 90810 h 296786"/>
                    <a:gd name="connsiteX43" fmla="*/ 1712293 w 1721618"/>
                    <a:gd name="connsiteY43" fmla="*/ 151936 h 296786"/>
                    <a:gd name="connsiteX44" fmla="*/ 1719934 w 1721618"/>
                    <a:gd name="connsiteY44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50349 w 1721618"/>
                    <a:gd name="connsiteY5" fmla="*/ 296763 h 296786"/>
                    <a:gd name="connsiteX6" fmla="*/ 1242101 w 1721618"/>
                    <a:gd name="connsiteY6" fmla="*/ 296786 h 296786"/>
                    <a:gd name="connsiteX7" fmla="*/ 1242101 w 1721618"/>
                    <a:gd name="connsiteY7" fmla="*/ 290284 h 296786"/>
                    <a:gd name="connsiteX8" fmla="*/ 690375 w 1721618"/>
                    <a:gd name="connsiteY8" fmla="*/ 291854 h 296786"/>
                    <a:gd name="connsiteX9" fmla="*/ 566098 w 1721618"/>
                    <a:gd name="connsiteY9" fmla="*/ 291854 h 296786"/>
                    <a:gd name="connsiteX10" fmla="*/ 528175 w 1721618"/>
                    <a:gd name="connsiteY10" fmla="*/ 294139 h 296786"/>
                    <a:gd name="connsiteX11" fmla="*/ 389278 w 1721618"/>
                    <a:gd name="connsiteY11" fmla="*/ 292311 h 296786"/>
                    <a:gd name="connsiteX12" fmla="*/ 258605 w 1721618"/>
                    <a:gd name="connsiteY12" fmla="*/ 294596 h 296786"/>
                    <a:gd name="connsiteX13" fmla="*/ 246726 w 1721618"/>
                    <a:gd name="connsiteY13" fmla="*/ 293225 h 296786"/>
                    <a:gd name="connsiteX14" fmla="*/ 238045 w 1721618"/>
                    <a:gd name="connsiteY14" fmla="*/ 294596 h 296786"/>
                    <a:gd name="connsiteX15" fmla="*/ 22389 w 1721618"/>
                    <a:gd name="connsiteY15" fmla="*/ 294596 h 296786"/>
                    <a:gd name="connsiteX16" fmla="*/ 0 w 1721618"/>
                    <a:gd name="connsiteY16" fmla="*/ 286372 h 296786"/>
                    <a:gd name="connsiteX17" fmla="*/ 132044 w 1721618"/>
                    <a:gd name="connsiteY17" fmla="*/ 185397 h 296786"/>
                    <a:gd name="connsiteX18" fmla="*/ 191441 w 1721618"/>
                    <a:gd name="connsiteY18" fmla="*/ 185397 h 296786"/>
                    <a:gd name="connsiteX19" fmla="*/ 334907 w 1721618"/>
                    <a:gd name="connsiteY19" fmla="*/ 257587 h 296786"/>
                    <a:gd name="connsiteX20" fmla="*/ 457813 w 1721618"/>
                    <a:gd name="connsiteY20" fmla="*/ 219208 h 296786"/>
                    <a:gd name="connsiteX21" fmla="*/ 493451 w 1721618"/>
                    <a:gd name="connsiteY21" fmla="*/ 194992 h 296786"/>
                    <a:gd name="connsiteX22" fmla="*/ 497563 w 1721618"/>
                    <a:gd name="connsiteY22" fmla="*/ 199104 h 296786"/>
                    <a:gd name="connsiteX23" fmla="*/ 498477 w 1721618"/>
                    <a:gd name="connsiteY23" fmla="*/ 199561 h 296786"/>
                    <a:gd name="connsiteX24" fmla="*/ 500761 w 1721618"/>
                    <a:gd name="connsiteY24" fmla="*/ 194992 h 296786"/>
                    <a:gd name="connsiteX25" fmla="*/ 543710 w 1721618"/>
                    <a:gd name="connsiteY25" fmla="*/ 192708 h 296786"/>
                    <a:gd name="connsiteX26" fmla="*/ 759366 w 1721618"/>
                    <a:gd name="connsiteY26" fmla="*/ 198647 h 296786"/>
                    <a:gd name="connsiteX27" fmla="*/ 984161 w 1721618"/>
                    <a:gd name="connsiteY27" fmla="*/ 197277 h 296786"/>
                    <a:gd name="connsiteX28" fmla="*/ 1242101 w 1721618"/>
                    <a:gd name="connsiteY28" fmla="*/ 198935 h 296786"/>
                    <a:gd name="connsiteX29" fmla="*/ 1273943 w 1721618"/>
                    <a:gd name="connsiteY29" fmla="*/ 122980 h 296786"/>
                    <a:gd name="connsiteX30" fmla="*/ 1281986 w 1721618"/>
                    <a:gd name="connsiteY30" fmla="*/ 98853 h 296786"/>
                    <a:gd name="connsiteX31" fmla="*/ 1288421 w 1721618"/>
                    <a:gd name="connsiteY31" fmla="*/ 77538 h 296786"/>
                    <a:gd name="connsiteX32" fmla="*/ 1288019 w 1721618"/>
                    <a:gd name="connsiteY32" fmla="*/ 77135 h 296786"/>
                    <a:gd name="connsiteX33" fmla="*/ 1298475 w 1721618"/>
                    <a:gd name="connsiteY33" fmla="*/ 34910 h 296786"/>
                    <a:gd name="connsiteX34" fmla="*/ 1302497 w 1721618"/>
                    <a:gd name="connsiteY34" fmla="*/ 23247 h 296786"/>
                    <a:gd name="connsiteX35" fmla="*/ 1307322 w 1721618"/>
                    <a:gd name="connsiteY35" fmla="*/ 7161 h 296786"/>
                    <a:gd name="connsiteX36" fmla="*/ 1360408 w 1721618"/>
                    <a:gd name="connsiteY36" fmla="*/ 727 h 296786"/>
                    <a:gd name="connsiteX37" fmla="*/ 1508802 w 1721618"/>
                    <a:gd name="connsiteY37" fmla="*/ 1128 h 296786"/>
                    <a:gd name="connsiteX38" fmla="*/ 1580386 w 1721618"/>
                    <a:gd name="connsiteY38" fmla="*/ 14801 h 296786"/>
                    <a:gd name="connsiteX39" fmla="*/ 1604113 w 1721618"/>
                    <a:gd name="connsiteY39" fmla="*/ 34910 h 296786"/>
                    <a:gd name="connsiteX40" fmla="*/ 1640307 w 1721618"/>
                    <a:gd name="connsiteY40" fmla="*/ 71102 h 296786"/>
                    <a:gd name="connsiteX41" fmla="*/ 1660416 w 1721618"/>
                    <a:gd name="connsiteY41" fmla="*/ 90810 h 296786"/>
                    <a:gd name="connsiteX42" fmla="*/ 1712293 w 1721618"/>
                    <a:gd name="connsiteY42" fmla="*/ 151936 h 296786"/>
                    <a:gd name="connsiteX43" fmla="*/ 1719934 w 1721618"/>
                    <a:gd name="connsiteY43" fmla="*/ 186524 h 296786"/>
                    <a:gd name="connsiteX0" fmla="*/ 1719934 w 1721618"/>
                    <a:gd name="connsiteY0" fmla="*/ 186524 h 296786"/>
                    <a:gd name="connsiteX1" fmla="*/ 1716717 w 1721618"/>
                    <a:gd name="connsiteY1" fmla="*/ 206230 h 296786"/>
                    <a:gd name="connsiteX2" fmla="*/ 1636285 w 1721618"/>
                    <a:gd name="connsiteY2" fmla="*/ 233976 h 296786"/>
                    <a:gd name="connsiteX3" fmla="*/ 1302459 w 1721618"/>
                    <a:gd name="connsiteY3" fmla="*/ 288285 h 296786"/>
                    <a:gd name="connsiteX4" fmla="*/ 1302459 w 1721618"/>
                    <a:gd name="connsiteY4" fmla="*/ 290112 h 296786"/>
                    <a:gd name="connsiteX5" fmla="*/ 1242101 w 1721618"/>
                    <a:gd name="connsiteY5" fmla="*/ 296786 h 296786"/>
                    <a:gd name="connsiteX6" fmla="*/ 1242101 w 1721618"/>
                    <a:gd name="connsiteY6" fmla="*/ 290284 h 296786"/>
                    <a:gd name="connsiteX7" fmla="*/ 690375 w 1721618"/>
                    <a:gd name="connsiteY7" fmla="*/ 291854 h 296786"/>
                    <a:gd name="connsiteX8" fmla="*/ 566098 w 1721618"/>
                    <a:gd name="connsiteY8" fmla="*/ 291854 h 296786"/>
                    <a:gd name="connsiteX9" fmla="*/ 528175 w 1721618"/>
                    <a:gd name="connsiteY9" fmla="*/ 294139 h 296786"/>
                    <a:gd name="connsiteX10" fmla="*/ 389278 w 1721618"/>
                    <a:gd name="connsiteY10" fmla="*/ 292311 h 296786"/>
                    <a:gd name="connsiteX11" fmla="*/ 258605 w 1721618"/>
                    <a:gd name="connsiteY11" fmla="*/ 294596 h 296786"/>
                    <a:gd name="connsiteX12" fmla="*/ 246726 w 1721618"/>
                    <a:gd name="connsiteY12" fmla="*/ 293225 h 296786"/>
                    <a:gd name="connsiteX13" fmla="*/ 238045 w 1721618"/>
                    <a:gd name="connsiteY13" fmla="*/ 294596 h 296786"/>
                    <a:gd name="connsiteX14" fmla="*/ 22389 w 1721618"/>
                    <a:gd name="connsiteY14" fmla="*/ 294596 h 296786"/>
                    <a:gd name="connsiteX15" fmla="*/ 0 w 1721618"/>
                    <a:gd name="connsiteY15" fmla="*/ 286372 h 296786"/>
                    <a:gd name="connsiteX16" fmla="*/ 132044 w 1721618"/>
                    <a:gd name="connsiteY16" fmla="*/ 185397 h 296786"/>
                    <a:gd name="connsiteX17" fmla="*/ 191441 w 1721618"/>
                    <a:gd name="connsiteY17" fmla="*/ 185397 h 296786"/>
                    <a:gd name="connsiteX18" fmla="*/ 334907 w 1721618"/>
                    <a:gd name="connsiteY18" fmla="*/ 257587 h 296786"/>
                    <a:gd name="connsiteX19" fmla="*/ 457813 w 1721618"/>
                    <a:gd name="connsiteY19" fmla="*/ 219208 h 296786"/>
                    <a:gd name="connsiteX20" fmla="*/ 493451 w 1721618"/>
                    <a:gd name="connsiteY20" fmla="*/ 194992 h 296786"/>
                    <a:gd name="connsiteX21" fmla="*/ 497563 w 1721618"/>
                    <a:gd name="connsiteY21" fmla="*/ 199104 h 296786"/>
                    <a:gd name="connsiteX22" fmla="*/ 498477 w 1721618"/>
                    <a:gd name="connsiteY22" fmla="*/ 199561 h 296786"/>
                    <a:gd name="connsiteX23" fmla="*/ 500761 w 1721618"/>
                    <a:gd name="connsiteY23" fmla="*/ 194992 h 296786"/>
                    <a:gd name="connsiteX24" fmla="*/ 543710 w 1721618"/>
                    <a:gd name="connsiteY24" fmla="*/ 192708 h 296786"/>
                    <a:gd name="connsiteX25" fmla="*/ 759366 w 1721618"/>
                    <a:gd name="connsiteY25" fmla="*/ 198647 h 296786"/>
                    <a:gd name="connsiteX26" fmla="*/ 984161 w 1721618"/>
                    <a:gd name="connsiteY26" fmla="*/ 197277 h 296786"/>
                    <a:gd name="connsiteX27" fmla="*/ 1242101 w 1721618"/>
                    <a:gd name="connsiteY27" fmla="*/ 198935 h 296786"/>
                    <a:gd name="connsiteX28" fmla="*/ 1273943 w 1721618"/>
                    <a:gd name="connsiteY28" fmla="*/ 122980 h 296786"/>
                    <a:gd name="connsiteX29" fmla="*/ 1281986 w 1721618"/>
                    <a:gd name="connsiteY29" fmla="*/ 98853 h 296786"/>
                    <a:gd name="connsiteX30" fmla="*/ 1288421 w 1721618"/>
                    <a:gd name="connsiteY30" fmla="*/ 77538 h 296786"/>
                    <a:gd name="connsiteX31" fmla="*/ 1288019 w 1721618"/>
                    <a:gd name="connsiteY31" fmla="*/ 77135 h 296786"/>
                    <a:gd name="connsiteX32" fmla="*/ 1298475 w 1721618"/>
                    <a:gd name="connsiteY32" fmla="*/ 34910 h 296786"/>
                    <a:gd name="connsiteX33" fmla="*/ 1302497 w 1721618"/>
                    <a:gd name="connsiteY33" fmla="*/ 23247 h 296786"/>
                    <a:gd name="connsiteX34" fmla="*/ 1307322 w 1721618"/>
                    <a:gd name="connsiteY34" fmla="*/ 7161 h 296786"/>
                    <a:gd name="connsiteX35" fmla="*/ 1360408 w 1721618"/>
                    <a:gd name="connsiteY35" fmla="*/ 727 h 296786"/>
                    <a:gd name="connsiteX36" fmla="*/ 1508802 w 1721618"/>
                    <a:gd name="connsiteY36" fmla="*/ 1128 h 296786"/>
                    <a:gd name="connsiteX37" fmla="*/ 1580386 w 1721618"/>
                    <a:gd name="connsiteY37" fmla="*/ 14801 h 296786"/>
                    <a:gd name="connsiteX38" fmla="*/ 1604113 w 1721618"/>
                    <a:gd name="connsiteY38" fmla="*/ 34910 h 296786"/>
                    <a:gd name="connsiteX39" fmla="*/ 1640307 w 1721618"/>
                    <a:gd name="connsiteY39" fmla="*/ 71102 h 296786"/>
                    <a:gd name="connsiteX40" fmla="*/ 1660416 w 1721618"/>
                    <a:gd name="connsiteY40" fmla="*/ 90810 h 296786"/>
                    <a:gd name="connsiteX41" fmla="*/ 1712293 w 1721618"/>
                    <a:gd name="connsiteY41" fmla="*/ 151936 h 296786"/>
                    <a:gd name="connsiteX42" fmla="*/ 1719934 w 1721618"/>
                    <a:gd name="connsiteY42" fmla="*/ 186524 h 296786"/>
                    <a:gd name="connsiteX0" fmla="*/ 1719934 w 1721618"/>
                    <a:gd name="connsiteY0" fmla="*/ 186524 h 296785"/>
                    <a:gd name="connsiteX1" fmla="*/ 1716717 w 1721618"/>
                    <a:gd name="connsiteY1" fmla="*/ 206230 h 296785"/>
                    <a:gd name="connsiteX2" fmla="*/ 1636285 w 1721618"/>
                    <a:gd name="connsiteY2" fmla="*/ 233976 h 296785"/>
                    <a:gd name="connsiteX3" fmla="*/ 1302459 w 1721618"/>
                    <a:gd name="connsiteY3" fmla="*/ 288285 h 296785"/>
                    <a:gd name="connsiteX4" fmla="*/ 1302459 w 1721618"/>
                    <a:gd name="connsiteY4" fmla="*/ 290112 h 296785"/>
                    <a:gd name="connsiteX5" fmla="*/ 1242101 w 1721618"/>
                    <a:gd name="connsiteY5" fmla="*/ 290284 h 296785"/>
                    <a:gd name="connsiteX6" fmla="*/ 690375 w 1721618"/>
                    <a:gd name="connsiteY6" fmla="*/ 291854 h 296785"/>
                    <a:gd name="connsiteX7" fmla="*/ 566098 w 1721618"/>
                    <a:gd name="connsiteY7" fmla="*/ 291854 h 296785"/>
                    <a:gd name="connsiteX8" fmla="*/ 528175 w 1721618"/>
                    <a:gd name="connsiteY8" fmla="*/ 294139 h 296785"/>
                    <a:gd name="connsiteX9" fmla="*/ 389278 w 1721618"/>
                    <a:gd name="connsiteY9" fmla="*/ 292311 h 296785"/>
                    <a:gd name="connsiteX10" fmla="*/ 258605 w 1721618"/>
                    <a:gd name="connsiteY10" fmla="*/ 294596 h 296785"/>
                    <a:gd name="connsiteX11" fmla="*/ 246726 w 1721618"/>
                    <a:gd name="connsiteY11" fmla="*/ 293225 h 296785"/>
                    <a:gd name="connsiteX12" fmla="*/ 238045 w 1721618"/>
                    <a:gd name="connsiteY12" fmla="*/ 294596 h 296785"/>
                    <a:gd name="connsiteX13" fmla="*/ 22389 w 1721618"/>
                    <a:gd name="connsiteY13" fmla="*/ 294596 h 296785"/>
                    <a:gd name="connsiteX14" fmla="*/ 0 w 1721618"/>
                    <a:gd name="connsiteY14" fmla="*/ 286372 h 296785"/>
                    <a:gd name="connsiteX15" fmla="*/ 132044 w 1721618"/>
                    <a:gd name="connsiteY15" fmla="*/ 185397 h 296785"/>
                    <a:gd name="connsiteX16" fmla="*/ 191441 w 1721618"/>
                    <a:gd name="connsiteY16" fmla="*/ 185397 h 296785"/>
                    <a:gd name="connsiteX17" fmla="*/ 334907 w 1721618"/>
                    <a:gd name="connsiteY17" fmla="*/ 257587 h 296785"/>
                    <a:gd name="connsiteX18" fmla="*/ 457813 w 1721618"/>
                    <a:gd name="connsiteY18" fmla="*/ 219208 h 296785"/>
                    <a:gd name="connsiteX19" fmla="*/ 493451 w 1721618"/>
                    <a:gd name="connsiteY19" fmla="*/ 194992 h 296785"/>
                    <a:gd name="connsiteX20" fmla="*/ 497563 w 1721618"/>
                    <a:gd name="connsiteY20" fmla="*/ 199104 h 296785"/>
                    <a:gd name="connsiteX21" fmla="*/ 498477 w 1721618"/>
                    <a:gd name="connsiteY21" fmla="*/ 199561 h 296785"/>
                    <a:gd name="connsiteX22" fmla="*/ 500761 w 1721618"/>
                    <a:gd name="connsiteY22" fmla="*/ 194992 h 296785"/>
                    <a:gd name="connsiteX23" fmla="*/ 543710 w 1721618"/>
                    <a:gd name="connsiteY23" fmla="*/ 192708 h 296785"/>
                    <a:gd name="connsiteX24" fmla="*/ 759366 w 1721618"/>
                    <a:gd name="connsiteY24" fmla="*/ 198647 h 296785"/>
                    <a:gd name="connsiteX25" fmla="*/ 984161 w 1721618"/>
                    <a:gd name="connsiteY25" fmla="*/ 197277 h 296785"/>
                    <a:gd name="connsiteX26" fmla="*/ 1242101 w 1721618"/>
                    <a:gd name="connsiteY26" fmla="*/ 198935 h 296785"/>
                    <a:gd name="connsiteX27" fmla="*/ 1273943 w 1721618"/>
                    <a:gd name="connsiteY27" fmla="*/ 122980 h 296785"/>
                    <a:gd name="connsiteX28" fmla="*/ 1281986 w 1721618"/>
                    <a:gd name="connsiteY28" fmla="*/ 98853 h 296785"/>
                    <a:gd name="connsiteX29" fmla="*/ 1288421 w 1721618"/>
                    <a:gd name="connsiteY29" fmla="*/ 77538 h 296785"/>
                    <a:gd name="connsiteX30" fmla="*/ 1288019 w 1721618"/>
                    <a:gd name="connsiteY30" fmla="*/ 77135 h 296785"/>
                    <a:gd name="connsiteX31" fmla="*/ 1298475 w 1721618"/>
                    <a:gd name="connsiteY31" fmla="*/ 34910 h 296785"/>
                    <a:gd name="connsiteX32" fmla="*/ 1302497 w 1721618"/>
                    <a:gd name="connsiteY32" fmla="*/ 23247 h 296785"/>
                    <a:gd name="connsiteX33" fmla="*/ 1307322 w 1721618"/>
                    <a:gd name="connsiteY33" fmla="*/ 7161 h 296785"/>
                    <a:gd name="connsiteX34" fmla="*/ 1360408 w 1721618"/>
                    <a:gd name="connsiteY34" fmla="*/ 727 h 296785"/>
                    <a:gd name="connsiteX35" fmla="*/ 1508802 w 1721618"/>
                    <a:gd name="connsiteY35" fmla="*/ 1128 h 296785"/>
                    <a:gd name="connsiteX36" fmla="*/ 1580386 w 1721618"/>
                    <a:gd name="connsiteY36" fmla="*/ 14801 h 296785"/>
                    <a:gd name="connsiteX37" fmla="*/ 1604113 w 1721618"/>
                    <a:gd name="connsiteY37" fmla="*/ 34910 h 296785"/>
                    <a:gd name="connsiteX38" fmla="*/ 1640307 w 1721618"/>
                    <a:gd name="connsiteY38" fmla="*/ 71102 h 296785"/>
                    <a:gd name="connsiteX39" fmla="*/ 1660416 w 1721618"/>
                    <a:gd name="connsiteY39" fmla="*/ 90810 h 296785"/>
                    <a:gd name="connsiteX40" fmla="*/ 1712293 w 1721618"/>
                    <a:gd name="connsiteY40" fmla="*/ 151936 h 296785"/>
                    <a:gd name="connsiteX41" fmla="*/ 1719934 w 1721618"/>
                    <a:gd name="connsiteY41" fmla="*/ 186524 h 29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21618" h="296785">
                      <a:moveTo>
                        <a:pt x="1719934" y="186524"/>
                      </a:moveTo>
                      <a:cubicBezTo>
                        <a:pt x="1719130" y="192957"/>
                        <a:pt x="1717922" y="199794"/>
                        <a:pt x="1716717" y="206230"/>
                      </a:cubicBezTo>
                      <a:cubicBezTo>
                        <a:pt x="1694196" y="227543"/>
                        <a:pt x="1664034" y="227543"/>
                        <a:pt x="1636285" y="233976"/>
                      </a:cubicBezTo>
                      <a:lnTo>
                        <a:pt x="1302459" y="288285"/>
                      </a:lnTo>
                      <a:lnTo>
                        <a:pt x="1302459" y="290112"/>
                      </a:lnTo>
                      <a:lnTo>
                        <a:pt x="1242101" y="290284"/>
                      </a:lnTo>
                      <a:lnTo>
                        <a:pt x="690375" y="291854"/>
                      </a:lnTo>
                      <a:lnTo>
                        <a:pt x="566098" y="291854"/>
                      </a:lnTo>
                      <a:cubicBezTo>
                        <a:pt x="553305" y="292311"/>
                        <a:pt x="540969" y="292768"/>
                        <a:pt x="528175" y="294139"/>
                      </a:cubicBezTo>
                      <a:cubicBezTo>
                        <a:pt x="481572" y="298708"/>
                        <a:pt x="435425" y="296880"/>
                        <a:pt x="389278" y="292311"/>
                      </a:cubicBezTo>
                      <a:cubicBezTo>
                        <a:pt x="344350" y="292387"/>
                        <a:pt x="282364" y="294444"/>
                        <a:pt x="258605" y="294596"/>
                      </a:cubicBezTo>
                      <a:cubicBezTo>
                        <a:pt x="234846" y="294748"/>
                        <a:pt x="250381" y="294596"/>
                        <a:pt x="246726" y="293225"/>
                      </a:cubicBezTo>
                      <a:lnTo>
                        <a:pt x="238045" y="294596"/>
                      </a:lnTo>
                      <a:lnTo>
                        <a:pt x="22389" y="294596"/>
                      </a:lnTo>
                      <a:cubicBezTo>
                        <a:pt x="14621" y="294596"/>
                        <a:pt x="3199" y="299622"/>
                        <a:pt x="0" y="286372"/>
                      </a:cubicBezTo>
                      <a:cubicBezTo>
                        <a:pt x="47061" y="256673"/>
                        <a:pt x="87725" y="218751"/>
                        <a:pt x="132044" y="185397"/>
                      </a:cubicBezTo>
                      <a:cubicBezTo>
                        <a:pt x="151691" y="179914"/>
                        <a:pt x="171794" y="179914"/>
                        <a:pt x="191441" y="185397"/>
                      </a:cubicBezTo>
                      <a:cubicBezTo>
                        <a:pt x="235303" y="217837"/>
                        <a:pt x="283278" y="241139"/>
                        <a:pt x="334907" y="257587"/>
                      </a:cubicBezTo>
                      <a:cubicBezTo>
                        <a:pt x="382425" y="266268"/>
                        <a:pt x="419891" y="242509"/>
                        <a:pt x="457813" y="219208"/>
                      </a:cubicBezTo>
                      <a:cubicBezTo>
                        <a:pt x="470149" y="211897"/>
                        <a:pt x="481572" y="203216"/>
                        <a:pt x="493451" y="194992"/>
                      </a:cubicBezTo>
                      <a:cubicBezTo>
                        <a:pt x="497106" y="193621"/>
                        <a:pt x="498934" y="194992"/>
                        <a:pt x="497563" y="199104"/>
                      </a:cubicBezTo>
                      <a:cubicBezTo>
                        <a:pt x="498020" y="199561"/>
                        <a:pt x="498020" y="199561"/>
                        <a:pt x="498477" y="199561"/>
                      </a:cubicBezTo>
                      <a:cubicBezTo>
                        <a:pt x="499391" y="198190"/>
                        <a:pt x="499848" y="196819"/>
                        <a:pt x="500761" y="194992"/>
                      </a:cubicBezTo>
                      <a:cubicBezTo>
                        <a:pt x="514926" y="190423"/>
                        <a:pt x="529546" y="192708"/>
                        <a:pt x="543710" y="192708"/>
                      </a:cubicBezTo>
                      <a:lnTo>
                        <a:pt x="759366" y="198647"/>
                      </a:lnTo>
                      <a:cubicBezTo>
                        <a:pt x="805437" y="199485"/>
                        <a:pt x="899330" y="197201"/>
                        <a:pt x="984161" y="197277"/>
                      </a:cubicBezTo>
                      <a:lnTo>
                        <a:pt x="1242101" y="198935"/>
                      </a:lnTo>
                      <a:lnTo>
                        <a:pt x="1273943" y="122980"/>
                      </a:lnTo>
                      <a:cubicBezTo>
                        <a:pt x="1275150" y="114537"/>
                        <a:pt x="1277161" y="106091"/>
                        <a:pt x="1281986" y="98853"/>
                      </a:cubicBezTo>
                      <a:cubicBezTo>
                        <a:pt x="1282791" y="91211"/>
                        <a:pt x="1284802" y="84375"/>
                        <a:pt x="1288421" y="77538"/>
                      </a:cubicBezTo>
                      <a:lnTo>
                        <a:pt x="1288019" y="77135"/>
                      </a:lnTo>
                      <a:cubicBezTo>
                        <a:pt x="1288019" y="62256"/>
                        <a:pt x="1292845" y="48583"/>
                        <a:pt x="1298475" y="34910"/>
                      </a:cubicBezTo>
                      <a:cubicBezTo>
                        <a:pt x="1299682" y="30887"/>
                        <a:pt x="1301290" y="27270"/>
                        <a:pt x="1302497" y="23247"/>
                      </a:cubicBezTo>
                      <a:cubicBezTo>
                        <a:pt x="1304105" y="18020"/>
                        <a:pt x="1305715" y="12388"/>
                        <a:pt x="1307322" y="7161"/>
                      </a:cubicBezTo>
                      <a:cubicBezTo>
                        <a:pt x="1325018" y="4345"/>
                        <a:pt x="1342712" y="727"/>
                        <a:pt x="1360408" y="727"/>
                      </a:cubicBezTo>
                      <a:cubicBezTo>
                        <a:pt x="1409871" y="325"/>
                        <a:pt x="1459337" y="-883"/>
                        <a:pt x="1508802" y="1128"/>
                      </a:cubicBezTo>
                      <a:cubicBezTo>
                        <a:pt x="1532931" y="2335"/>
                        <a:pt x="1558670" y="325"/>
                        <a:pt x="1580386" y="14801"/>
                      </a:cubicBezTo>
                      <a:cubicBezTo>
                        <a:pt x="1588429" y="20834"/>
                        <a:pt x="1598482" y="25257"/>
                        <a:pt x="1604113" y="34910"/>
                      </a:cubicBezTo>
                      <a:cubicBezTo>
                        <a:pt x="1620199" y="42953"/>
                        <a:pt x="1633069" y="54213"/>
                        <a:pt x="1640307" y="71102"/>
                      </a:cubicBezTo>
                      <a:cubicBezTo>
                        <a:pt x="1648350" y="76332"/>
                        <a:pt x="1654785" y="83168"/>
                        <a:pt x="1660416" y="90810"/>
                      </a:cubicBezTo>
                      <a:cubicBezTo>
                        <a:pt x="1682131" y="107297"/>
                        <a:pt x="1696609" y="130222"/>
                        <a:pt x="1712293" y="151936"/>
                      </a:cubicBezTo>
                      <a:cubicBezTo>
                        <a:pt x="1712293" y="164404"/>
                        <a:pt x="1726368" y="174458"/>
                        <a:pt x="1719934" y="18652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A9563AE4-0D6B-410C-88E0-3D052BBE5225}"/>
                    </a:ext>
                  </a:extLst>
                </p:cNvPr>
                <p:cNvSpPr/>
                <p:nvPr/>
              </p:nvSpPr>
              <p:spPr>
                <a:xfrm rot="19982544">
                  <a:off x="6214862" y="4111073"/>
                  <a:ext cx="1567118" cy="105303"/>
                </a:xfrm>
                <a:custGeom>
                  <a:avLst/>
                  <a:gdLst>
                    <a:gd name="connsiteX0" fmla="*/ 3167811 w 3167811"/>
                    <a:gd name="connsiteY0" fmla="*/ 43158 h 219312"/>
                    <a:gd name="connsiteX1" fmla="*/ 3167811 w 3167811"/>
                    <a:gd name="connsiteY1" fmla="*/ 211622 h 219312"/>
                    <a:gd name="connsiteX2" fmla="*/ 3139836 w 3167811"/>
                    <a:gd name="connsiteY2" fmla="*/ 214286 h 219312"/>
                    <a:gd name="connsiteX3" fmla="*/ 1691467 w 3167811"/>
                    <a:gd name="connsiteY3" fmla="*/ 219312 h 219312"/>
                    <a:gd name="connsiteX4" fmla="*/ 1430578 w 3167811"/>
                    <a:gd name="connsiteY4" fmla="*/ 215200 h 219312"/>
                    <a:gd name="connsiteX5" fmla="*/ 113795 w 3167811"/>
                    <a:gd name="connsiteY5" fmla="*/ 202864 h 219312"/>
                    <a:gd name="connsiteX6" fmla="*/ 105113 w 3167811"/>
                    <a:gd name="connsiteY6" fmla="*/ 201036 h 219312"/>
                    <a:gd name="connsiteX7" fmla="*/ 15561 w 3167811"/>
                    <a:gd name="connsiteY7" fmla="*/ 111027 h 219312"/>
                    <a:gd name="connsiteX8" fmla="*/ 27 w 3167811"/>
                    <a:gd name="connsiteY8" fmla="*/ 72190 h 219312"/>
                    <a:gd name="connsiteX9" fmla="*/ 1854 w 3167811"/>
                    <a:gd name="connsiteY9" fmla="*/ 0 h 219312"/>
                    <a:gd name="connsiteX10" fmla="*/ 1023480 w 3167811"/>
                    <a:gd name="connsiteY10" fmla="*/ 5940 h 219312"/>
                    <a:gd name="connsiteX11" fmla="*/ 1034446 w 3167811"/>
                    <a:gd name="connsiteY11" fmla="*/ 8224 h 219312"/>
                    <a:gd name="connsiteX12" fmla="*/ 1151412 w 3167811"/>
                    <a:gd name="connsiteY12" fmla="*/ 45690 h 219312"/>
                    <a:gd name="connsiteX13" fmla="*/ 1153697 w 3167811"/>
                    <a:gd name="connsiteY13" fmla="*/ 49345 h 219312"/>
                    <a:gd name="connsiteX14" fmla="*/ 1207154 w 3167811"/>
                    <a:gd name="connsiteY14" fmla="*/ 44776 h 219312"/>
                    <a:gd name="connsiteX15" fmla="*/ 1239137 w 3167811"/>
                    <a:gd name="connsiteY15" fmla="*/ 12336 h 219312"/>
                    <a:gd name="connsiteX16" fmla="*/ 1242335 w 3167811"/>
                    <a:gd name="connsiteY16" fmla="*/ 12793 h 219312"/>
                    <a:gd name="connsiteX17" fmla="*/ 1303103 w 3167811"/>
                    <a:gd name="connsiteY17" fmla="*/ 15534 h 219312"/>
                    <a:gd name="connsiteX18" fmla="*/ 1634355 w 3167811"/>
                    <a:gd name="connsiteY18" fmla="*/ 21474 h 219312"/>
                    <a:gd name="connsiteX19" fmla="*/ 1636182 w 3167811"/>
                    <a:gd name="connsiteY19" fmla="*/ 21474 h 219312"/>
                    <a:gd name="connsiteX20" fmla="*/ 2103133 w 3167811"/>
                    <a:gd name="connsiteY20" fmla="*/ 26500 h 219312"/>
                    <a:gd name="connsiteX21" fmla="*/ 2454945 w 3167811"/>
                    <a:gd name="connsiteY21" fmla="*/ 27414 h 219312"/>
                    <a:gd name="connsiteX22" fmla="*/ 2515256 w 3167811"/>
                    <a:gd name="connsiteY22" fmla="*/ 31526 h 219312"/>
                    <a:gd name="connsiteX23" fmla="*/ 2718576 w 3167811"/>
                    <a:gd name="connsiteY23" fmla="*/ 32440 h 219312"/>
                    <a:gd name="connsiteX24" fmla="*/ 3028353 w 3167811"/>
                    <a:gd name="connsiteY24" fmla="*/ 37466 h 219312"/>
                    <a:gd name="connsiteX25" fmla="*/ 3126129 w 3167811"/>
                    <a:gd name="connsiteY25" fmla="*/ 40207 h 219312"/>
                    <a:gd name="connsiteX0" fmla="*/ 3167811 w 3243631"/>
                    <a:gd name="connsiteY0" fmla="*/ 43158 h 219312"/>
                    <a:gd name="connsiteX1" fmla="*/ 3167811 w 3243631"/>
                    <a:gd name="connsiteY1" fmla="*/ 211622 h 219312"/>
                    <a:gd name="connsiteX2" fmla="*/ 3139836 w 3243631"/>
                    <a:gd name="connsiteY2" fmla="*/ 214286 h 219312"/>
                    <a:gd name="connsiteX3" fmla="*/ 1691467 w 3243631"/>
                    <a:gd name="connsiteY3" fmla="*/ 219312 h 219312"/>
                    <a:gd name="connsiteX4" fmla="*/ 1430578 w 3243631"/>
                    <a:gd name="connsiteY4" fmla="*/ 215200 h 219312"/>
                    <a:gd name="connsiteX5" fmla="*/ 113795 w 3243631"/>
                    <a:gd name="connsiteY5" fmla="*/ 202864 h 219312"/>
                    <a:gd name="connsiteX6" fmla="*/ 105113 w 3243631"/>
                    <a:gd name="connsiteY6" fmla="*/ 201036 h 219312"/>
                    <a:gd name="connsiteX7" fmla="*/ 15561 w 3243631"/>
                    <a:gd name="connsiteY7" fmla="*/ 111027 h 219312"/>
                    <a:gd name="connsiteX8" fmla="*/ 27 w 3243631"/>
                    <a:gd name="connsiteY8" fmla="*/ 72190 h 219312"/>
                    <a:gd name="connsiteX9" fmla="*/ 1854 w 3243631"/>
                    <a:gd name="connsiteY9" fmla="*/ 0 h 219312"/>
                    <a:gd name="connsiteX10" fmla="*/ 1023480 w 3243631"/>
                    <a:gd name="connsiteY10" fmla="*/ 5940 h 219312"/>
                    <a:gd name="connsiteX11" fmla="*/ 1034446 w 3243631"/>
                    <a:gd name="connsiteY11" fmla="*/ 8224 h 219312"/>
                    <a:gd name="connsiteX12" fmla="*/ 1151412 w 3243631"/>
                    <a:gd name="connsiteY12" fmla="*/ 45690 h 219312"/>
                    <a:gd name="connsiteX13" fmla="*/ 1153697 w 3243631"/>
                    <a:gd name="connsiteY13" fmla="*/ 49345 h 219312"/>
                    <a:gd name="connsiteX14" fmla="*/ 1207154 w 3243631"/>
                    <a:gd name="connsiteY14" fmla="*/ 44776 h 219312"/>
                    <a:gd name="connsiteX15" fmla="*/ 1239137 w 3243631"/>
                    <a:gd name="connsiteY15" fmla="*/ 12336 h 219312"/>
                    <a:gd name="connsiteX16" fmla="*/ 1242335 w 3243631"/>
                    <a:gd name="connsiteY16" fmla="*/ 12793 h 219312"/>
                    <a:gd name="connsiteX17" fmla="*/ 1303103 w 3243631"/>
                    <a:gd name="connsiteY17" fmla="*/ 15534 h 219312"/>
                    <a:gd name="connsiteX18" fmla="*/ 1634355 w 3243631"/>
                    <a:gd name="connsiteY18" fmla="*/ 21474 h 219312"/>
                    <a:gd name="connsiteX19" fmla="*/ 1636182 w 3243631"/>
                    <a:gd name="connsiteY19" fmla="*/ 21474 h 219312"/>
                    <a:gd name="connsiteX20" fmla="*/ 2103133 w 3243631"/>
                    <a:gd name="connsiteY20" fmla="*/ 26500 h 219312"/>
                    <a:gd name="connsiteX21" fmla="*/ 2454945 w 3243631"/>
                    <a:gd name="connsiteY21" fmla="*/ 27414 h 219312"/>
                    <a:gd name="connsiteX22" fmla="*/ 2515256 w 3243631"/>
                    <a:gd name="connsiteY22" fmla="*/ 31526 h 219312"/>
                    <a:gd name="connsiteX23" fmla="*/ 2718576 w 3243631"/>
                    <a:gd name="connsiteY23" fmla="*/ 32440 h 219312"/>
                    <a:gd name="connsiteX24" fmla="*/ 3028353 w 3243631"/>
                    <a:gd name="connsiteY24" fmla="*/ 37466 h 219312"/>
                    <a:gd name="connsiteX25" fmla="*/ 3126129 w 3243631"/>
                    <a:gd name="connsiteY25" fmla="*/ 40207 h 219312"/>
                    <a:gd name="connsiteX26" fmla="*/ 3167811 w 3243631"/>
                    <a:gd name="connsiteY26" fmla="*/ 43158 h 219312"/>
                    <a:gd name="connsiteX0" fmla="*/ 3167811 w 3282115"/>
                    <a:gd name="connsiteY0" fmla="*/ 43158 h 219312"/>
                    <a:gd name="connsiteX1" fmla="*/ 3167811 w 3282115"/>
                    <a:gd name="connsiteY1" fmla="*/ 211622 h 219312"/>
                    <a:gd name="connsiteX2" fmla="*/ 3139836 w 3282115"/>
                    <a:gd name="connsiteY2" fmla="*/ 214286 h 219312"/>
                    <a:gd name="connsiteX3" fmla="*/ 1691467 w 3282115"/>
                    <a:gd name="connsiteY3" fmla="*/ 219312 h 219312"/>
                    <a:gd name="connsiteX4" fmla="*/ 1430578 w 3282115"/>
                    <a:gd name="connsiteY4" fmla="*/ 215200 h 219312"/>
                    <a:gd name="connsiteX5" fmla="*/ 113795 w 3282115"/>
                    <a:gd name="connsiteY5" fmla="*/ 202864 h 219312"/>
                    <a:gd name="connsiteX6" fmla="*/ 105113 w 3282115"/>
                    <a:gd name="connsiteY6" fmla="*/ 201036 h 219312"/>
                    <a:gd name="connsiteX7" fmla="*/ 15561 w 3282115"/>
                    <a:gd name="connsiteY7" fmla="*/ 111027 h 219312"/>
                    <a:gd name="connsiteX8" fmla="*/ 27 w 3282115"/>
                    <a:gd name="connsiteY8" fmla="*/ 72190 h 219312"/>
                    <a:gd name="connsiteX9" fmla="*/ 1854 w 3282115"/>
                    <a:gd name="connsiteY9" fmla="*/ 0 h 219312"/>
                    <a:gd name="connsiteX10" fmla="*/ 1023480 w 3282115"/>
                    <a:gd name="connsiteY10" fmla="*/ 5940 h 219312"/>
                    <a:gd name="connsiteX11" fmla="*/ 1034446 w 3282115"/>
                    <a:gd name="connsiteY11" fmla="*/ 8224 h 219312"/>
                    <a:gd name="connsiteX12" fmla="*/ 1151412 w 3282115"/>
                    <a:gd name="connsiteY12" fmla="*/ 45690 h 219312"/>
                    <a:gd name="connsiteX13" fmla="*/ 1153697 w 3282115"/>
                    <a:gd name="connsiteY13" fmla="*/ 49345 h 219312"/>
                    <a:gd name="connsiteX14" fmla="*/ 1207154 w 3282115"/>
                    <a:gd name="connsiteY14" fmla="*/ 44776 h 219312"/>
                    <a:gd name="connsiteX15" fmla="*/ 1239137 w 3282115"/>
                    <a:gd name="connsiteY15" fmla="*/ 12336 h 219312"/>
                    <a:gd name="connsiteX16" fmla="*/ 1242335 w 3282115"/>
                    <a:gd name="connsiteY16" fmla="*/ 12793 h 219312"/>
                    <a:gd name="connsiteX17" fmla="*/ 1303103 w 3282115"/>
                    <a:gd name="connsiteY17" fmla="*/ 15534 h 219312"/>
                    <a:gd name="connsiteX18" fmla="*/ 1634355 w 3282115"/>
                    <a:gd name="connsiteY18" fmla="*/ 21474 h 219312"/>
                    <a:gd name="connsiteX19" fmla="*/ 1636182 w 3282115"/>
                    <a:gd name="connsiteY19" fmla="*/ 21474 h 219312"/>
                    <a:gd name="connsiteX20" fmla="*/ 2103133 w 3282115"/>
                    <a:gd name="connsiteY20" fmla="*/ 26500 h 219312"/>
                    <a:gd name="connsiteX21" fmla="*/ 2454945 w 3282115"/>
                    <a:gd name="connsiteY21" fmla="*/ 27414 h 219312"/>
                    <a:gd name="connsiteX22" fmla="*/ 2515256 w 3282115"/>
                    <a:gd name="connsiteY22" fmla="*/ 31526 h 219312"/>
                    <a:gd name="connsiteX23" fmla="*/ 2718576 w 3282115"/>
                    <a:gd name="connsiteY23" fmla="*/ 32440 h 219312"/>
                    <a:gd name="connsiteX24" fmla="*/ 3028353 w 3282115"/>
                    <a:gd name="connsiteY24" fmla="*/ 37466 h 219312"/>
                    <a:gd name="connsiteX25" fmla="*/ 3126129 w 3282115"/>
                    <a:gd name="connsiteY25" fmla="*/ 40207 h 219312"/>
                    <a:gd name="connsiteX26" fmla="*/ 3167811 w 3282115"/>
                    <a:gd name="connsiteY26" fmla="*/ 43158 h 219312"/>
                    <a:gd name="connsiteX0" fmla="*/ 3167811 w 3263809"/>
                    <a:gd name="connsiteY0" fmla="*/ 43158 h 219312"/>
                    <a:gd name="connsiteX1" fmla="*/ 3167811 w 3263809"/>
                    <a:gd name="connsiteY1" fmla="*/ 211622 h 219312"/>
                    <a:gd name="connsiteX2" fmla="*/ 3139836 w 3263809"/>
                    <a:gd name="connsiteY2" fmla="*/ 214286 h 219312"/>
                    <a:gd name="connsiteX3" fmla="*/ 1691467 w 3263809"/>
                    <a:gd name="connsiteY3" fmla="*/ 219312 h 219312"/>
                    <a:gd name="connsiteX4" fmla="*/ 1430578 w 3263809"/>
                    <a:gd name="connsiteY4" fmla="*/ 215200 h 219312"/>
                    <a:gd name="connsiteX5" fmla="*/ 113795 w 3263809"/>
                    <a:gd name="connsiteY5" fmla="*/ 202864 h 219312"/>
                    <a:gd name="connsiteX6" fmla="*/ 105113 w 3263809"/>
                    <a:gd name="connsiteY6" fmla="*/ 201036 h 219312"/>
                    <a:gd name="connsiteX7" fmla="*/ 15561 w 3263809"/>
                    <a:gd name="connsiteY7" fmla="*/ 111027 h 219312"/>
                    <a:gd name="connsiteX8" fmla="*/ 27 w 3263809"/>
                    <a:gd name="connsiteY8" fmla="*/ 72190 h 219312"/>
                    <a:gd name="connsiteX9" fmla="*/ 1854 w 3263809"/>
                    <a:gd name="connsiteY9" fmla="*/ 0 h 219312"/>
                    <a:gd name="connsiteX10" fmla="*/ 1023480 w 3263809"/>
                    <a:gd name="connsiteY10" fmla="*/ 5940 h 219312"/>
                    <a:gd name="connsiteX11" fmla="*/ 1034446 w 3263809"/>
                    <a:gd name="connsiteY11" fmla="*/ 8224 h 219312"/>
                    <a:gd name="connsiteX12" fmla="*/ 1151412 w 3263809"/>
                    <a:gd name="connsiteY12" fmla="*/ 45690 h 219312"/>
                    <a:gd name="connsiteX13" fmla="*/ 1153697 w 3263809"/>
                    <a:gd name="connsiteY13" fmla="*/ 49345 h 219312"/>
                    <a:gd name="connsiteX14" fmla="*/ 1207154 w 3263809"/>
                    <a:gd name="connsiteY14" fmla="*/ 44776 h 219312"/>
                    <a:gd name="connsiteX15" fmla="*/ 1239137 w 3263809"/>
                    <a:gd name="connsiteY15" fmla="*/ 12336 h 219312"/>
                    <a:gd name="connsiteX16" fmla="*/ 1242335 w 3263809"/>
                    <a:gd name="connsiteY16" fmla="*/ 12793 h 219312"/>
                    <a:gd name="connsiteX17" fmla="*/ 1303103 w 3263809"/>
                    <a:gd name="connsiteY17" fmla="*/ 15534 h 219312"/>
                    <a:gd name="connsiteX18" fmla="*/ 1634355 w 3263809"/>
                    <a:gd name="connsiteY18" fmla="*/ 21474 h 219312"/>
                    <a:gd name="connsiteX19" fmla="*/ 1636182 w 3263809"/>
                    <a:gd name="connsiteY19" fmla="*/ 21474 h 219312"/>
                    <a:gd name="connsiteX20" fmla="*/ 2103133 w 3263809"/>
                    <a:gd name="connsiteY20" fmla="*/ 26500 h 219312"/>
                    <a:gd name="connsiteX21" fmla="*/ 2454945 w 3263809"/>
                    <a:gd name="connsiteY21" fmla="*/ 27414 h 219312"/>
                    <a:gd name="connsiteX22" fmla="*/ 2515256 w 3263809"/>
                    <a:gd name="connsiteY22" fmla="*/ 31526 h 219312"/>
                    <a:gd name="connsiteX23" fmla="*/ 2718576 w 3263809"/>
                    <a:gd name="connsiteY23" fmla="*/ 32440 h 219312"/>
                    <a:gd name="connsiteX24" fmla="*/ 3028353 w 3263809"/>
                    <a:gd name="connsiteY24" fmla="*/ 37466 h 219312"/>
                    <a:gd name="connsiteX25" fmla="*/ 3126129 w 3263809"/>
                    <a:gd name="connsiteY25" fmla="*/ 40207 h 219312"/>
                    <a:gd name="connsiteX26" fmla="*/ 3167811 w 3263809"/>
                    <a:gd name="connsiteY26" fmla="*/ 43158 h 219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263809" h="219312">
                      <a:moveTo>
                        <a:pt x="3167811" y="43158"/>
                      </a:moveTo>
                      <a:cubicBezTo>
                        <a:pt x="3290641" y="54957"/>
                        <a:pt x="3300876" y="196410"/>
                        <a:pt x="3167811" y="211622"/>
                      </a:cubicBezTo>
                      <a:lnTo>
                        <a:pt x="3139836" y="214286"/>
                      </a:lnTo>
                      <a:lnTo>
                        <a:pt x="1691467" y="219312"/>
                      </a:lnTo>
                      <a:lnTo>
                        <a:pt x="1430578" y="215200"/>
                      </a:lnTo>
                      <a:lnTo>
                        <a:pt x="113795" y="202864"/>
                      </a:lnTo>
                      <a:cubicBezTo>
                        <a:pt x="22110" y="202026"/>
                        <a:pt x="107855" y="202407"/>
                        <a:pt x="105113" y="201036"/>
                      </a:cubicBezTo>
                      <a:lnTo>
                        <a:pt x="15561" y="111027"/>
                      </a:lnTo>
                      <a:cubicBezTo>
                        <a:pt x="5053" y="100518"/>
                        <a:pt x="-431" y="87268"/>
                        <a:pt x="27" y="72190"/>
                      </a:cubicBezTo>
                      <a:cubicBezTo>
                        <a:pt x="484" y="48431"/>
                        <a:pt x="940" y="24216"/>
                        <a:pt x="1854" y="0"/>
                      </a:cubicBezTo>
                      <a:lnTo>
                        <a:pt x="1023480" y="5940"/>
                      </a:lnTo>
                      <a:cubicBezTo>
                        <a:pt x="1087979" y="5940"/>
                        <a:pt x="1030791" y="6396"/>
                        <a:pt x="1034446" y="8224"/>
                      </a:cubicBezTo>
                      <a:cubicBezTo>
                        <a:pt x="1071455" y="26043"/>
                        <a:pt x="1109834" y="40664"/>
                        <a:pt x="1151412" y="45690"/>
                      </a:cubicBezTo>
                      <a:cubicBezTo>
                        <a:pt x="1151869" y="47061"/>
                        <a:pt x="1152783" y="47974"/>
                        <a:pt x="1153697" y="49345"/>
                      </a:cubicBezTo>
                      <a:cubicBezTo>
                        <a:pt x="1171973" y="52543"/>
                        <a:pt x="1190705" y="62138"/>
                        <a:pt x="1207154" y="44776"/>
                      </a:cubicBezTo>
                      <a:cubicBezTo>
                        <a:pt x="1218119" y="33810"/>
                        <a:pt x="1228628" y="23302"/>
                        <a:pt x="1239137" y="12336"/>
                      </a:cubicBezTo>
                      <a:cubicBezTo>
                        <a:pt x="1240050" y="12336"/>
                        <a:pt x="1241421" y="12793"/>
                        <a:pt x="1242335" y="12793"/>
                      </a:cubicBezTo>
                      <a:cubicBezTo>
                        <a:pt x="1262439" y="15078"/>
                        <a:pt x="1282542" y="18733"/>
                        <a:pt x="1303103" y="15534"/>
                      </a:cubicBezTo>
                      <a:lnTo>
                        <a:pt x="1634355" y="21474"/>
                      </a:lnTo>
                      <a:lnTo>
                        <a:pt x="1636182" y="21474"/>
                      </a:lnTo>
                      <a:lnTo>
                        <a:pt x="2103133" y="26500"/>
                      </a:lnTo>
                      <a:lnTo>
                        <a:pt x="2454945" y="27414"/>
                      </a:lnTo>
                      <a:cubicBezTo>
                        <a:pt x="2523632" y="28251"/>
                        <a:pt x="2471317" y="30688"/>
                        <a:pt x="2515256" y="31526"/>
                      </a:cubicBezTo>
                      <a:cubicBezTo>
                        <a:pt x="2583334" y="35181"/>
                        <a:pt x="2650955" y="35181"/>
                        <a:pt x="2718576" y="32440"/>
                      </a:cubicBezTo>
                      <a:lnTo>
                        <a:pt x="3028353" y="37466"/>
                      </a:lnTo>
                      <a:cubicBezTo>
                        <a:pt x="3060793" y="38836"/>
                        <a:pt x="3093690" y="40664"/>
                        <a:pt x="3126129" y="40207"/>
                      </a:cubicBezTo>
                      <a:lnTo>
                        <a:pt x="3167811" y="4315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5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innerShdw blurRad="63500" dist="508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CA5D42A-5B68-4F54-98A2-A266D2943D12}"/>
                </a:ext>
              </a:extLst>
            </p:cNvPr>
            <p:cNvSpPr/>
            <p:nvPr/>
          </p:nvSpPr>
          <p:spPr>
            <a:xfrm>
              <a:off x="4494798" y="2714184"/>
              <a:ext cx="2063408" cy="1601239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/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11B3711-637B-4455-A9FC-330C1E9850AF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6057042" y="2481338"/>
              <a:ext cx="1919764" cy="1438326"/>
            </a:xfrm>
            <a:custGeom>
              <a:avLst/>
              <a:gdLst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196645 w 1919764"/>
                <a:gd name="connsiteY5" fmla="*/ 761205 h 1438326"/>
                <a:gd name="connsiteX6" fmla="*/ 1260668 w 1919764"/>
                <a:gd name="connsiteY6" fmla="*/ 819920 h 1438326"/>
                <a:gd name="connsiteX7" fmla="*/ 1260002 w 1919764"/>
                <a:gd name="connsiteY7" fmla="*/ 820088 h 1438326"/>
                <a:gd name="connsiteX8" fmla="*/ 1210222 w 1919764"/>
                <a:gd name="connsiteY8" fmla="*/ 805798 h 1438326"/>
                <a:gd name="connsiteX9" fmla="*/ 1209867 w 1919764"/>
                <a:gd name="connsiteY9" fmla="*/ 806220 h 1438326"/>
                <a:gd name="connsiteX10" fmla="*/ 1196645 w 1919764"/>
                <a:gd name="connsiteY10" fmla="*/ 761205 h 1438326"/>
                <a:gd name="connsiteX11" fmla="*/ 1116557 w 1919764"/>
                <a:gd name="connsiteY11" fmla="*/ 687756 h 1438326"/>
                <a:gd name="connsiteX12" fmla="*/ 1135003 w 1919764"/>
                <a:gd name="connsiteY12" fmla="*/ 704673 h 1438326"/>
                <a:gd name="connsiteX13" fmla="*/ 1118710 w 1919764"/>
                <a:gd name="connsiteY13" fmla="*/ 738631 h 1438326"/>
                <a:gd name="connsiteX14" fmla="*/ 1158971 w 1919764"/>
                <a:gd name="connsiteY14" fmla="*/ 866528 h 1438326"/>
                <a:gd name="connsiteX15" fmla="*/ 1269457 w 1919764"/>
                <a:gd name="connsiteY15" fmla="*/ 898997 h 1438326"/>
                <a:gd name="connsiteX16" fmla="*/ 1324240 w 1919764"/>
                <a:gd name="connsiteY16" fmla="*/ 878221 h 1438326"/>
                <a:gd name="connsiteX17" fmla="*/ 1397446 w 1919764"/>
                <a:gd name="connsiteY17" fmla="*/ 945359 h 1438326"/>
                <a:gd name="connsiteX18" fmla="*/ 1336272 w 1919764"/>
                <a:gd name="connsiteY18" fmla="*/ 929168 h 1438326"/>
                <a:gd name="connsiteX19" fmla="*/ 1275171 w 1919764"/>
                <a:gd name="connsiteY19" fmla="*/ 989770 h 1438326"/>
                <a:gd name="connsiteX20" fmla="*/ 1420805 w 1919764"/>
                <a:gd name="connsiteY20" fmla="*/ 1028201 h 1438326"/>
                <a:gd name="connsiteX21" fmla="*/ 1464862 w 1919764"/>
                <a:gd name="connsiteY21" fmla="*/ 1007185 h 1438326"/>
                <a:gd name="connsiteX22" fmla="*/ 1483430 w 1919764"/>
                <a:gd name="connsiteY22" fmla="*/ 1024214 h 1438326"/>
                <a:gd name="connsiteX23" fmla="*/ 1521615 w 1919764"/>
                <a:gd name="connsiteY23" fmla="*/ 982579 h 1438326"/>
                <a:gd name="connsiteX24" fmla="*/ 1504433 w 1919764"/>
                <a:gd name="connsiteY24" fmla="*/ 966820 h 1438326"/>
                <a:gd name="connsiteX25" fmla="*/ 1525206 w 1919764"/>
                <a:gd name="connsiteY25" fmla="*/ 919634 h 1438326"/>
                <a:gd name="connsiteX26" fmla="*/ 1483064 w 1919764"/>
                <a:gd name="connsiteY26" fmla="*/ 777667 h 1438326"/>
                <a:gd name="connsiteX27" fmla="*/ 1483295 w 1919764"/>
                <a:gd name="connsiteY27" fmla="*/ 777397 h 1438326"/>
                <a:gd name="connsiteX28" fmla="*/ 1481663 w 1919764"/>
                <a:gd name="connsiteY28" fmla="*/ 776198 h 1438326"/>
                <a:gd name="connsiteX29" fmla="*/ 1481109 w 1919764"/>
                <a:gd name="connsiteY29" fmla="*/ 775615 h 1438326"/>
                <a:gd name="connsiteX30" fmla="*/ 1481013 w 1919764"/>
                <a:gd name="connsiteY30" fmla="*/ 775719 h 1438326"/>
                <a:gd name="connsiteX31" fmla="*/ 1373671 w 1919764"/>
                <a:gd name="connsiteY31" fmla="*/ 748158 h 1438326"/>
                <a:gd name="connsiteX32" fmla="*/ 1308073 w 1919764"/>
                <a:gd name="connsiteY32" fmla="*/ 786741 h 1438326"/>
                <a:gd name="connsiteX33" fmla="*/ 1232314 w 1919764"/>
                <a:gd name="connsiteY33" fmla="*/ 717263 h 1438326"/>
                <a:gd name="connsiteX34" fmla="*/ 1236738 w 1919764"/>
                <a:gd name="connsiteY34" fmla="*/ 715352 h 1438326"/>
                <a:gd name="connsiteX35" fmla="*/ 1291914 w 1919764"/>
                <a:gd name="connsiteY35" fmla="*/ 729914 h 1438326"/>
                <a:gd name="connsiteX36" fmla="*/ 1346919 w 1919764"/>
                <a:gd name="connsiteY36" fmla="*/ 675359 h 1438326"/>
                <a:gd name="connsiteX37" fmla="*/ 1215815 w 1919764"/>
                <a:gd name="connsiteY37" fmla="*/ 640762 h 1438326"/>
                <a:gd name="connsiteX38" fmla="*/ 1172385 w 1919764"/>
                <a:gd name="connsiteY38" fmla="*/ 662303 h 1438326"/>
                <a:gd name="connsiteX39" fmla="*/ 1154741 w 1919764"/>
                <a:gd name="connsiteY39" fmla="*/ 646122 h 1438326"/>
                <a:gd name="connsiteX40" fmla="*/ 68531 w 1919764"/>
                <a:gd name="connsiteY40" fmla="*/ 179502 h 1438326"/>
                <a:gd name="connsiteX41" fmla="*/ 215077 w 1919764"/>
                <a:gd name="connsiteY41" fmla="*/ 136928 h 1438326"/>
                <a:gd name="connsiteX42" fmla="*/ 479357 w 1919764"/>
                <a:gd name="connsiteY42" fmla="*/ 126914 h 1438326"/>
                <a:gd name="connsiteX43" fmla="*/ 548992 w 1919764"/>
                <a:gd name="connsiteY43" fmla="*/ 206183 h 1438326"/>
                <a:gd name="connsiteX44" fmla="*/ 540845 w 1919764"/>
                <a:gd name="connsiteY44" fmla="*/ 213558 h 1438326"/>
                <a:gd name="connsiteX45" fmla="*/ 1082068 w 1919764"/>
                <a:gd name="connsiteY45" fmla="*/ 505896 h 1438326"/>
                <a:gd name="connsiteX46" fmla="*/ 1096290 w 1919764"/>
                <a:gd name="connsiteY46" fmla="*/ 48303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082068 w 1919764"/>
                <a:gd name="connsiteY47" fmla="*/ 505896 h 1438326"/>
                <a:gd name="connsiteX48" fmla="*/ 1171956 w 1919764"/>
                <a:gd name="connsiteY48" fmla="*/ 361394 h 1438326"/>
                <a:gd name="connsiteX49" fmla="*/ 1839006 w 1919764"/>
                <a:gd name="connsiteY49" fmla="*/ 565429 h 1438326"/>
                <a:gd name="connsiteX50" fmla="*/ 1768483 w 1919764"/>
                <a:gd name="connsiteY50" fmla="*/ 1213188 h 1438326"/>
                <a:gd name="connsiteX51" fmla="*/ 1091152 w 1919764"/>
                <a:gd name="connsiteY51" fmla="*/ 1338460 h 1438326"/>
                <a:gd name="connsiteX52" fmla="*/ 862751 w 1919764"/>
                <a:gd name="connsiteY52" fmla="*/ 813017 h 1438326"/>
                <a:gd name="connsiteX53" fmla="*/ 915672 w 1919764"/>
                <a:gd name="connsiteY53" fmla="*/ 748889 h 1438326"/>
                <a:gd name="connsiteX54" fmla="*/ 349651 w 1919764"/>
                <a:gd name="connsiteY54" fmla="*/ 443156 h 1438326"/>
                <a:gd name="connsiteX55" fmla="*/ 315720 w 1919764"/>
                <a:gd name="connsiteY55" fmla="*/ 494813 h 1438326"/>
                <a:gd name="connsiteX56" fmla="*/ 85076 w 1919764"/>
                <a:gd name="connsiteY56" fmla="*/ 675101 h 1438326"/>
                <a:gd name="connsiteX57" fmla="*/ 67036 w 1919764"/>
                <a:gd name="connsiteY57" fmla="*/ 487080 h 1438326"/>
                <a:gd name="connsiteX58" fmla="*/ 9718 w 1919764"/>
                <a:gd name="connsiteY58" fmla="*/ 269109 h 1438326"/>
                <a:gd name="connsiteX59" fmla="*/ 68531 w 1919764"/>
                <a:gd name="connsiteY59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540845 w 1919764"/>
                <a:gd name="connsiteY46" fmla="*/ 213558 h 1438326"/>
                <a:gd name="connsiteX47" fmla="*/ 1171956 w 1919764"/>
                <a:gd name="connsiteY47" fmla="*/ 361394 h 1438326"/>
                <a:gd name="connsiteX48" fmla="*/ 1839006 w 1919764"/>
                <a:gd name="connsiteY48" fmla="*/ 565429 h 1438326"/>
                <a:gd name="connsiteX49" fmla="*/ 1768483 w 1919764"/>
                <a:gd name="connsiteY49" fmla="*/ 1213188 h 1438326"/>
                <a:gd name="connsiteX50" fmla="*/ 1091152 w 1919764"/>
                <a:gd name="connsiteY50" fmla="*/ 1338460 h 1438326"/>
                <a:gd name="connsiteX51" fmla="*/ 862751 w 1919764"/>
                <a:gd name="connsiteY51" fmla="*/ 813017 h 1438326"/>
                <a:gd name="connsiteX52" fmla="*/ 915672 w 1919764"/>
                <a:gd name="connsiteY52" fmla="*/ 748889 h 1438326"/>
                <a:gd name="connsiteX53" fmla="*/ 349651 w 1919764"/>
                <a:gd name="connsiteY53" fmla="*/ 443156 h 1438326"/>
                <a:gd name="connsiteX54" fmla="*/ 315720 w 1919764"/>
                <a:gd name="connsiteY54" fmla="*/ 494813 h 1438326"/>
                <a:gd name="connsiteX55" fmla="*/ 85076 w 1919764"/>
                <a:gd name="connsiteY55" fmla="*/ 675101 h 1438326"/>
                <a:gd name="connsiteX56" fmla="*/ 67036 w 1919764"/>
                <a:gd name="connsiteY56" fmla="*/ 487080 h 1438326"/>
                <a:gd name="connsiteX57" fmla="*/ 9718 w 1919764"/>
                <a:gd name="connsiteY57" fmla="*/ 269109 h 1438326"/>
                <a:gd name="connsiteX58" fmla="*/ 68531 w 1919764"/>
                <a:gd name="connsiteY58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49651 w 1919764"/>
                <a:gd name="connsiteY52" fmla="*/ 443156 h 1438326"/>
                <a:gd name="connsiteX53" fmla="*/ 315720 w 1919764"/>
                <a:gd name="connsiteY53" fmla="*/ 494813 h 1438326"/>
                <a:gd name="connsiteX54" fmla="*/ 85076 w 1919764"/>
                <a:gd name="connsiteY54" fmla="*/ 675101 h 1438326"/>
                <a:gd name="connsiteX55" fmla="*/ 67036 w 1919764"/>
                <a:gd name="connsiteY55" fmla="*/ 487080 h 1438326"/>
                <a:gd name="connsiteX56" fmla="*/ 9718 w 1919764"/>
                <a:gd name="connsiteY56" fmla="*/ 269109 h 1438326"/>
                <a:gd name="connsiteX57" fmla="*/ 68531 w 1919764"/>
                <a:gd name="connsiteY57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915672 w 1919764"/>
                <a:gd name="connsiteY51" fmla="*/ 748889 h 1438326"/>
                <a:gd name="connsiteX52" fmla="*/ 315720 w 1919764"/>
                <a:gd name="connsiteY52" fmla="*/ 494813 h 1438326"/>
                <a:gd name="connsiteX53" fmla="*/ 85076 w 1919764"/>
                <a:gd name="connsiteY53" fmla="*/ 675101 h 1438326"/>
                <a:gd name="connsiteX54" fmla="*/ 67036 w 1919764"/>
                <a:gd name="connsiteY54" fmla="*/ 487080 h 1438326"/>
                <a:gd name="connsiteX55" fmla="*/ 9718 w 1919764"/>
                <a:gd name="connsiteY55" fmla="*/ 269109 h 1438326"/>
                <a:gd name="connsiteX56" fmla="*/ 68531 w 1919764"/>
                <a:gd name="connsiteY56" fmla="*/ 179502 h 1438326"/>
                <a:gd name="connsiteX0" fmla="*/ 1367983 w 1919764"/>
                <a:gd name="connsiteY0" fmla="*/ 841682 h 1438326"/>
                <a:gd name="connsiteX1" fmla="*/ 1386577 w 1919764"/>
                <a:gd name="connsiteY1" fmla="*/ 829340 h 1438326"/>
                <a:gd name="connsiteX2" fmla="*/ 1424032 w 1919764"/>
                <a:gd name="connsiteY2" fmla="*/ 840182 h 1438326"/>
                <a:gd name="connsiteX3" fmla="*/ 1441502 w 1919764"/>
                <a:gd name="connsiteY3" fmla="*/ 899651 h 1438326"/>
                <a:gd name="connsiteX4" fmla="*/ 1439212 w 1919764"/>
                <a:gd name="connsiteY4" fmla="*/ 907008 h 1438326"/>
                <a:gd name="connsiteX5" fmla="*/ 1367983 w 1919764"/>
                <a:gd name="connsiteY5" fmla="*/ 841682 h 1438326"/>
                <a:gd name="connsiteX6" fmla="*/ 1196645 w 1919764"/>
                <a:gd name="connsiteY6" fmla="*/ 761205 h 1438326"/>
                <a:gd name="connsiteX7" fmla="*/ 1260668 w 1919764"/>
                <a:gd name="connsiteY7" fmla="*/ 819920 h 1438326"/>
                <a:gd name="connsiteX8" fmla="*/ 1260002 w 1919764"/>
                <a:gd name="connsiteY8" fmla="*/ 820088 h 1438326"/>
                <a:gd name="connsiteX9" fmla="*/ 1210222 w 1919764"/>
                <a:gd name="connsiteY9" fmla="*/ 805798 h 1438326"/>
                <a:gd name="connsiteX10" fmla="*/ 1209867 w 1919764"/>
                <a:gd name="connsiteY10" fmla="*/ 806220 h 1438326"/>
                <a:gd name="connsiteX11" fmla="*/ 1196645 w 1919764"/>
                <a:gd name="connsiteY11" fmla="*/ 761205 h 1438326"/>
                <a:gd name="connsiteX12" fmla="*/ 1116557 w 1919764"/>
                <a:gd name="connsiteY12" fmla="*/ 687756 h 1438326"/>
                <a:gd name="connsiteX13" fmla="*/ 1135003 w 1919764"/>
                <a:gd name="connsiteY13" fmla="*/ 704673 h 1438326"/>
                <a:gd name="connsiteX14" fmla="*/ 1118710 w 1919764"/>
                <a:gd name="connsiteY14" fmla="*/ 738631 h 1438326"/>
                <a:gd name="connsiteX15" fmla="*/ 1158971 w 1919764"/>
                <a:gd name="connsiteY15" fmla="*/ 866528 h 1438326"/>
                <a:gd name="connsiteX16" fmla="*/ 1269457 w 1919764"/>
                <a:gd name="connsiteY16" fmla="*/ 898997 h 1438326"/>
                <a:gd name="connsiteX17" fmla="*/ 1324240 w 1919764"/>
                <a:gd name="connsiteY17" fmla="*/ 878221 h 1438326"/>
                <a:gd name="connsiteX18" fmla="*/ 1397446 w 1919764"/>
                <a:gd name="connsiteY18" fmla="*/ 945359 h 1438326"/>
                <a:gd name="connsiteX19" fmla="*/ 1336272 w 1919764"/>
                <a:gd name="connsiteY19" fmla="*/ 929168 h 1438326"/>
                <a:gd name="connsiteX20" fmla="*/ 1275171 w 1919764"/>
                <a:gd name="connsiteY20" fmla="*/ 989770 h 1438326"/>
                <a:gd name="connsiteX21" fmla="*/ 1420805 w 1919764"/>
                <a:gd name="connsiteY21" fmla="*/ 1028201 h 1438326"/>
                <a:gd name="connsiteX22" fmla="*/ 1464862 w 1919764"/>
                <a:gd name="connsiteY22" fmla="*/ 1007185 h 1438326"/>
                <a:gd name="connsiteX23" fmla="*/ 1483430 w 1919764"/>
                <a:gd name="connsiteY23" fmla="*/ 1024214 h 1438326"/>
                <a:gd name="connsiteX24" fmla="*/ 1521615 w 1919764"/>
                <a:gd name="connsiteY24" fmla="*/ 982579 h 1438326"/>
                <a:gd name="connsiteX25" fmla="*/ 1504433 w 1919764"/>
                <a:gd name="connsiteY25" fmla="*/ 966820 h 1438326"/>
                <a:gd name="connsiteX26" fmla="*/ 1525206 w 1919764"/>
                <a:gd name="connsiteY26" fmla="*/ 919634 h 1438326"/>
                <a:gd name="connsiteX27" fmla="*/ 1483064 w 1919764"/>
                <a:gd name="connsiteY27" fmla="*/ 777667 h 1438326"/>
                <a:gd name="connsiteX28" fmla="*/ 1483295 w 1919764"/>
                <a:gd name="connsiteY28" fmla="*/ 777397 h 1438326"/>
                <a:gd name="connsiteX29" fmla="*/ 1481663 w 1919764"/>
                <a:gd name="connsiteY29" fmla="*/ 776198 h 1438326"/>
                <a:gd name="connsiteX30" fmla="*/ 1481109 w 1919764"/>
                <a:gd name="connsiteY30" fmla="*/ 775615 h 1438326"/>
                <a:gd name="connsiteX31" fmla="*/ 1481013 w 1919764"/>
                <a:gd name="connsiteY31" fmla="*/ 775719 h 1438326"/>
                <a:gd name="connsiteX32" fmla="*/ 1373671 w 1919764"/>
                <a:gd name="connsiteY32" fmla="*/ 748158 h 1438326"/>
                <a:gd name="connsiteX33" fmla="*/ 1308073 w 1919764"/>
                <a:gd name="connsiteY33" fmla="*/ 786741 h 1438326"/>
                <a:gd name="connsiteX34" fmla="*/ 1232314 w 1919764"/>
                <a:gd name="connsiteY34" fmla="*/ 717263 h 1438326"/>
                <a:gd name="connsiteX35" fmla="*/ 1236738 w 1919764"/>
                <a:gd name="connsiteY35" fmla="*/ 715352 h 1438326"/>
                <a:gd name="connsiteX36" fmla="*/ 1291914 w 1919764"/>
                <a:gd name="connsiteY36" fmla="*/ 729914 h 1438326"/>
                <a:gd name="connsiteX37" fmla="*/ 1346919 w 1919764"/>
                <a:gd name="connsiteY37" fmla="*/ 675359 h 1438326"/>
                <a:gd name="connsiteX38" fmla="*/ 1215815 w 1919764"/>
                <a:gd name="connsiteY38" fmla="*/ 640762 h 1438326"/>
                <a:gd name="connsiteX39" fmla="*/ 1172385 w 1919764"/>
                <a:gd name="connsiteY39" fmla="*/ 662303 h 1438326"/>
                <a:gd name="connsiteX40" fmla="*/ 1154741 w 1919764"/>
                <a:gd name="connsiteY40" fmla="*/ 646122 h 1438326"/>
                <a:gd name="connsiteX41" fmla="*/ 1116557 w 1919764"/>
                <a:gd name="connsiteY41" fmla="*/ 687756 h 1438326"/>
                <a:gd name="connsiteX42" fmla="*/ 68531 w 1919764"/>
                <a:gd name="connsiteY42" fmla="*/ 179502 h 1438326"/>
                <a:gd name="connsiteX43" fmla="*/ 215077 w 1919764"/>
                <a:gd name="connsiteY43" fmla="*/ 136928 h 1438326"/>
                <a:gd name="connsiteX44" fmla="*/ 479357 w 1919764"/>
                <a:gd name="connsiteY44" fmla="*/ 126914 h 1438326"/>
                <a:gd name="connsiteX45" fmla="*/ 548992 w 1919764"/>
                <a:gd name="connsiteY45" fmla="*/ 206183 h 1438326"/>
                <a:gd name="connsiteX46" fmla="*/ 1171956 w 1919764"/>
                <a:gd name="connsiteY46" fmla="*/ 361394 h 1438326"/>
                <a:gd name="connsiteX47" fmla="*/ 1839006 w 1919764"/>
                <a:gd name="connsiteY47" fmla="*/ 565429 h 1438326"/>
                <a:gd name="connsiteX48" fmla="*/ 1768483 w 1919764"/>
                <a:gd name="connsiteY48" fmla="*/ 1213188 h 1438326"/>
                <a:gd name="connsiteX49" fmla="*/ 1091152 w 1919764"/>
                <a:gd name="connsiteY49" fmla="*/ 1338460 h 1438326"/>
                <a:gd name="connsiteX50" fmla="*/ 862751 w 1919764"/>
                <a:gd name="connsiteY50" fmla="*/ 813017 h 1438326"/>
                <a:gd name="connsiteX51" fmla="*/ 315720 w 1919764"/>
                <a:gd name="connsiteY51" fmla="*/ 494813 h 1438326"/>
                <a:gd name="connsiteX52" fmla="*/ 85076 w 1919764"/>
                <a:gd name="connsiteY52" fmla="*/ 675101 h 1438326"/>
                <a:gd name="connsiteX53" fmla="*/ 67036 w 1919764"/>
                <a:gd name="connsiteY53" fmla="*/ 487080 h 1438326"/>
                <a:gd name="connsiteX54" fmla="*/ 9718 w 1919764"/>
                <a:gd name="connsiteY54" fmla="*/ 269109 h 1438326"/>
                <a:gd name="connsiteX55" fmla="*/ 68531 w 1919764"/>
                <a:gd name="connsiteY55" fmla="*/ 179502 h 143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919764" h="1438326">
                  <a:moveTo>
                    <a:pt x="1367983" y="841682"/>
                  </a:moveTo>
                  <a:cubicBezTo>
                    <a:pt x="1373045" y="836867"/>
                    <a:pt x="1378796" y="832569"/>
                    <a:pt x="1386577" y="829340"/>
                  </a:cubicBezTo>
                  <a:cubicBezTo>
                    <a:pt x="1404615" y="826005"/>
                    <a:pt x="1412134" y="829039"/>
                    <a:pt x="1424032" y="840182"/>
                  </a:cubicBezTo>
                  <a:cubicBezTo>
                    <a:pt x="1439991" y="855457"/>
                    <a:pt x="1446650" y="878089"/>
                    <a:pt x="1441502" y="899651"/>
                  </a:cubicBezTo>
                  <a:cubicBezTo>
                    <a:pt x="1440899" y="902171"/>
                    <a:pt x="1440148" y="904633"/>
                    <a:pt x="1439212" y="907008"/>
                  </a:cubicBezTo>
                  <a:lnTo>
                    <a:pt x="1367983" y="841682"/>
                  </a:lnTo>
                  <a:close/>
                  <a:moveTo>
                    <a:pt x="1196645" y="761205"/>
                  </a:moveTo>
                  <a:lnTo>
                    <a:pt x="1260668" y="819920"/>
                  </a:lnTo>
                  <a:lnTo>
                    <a:pt x="1260002" y="820088"/>
                  </a:lnTo>
                  <a:cubicBezTo>
                    <a:pt x="1240214" y="825139"/>
                    <a:pt x="1223252" y="818720"/>
                    <a:pt x="1210222" y="805798"/>
                  </a:cubicBezTo>
                  <a:lnTo>
                    <a:pt x="1209867" y="806220"/>
                  </a:lnTo>
                  <a:cubicBezTo>
                    <a:pt x="1198694" y="794085"/>
                    <a:pt x="1193805" y="777501"/>
                    <a:pt x="1196645" y="761205"/>
                  </a:cubicBezTo>
                  <a:close/>
                  <a:moveTo>
                    <a:pt x="1116557" y="687756"/>
                  </a:moveTo>
                  <a:lnTo>
                    <a:pt x="1135003" y="704673"/>
                  </a:lnTo>
                  <a:cubicBezTo>
                    <a:pt x="1129150" y="715146"/>
                    <a:pt x="1121573" y="726639"/>
                    <a:pt x="1118710" y="738631"/>
                  </a:cubicBezTo>
                  <a:cubicBezTo>
                    <a:pt x="1106934" y="786730"/>
                    <a:pt x="1115435" y="826448"/>
                    <a:pt x="1158971" y="866528"/>
                  </a:cubicBezTo>
                  <a:cubicBezTo>
                    <a:pt x="1189498" y="892454"/>
                    <a:pt x="1229570" y="904230"/>
                    <a:pt x="1269457" y="898997"/>
                  </a:cubicBezTo>
                  <a:cubicBezTo>
                    <a:pt x="1289403" y="896380"/>
                    <a:pt x="1307830" y="889106"/>
                    <a:pt x="1324240" y="878221"/>
                  </a:cubicBezTo>
                  <a:lnTo>
                    <a:pt x="1397446" y="945359"/>
                  </a:lnTo>
                  <a:cubicBezTo>
                    <a:pt x="1375630" y="951450"/>
                    <a:pt x="1352226" y="945254"/>
                    <a:pt x="1336272" y="929168"/>
                  </a:cubicBezTo>
                  <a:lnTo>
                    <a:pt x="1275171" y="989770"/>
                  </a:lnTo>
                  <a:cubicBezTo>
                    <a:pt x="1313146" y="1028056"/>
                    <a:pt x="1368883" y="1042765"/>
                    <a:pt x="1420805" y="1028201"/>
                  </a:cubicBezTo>
                  <a:cubicBezTo>
                    <a:pt x="1436846" y="1023702"/>
                    <a:pt x="1451744" y="1016626"/>
                    <a:pt x="1464862" y="1007185"/>
                  </a:cubicBezTo>
                  <a:lnTo>
                    <a:pt x="1483430" y="1024214"/>
                  </a:lnTo>
                  <a:lnTo>
                    <a:pt x="1521615" y="982579"/>
                  </a:lnTo>
                  <a:lnTo>
                    <a:pt x="1504433" y="966820"/>
                  </a:lnTo>
                  <a:cubicBezTo>
                    <a:pt x="1514096" y="952743"/>
                    <a:pt x="1521115" y="936771"/>
                    <a:pt x="1525206" y="919634"/>
                  </a:cubicBezTo>
                  <a:cubicBezTo>
                    <a:pt x="1537509" y="868103"/>
                    <a:pt x="1521434" y="813994"/>
                    <a:pt x="1483064" y="777667"/>
                  </a:cubicBezTo>
                  <a:lnTo>
                    <a:pt x="1483295" y="777397"/>
                  </a:lnTo>
                  <a:cubicBezTo>
                    <a:pt x="1482781" y="776961"/>
                    <a:pt x="1482263" y="776529"/>
                    <a:pt x="1481663" y="776198"/>
                  </a:cubicBezTo>
                  <a:lnTo>
                    <a:pt x="1481109" y="775615"/>
                  </a:lnTo>
                  <a:cubicBezTo>
                    <a:pt x="1481077" y="775650"/>
                    <a:pt x="1481045" y="775684"/>
                    <a:pt x="1481013" y="775719"/>
                  </a:cubicBezTo>
                  <a:cubicBezTo>
                    <a:pt x="1450904" y="751367"/>
                    <a:pt x="1410349" y="738117"/>
                    <a:pt x="1373671" y="748158"/>
                  </a:cubicBezTo>
                  <a:cubicBezTo>
                    <a:pt x="1349683" y="754727"/>
                    <a:pt x="1329203" y="766542"/>
                    <a:pt x="1308073" y="786741"/>
                  </a:cubicBezTo>
                  <a:lnTo>
                    <a:pt x="1232314" y="717263"/>
                  </a:lnTo>
                  <a:lnTo>
                    <a:pt x="1236738" y="715352"/>
                  </a:lnTo>
                  <a:cubicBezTo>
                    <a:pt x="1256409" y="709835"/>
                    <a:pt x="1277526" y="715408"/>
                    <a:pt x="1291914" y="729914"/>
                  </a:cubicBezTo>
                  <a:lnTo>
                    <a:pt x="1346919" y="675359"/>
                  </a:lnTo>
                  <a:cubicBezTo>
                    <a:pt x="1312732" y="640891"/>
                    <a:pt x="1262557" y="627651"/>
                    <a:pt x="1215815" y="640762"/>
                  </a:cubicBezTo>
                  <a:cubicBezTo>
                    <a:pt x="1199852" y="645240"/>
                    <a:pt x="1185145" y="652551"/>
                    <a:pt x="1172385" y="662303"/>
                  </a:cubicBezTo>
                  <a:lnTo>
                    <a:pt x="1154741" y="646122"/>
                  </a:lnTo>
                  <a:lnTo>
                    <a:pt x="1116557" y="687756"/>
                  </a:lnTo>
                  <a:close/>
                  <a:moveTo>
                    <a:pt x="68531" y="179502"/>
                  </a:moveTo>
                  <a:cubicBezTo>
                    <a:pt x="120520" y="123785"/>
                    <a:pt x="156372" y="154702"/>
                    <a:pt x="215077" y="136928"/>
                  </a:cubicBezTo>
                  <a:cubicBezTo>
                    <a:pt x="293349" y="113229"/>
                    <a:pt x="421774" y="-152565"/>
                    <a:pt x="479357" y="126914"/>
                  </a:cubicBezTo>
                  <a:cubicBezTo>
                    <a:pt x="542057" y="197759"/>
                    <a:pt x="497492" y="166309"/>
                    <a:pt x="548992" y="206183"/>
                  </a:cubicBezTo>
                  <a:lnTo>
                    <a:pt x="1171956" y="361394"/>
                  </a:lnTo>
                  <a:cubicBezTo>
                    <a:pt x="1423376" y="350921"/>
                    <a:pt x="1739585" y="423464"/>
                    <a:pt x="1839006" y="565429"/>
                  </a:cubicBezTo>
                  <a:cubicBezTo>
                    <a:pt x="1938427" y="707395"/>
                    <a:pt x="1977646" y="981555"/>
                    <a:pt x="1768483" y="1213188"/>
                  </a:cubicBezTo>
                  <a:cubicBezTo>
                    <a:pt x="1551785" y="1475245"/>
                    <a:pt x="1283263" y="1496812"/>
                    <a:pt x="1091152" y="1338460"/>
                  </a:cubicBezTo>
                  <a:cubicBezTo>
                    <a:pt x="935007" y="1194435"/>
                    <a:pt x="901963" y="962101"/>
                    <a:pt x="862751" y="813017"/>
                  </a:cubicBezTo>
                  <a:lnTo>
                    <a:pt x="315720" y="494813"/>
                  </a:lnTo>
                  <a:cubicBezTo>
                    <a:pt x="288475" y="580662"/>
                    <a:pt x="147882" y="686779"/>
                    <a:pt x="85076" y="675101"/>
                  </a:cubicBezTo>
                  <a:cubicBezTo>
                    <a:pt x="-19406" y="644513"/>
                    <a:pt x="24732" y="576187"/>
                    <a:pt x="67036" y="487080"/>
                  </a:cubicBezTo>
                  <a:cubicBezTo>
                    <a:pt x="147487" y="320661"/>
                    <a:pt x="-44197" y="440379"/>
                    <a:pt x="9718" y="269109"/>
                  </a:cubicBezTo>
                  <a:cubicBezTo>
                    <a:pt x="32078" y="226272"/>
                    <a:pt x="51201" y="198074"/>
                    <a:pt x="68531" y="179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87AE52D-995C-4295-884A-AEDBA04A0A31}"/>
                </a:ext>
              </a:extLst>
            </p:cNvPr>
            <p:cNvGrpSpPr/>
            <p:nvPr/>
          </p:nvGrpSpPr>
          <p:grpSpPr>
            <a:xfrm flipH="1">
              <a:off x="6733684" y="2443095"/>
              <a:ext cx="2061606" cy="753164"/>
              <a:chOff x="2181528" y="3397417"/>
              <a:chExt cx="2100224" cy="767272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563D2BE-E508-442D-BBB9-A52E13D4ADCF}"/>
                  </a:ext>
                </a:extLst>
              </p:cNvPr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79BE74-F094-40E6-ABAA-04BD2D70BE60}"/>
                  </a:ext>
                </a:extLst>
              </p:cNvPr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3B08AEB-97C4-4CC5-AA80-96E180C68F59}"/>
                  </a:ext>
                </a:extLst>
              </p:cNvPr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D21422F-8147-4D39-A8C4-4FA15707C93F}"/>
                  </a:ext>
                </a:extLst>
              </p:cNvPr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5A990A-ED3B-4CD8-B9D7-C10A8A4BE44A}"/>
                </a:ext>
              </a:extLst>
            </p:cNvPr>
            <p:cNvSpPr/>
            <p:nvPr/>
          </p:nvSpPr>
          <p:spPr>
            <a:xfrm flipH="1">
              <a:off x="4111746" y="4097114"/>
              <a:ext cx="2033834" cy="684493"/>
            </a:xfrm>
            <a:custGeom>
              <a:avLst/>
              <a:gdLst>
                <a:gd name="connsiteX0" fmla="*/ 148845 w 2033834"/>
                <a:gd name="connsiteY0" fmla="*/ 149767 h 684493"/>
                <a:gd name="connsiteX1" fmla="*/ 824 w 2033834"/>
                <a:gd name="connsiteY1" fmla="*/ 238995 h 684493"/>
                <a:gd name="connsiteX2" fmla="*/ 134721 w 2033834"/>
                <a:gd name="connsiteY2" fmla="*/ 266557 h 684493"/>
                <a:gd name="connsiteX3" fmla="*/ 92265 w 2033834"/>
                <a:gd name="connsiteY3" fmla="*/ 358947 h 684493"/>
                <a:gd name="connsiteX4" fmla="*/ 210337 w 2033834"/>
                <a:gd name="connsiteY4" fmla="*/ 376125 h 684493"/>
                <a:gd name="connsiteX5" fmla="*/ 205869 w 2033834"/>
                <a:gd name="connsiteY5" fmla="*/ 358241 h 684493"/>
                <a:gd name="connsiteX6" fmla="*/ 305168 w 2033834"/>
                <a:gd name="connsiteY6" fmla="*/ 178295 h 684493"/>
                <a:gd name="connsiteX7" fmla="*/ 314441 w 2033834"/>
                <a:gd name="connsiteY7" fmla="*/ 173954 h 684493"/>
                <a:gd name="connsiteX8" fmla="*/ 243651 w 2033834"/>
                <a:gd name="connsiteY8" fmla="*/ 157663 h 684493"/>
                <a:gd name="connsiteX9" fmla="*/ 148845 w 2033834"/>
                <a:gd name="connsiteY9" fmla="*/ 149767 h 684493"/>
                <a:gd name="connsiteX10" fmla="*/ 1186611 w 2033834"/>
                <a:gd name="connsiteY10" fmla="*/ 495 h 684493"/>
                <a:gd name="connsiteX11" fmla="*/ 960462 w 2033834"/>
                <a:gd name="connsiteY11" fmla="*/ 53640 h 684493"/>
                <a:gd name="connsiteX12" fmla="*/ 578258 w 2033834"/>
                <a:gd name="connsiteY12" fmla="*/ 67539 h 684493"/>
                <a:gd name="connsiteX13" fmla="*/ 663914 w 2033834"/>
                <a:gd name="connsiteY13" fmla="*/ 201424 h 684493"/>
                <a:gd name="connsiteX14" fmla="*/ 903358 w 2033834"/>
                <a:gd name="connsiteY14" fmla="*/ 214376 h 684493"/>
                <a:gd name="connsiteX15" fmla="*/ 613237 w 2033834"/>
                <a:gd name="connsiteY15" fmla="*/ 254890 h 684493"/>
                <a:gd name="connsiteX16" fmla="*/ 428444 w 2033834"/>
                <a:gd name="connsiteY16" fmla="*/ 200189 h 684493"/>
                <a:gd name="connsiteX17" fmla="*/ 388625 w 2033834"/>
                <a:gd name="connsiteY17" fmla="*/ 191026 h 684493"/>
                <a:gd name="connsiteX18" fmla="*/ 377464 w 2033834"/>
                <a:gd name="connsiteY18" fmla="*/ 196786 h 684493"/>
                <a:gd name="connsiteX19" fmla="*/ 251497 w 2033834"/>
                <a:gd name="connsiteY19" fmla="*/ 362961 h 684493"/>
                <a:gd name="connsiteX20" fmla="*/ 265538 w 2033834"/>
                <a:gd name="connsiteY20" fmla="*/ 384248 h 684493"/>
                <a:gd name="connsiteX21" fmla="*/ 423320 w 2033834"/>
                <a:gd name="connsiteY21" fmla="*/ 414577 h 684493"/>
                <a:gd name="connsiteX22" fmla="*/ 747066 w 2033834"/>
                <a:gd name="connsiteY22" fmla="*/ 482382 h 684493"/>
                <a:gd name="connsiteX23" fmla="*/ 916687 w 2033834"/>
                <a:gd name="connsiteY23" fmla="*/ 546568 h 684493"/>
                <a:gd name="connsiteX24" fmla="*/ 1427240 w 2033834"/>
                <a:gd name="connsiteY24" fmla="*/ 497938 h 684493"/>
                <a:gd name="connsiteX25" fmla="*/ 1873855 w 2033834"/>
                <a:gd name="connsiteY25" fmla="*/ 676699 h 684493"/>
                <a:gd name="connsiteX26" fmla="*/ 2033834 w 2033834"/>
                <a:gd name="connsiteY26" fmla="*/ 332366 h 684493"/>
                <a:gd name="connsiteX27" fmla="*/ 1513843 w 2033834"/>
                <a:gd name="connsiteY27" fmla="*/ 82486 h 684493"/>
                <a:gd name="connsiteX28" fmla="*/ 1186611 w 2033834"/>
                <a:gd name="connsiteY28" fmla="*/ 495 h 68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3834" h="684493">
                  <a:moveTo>
                    <a:pt x="148845" y="149767"/>
                  </a:moveTo>
                  <a:cubicBezTo>
                    <a:pt x="59315" y="148921"/>
                    <a:pt x="-8293" y="171588"/>
                    <a:pt x="824" y="238995"/>
                  </a:cubicBezTo>
                  <a:lnTo>
                    <a:pt x="134721" y="266557"/>
                  </a:lnTo>
                  <a:cubicBezTo>
                    <a:pt x="87010" y="285991"/>
                    <a:pt x="50666" y="352499"/>
                    <a:pt x="92265" y="358947"/>
                  </a:cubicBezTo>
                  <a:lnTo>
                    <a:pt x="210337" y="376125"/>
                  </a:lnTo>
                  <a:lnTo>
                    <a:pt x="205869" y="358241"/>
                  </a:lnTo>
                  <a:cubicBezTo>
                    <a:pt x="200959" y="314292"/>
                    <a:pt x="222799" y="228409"/>
                    <a:pt x="305168" y="178295"/>
                  </a:cubicBezTo>
                  <a:lnTo>
                    <a:pt x="314441" y="173954"/>
                  </a:lnTo>
                  <a:lnTo>
                    <a:pt x="243651" y="157663"/>
                  </a:lnTo>
                  <a:cubicBezTo>
                    <a:pt x="210966" y="152943"/>
                    <a:pt x="178688" y="150049"/>
                    <a:pt x="148845" y="149767"/>
                  </a:cubicBezTo>
                  <a:close/>
                  <a:moveTo>
                    <a:pt x="1186611" y="495"/>
                  </a:moveTo>
                  <a:cubicBezTo>
                    <a:pt x="1092148" y="4412"/>
                    <a:pt x="1014533" y="30852"/>
                    <a:pt x="960462" y="53640"/>
                  </a:cubicBezTo>
                  <a:cubicBezTo>
                    <a:pt x="885023" y="76669"/>
                    <a:pt x="699164" y="31523"/>
                    <a:pt x="578258" y="67539"/>
                  </a:cubicBezTo>
                  <a:cubicBezTo>
                    <a:pt x="522371" y="105674"/>
                    <a:pt x="583400" y="195754"/>
                    <a:pt x="663914" y="201424"/>
                  </a:cubicBezTo>
                  <a:cubicBezTo>
                    <a:pt x="732362" y="220350"/>
                    <a:pt x="823543" y="210059"/>
                    <a:pt x="903358" y="214376"/>
                  </a:cubicBezTo>
                  <a:cubicBezTo>
                    <a:pt x="837503" y="263592"/>
                    <a:pt x="709944" y="241385"/>
                    <a:pt x="613237" y="254890"/>
                  </a:cubicBezTo>
                  <a:cubicBezTo>
                    <a:pt x="544332" y="233004"/>
                    <a:pt x="486389" y="215582"/>
                    <a:pt x="428444" y="200189"/>
                  </a:cubicBezTo>
                  <a:lnTo>
                    <a:pt x="388625" y="191026"/>
                  </a:lnTo>
                  <a:lnTo>
                    <a:pt x="377464" y="196786"/>
                  </a:lnTo>
                  <a:cubicBezTo>
                    <a:pt x="233786" y="198933"/>
                    <a:pt x="221938" y="302860"/>
                    <a:pt x="251497" y="362961"/>
                  </a:cubicBezTo>
                  <a:lnTo>
                    <a:pt x="265538" y="384248"/>
                  </a:lnTo>
                  <a:lnTo>
                    <a:pt x="423320" y="414577"/>
                  </a:lnTo>
                  <a:cubicBezTo>
                    <a:pt x="528123" y="436367"/>
                    <a:pt x="631708" y="460187"/>
                    <a:pt x="747066" y="482382"/>
                  </a:cubicBezTo>
                  <a:cubicBezTo>
                    <a:pt x="791157" y="500531"/>
                    <a:pt x="877467" y="539782"/>
                    <a:pt x="916687" y="546568"/>
                  </a:cubicBezTo>
                  <a:cubicBezTo>
                    <a:pt x="1035462" y="554301"/>
                    <a:pt x="1249579" y="471380"/>
                    <a:pt x="1427240" y="497938"/>
                  </a:cubicBezTo>
                  <a:cubicBezTo>
                    <a:pt x="1613019" y="514757"/>
                    <a:pt x="1659089" y="541969"/>
                    <a:pt x="1873855" y="676699"/>
                  </a:cubicBezTo>
                  <a:cubicBezTo>
                    <a:pt x="1962623" y="732387"/>
                    <a:pt x="2016773" y="476362"/>
                    <a:pt x="2033834" y="332366"/>
                  </a:cubicBezTo>
                  <a:cubicBezTo>
                    <a:pt x="1815037" y="238792"/>
                    <a:pt x="1680678" y="172814"/>
                    <a:pt x="1513843" y="82486"/>
                  </a:cubicBezTo>
                  <a:cubicBezTo>
                    <a:pt x="1392384" y="15183"/>
                    <a:pt x="1281074" y="-3423"/>
                    <a:pt x="1186611" y="49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E105E18-605B-4E90-8842-732FDAA93473}"/>
                </a:ext>
              </a:extLst>
            </p:cNvPr>
            <p:cNvGrpSpPr/>
            <p:nvPr/>
          </p:nvGrpSpPr>
          <p:grpSpPr>
            <a:xfrm flipH="1">
              <a:off x="3215054" y="4139759"/>
              <a:ext cx="1367167" cy="685710"/>
              <a:chOff x="5250372" y="3335610"/>
              <a:chExt cx="1258190" cy="63126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0C182AF-FC86-40FE-89A7-895B8C7BC68A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67CBCD1-14E6-4ED7-A812-BD2A9C73B371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81E9724-418C-4B09-BF24-25A2A195D5F8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AE3DBE-C962-4F90-BEEE-8DF3EBD7C593}"/>
              </a:ext>
            </a:extLst>
          </p:cNvPr>
          <p:cNvGrpSpPr/>
          <p:nvPr/>
        </p:nvGrpSpPr>
        <p:grpSpPr>
          <a:xfrm>
            <a:off x="5383338" y="3644720"/>
            <a:ext cx="3294207" cy="2863910"/>
            <a:chOff x="6070836" y="1218960"/>
            <a:chExt cx="5759520" cy="500719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87E780C-13CE-4ED6-BABD-B79C66C3F0EE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A37F320-CB6A-4826-87D3-6D6C1F3F57D6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1711305-37A9-4C18-8E5A-02D9DF904C14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2DCB30-1223-4921-8B2F-4DC7AEFDF3C4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4A93D15-79A0-4308-A0B6-85F0399BDB0C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FCA6D5D-9220-461E-B8D2-2F9209A11292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D843037-4CE4-4621-914D-3ED3D513C377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A91DDFD-979C-4F8B-8B7F-7FEA8721FF4B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88867-B3D3-4AE7-9CC0-3E396E6819BB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54453AB-7118-4F45-9E6C-503E87975DBF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516DCB3-AED3-46D2-A2BA-3EFDE0B60184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A9B8673-6C0D-4EE5-8E83-915B8BCF559C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EC78DB3-B260-41A4-8937-F44EF9E3FD85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FC905EAE-B4FF-43E8-9C70-EF48C9B308FA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E88B4E-5648-4B56-B463-104A8E56D7B6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BF18C4-A4BA-40AE-A9BF-AA69C9C3A3D3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3B86ED02-4D20-42B3-B324-B225E5693EB4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8913DA04-6433-4097-9B07-0EAB0D3EEA21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BF5A00C-2E35-4A3B-8D40-9E521E83CC63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C94A9AF0-484D-4344-BF12-5310FC70C8B1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7983F9FC-09C2-48ED-8187-177BF3683928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FE0D9B0-7FD2-4D72-A039-6260AC1BD382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22F16068-0548-42D7-8F68-38F3490B8E93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1EAE621-6B9D-4FA3-8AFD-677CA129CFCB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BB348B9E-A07B-4486-A095-DAFF3AB3DEF2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6DF49612-3B62-43C3-886C-B2BA6DC9B427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4F70BD64-200E-4B01-B7B1-7B2C01B632DD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3B344AB9-A5CC-4085-878E-EBF17D95873A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DDE270F-5152-4E17-9457-1E5651504340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3D384C0-6AD4-4A9B-A931-5B6F46BA0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A94DA25A-3FD4-4799-88DB-CF621B354C32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60A887F-0683-4C05-A6E1-92E25C76172A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C5FEC65-36E3-42BD-839A-9466F149FC2B}"/>
              </a:ext>
            </a:extLst>
          </p:cNvPr>
          <p:cNvGrpSpPr/>
          <p:nvPr/>
        </p:nvGrpSpPr>
        <p:grpSpPr>
          <a:xfrm>
            <a:off x="745064" y="1298717"/>
            <a:ext cx="4726662" cy="3086385"/>
            <a:chOff x="776249" y="2273051"/>
            <a:chExt cx="7021646" cy="458494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91F02BC-3168-48B0-9321-61AC57DD4039}"/>
                </a:ext>
              </a:extLst>
            </p:cNvPr>
            <p:cNvGrpSpPr/>
            <p:nvPr/>
          </p:nvGrpSpPr>
          <p:grpSpPr>
            <a:xfrm>
              <a:off x="1257300" y="2273051"/>
              <a:ext cx="6048375" cy="2133601"/>
              <a:chOff x="861724" y="2301847"/>
              <a:chExt cx="6786851" cy="2133601"/>
            </a:xfrm>
          </p:grpSpPr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50E32CE2-D161-4869-82B3-06401DAB4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9800" y="3444847"/>
                <a:ext cx="1399489" cy="75567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3174F9D1-DF01-423C-9BA9-754CDABB44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6445" y="2863823"/>
                <a:ext cx="1240355" cy="1336702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ED1EBF04-9F7D-4450-8C36-FE6DBA094A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3955" y="2863822"/>
                <a:ext cx="1426645" cy="565178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E2D5076C-80E1-44BF-98F3-439000ECCD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0600" y="2301847"/>
                <a:ext cx="1317975" cy="1134803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5998AC1A-52BE-4F4A-8504-7599C5AFA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724" y="3471491"/>
                <a:ext cx="1348076" cy="9639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oval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1D4CCE7-E9B2-4289-866D-D4941C29D415}"/>
                </a:ext>
              </a:extLst>
            </p:cNvPr>
            <p:cNvSpPr/>
            <p:nvPr/>
          </p:nvSpPr>
          <p:spPr>
            <a:xfrm>
              <a:off x="4675310" y="3424624"/>
              <a:ext cx="482521" cy="238547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9556CDD-A98C-4561-85BD-7E3634438FED}"/>
                </a:ext>
              </a:extLst>
            </p:cNvPr>
            <p:cNvSpPr/>
            <p:nvPr/>
          </p:nvSpPr>
          <p:spPr>
            <a:xfrm>
              <a:off x="5840591" y="3664416"/>
              <a:ext cx="583946" cy="2040905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E11BEBA-D1AB-41CA-B3BE-30FFC89F0140}"/>
                </a:ext>
              </a:extLst>
            </p:cNvPr>
            <p:cNvSpPr/>
            <p:nvPr/>
          </p:nvSpPr>
          <p:spPr>
            <a:xfrm>
              <a:off x="2284614" y="3799577"/>
              <a:ext cx="411556" cy="201051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F53E7A1-0056-44E5-B019-0EB9983CF9C6}"/>
                </a:ext>
              </a:extLst>
            </p:cNvPr>
            <p:cNvSpPr/>
            <p:nvPr/>
          </p:nvSpPr>
          <p:spPr>
            <a:xfrm>
              <a:off x="7107296" y="2869290"/>
              <a:ext cx="396760" cy="2507487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91EDC4C-640D-4C15-A15C-5D126831ED97}"/>
                </a:ext>
              </a:extLst>
            </p:cNvPr>
            <p:cNvSpPr/>
            <p:nvPr/>
          </p:nvSpPr>
          <p:spPr>
            <a:xfrm flipH="1">
              <a:off x="4116505" y="3963652"/>
              <a:ext cx="341134" cy="1805725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6093F68-4284-48BB-8606-099BF59CD299}"/>
                </a:ext>
              </a:extLst>
            </p:cNvPr>
            <p:cNvSpPr/>
            <p:nvPr/>
          </p:nvSpPr>
          <p:spPr>
            <a:xfrm>
              <a:off x="2740254" y="4617360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E624AE8-251F-4EE3-984C-C12A7EEF1585}"/>
                </a:ext>
              </a:extLst>
            </p:cNvPr>
            <p:cNvSpPr/>
            <p:nvPr/>
          </p:nvSpPr>
          <p:spPr>
            <a:xfrm>
              <a:off x="6588186" y="4001048"/>
              <a:ext cx="298389" cy="1509954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55308D9-E8C3-4DB1-9AD4-33F1A8E0FE01}"/>
                </a:ext>
              </a:extLst>
            </p:cNvPr>
            <p:cNvSpPr/>
            <p:nvPr/>
          </p:nvSpPr>
          <p:spPr>
            <a:xfrm>
              <a:off x="1638567" y="4981820"/>
              <a:ext cx="565399" cy="817337"/>
            </a:xfrm>
            <a:custGeom>
              <a:avLst/>
              <a:gdLst>
                <a:gd name="connsiteX0" fmla="*/ 238494 w 462454"/>
                <a:gd name="connsiteY0" fmla="*/ 563076 h 870531"/>
                <a:gd name="connsiteX1" fmla="*/ 238494 w 462454"/>
                <a:gd name="connsiteY1" fmla="*/ 715154 h 870531"/>
                <a:gd name="connsiteX2" fmla="*/ 324676 w 462454"/>
                <a:gd name="connsiteY2" fmla="*/ 715154 h 870531"/>
                <a:gd name="connsiteX3" fmla="*/ 324676 w 462454"/>
                <a:gd name="connsiteY3" fmla="*/ 563076 h 870531"/>
                <a:gd name="connsiteX4" fmla="*/ 238494 w 462454"/>
                <a:gd name="connsiteY4" fmla="*/ 353251 h 870531"/>
                <a:gd name="connsiteX5" fmla="*/ 238494 w 462454"/>
                <a:gd name="connsiteY5" fmla="*/ 505329 h 870531"/>
                <a:gd name="connsiteX6" fmla="*/ 324676 w 462454"/>
                <a:gd name="connsiteY6" fmla="*/ 505329 h 870531"/>
                <a:gd name="connsiteX7" fmla="*/ 324676 w 462454"/>
                <a:gd name="connsiteY7" fmla="*/ 353251 h 870531"/>
                <a:gd name="connsiteX8" fmla="*/ 231227 w 462454"/>
                <a:gd name="connsiteY8" fmla="*/ 0 h 870531"/>
                <a:gd name="connsiteX9" fmla="*/ 462454 w 462454"/>
                <a:gd name="connsiteY9" fmla="*/ 308459 h 870531"/>
                <a:gd name="connsiteX10" fmla="*/ 384652 w 462454"/>
                <a:gd name="connsiteY10" fmla="*/ 308459 h 870531"/>
                <a:gd name="connsiteX11" fmla="*/ 384652 w 462454"/>
                <a:gd name="connsiteY11" fmla="*/ 870531 h 870531"/>
                <a:gd name="connsiteX12" fmla="*/ 77802 w 462454"/>
                <a:gd name="connsiteY12" fmla="*/ 870531 h 870531"/>
                <a:gd name="connsiteX13" fmla="*/ 77802 w 462454"/>
                <a:gd name="connsiteY13" fmla="*/ 308459 h 870531"/>
                <a:gd name="connsiteX14" fmla="*/ 0 w 462454"/>
                <a:gd name="connsiteY14" fmla="*/ 308459 h 87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2454" h="870531">
                  <a:moveTo>
                    <a:pt x="238494" y="563076"/>
                  </a:moveTo>
                  <a:lnTo>
                    <a:pt x="238494" y="715154"/>
                  </a:lnTo>
                  <a:lnTo>
                    <a:pt x="324676" y="715154"/>
                  </a:lnTo>
                  <a:lnTo>
                    <a:pt x="324676" y="563076"/>
                  </a:lnTo>
                  <a:close/>
                  <a:moveTo>
                    <a:pt x="238494" y="353251"/>
                  </a:moveTo>
                  <a:lnTo>
                    <a:pt x="238494" y="505329"/>
                  </a:lnTo>
                  <a:lnTo>
                    <a:pt x="324676" y="505329"/>
                  </a:lnTo>
                  <a:lnTo>
                    <a:pt x="324676" y="353251"/>
                  </a:lnTo>
                  <a:close/>
                  <a:moveTo>
                    <a:pt x="231227" y="0"/>
                  </a:moveTo>
                  <a:lnTo>
                    <a:pt x="462454" y="308459"/>
                  </a:lnTo>
                  <a:lnTo>
                    <a:pt x="384652" y="308459"/>
                  </a:lnTo>
                  <a:lnTo>
                    <a:pt x="384652" y="870531"/>
                  </a:lnTo>
                  <a:lnTo>
                    <a:pt x="77802" y="870531"/>
                  </a:lnTo>
                  <a:lnTo>
                    <a:pt x="77802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B30788-3EE9-481A-9B1E-F3308416B7CF}"/>
                </a:ext>
              </a:extLst>
            </p:cNvPr>
            <p:cNvSpPr/>
            <p:nvPr/>
          </p:nvSpPr>
          <p:spPr>
            <a:xfrm>
              <a:off x="1217580" y="4695671"/>
              <a:ext cx="384274" cy="1114425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3E04F50-A690-4889-9AF0-E87863A60DBE}"/>
                </a:ext>
              </a:extLst>
            </p:cNvPr>
            <p:cNvSpPr/>
            <p:nvPr/>
          </p:nvSpPr>
          <p:spPr>
            <a:xfrm flipH="1">
              <a:off x="3402642" y="4367014"/>
              <a:ext cx="482521" cy="1399348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1691E5F-4AD2-4E6A-A9F7-27CA9F88C5AC}"/>
                </a:ext>
              </a:extLst>
            </p:cNvPr>
            <p:cNvSpPr/>
            <p:nvPr/>
          </p:nvSpPr>
          <p:spPr>
            <a:xfrm>
              <a:off x="5201915" y="4178602"/>
              <a:ext cx="613620" cy="1118339"/>
            </a:xfrm>
            <a:custGeom>
              <a:avLst/>
              <a:gdLst>
                <a:gd name="connsiteX0" fmla="*/ 475422 w 923439"/>
                <a:gd name="connsiteY0" fmla="*/ 855427 h 1647670"/>
                <a:gd name="connsiteX1" fmla="*/ 475422 w 923439"/>
                <a:gd name="connsiteY1" fmla="*/ 969146 h 1647670"/>
                <a:gd name="connsiteX2" fmla="*/ 589141 w 923439"/>
                <a:gd name="connsiteY2" fmla="*/ 969146 h 1647670"/>
                <a:gd name="connsiteX3" fmla="*/ 589141 w 923439"/>
                <a:gd name="connsiteY3" fmla="*/ 855427 h 1647670"/>
                <a:gd name="connsiteX4" fmla="*/ 334298 w 923439"/>
                <a:gd name="connsiteY4" fmla="*/ 855427 h 1647670"/>
                <a:gd name="connsiteX5" fmla="*/ 334298 w 923439"/>
                <a:gd name="connsiteY5" fmla="*/ 969146 h 1647670"/>
                <a:gd name="connsiteX6" fmla="*/ 448017 w 923439"/>
                <a:gd name="connsiteY6" fmla="*/ 969146 h 1647670"/>
                <a:gd name="connsiteX7" fmla="*/ 448017 w 923439"/>
                <a:gd name="connsiteY7" fmla="*/ 855427 h 1647670"/>
                <a:gd name="connsiteX8" fmla="*/ 475422 w 923439"/>
                <a:gd name="connsiteY8" fmla="*/ 709876 h 1647670"/>
                <a:gd name="connsiteX9" fmla="*/ 475422 w 923439"/>
                <a:gd name="connsiteY9" fmla="*/ 823595 h 1647670"/>
                <a:gd name="connsiteX10" fmla="*/ 589141 w 923439"/>
                <a:gd name="connsiteY10" fmla="*/ 823595 h 1647670"/>
                <a:gd name="connsiteX11" fmla="*/ 589141 w 923439"/>
                <a:gd name="connsiteY11" fmla="*/ 709876 h 1647670"/>
                <a:gd name="connsiteX12" fmla="*/ 334298 w 923439"/>
                <a:gd name="connsiteY12" fmla="*/ 709876 h 1647670"/>
                <a:gd name="connsiteX13" fmla="*/ 334298 w 923439"/>
                <a:gd name="connsiteY13" fmla="*/ 823595 h 1647670"/>
                <a:gd name="connsiteX14" fmla="*/ 448017 w 923439"/>
                <a:gd name="connsiteY14" fmla="*/ 823595 h 1647670"/>
                <a:gd name="connsiteX15" fmla="*/ 448017 w 923439"/>
                <a:gd name="connsiteY15" fmla="*/ 709876 h 1647670"/>
                <a:gd name="connsiteX16" fmla="*/ 475422 w 923439"/>
                <a:gd name="connsiteY16" fmla="*/ 500489 h 1647670"/>
                <a:gd name="connsiteX17" fmla="*/ 475422 w 923439"/>
                <a:gd name="connsiteY17" fmla="*/ 614208 h 1647670"/>
                <a:gd name="connsiteX18" fmla="*/ 589141 w 923439"/>
                <a:gd name="connsiteY18" fmla="*/ 614208 h 1647670"/>
                <a:gd name="connsiteX19" fmla="*/ 589141 w 923439"/>
                <a:gd name="connsiteY19" fmla="*/ 500489 h 1647670"/>
                <a:gd name="connsiteX20" fmla="*/ 334298 w 923439"/>
                <a:gd name="connsiteY20" fmla="*/ 500489 h 1647670"/>
                <a:gd name="connsiteX21" fmla="*/ 334298 w 923439"/>
                <a:gd name="connsiteY21" fmla="*/ 614208 h 1647670"/>
                <a:gd name="connsiteX22" fmla="*/ 448017 w 923439"/>
                <a:gd name="connsiteY22" fmla="*/ 614208 h 1647670"/>
                <a:gd name="connsiteX23" fmla="*/ 448017 w 923439"/>
                <a:gd name="connsiteY23" fmla="*/ 500489 h 1647670"/>
                <a:gd name="connsiteX24" fmla="*/ 475422 w 923439"/>
                <a:gd name="connsiteY24" fmla="*/ 354938 h 1647670"/>
                <a:gd name="connsiteX25" fmla="*/ 475422 w 923439"/>
                <a:gd name="connsiteY25" fmla="*/ 468657 h 1647670"/>
                <a:gd name="connsiteX26" fmla="*/ 589141 w 923439"/>
                <a:gd name="connsiteY26" fmla="*/ 468657 h 1647670"/>
                <a:gd name="connsiteX27" fmla="*/ 589141 w 923439"/>
                <a:gd name="connsiteY27" fmla="*/ 354938 h 1647670"/>
                <a:gd name="connsiteX28" fmla="*/ 334298 w 923439"/>
                <a:gd name="connsiteY28" fmla="*/ 354938 h 1647670"/>
                <a:gd name="connsiteX29" fmla="*/ 334298 w 923439"/>
                <a:gd name="connsiteY29" fmla="*/ 468657 h 1647670"/>
                <a:gd name="connsiteX30" fmla="*/ 448017 w 923439"/>
                <a:gd name="connsiteY30" fmla="*/ 468657 h 1647670"/>
                <a:gd name="connsiteX31" fmla="*/ 448017 w 923439"/>
                <a:gd name="connsiteY31" fmla="*/ 354938 h 1647670"/>
                <a:gd name="connsiteX32" fmla="*/ 461720 w 923439"/>
                <a:gd name="connsiteY32" fmla="*/ 0 h 1647670"/>
                <a:gd name="connsiteX33" fmla="*/ 923439 w 923439"/>
                <a:gd name="connsiteY33" fmla="*/ 308459 h 1647670"/>
                <a:gd name="connsiteX34" fmla="*/ 768082 w 923439"/>
                <a:gd name="connsiteY34" fmla="*/ 308459 h 1647670"/>
                <a:gd name="connsiteX35" fmla="*/ 768082 w 923439"/>
                <a:gd name="connsiteY35" fmla="*/ 1647670 h 1647670"/>
                <a:gd name="connsiteX36" fmla="*/ 155357 w 923439"/>
                <a:gd name="connsiteY36" fmla="*/ 1647670 h 1647670"/>
                <a:gd name="connsiteX37" fmla="*/ 155357 w 923439"/>
                <a:gd name="connsiteY37" fmla="*/ 308459 h 1647670"/>
                <a:gd name="connsiteX38" fmla="*/ 0 w 923439"/>
                <a:gd name="connsiteY38" fmla="*/ 308459 h 164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23439" h="1647670">
                  <a:moveTo>
                    <a:pt x="475422" y="855427"/>
                  </a:moveTo>
                  <a:lnTo>
                    <a:pt x="475422" y="969146"/>
                  </a:lnTo>
                  <a:lnTo>
                    <a:pt x="589141" y="969146"/>
                  </a:lnTo>
                  <a:lnTo>
                    <a:pt x="589141" y="855427"/>
                  </a:lnTo>
                  <a:close/>
                  <a:moveTo>
                    <a:pt x="334298" y="855427"/>
                  </a:moveTo>
                  <a:lnTo>
                    <a:pt x="334298" y="969146"/>
                  </a:lnTo>
                  <a:lnTo>
                    <a:pt x="448017" y="969146"/>
                  </a:lnTo>
                  <a:lnTo>
                    <a:pt x="448017" y="855427"/>
                  </a:lnTo>
                  <a:close/>
                  <a:moveTo>
                    <a:pt x="475422" y="709876"/>
                  </a:moveTo>
                  <a:lnTo>
                    <a:pt x="475422" y="823595"/>
                  </a:lnTo>
                  <a:lnTo>
                    <a:pt x="589141" y="823595"/>
                  </a:lnTo>
                  <a:lnTo>
                    <a:pt x="589141" y="709876"/>
                  </a:lnTo>
                  <a:close/>
                  <a:moveTo>
                    <a:pt x="334298" y="709876"/>
                  </a:moveTo>
                  <a:lnTo>
                    <a:pt x="334298" y="823595"/>
                  </a:lnTo>
                  <a:lnTo>
                    <a:pt x="448017" y="823595"/>
                  </a:lnTo>
                  <a:lnTo>
                    <a:pt x="448017" y="709876"/>
                  </a:lnTo>
                  <a:close/>
                  <a:moveTo>
                    <a:pt x="475422" y="500489"/>
                  </a:moveTo>
                  <a:lnTo>
                    <a:pt x="475422" y="614208"/>
                  </a:lnTo>
                  <a:lnTo>
                    <a:pt x="589141" y="614208"/>
                  </a:lnTo>
                  <a:lnTo>
                    <a:pt x="589141" y="500489"/>
                  </a:lnTo>
                  <a:close/>
                  <a:moveTo>
                    <a:pt x="334298" y="500489"/>
                  </a:moveTo>
                  <a:lnTo>
                    <a:pt x="334298" y="614208"/>
                  </a:lnTo>
                  <a:lnTo>
                    <a:pt x="448017" y="614208"/>
                  </a:lnTo>
                  <a:lnTo>
                    <a:pt x="448017" y="500489"/>
                  </a:lnTo>
                  <a:close/>
                  <a:moveTo>
                    <a:pt x="475422" y="354938"/>
                  </a:moveTo>
                  <a:lnTo>
                    <a:pt x="475422" y="468657"/>
                  </a:lnTo>
                  <a:lnTo>
                    <a:pt x="589141" y="468657"/>
                  </a:lnTo>
                  <a:lnTo>
                    <a:pt x="589141" y="354938"/>
                  </a:lnTo>
                  <a:close/>
                  <a:moveTo>
                    <a:pt x="334298" y="354938"/>
                  </a:moveTo>
                  <a:lnTo>
                    <a:pt x="334298" y="468657"/>
                  </a:lnTo>
                  <a:lnTo>
                    <a:pt x="448017" y="468657"/>
                  </a:lnTo>
                  <a:lnTo>
                    <a:pt x="448017" y="354938"/>
                  </a:lnTo>
                  <a:close/>
                  <a:moveTo>
                    <a:pt x="461720" y="0"/>
                  </a:moveTo>
                  <a:lnTo>
                    <a:pt x="923439" y="308459"/>
                  </a:lnTo>
                  <a:lnTo>
                    <a:pt x="768082" y="308459"/>
                  </a:lnTo>
                  <a:lnTo>
                    <a:pt x="768082" y="1647670"/>
                  </a:lnTo>
                  <a:lnTo>
                    <a:pt x="155357" y="1647670"/>
                  </a:lnTo>
                  <a:lnTo>
                    <a:pt x="155357" y="308459"/>
                  </a:lnTo>
                  <a:lnTo>
                    <a:pt x="0" y="308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1E0854E-F659-48A8-B28F-D21831F67AEA}"/>
                </a:ext>
              </a:extLst>
            </p:cNvPr>
            <p:cNvSpPr/>
            <p:nvPr/>
          </p:nvSpPr>
          <p:spPr>
            <a:xfrm flipH="1">
              <a:off x="776249" y="4762192"/>
              <a:ext cx="7021646" cy="2095808"/>
            </a:xfrm>
            <a:custGeom>
              <a:avLst/>
              <a:gdLst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866897 w 4866897"/>
                <a:gd name="connsiteY4" fmla="*/ 1855604 h 1857375"/>
                <a:gd name="connsiteX5" fmla="*/ 4509183 w 4866897"/>
                <a:gd name="connsiteY5" fmla="*/ 1857375 h 1857375"/>
                <a:gd name="connsiteX6" fmla="*/ 3752688 w 4866897"/>
                <a:gd name="connsiteY6" fmla="*/ 1355661 h 1857375"/>
                <a:gd name="connsiteX7" fmla="*/ 2858271 w 4866897"/>
                <a:gd name="connsiteY7" fmla="*/ 997541 h 1857375"/>
                <a:gd name="connsiteX8" fmla="*/ 1835808 w 4866897"/>
                <a:gd name="connsiteY8" fmla="*/ 1094963 h 1857375"/>
                <a:gd name="connsiteX9" fmla="*/ 1496117 w 4866897"/>
                <a:gd name="connsiteY9" fmla="*/ 966377 h 1857375"/>
                <a:gd name="connsiteX10" fmla="*/ 184776 w 4866897"/>
                <a:gd name="connsiteY10" fmla="*/ 719094 h 1857375"/>
                <a:gd name="connsiteX11" fmla="*/ 269799 w 4866897"/>
                <a:gd name="connsiteY11" fmla="*/ 534004 h 1857375"/>
                <a:gd name="connsiteX12" fmla="*/ 1651 w 4866897"/>
                <a:gd name="connsiteY12" fmla="*/ 478789 h 1857375"/>
                <a:gd name="connsiteX13" fmla="*/ 487951 w 4866897"/>
                <a:gd name="connsiteY13" fmla="*/ 315854 h 1857375"/>
                <a:gd name="connsiteX14" fmla="*/ 1228104 w 4866897"/>
                <a:gd name="connsiteY14" fmla="*/ 510631 h 1857375"/>
                <a:gd name="connsiteX15" fmla="*/ 1809115 w 4866897"/>
                <a:gd name="connsiteY15" fmla="*/ 429469 h 1857375"/>
                <a:gd name="connsiteX16" fmla="*/ 1329591 w 4866897"/>
                <a:gd name="connsiteY16" fmla="*/ 403520 h 1857375"/>
                <a:gd name="connsiteX17" fmla="*/ 1158052 w 4866897"/>
                <a:gd name="connsiteY17" fmla="*/ 135304 h 1857375"/>
                <a:gd name="connsiteX18" fmla="*/ 1923475 w 4866897"/>
                <a:gd name="connsiteY18" fmla="*/ 107459 h 1857375"/>
                <a:gd name="connsiteX19" fmla="*/ 2376375 w 4866897"/>
                <a:gd name="connsiteY19" fmla="*/ 991 h 1857375"/>
                <a:gd name="connsiteX0" fmla="*/ 2376375 w 4866897"/>
                <a:gd name="connsiteY0" fmla="*/ 991 h 1857375"/>
                <a:gd name="connsiteX1" fmla="*/ 3031707 w 4866897"/>
                <a:gd name="connsiteY1" fmla="*/ 165249 h 1857375"/>
                <a:gd name="connsiteX2" fmla="*/ 4073071 w 4866897"/>
                <a:gd name="connsiteY2" fmla="*/ 665844 h 1857375"/>
                <a:gd name="connsiteX3" fmla="*/ 4866897 w 4866897"/>
                <a:gd name="connsiteY3" fmla="*/ 1071885 h 1857375"/>
                <a:gd name="connsiteX4" fmla="*/ 4509183 w 4866897"/>
                <a:gd name="connsiteY4" fmla="*/ 1857375 h 1857375"/>
                <a:gd name="connsiteX5" fmla="*/ 3752688 w 4866897"/>
                <a:gd name="connsiteY5" fmla="*/ 1355661 h 1857375"/>
                <a:gd name="connsiteX6" fmla="*/ 2858271 w 4866897"/>
                <a:gd name="connsiteY6" fmla="*/ 997541 h 1857375"/>
                <a:gd name="connsiteX7" fmla="*/ 1835808 w 4866897"/>
                <a:gd name="connsiteY7" fmla="*/ 1094963 h 1857375"/>
                <a:gd name="connsiteX8" fmla="*/ 1496117 w 4866897"/>
                <a:gd name="connsiteY8" fmla="*/ 966377 h 1857375"/>
                <a:gd name="connsiteX9" fmla="*/ 184776 w 4866897"/>
                <a:gd name="connsiteY9" fmla="*/ 719094 h 1857375"/>
                <a:gd name="connsiteX10" fmla="*/ 269799 w 4866897"/>
                <a:gd name="connsiteY10" fmla="*/ 534004 h 1857375"/>
                <a:gd name="connsiteX11" fmla="*/ 1651 w 4866897"/>
                <a:gd name="connsiteY11" fmla="*/ 478789 h 1857375"/>
                <a:gd name="connsiteX12" fmla="*/ 487951 w 4866897"/>
                <a:gd name="connsiteY12" fmla="*/ 315854 h 1857375"/>
                <a:gd name="connsiteX13" fmla="*/ 1228104 w 4866897"/>
                <a:gd name="connsiteY13" fmla="*/ 510631 h 1857375"/>
                <a:gd name="connsiteX14" fmla="*/ 1809115 w 4866897"/>
                <a:gd name="connsiteY14" fmla="*/ 429469 h 1857375"/>
                <a:gd name="connsiteX15" fmla="*/ 1329591 w 4866897"/>
                <a:gd name="connsiteY15" fmla="*/ 403520 h 1857375"/>
                <a:gd name="connsiteX16" fmla="*/ 1158052 w 4866897"/>
                <a:gd name="connsiteY16" fmla="*/ 135304 h 1857375"/>
                <a:gd name="connsiteX17" fmla="*/ 1923475 w 4866897"/>
                <a:gd name="connsiteY17" fmla="*/ 107459 h 1857375"/>
                <a:gd name="connsiteX18" fmla="*/ 2376375 w 4866897"/>
                <a:gd name="connsiteY18" fmla="*/ 991 h 1857375"/>
                <a:gd name="connsiteX0" fmla="*/ 2376375 w 4866897"/>
                <a:gd name="connsiteY0" fmla="*/ 991 h 2168661"/>
                <a:gd name="connsiteX1" fmla="*/ 3031707 w 4866897"/>
                <a:gd name="connsiteY1" fmla="*/ 165249 h 2168661"/>
                <a:gd name="connsiteX2" fmla="*/ 4073071 w 4866897"/>
                <a:gd name="connsiteY2" fmla="*/ 665844 h 2168661"/>
                <a:gd name="connsiteX3" fmla="*/ 4866897 w 4866897"/>
                <a:gd name="connsiteY3" fmla="*/ 1071885 h 2168661"/>
                <a:gd name="connsiteX4" fmla="*/ 4859379 w 4866897"/>
                <a:gd name="connsiteY4" fmla="*/ 2168661 h 2168661"/>
                <a:gd name="connsiteX5" fmla="*/ 3752688 w 4866897"/>
                <a:gd name="connsiteY5" fmla="*/ 1355661 h 2168661"/>
                <a:gd name="connsiteX6" fmla="*/ 2858271 w 4866897"/>
                <a:gd name="connsiteY6" fmla="*/ 997541 h 2168661"/>
                <a:gd name="connsiteX7" fmla="*/ 1835808 w 4866897"/>
                <a:gd name="connsiteY7" fmla="*/ 1094963 h 2168661"/>
                <a:gd name="connsiteX8" fmla="*/ 1496117 w 4866897"/>
                <a:gd name="connsiteY8" fmla="*/ 966377 h 2168661"/>
                <a:gd name="connsiteX9" fmla="*/ 184776 w 4866897"/>
                <a:gd name="connsiteY9" fmla="*/ 719094 h 2168661"/>
                <a:gd name="connsiteX10" fmla="*/ 269799 w 4866897"/>
                <a:gd name="connsiteY10" fmla="*/ 534004 h 2168661"/>
                <a:gd name="connsiteX11" fmla="*/ 1651 w 4866897"/>
                <a:gd name="connsiteY11" fmla="*/ 478789 h 2168661"/>
                <a:gd name="connsiteX12" fmla="*/ 487951 w 4866897"/>
                <a:gd name="connsiteY12" fmla="*/ 315854 h 2168661"/>
                <a:gd name="connsiteX13" fmla="*/ 1228104 w 4866897"/>
                <a:gd name="connsiteY13" fmla="*/ 510631 h 2168661"/>
                <a:gd name="connsiteX14" fmla="*/ 1809115 w 4866897"/>
                <a:gd name="connsiteY14" fmla="*/ 429469 h 2168661"/>
                <a:gd name="connsiteX15" fmla="*/ 1329591 w 4866897"/>
                <a:gd name="connsiteY15" fmla="*/ 403520 h 2168661"/>
                <a:gd name="connsiteX16" fmla="*/ 1158052 w 4866897"/>
                <a:gd name="connsiteY16" fmla="*/ 135304 h 2168661"/>
                <a:gd name="connsiteX17" fmla="*/ 1923475 w 4866897"/>
                <a:gd name="connsiteY17" fmla="*/ 107459 h 2168661"/>
                <a:gd name="connsiteX18" fmla="*/ 2376375 w 4866897"/>
                <a:gd name="connsiteY18" fmla="*/ 991 h 2168661"/>
                <a:gd name="connsiteX0" fmla="*/ 2376375 w 5285186"/>
                <a:gd name="connsiteY0" fmla="*/ 991 h 2168661"/>
                <a:gd name="connsiteX1" fmla="*/ 3031707 w 5285186"/>
                <a:gd name="connsiteY1" fmla="*/ 165249 h 2168661"/>
                <a:gd name="connsiteX2" fmla="*/ 4073071 w 5285186"/>
                <a:gd name="connsiteY2" fmla="*/ 665844 h 2168661"/>
                <a:gd name="connsiteX3" fmla="*/ 5285186 w 5285186"/>
                <a:gd name="connsiteY3" fmla="*/ 1509630 h 2168661"/>
                <a:gd name="connsiteX4" fmla="*/ 4859379 w 5285186"/>
                <a:gd name="connsiteY4" fmla="*/ 2168661 h 2168661"/>
                <a:gd name="connsiteX5" fmla="*/ 3752688 w 5285186"/>
                <a:gd name="connsiteY5" fmla="*/ 1355661 h 2168661"/>
                <a:gd name="connsiteX6" fmla="*/ 2858271 w 5285186"/>
                <a:gd name="connsiteY6" fmla="*/ 997541 h 2168661"/>
                <a:gd name="connsiteX7" fmla="*/ 1835808 w 5285186"/>
                <a:gd name="connsiteY7" fmla="*/ 1094963 h 2168661"/>
                <a:gd name="connsiteX8" fmla="*/ 1496117 w 5285186"/>
                <a:gd name="connsiteY8" fmla="*/ 966377 h 2168661"/>
                <a:gd name="connsiteX9" fmla="*/ 184776 w 5285186"/>
                <a:gd name="connsiteY9" fmla="*/ 719094 h 2168661"/>
                <a:gd name="connsiteX10" fmla="*/ 269799 w 5285186"/>
                <a:gd name="connsiteY10" fmla="*/ 534004 h 2168661"/>
                <a:gd name="connsiteX11" fmla="*/ 1651 w 5285186"/>
                <a:gd name="connsiteY11" fmla="*/ 478789 h 2168661"/>
                <a:gd name="connsiteX12" fmla="*/ 487951 w 5285186"/>
                <a:gd name="connsiteY12" fmla="*/ 315854 h 2168661"/>
                <a:gd name="connsiteX13" fmla="*/ 1228104 w 5285186"/>
                <a:gd name="connsiteY13" fmla="*/ 510631 h 2168661"/>
                <a:gd name="connsiteX14" fmla="*/ 1809115 w 5285186"/>
                <a:gd name="connsiteY14" fmla="*/ 429469 h 2168661"/>
                <a:gd name="connsiteX15" fmla="*/ 1329591 w 5285186"/>
                <a:gd name="connsiteY15" fmla="*/ 403520 h 2168661"/>
                <a:gd name="connsiteX16" fmla="*/ 1158052 w 5285186"/>
                <a:gd name="connsiteY16" fmla="*/ 135304 h 2168661"/>
                <a:gd name="connsiteX17" fmla="*/ 1923475 w 5285186"/>
                <a:gd name="connsiteY17" fmla="*/ 107459 h 2168661"/>
                <a:gd name="connsiteX18" fmla="*/ 2376375 w 5285186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752688 w 5499194"/>
                <a:gd name="connsiteY5" fmla="*/ 1355661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991 h 2168661"/>
                <a:gd name="connsiteX1" fmla="*/ 3031707 w 5499194"/>
                <a:gd name="connsiteY1" fmla="*/ 165249 h 2168661"/>
                <a:gd name="connsiteX2" fmla="*/ 4073071 w 5499194"/>
                <a:gd name="connsiteY2" fmla="*/ 665844 h 2168661"/>
                <a:gd name="connsiteX3" fmla="*/ 5499194 w 5499194"/>
                <a:gd name="connsiteY3" fmla="*/ 1548541 h 2168661"/>
                <a:gd name="connsiteX4" fmla="*/ 4859379 w 5499194"/>
                <a:gd name="connsiteY4" fmla="*/ 2168661 h 2168661"/>
                <a:gd name="connsiteX5" fmla="*/ 3606773 w 5499194"/>
                <a:gd name="connsiteY5" fmla="*/ 1521032 h 2168661"/>
                <a:gd name="connsiteX6" fmla="*/ 2858271 w 5499194"/>
                <a:gd name="connsiteY6" fmla="*/ 997541 h 2168661"/>
                <a:gd name="connsiteX7" fmla="*/ 1835808 w 5499194"/>
                <a:gd name="connsiteY7" fmla="*/ 1094963 h 2168661"/>
                <a:gd name="connsiteX8" fmla="*/ 1496117 w 5499194"/>
                <a:gd name="connsiteY8" fmla="*/ 966377 h 2168661"/>
                <a:gd name="connsiteX9" fmla="*/ 184776 w 5499194"/>
                <a:gd name="connsiteY9" fmla="*/ 719094 h 2168661"/>
                <a:gd name="connsiteX10" fmla="*/ 269799 w 5499194"/>
                <a:gd name="connsiteY10" fmla="*/ 534004 h 2168661"/>
                <a:gd name="connsiteX11" fmla="*/ 1651 w 5499194"/>
                <a:gd name="connsiteY11" fmla="*/ 478789 h 2168661"/>
                <a:gd name="connsiteX12" fmla="*/ 487951 w 5499194"/>
                <a:gd name="connsiteY12" fmla="*/ 315854 h 2168661"/>
                <a:gd name="connsiteX13" fmla="*/ 1228104 w 5499194"/>
                <a:gd name="connsiteY13" fmla="*/ 510631 h 2168661"/>
                <a:gd name="connsiteX14" fmla="*/ 1809115 w 5499194"/>
                <a:gd name="connsiteY14" fmla="*/ 429469 h 2168661"/>
                <a:gd name="connsiteX15" fmla="*/ 1329591 w 5499194"/>
                <a:gd name="connsiteY15" fmla="*/ 403520 h 2168661"/>
                <a:gd name="connsiteX16" fmla="*/ 1158052 w 5499194"/>
                <a:gd name="connsiteY16" fmla="*/ 135304 h 2168661"/>
                <a:gd name="connsiteX17" fmla="*/ 1923475 w 5499194"/>
                <a:gd name="connsiteY17" fmla="*/ 107459 h 2168661"/>
                <a:gd name="connsiteX18" fmla="*/ 2376375 w 5499194"/>
                <a:gd name="connsiteY18" fmla="*/ 991 h 2168661"/>
                <a:gd name="connsiteX0" fmla="*/ 2376375 w 5499194"/>
                <a:gd name="connsiteY0" fmla="*/ 462 h 2168132"/>
                <a:gd name="connsiteX1" fmla="*/ 3031707 w 5499194"/>
                <a:gd name="connsiteY1" fmla="*/ 164720 h 2168132"/>
                <a:gd name="connsiteX2" fmla="*/ 3664509 w 5499194"/>
                <a:gd name="connsiteY2" fmla="*/ 470762 h 2168132"/>
                <a:gd name="connsiteX3" fmla="*/ 5499194 w 5499194"/>
                <a:gd name="connsiteY3" fmla="*/ 1548012 h 2168132"/>
                <a:gd name="connsiteX4" fmla="*/ 4859379 w 5499194"/>
                <a:gd name="connsiteY4" fmla="*/ 2168132 h 2168132"/>
                <a:gd name="connsiteX5" fmla="*/ 3606773 w 5499194"/>
                <a:gd name="connsiteY5" fmla="*/ 1520503 h 2168132"/>
                <a:gd name="connsiteX6" fmla="*/ 2858271 w 5499194"/>
                <a:gd name="connsiteY6" fmla="*/ 997012 h 2168132"/>
                <a:gd name="connsiteX7" fmla="*/ 1835808 w 5499194"/>
                <a:gd name="connsiteY7" fmla="*/ 1094434 h 2168132"/>
                <a:gd name="connsiteX8" fmla="*/ 1496117 w 5499194"/>
                <a:gd name="connsiteY8" fmla="*/ 965848 h 2168132"/>
                <a:gd name="connsiteX9" fmla="*/ 184776 w 5499194"/>
                <a:gd name="connsiteY9" fmla="*/ 718565 h 2168132"/>
                <a:gd name="connsiteX10" fmla="*/ 269799 w 5499194"/>
                <a:gd name="connsiteY10" fmla="*/ 533475 h 2168132"/>
                <a:gd name="connsiteX11" fmla="*/ 1651 w 5499194"/>
                <a:gd name="connsiteY11" fmla="*/ 478260 h 2168132"/>
                <a:gd name="connsiteX12" fmla="*/ 487951 w 5499194"/>
                <a:gd name="connsiteY12" fmla="*/ 315325 h 2168132"/>
                <a:gd name="connsiteX13" fmla="*/ 1228104 w 5499194"/>
                <a:gd name="connsiteY13" fmla="*/ 510102 h 2168132"/>
                <a:gd name="connsiteX14" fmla="*/ 1809115 w 5499194"/>
                <a:gd name="connsiteY14" fmla="*/ 428940 h 2168132"/>
                <a:gd name="connsiteX15" fmla="*/ 1329591 w 5499194"/>
                <a:gd name="connsiteY15" fmla="*/ 402991 h 2168132"/>
                <a:gd name="connsiteX16" fmla="*/ 1158052 w 5499194"/>
                <a:gd name="connsiteY16" fmla="*/ 134775 h 2168132"/>
                <a:gd name="connsiteX17" fmla="*/ 1923475 w 5499194"/>
                <a:gd name="connsiteY17" fmla="*/ 106930 h 2168132"/>
                <a:gd name="connsiteX18" fmla="*/ 2376375 w 5499194"/>
                <a:gd name="connsiteY18" fmla="*/ 462 h 2168132"/>
                <a:gd name="connsiteX0" fmla="*/ 2376375 w 4859379"/>
                <a:gd name="connsiteY0" fmla="*/ 462 h 2168132"/>
                <a:gd name="connsiteX1" fmla="*/ 3031707 w 4859379"/>
                <a:gd name="connsiteY1" fmla="*/ 164720 h 2168132"/>
                <a:gd name="connsiteX2" fmla="*/ 3664509 w 4859379"/>
                <a:gd name="connsiteY2" fmla="*/ 470762 h 2168132"/>
                <a:gd name="connsiteX3" fmla="*/ 4750164 w 4859379"/>
                <a:gd name="connsiteY3" fmla="*/ 1548012 h 2168132"/>
                <a:gd name="connsiteX4" fmla="*/ 4859379 w 4859379"/>
                <a:gd name="connsiteY4" fmla="*/ 2168132 h 2168132"/>
                <a:gd name="connsiteX5" fmla="*/ 3606773 w 4859379"/>
                <a:gd name="connsiteY5" fmla="*/ 1520503 h 2168132"/>
                <a:gd name="connsiteX6" fmla="*/ 2858271 w 4859379"/>
                <a:gd name="connsiteY6" fmla="*/ 997012 h 2168132"/>
                <a:gd name="connsiteX7" fmla="*/ 1835808 w 4859379"/>
                <a:gd name="connsiteY7" fmla="*/ 1094434 h 2168132"/>
                <a:gd name="connsiteX8" fmla="*/ 1496117 w 4859379"/>
                <a:gd name="connsiteY8" fmla="*/ 965848 h 2168132"/>
                <a:gd name="connsiteX9" fmla="*/ 184776 w 4859379"/>
                <a:gd name="connsiteY9" fmla="*/ 718565 h 2168132"/>
                <a:gd name="connsiteX10" fmla="*/ 269799 w 4859379"/>
                <a:gd name="connsiteY10" fmla="*/ 533475 h 2168132"/>
                <a:gd name="connsiteX11" fmla="*/ 1651 w 4859379"/>
                <a:gd name="connsiteY11" fmla="*/ 478260 h 2168132"/>
                <a:gd name="connsiteX12" fmla="*/ 487951 w 4859379"/>
                <a:gd name="connsiteY12" fmla="*/ 315325 h 2168132"/>
                <a:gd name="connsiteX13" fmla="*/ 1228104 w 4859379"/>
                <a:gd name="connsiteY13" fmla="*/ 510102 h 2168132"/>
                <a:gd name="connsiteX14" fmla="*/ 1809115 w 4859379"/>
                <a:gd name="connsiteY14" fmla="*/ 428940 h 2168132"/>
                <a:gd name="connsiteX15" fmla="*/ 1329591 w 4859379"/>
                <a:gd name="connsiteY15" fmla="*/ 402991 h 2168132"/>
                <a:gd name="connsiteX16" fmla="*/ 1158052 w 4859379"/>
                <a:gd name="connsiteY16" fmla="*/ 134775 h 2168132"/>
                <a:gd name="connsiteX17" fmla="*/ 1923475 w 4859379"/>
                <a:gd name="connsiteY17" fmla="*/ 106930 h 2168132"/>
                <a:gd name="connsiteX18" fmla="*/ 2376375 w 4859379"/>
                <a:gd name="connsiteY18" fmla="*/ 462 h 216813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606773 w 4750164"/>
                <a:gd name="connsiteY4" fmla="*/ 1520503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462 h 1548012"/>
                <a:gd name="connsiteX1" fmla="*/ 3031707 w 4750164"/>
                <a:gd name="connsiteY1" fmla="*/ 164720 h 1548012"/>
                <a:gd name="connsiteX2" fmla="*/ 3664509 w 4750164"/>
                <a:gd name="connsiteY2" fmla="*/ 470762 h 1548012"/>
                <a:gd name="connsiteX3" fmla="*/ 4750164 w 4750164"/>
                <a:gd name="connsiteY3" fmla="*/ 1548012 h 1548012"/>
                <a:gd name="connsiteX4" fmla="*/ 3567862 w 4750164"/>
                <a:gd name="connsiteY4" fmla="*/ 1539958 h 1548012"/>
                <a:gd name="connsiteX5" fmla="*/ 2858271 w 4750164"/>
                <a:gd name="connsiteY5" fmla="*/ 997012 h 1548012"/>
                <a:gd name="connsiteX6" fmla="*/ 1835808 w 4750164"/>
                <a:gd name="connsiteY6" fmla="*/ 1094434 h 1548012"/>
                <a:gd name="connsiteX7" fmla="*/ 1496117 w 4750164"/>
                <a:gd name="connsiteY7" fmla="*/ 965848 h 1548012"/>
                <a:gd name="connsiteX8" fmla="*/ 184776 w 4750164"/>
                <a:gd name="connsiteY8" fmla="*/ 718565 h 1548012"/>
                <a:gd name="connsiteX9" fmla="*/ 269799 w 4750164"/>
                <a:gd name="connsiteY9" fmla="*/ 533475 h 1548012"/>
                <a:gd name="connsiteX10" fmla="*/ 1651 w 4750164"/>
                <a:gd name="connsiteY10" fmla="*/ 478260 h 1548012"/>
                <a:gd name="connsiteX11" fmla="*/ 487951 w 4750164"/>
                <a:gd name="connsiteY11" fmla="*/ 315325 h 1548012"/>
                <a:gd name="connsiteX12" fmla="*/ 1228104 w 4750164"/>
                <a:gd name="connsiteY12" fmla="*/ 510102 h 1548012"/>
                <a:gd name="connsiteX13" fmla="*/ 1809115 w 4750164"/>
                <a:gd name="connsiteY13" fmla="*/ 428940 h 1548012"/>
                <a:gd name="connsiteX14" fmla="*/ 1329591 w 4750164"/>
                <a:gd name="connsiteY14" fmla="*/ 402991 h 1548012"/>
                <a:gd name="connsiteX15" fmla="*/ 1158052 w 4750164"/>
                <a:gd name="connsiteY15" fmla="*/ 134775 h 1548012"/>
                <a:gd name="connsiteX16" fmla="*/ 1923475 w 4750164"/>
                <a:gd name="connsiteY16" fmla="*/ 106930 h 1548012"/>
                <a:gd name="connsiteX17" fmla="*/ 2376375 w 4750164"/>
                <a:gd name="connsiteY17" fmla="*/ 462 h 1548012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48166"/>
                <a:gd name="connsiteX1" fmla="*/ 3031707 w 4750164"/>
                <a:gd name="connsiteY1" fmla="*/ 164874 h 1548166"/>
                <a:gd name="connsiteX2" fmla="*/ 3771513 w 4750164"/>
                <a:gd name="connsiteY2" fmla="*/ 626558 h 1548166"/>
                <a:gd name="connsiteX3" fmla="*/ 4750164 w 4750164"/>
                <a:gd name="connsiteY3" fmla="*/ 1548166 h 1548166"/>
                <a:gd name="connsiteX4" fmla="*/ 3567862 w 4750164"/>
                <a:gd name="connsiteY4" fmla="*/ 1540112 h 1548166"/>
                <a:gd name="connsiteX5" fmla="*/ 2858271 w 4750164"/>
                <a:gd name="connsiteY5" fmla="*/ 997166 h 1548166"/>
                <a:gd name="connsiteX6" fmla="*/ 1835808 w 4750164"/>
                <a:gd name="connsiteY6" fmla="*/ 1094588 h 1548166"/>
                <a:gd name="connsiteX7" fmla="*/ 1496117 w 4750164"/>
                <a:gd name="connsiteY7" fmla="*/ 966002 h 1548166"/>
                <a:gd name="connsiteX8" fmla="*/ 184776 w 4750164"/>
                <a:gd name="connsiteY8" fmla="*/ 718719 h 1548166"/>
                <a:gd name="connsiteX9" fmla="*/ 269799 w 4750164"/>
                <a:gd name="connsiteY9" fmla="*/ 533629 h 1548166"/>
                <a:gd name="connsiteX10" fmla="*/ 1651 w 4750164"/>
                <a:gd name="connsiteY10" fmla="*/ 478414 h 1548166"/>
                <a:gd name="connsiteX11" fmla="*/ 487951 w 4750164"/>
                <a:gd name="connsiteY11" fmla="*/ 315479 h 1548166"/>
                <a:gd name="connsiteX12" fmla="*/ 1228104 w 4750164"/>
                <a:gd name="connsiteY12" fmla="*/ 510256 h 1548166"/>
                <a:gd name="connsiteX13" fmla="*/ 1809115 w 4750164"/>
                <a:gd name="connsiteY13" fmla="*/ 429094 h 1548166"/>
                <a:gd name="connsiteX14" fmla="*/ 1329591 w 4750164"/>
                <a:gd name="connsiteY14" fmla="*/ 403145 h 1548166"/>
                <a:gd name="connsiteX15" fmla="*/ 1158052 w 4750164"/>
                <a:gd name="connsiteY15" fmla="*/ 134929 h 1548166"/>
                <a:gd name="connsiteX16" fmla="*/ 1923475 w 4750164"/>
                <a:gd name="connsiteY16" fmla="*/ 107084 h 1548166"/>
                <a:gd name="connsiteX17" fmla="*/ 2376375 w 4750164"/>
                <a:gd name="connsiteY17" fmla="*/ 616 h 1548166"/>
                <a:gd name="connsiteX0" fmla="*/ 2376375 w 4750164"/>
                <a:gd name="connsiteY0" fmla="*/ 616 h 1559567"/>
                <a:gd name="connsiteX1" fmla="*/ 3031707 w 4750164"/>
                <a:gd name="connsiteY1" fmla="*/ 164874 h 1559567"/>
                <a:gd name="connsiteX2" fmla="*/ 3771513 w 4750164"/>
                <a:gd name="connsiteY2" fmla="*/ 626558 h 1559567"/>
                <a:gd name="connsiteX3" fmla="*/ 4750164 w 4750164"/>
                <a:gd name="connsiteY3" fmla="*/ 1548166 h 1559567"/>
                <a:gd name="connsiteX4" fmla="*/ 3460858 w 4750164"/>
                <a:gd name="connsiteY4" fmla="*/ 1559567 h 1559567"/>
                <a:gd name="connsiteX5" fmla="*/ 2858271 w 4750164"/>
                <a:gd name="connsiteY5" fmla="*/ 997166 h 1559567"/>
                <a:gd name="connsiteX6" fmla="*/ 1835808 w 4750164"/>
                <a:gd name="connsiteY6" fmla="*/ 1094588 h 1559567"/>
                <a:gd name="connsiteX7" fmla="*/ 1496117 w 4750164"/>
                <a:gd name="connsiteY7" fmla="*/ 966002 h 1559567"/>
                <a:gd name="connsiteX8" fmla="*/ 184776 w 4750164"/>
                <a:gd name="connsiteY8" fmla="*/ 718719 h 1559567"/>
                <a:gd name="connsiteX9" fmla="*/ 269799 w 4750164"/>
                <a:gd name="connsiteY9" fmla="*/ 533629 h 1559567"/>
                <a:gd name="connsiteX10" fmla="*/ 1651 w 4750164"/>
                <a:gd name="connsiteY10" fmla="*/ 478414 h 1559567"/>
                <a:gd name="connsiteX11" fmla="*/ 487951 w 4750164"/>
                <a:gd name="connsiteY11" fmla="*/ 315479 h 1559567"/>
                <a:gd name="connsiteX12" fmla="*/ 1228104 w 4750164"/>
                <a:gd name="connsiteY12" fmla="*/ 510256 h 1559567"/>
                <a:gd name="connsiteX13" fmla="*/ 1809115 w 4750164"/>
                <a:gd name="connsiteY13" fmla="*/ 429094 h 1559567"/>
                <a:gd name="connsiteX14" fmla="*/ 1329591 w 4750164"/>
                <a:gd name="connsiteY14" fmla="*/ 403145 h 1559567"/>
                <a:gd name="connsiteX15" fmla="*/ 1158052 w 4750164"/>
                <a:gd name="connsiteY15" fmla="*/ 134929 h 1559567"/>
                <a:gd name="connsiteX16" fmla="*/ 1923475 w 4750164"/>
                <a:gd name="connsiteY16" fmla="*/ 107084 h 1559567"/>
                <a:gd name="connsiteX17" fmla="*/ 2376375 w 4750164"/>
                <a:gd name="connsiteY17" fmla="*/ 616 h 1559567"/>
                <a:gd name="connsiteX0" fmla="*/ 2376375 w 4750164"/>
                <a:gd name="connsiteY0" fmla="*/ 616 h 1665865"/>
                <a:gd name="connsiteX1" fmla="*/ 3031707 w 4750164"/>
                <a:gd name="connsiteY1" fmla="*/ 164874 h 1665865"/>
                <a:gd name="connsiteX2" fmla="*/ 3771513 w 4750164"/>
                <a:gd name="connsiteY2" fmla="*/ 626558 h 1665865"/>
                <a:gd name="connsiteX3" fmla="*/ 4750164 w 4750164"/>
                <a:gd name="connsiteY3" fmla="*/ 1548166 h 1665865"/>
                <a:gd name="connsiteX4" fmla="*/ 3460858 w 4750164"/>
                <a:gd name="connsiteY4" fmla="*/ 1559567 h 1665865"/>
                <a:gd name="connsiteX5" fmla="*/ 2858271 w 4750164"/>
                <a:gd name="connsiteY5" fmla="*/ 997166 h 1665865"/>
                <a:gd name="connsiteX6" fmla="*/ 1835808 w 4750164"/>
                <a:gd name="connsiteY6" fmla="*/ 1094588 h 1665865"/>
                <a:gd name="connsiteX7" fmla="*/ 1496117 w 4750164"/>
                <a:gd name="connsiteY7" fmla="*/ 966002 h 1665865"/>
                <a:gd name="connsiteX8" fmla="*/ 184776 w 4750164"/>
                <a:gd name="connsiteY8" fmla="*/ 718719 h 1665865"/>
                <a:gd name="connsiteX9" fmla="*/ 269799 w 4750164"/>
                <a:gd name="connsiteY9" fmla="*/ 533629 h 1665865"/>
                <a:gd name="connsiteX10" fmla="*/ 1651 w 4750164"/>
                <a:gd name="connsiteY10" fmla="*/ 478414 h 1665865"/>
                <a:gd name="connsiteX11" fmla="*/ 487951 w 4750164"/>
                <a:gd name="connsiteY11" fmla="*/ 315479 h 1665865"/>
                <a:gd name="connsiteX12" fmla="*/ 1228104 w 4750164"/>
                <a:gd name="connsiteY12" fmla="*/ 510256 h 1665865"/>
                <a:gd name="connsiteX13" fmla="*/ 1809115 w 4750164"/>
                <a:gd name="connsiteY13" fmla="*/ 429094 h 1665865"/>
                <a:gd name="connsiteX14" fmla="*/ 1329591 w 4750164"/>
                <a:gd name="connsiteY14" fmla="*/ 403145 h 1665865"/>
                <a:gd name="connsiteX15" fmla="*/ 1158052 w 4750164"/>
                <a:gd name="connsiteY15" fmla="*/ 134929 h 1665865"/>
                <a:gd name="connsiteX16" fmla="*/ 1923475 w 4750164"/>
                <a:gd name="connsiteY16" fmla="*/ 107084 h 1665865"/>
                <a:gd name="connsiteX17" fmla="*/ 2376375 w 4750164"/>
                <a:gd name="connsiteY17" fmla="*/ 616 h 1665865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571013"/>
                <a:gd name="connsiteX1" fmla="*/ 3031707 w 4750164"/>
                <a:gd name="connsiteY1" fmla="*/ 164874 h 1571013"/>
                <a:gd name="connsiteX2" fmla="*/ 3771513 w 4750164"/>
                <a:gd name="connsiteY2" fmla="*/ 626558 h 1571013"/>
                <a:gd name="connsiteX3" fmla="*/ 4750164 w 4750164"/>
                <a:gd name="connsiteY3" fmla="*/ 1548166 h 1571013"/>
                <a:gd name="connsiteX4" fmla="*/ 3460858 w 4750164"/>
                <a:gd name="connsiteY4" fmla="*/ 1559567 h 1571013"/>
                <a:gd name="connsiteX5" fmla="*/ 2858271 w 4750164"/>
                <a:gd name="connsiteY5" fmla="*/ 997166 h 1571013"/>
                <a:gd name="connsiteX6" fmla="*/ 1835808 w 4750164"/>
                <a:gd name="connsiteY6" fmla="*/ 1094588 h 1571013"/>
                <a:gd name="connsiteX7" fmla="*/ 1496117 w 4750164"/>
                <a:gd name="connsiteY7" fmla="*/ 966002 h 1571013"/>
                <a:gd name="connsiteX8" fmla="*/ 184776 w 4750164"/>
                <a:gd name="connsiteY8" fmla="*/ 718719 h 1571013"/>
                <a:gd name="connsiteX9" fmla="*/ 269799 w 4750164"/>
                <a:gd name="connsiteY9" fmla="*/ 533629 h 1571013"/>
                <a:gd name="connsiteX10" fmla="*/ 1651 w 4750164"/>
                <a:gd name="connsiteY10" fmla="*/ 478414 h 1571013"/>
                <a:gd name="connsiteX11" fmla="*/ 487951 w 4750164"/>
                <a:gd name="connsiteY11" fmla="*/ 315479 h 1571013"/>
                <a:gd name="connsiteX12" fmla="*/ 1228104 w 4750164"/>
                <a:gd name="connsiteY12" fmla="*/ 510256 h 1571013"/>
                <a:gd name="connsiteX13" fmla="*/ 1809115 w 4750164"/>
                <a:gd name="connsiteY13" fmla="*/ 429094 h 1571013"/>
                <a:gd name="connsiteX14" fmla="*/ 1329591 w 4750164"/>
                <a:gd name="connsiteY14" fmla="*/ 403145 h 1571013"/>
                <a:gd name="connsiteX15" fmla="*/ 1158052 w 4750164"/>
                <a:gd name="connsiteY15" fmla="*/ 134929 h 1571013"/>
                <a:gd name="connsiteX16" fmla="*/ 1923475 w 4750164"/>
                <a:gd name="connsiteY16" fmla="*/ 107084 h 1571013"/>
                <a:gd name="connsiteX17" fmla="*/ 2376375 w 4750164"/>
                <a:gd name="connsiteY17" fmla="*/ 616 h 1571013"/>
                <a:gd name="connsiteX0" fmla="*/ 2376375 w 4750164"/>
                <a:gd name="connsiteY0" fmla="*/ 616 h 1661148"/>
                <a:gd name="connsiteX1" fmla="*/ 3031707 w 4750164"/>
                <a:gd name="connsiteY1" fmla="*/ 164874 h 1661148"/>
                <a:gd name="connsiteX2" fmla="*/ 3771513 w 4750164"/>
                <a:gd name="connsiteY2" fmla="*/ 626558 h 1661148"/>
                <a:gd name="connsiteX3" fmla="*/ 4750164 w 4750164"/>
                <a:gd name="connsiteY3" fmla="*/ 1548166 h 1661148"/>
                <a:gd name="connsiteX4" fmla="*/ 3480313 w 4750164"/>
                <a:gd name="connsiteY4" fmla="*/ 1656843 h 1661148"/>
                <a:gd name="connsiteX5" fmla="*/ 2858271 w 4750164"/>
                <a:gd name="connsiteY5" fmla="*/ 997166 h 1661148"/>
                <a:gd name="connsiteX6" fmla="*/ 1835808 w 4750164"/>
                <a:gd name="connsiteY6" fmla="*/ 1094588 h 1661148"/>
                <a:gd name="connsiteX7" fmla="*/ 1496117 w 4750164"/>
                <a:gd name="connsiteY7" fmla="*/ 966002 h 1661148"/>
                <a:gd name="connsiteX8" fmla="*/ 184776 w 4750164"/>
                <a:gd name="connsiteY8" fmla="*/ 718719 h 1661148"/>
                <a:gd name="connsiteX9" fmla="*/ 269799 w 4750164"/>
                <a:gd name="connsiteY9" fmla="*/ 533629 h 1661148"/>
                <a:gd name="connsiteX10" fmla="*/ 1651 w 4750164"/>
                <a:gd name="connsiteY10" fmla="*/ 478414 h 1661148"/>
                <a:gd name="connsiteX11" fmla="*/ 487951 w 4750164"/>
                <a:gd name="connsiteY11" fmla="*/ 315479 h 1661148"/>
                <a:gd name="connsiteX12" fmla="*/ 1228104 w 4750164"/>
                <a:gd name="connsiteY12" fmla="*/ 510256 h 1661148"/>
                <a:gd name="connsiteX13" fmla="*/ 1809115 w 4750164"/>
                <a:gd name="connsiteY13" fmla="*/ 429094 h 1661148"/>
                <a:gd name="connsiteX14" fmla="*/ 1329591 w 4750164"/>
                <a:gd name="connsiteY14" fmla="*/ 403145 h 1661148"/>
                <a:gd name="connsiteX15" fmla="*/ 1158052 w 4750164"/>
                <a:gd name="connsiteY15" fmla="*/ 134929 h 1661148"/>
                <a:gd name="connsiteX16" fmla="*/ 1923475 w 4750164"/>
                <a:gd name="connsiteY16" fmla="*/ 107084 h 1661148"/>
                <a:gd name="connsiteX17" fmla="*/ 2376375 w 4750164"/>
                <a:gd name="connsiteY17" fmla="*/ 616 h 1661148"/>
                <a:gd name="connsiteX0" fmla="*/ 2376375 w 4857169"/>
                <a:gd name="connsiteY0" fmla="*/ 616 h 1670512"/>
                <a:gd name="connsiteX1" fmla="*/ 3031707 w 4857169"/>
                <a:gd name="connsiteY1" fmla="*/ 164874 h 1670512"/>
                <a:gd name="connsiteX2" fmla="*/ 3771513 w 4857169"/>
                <a:gd name="connsiteY2" fmla="*/ 626558 h 1670512"/>
                <a:gd name="connsiteX3" fmla="*/ 4857169 w 4857169"/>
                <a:gd name="connsiteY3" fmla="*/ 1655171 h 1670512"/>
                <a:gd name="connsiteX4" fmla="*/ 3480313 w 4857169"/>
                <a:gd name="connsiteY4" fmla="*/ 1656843 h 1670512"/>
                <a:gd name="connsiteX5" fmla="*/ 2858271 w 4857169"/>
                <a:gd name="connsiteY5" fmla="*/ 997166 h 1670512"/>
                <a:gd name="connsiteX6" fmla="*/ 1835808 w 4857169"/>
                <a:gd name="connsiteY6" fmla="*/ 1094588 h 1670512"/>
                <a:gd name="connsiteX7" fmla="*/ 1496117 w 4857169"/>
                <a:gd name="connsiteY7" fmla="*/ 966002 h 1670512"/>
                <a:gd name="connsiteX8" fmla="*/ 184776 w 4857169"/>
                <a:gd name="connsiteY8" fmla="*/ 718719 h 1670512"/>
                <a:gd name="connsiteX9" fmla="*/ 269799 w 4857169"/>
                <a:gd name="connsiteY9" fmla="*/ 533629 h 1670512"/>
                <a:gd name="connsiteX10" fmla="*/ 1651 w 4857169"/>
                <a:gd name="connsiteY10" fmla="*/ 478414 h 1670512"/>
                <a:gd name="connsiteX11" fmla="*/ 487951 w 4857169"/>
                <a:gd name="connsiteY11" fmla="*/ 315479 h 1670512"/>
                <a:gd name="connsiteX12" fmla="*/ 1228104 w 4857169"/>
                <a:gd name="connsiteY12" fmla="*/ 510256 h 1670512"/>
                <a:gd name="connsiteX13" fmla="*/ 1809115 w 4857169"/>
                <a:gd name="connsiteY13" fmla="*/ 429094 h 1670512"/>
                <a:gd name="connsiteX14" fmla="*/ 1329591 w 4857169"/>
                <a:gd name="connsiteY14" fmla="*/ 403145 h 1670512"/>
                <a:gd name="connsiteX15" fmla="*/ 1158052 w 4857169"/>
                <a:gd name="connsiteY15" fmla="*/ 134929 h 1670512"/>
                <a:gd name="connsiteX16" fmla="*/ 1923475 w 4857169"/>
                <a:gd name="connsiteY16" fmla="*/ 107084 h 1670512"/>
                <a:gd name="connsiteX17" fmla="*/ 2376375 w 4857169"/>
                <a:gd name="connsiteY17" fmla="*/ 616 h 1670512"/>
                <a:gd name="connsiteX0" fmla="*/ 2376375 w 6261825"/>
                <a:gd name="connsiteY0" fmla="*/ 616 h 1657933"/>
                <a:gd name="connsiteX1" fmla="*/ 3031707 w 6261825"/>
                <a:gd name="connsiteY1" fmla="*/ 164874 h 1657933"/>
                <a:gd name="connsiteX2" fmla="*/ 3771513 w 6261825"/>
                <a:gd name="connsiteY2" fmla="*/ 626558 h 1657933"/>
                <a:gd name="connsiteX3" fmla="*/ 6261825 w 6261825"/>
                <a:gd name="connsiteY3" fmla="*/ 1091575 h 1657933"/>
                <a:gd name="connsiteX4" fmla="*/ 3480313 w 6261825"/>
                <a:gd name="connsiteY4" fmla="*/ 1656843 h 1657933"/>
                <a:gd name="connsiteX5" fmla="*/ 2858271 w 6261825"/>
                <a:gd name="connsiteY5" fmla="*/ 997166 h 1657933"/>
                <a:gd name="connsiteX6" fmla="*/ 1835808 w 6261825"/>
                <a:gd name="connsiteY6" fmla="*/ 1094588 h 1657933"/>
                <a:gd name="connsiteX7" fmla="*/ 1496117 w 6261825"/>
                <a:gd name="connsiteY7" fmla="*/ 966002 h 1657933"/>
                <a:gd name="connsiteX8" fmla="*/ 184776 w 6261825"/>
                <a:gd name="connsiteY8" fmla="*/ 718719 h 1657933"/>
                <a:gd name="connsiteX9" fmla="*/ 269799 w 6261825"/>
                <a:gd name="connsiteY9" fmla="*/ 533629 h 1657933"/>
                <a:gd name="connsiteX10" fmla="*/ 1651 w 6261825"/>
                <a:gd name="connsiteY10" fmla="*/ 478414 h 1657933"/>
                <a:gd name="connsiteX11" fmla="*/ 487951 w 6261825"/>
                <a:gd name="connsiteY11" fmla="*/ 315479 h 1657933"/>
                <a:gd name="connsiteX12" fmla="*/ 1228104 w 6261825"/>
                <a:gd name="connsiteY12" fmla="*/ 510256 h 1657933"/>
                <a:gd name="connsiteX13" fmla="*/ 1809115 w 6261825"/>
                <a:gd name="connsiteY13" fmla="*/ 429094 h 1657933"/>
                <a:gd name="connsiteX14" fmla="*/ 1329591 w 6261825"/>
                <a:gd name="connsiteY14" fmla="*/ 403145 h 1657933"/>
                <a:gd name="connsiteX15" fmla="*/ 1158052 w 6261825"/>
                <a:gd name="connsiteY15" fmla="*/ 134929 h 1657933"/>
                <a:gd name="connsiteX16" fmla="*/ 1923475 w 6261825"/>
                <a:gd name="connsiteY16" fmla="*/ 107084 h 1657933"/>
                <a:gd name="connsiteX17" fmla="*/ 2376375 w 6261825"/>
                <a:gd name="connsiteY17" fmla="*/ 616 h 1657933"/>
                <a:gd name="connsiteX0" fmla="*/ 2376375 w 6261825"/>
                <a:gd name="connsiteY0" fmla="*/ 616 h 1831107"/>
                <a:gd name="connsiteX1" fmla="*/ 3031707 w 6261825"/>
                <a:gd name="connsiteY1" fmla="*/ 164874 h 1831107"/>
                <a:gd name="connsiteX2" fmla="*/ 3771513 w 6261825"/>
                <a:gd name="connsiteY2" fmla="*/ 626558 h 1831107"/>
                <a:gd name="connsiteX3" fmla="*/ 6261825 w 6261825"/>
                <a:gd name="connsiteY3" fmla="*/ 1091575 h 1831107"/>
                <a:gd name="connsiteX4" fmla="*/ 5526603 w 6261825"/>
                <a:gd name="connsiteY4" fmla="*/ 1830258 h 1831107"/>
                <a:gd name="connsiteX5" fmla="*/ 2858271 w 6261825"/>
                <a:gd name="connsiteY5" fmla="*/ 997166 h 1831107"/>
                <a:gd name="connsiteX6" fmla="*/ 1835808 w 6261825"/>
                <a:gd name="connsiteY6" fmla="*/ 1094588 h 1831107"/>
                <a:gd name="connsiteX7" fmla="*/ 1496117 w 6261825"/>
                <a:gd name="connsiteY7" fmla="*/ 966002 h 1831107"/>
                <a:gd name="connsiteX8" fmla="*/ 184776 w 6261825"/>
                <a:gd name="connsiteY8" fmla="*/ 718719 h 1831107"/>
                <a:gd name="connsiteX9" fmla="*/ 269799 w 6261825"/>
                <a:gd name="connsiteY9" fmla="*/ 533629 h 1831107"/>
                <a:gd name="connsiteX10" fmla="*/ 1651 w 6261825"/>
                <a:gd name="connsiteY10" fmla="*/ 478414 h 1831107"/>
                <a:gd name="connsiteX11" fmla="*/ 487951 w 6261825"/>
                <a:gd name="connsiteY11" fmla="*/ 315479 h 1831107"/>
                <a:gd name="connsiteX12" fmla="*/ 1228104 w 6261825"/>
                <a:gd name="connsiteY12" fmla="*/ 510256 h 1831107"/>
                <a:gd name="connsiteX13" fmla="*/ 1809115 w 6261825"/>
                <a:gd name="connsiteY13" fmla="*/ 429094 h 1831107"/>
                <a:gd name="connsiteX14" fmla="*/ 1329591 w 6261825"/>
                <a:gd name="connsiteY14" fmla="*/ 403145 h 1831107"/>
                <a:gd name="connsiteX15" fmla="*/ 1158052 w 6261825"/>
                <a:gd name="connsiteY15" fmla="*/ 134929 h 1831107"/>
                <a:gd name="connsiteX16" fmla="*/ 1923475 w 6261825"/>
                <a:gd name="connsiteY16" fmla="*/ 107084 h 1831107"/>
                <a:gd name="connsiteX17" fmla="*/ 2376375 w 6261825"/>
                <a:gd name="connsiteY17" fmla="*/ 616 h 1831107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261825"/>
                <a:gd name="connsiteY0" fmla="*/ 555 h 1831046"/>
                <a:gd name="connsiteX1" fmla="*/ 3031707 w 6261825"/>
                <a:gd name="connsiteY1" fmla="*/ 164813 h 1831046"/>
                <a:gd name="connsiteX2" fmla="*/ 3702147 w 6261825"/>
                <a:gd name="connsiteY2" fmla="*/ 574473 h 1831046"/>
                <a:gd name="connsiteX3" fmla="*/ 6261825 w 6261825"/>
                <a:gd name="connsiteY3" fmla="*/ 1091514 h 1831046"/>
                <a:gd name="connsiteX4" fmla="*/ 5526603 w 6261825"/>
                <a:gd name="connsiteY4" fmla="*/ 1830197 h 1831046"/>
                <a:gd name="connsiteX5" fmla="*/ 2858271 w 6261825"/>
                <a:gd name="connsiteY5" fmla="*/ 997105 h 1831046"/>
                <a:gd name="connsiteX6" fmla="*/ 1835808 w 6261825"/>
                <a:gd name="connsiteY6" fmla="*/ 1094527 h 1831046"/>
                <a:gd name="connsiteX7" fmla="*/ 1496117 w 6261825"/>
                <a:gd name="connsiteY7" fmla="*/ 965941 h 1831046"/>
                <a:gd name="connsiteX8" fmla="*/ 184776 w 6261825"/>
                <a:gd name="connsiteY8" fmla="*/ 718658 h 1831046"/>
                <a:gd name="connsiteX9" fmla="*/ 269799 w 6261825"/>
                <a:gd name="connsiteY9" fmla="*/ 533568 h 1831046"/>
                <a:gd name="connsiteX10" fmla="*/ 1651 w 6261825"/>
                <a:gd name="connsiteY10" fmla="*/ 478353 h 1831046"/>
                <a:gd name="connsiteX11" fmla="*/ 487951 w 6261825"/>
                <a:gd name="connsiteY11" fmla="*/ 315418 h 1831046"/>
                <a:gd name="connsiteX12" fmla="*/ 1228104 w 6261825"/>
                <a:gd name="connsiteY12" fmla="*/ 510195 h 1831046"/>
                <a:gd name="connsiteX13" fmla="*/ 1809115 w 6261825"/>
                <a:gd name="connsiteY13" fmla="*/ 429033 h 1831046"/>
                <a:gd name="connsiteX14" fmla="*/ 1329591 w 6261825"/>
                <a:gd name="connsiteY14" fmla="*/ 403084 h 1831046"/>
                <a:gd name="connsiteX15" fmla="*/ 1158052 w 6261825"/>
                <a:gd name="connsiteY15" fmla="*/ 134868 h 1831046"/>
                <a:gd name="connsiteX16" fmla="*/ 1923475 w 6261825"/>
                <a:gd name="connsiteY16" fmla="*/ 107023 h 1831046"/>
                <a:gd name="connsiteX17" fmla="*/ 2376375 w 6261825"/>
                <a:gd name="connsiteY17" fmla="*/ 555 h 1831046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526603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874"/>
                <a:gd name="connsiteX1" fmla="*/ 3031707 w 6131764"/>
                <a:gd name="connsiteY1" fmla="*/ 164813 h 1830874"/>
                <a:gd name="connsiteX2" fmla="*/ 3702147 w 6131764"/>
                <a:gd name="connsiteY2" fmla="*/ 574473 h 1830874"/>
                <a:gd name="connsiteX3" fmla="*/ 6131764 w 6131764"/>
                <a:gd name="connsiteY3" fmla="*/ 892088 h 1830874"/>
                <a:gd name="connsiteX4" fmla="*/ 5700018 w 6131764"/>
                <a:gd name="connsiteY4" fmla="*/ 1830197 h 1830874"/>
                <a:gd name="connsiteX5" fmla="*/ 2858271 w 6131764"/>
                <a:gd name="connsiteY5" fmla="*/ 997105 h 1830874"/>
                <a:gd name="connsiteX6" fmla="*/ 1835808 w 6131764"/>
                <a:gd name="connsiteY6" fmla="*/ 1094527 h 1830874"/>
                <a:gd name="connsiteX7" fmla="*/ 1496117 w 6131764"/>
                <a:gd name="connsiteY7" fmla="*/ 965941 h 1830874"/>
                <a:gd name="connsiteX8" fmla="*/ 184776 w 6131764"/>
                <a:gd name="connsiteY8" fmla="*/ 718658 h 1830874"/>
                <a:gd name="connsiteX9" fmla="*/ 269799 w 6131764"/>
                <a:gd name="connsiteY9" fmla="*/ 533568 h 1830874"/>
                <a:gd name="connsiteX10" fmla="*/ 1651 w 6131764"/>
                <a:gd name="connsiteY10" fmla="*/ 478353 h 1830874"/>
                <a:gd name="connsiteX11" fmla="*/ 487951 w 6131764"/>
                <a:gd name="connsiteY11" fmla="*/ 315418 h 1830874"/>
                <a:gd name="connsiteX12" fmla="*/ 1228104 w 6131764"/>
                <a:gd name="connsiteY12" fmla="*/ 510195 h 1830874"/>
                <a:gd name="connsiteX13" fmla="*/ 1809115 w 6131764"/>
                <a:gd name="connsiteY13" fmla="*/ 429033 h 1830874"/>
                <a:gd name="connsiteX14" fmla="*/ 1329591 w 6131764"/>
                <a:gd name="connsiteY14" fmla="*/ 403084 h 1830874"/>
                <a:gd name="connsiteX15" fmla="*/ 1158052 w 6131764"/>
                <a:gd name="connsiteY15" fmla="*/ 134868 h 1830874"/>
                <a:gd name="connsiteX16" fmla="*/ 1923475 w 6131764"/>
                <a:gd name="connsiteY16" fmla="*/ 107023 h 1830874"/>
                <a:gd name="connsiteX17" fmla="*/ 2376375 w 6131764"/>
                <a:gd name="connsiteY17" fmla="*/ 555 h 1830874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0786"/>
                <a:gd name="connsiteX1" fmla="*/ 3031707 w 6131764"/>
                <a:gd name="connsiteY1" fmla="*/ 164813 h 1830786"/>
                <a:gd name="connsiteX2" fmla="*/ 3702147 w 6131764"/>
                <a:gd name="connsiteY2" fmla="*/ 574473 h 1830786"/>
                <a:gd name="connsiteX3" fmla="*/ 6131764 w 6131764"/>
                <a:gd name="connsiteY3" fmla="*/ 744686 h 1830786"/>
                <a:gd name="connsiteX4" fmla="*/ 5700018 w 6131764"/>
                <a:gd name="connsiteY4" fmla="*/ 1830197 h 1830786"/>
                <a:gd name="connsiteX5" fmla="*/ 2858271 w 6131764"/>
                <a:gd name="connsiteY5" fmla="*/ 997105 h 1830786"/>
                <a:gd name="connsiteX6" fmla="*/ 1835808 w 6131764"/>
                <a:gd name="connsiteY6" fmla="*/ 1094527 h 1830786"/>
                <a:gd name="connsiteX7" fmla="*/ 1496117 w 6131764"/>
                <a:gd name="connsiteY7" fmla="*/ 965941 h 1830786"/>
                <a:gd name="connsiteX8" fmla="*/ 184776 w 6131764"/>
                <a:gd name="connsiteY8" fmla="*/ 718658 h 1830786"/>
                <a:gd name="connsiteX9" fmla="*/ 269799 w 6131764"/>
                <a:gd name="connsiteY9" fmla="*/ 533568 h 1830786"/>
                <a:gd name="connsiteX10" fmla="*/ 1651 w 6131764"/>
                <a:gd name="connsiteY10" fmla="*/ 478353 h 1830786"/>
                <a:gd name="connsiteX11" fmla="*/ 487951 w 6131764"/>
                <a:gd name="connsiteY11" fmla="*/ 315418 h 1830786"/>
                <a:gd name="connsiteX12" fmla="*/ 1228104 w 6131764"/>
                <a:gd name="connsiteY12" fmla="*/ 510195 h 1830786"/>
                <a:gd name="connsiteX13" fmla="*/ 1809115 w 6131764"/>
                <a:gd name="connsiteY13" fmla="*/ 429033 h 1830786"/>
                <a:gd name="connsiteX14" fmla="*/ 1329591 w 6131764"/>
                <a:gd name="connsiteY14" fmla="*/ 403084 h 1830786"/>
                <a:gd name="connsiteX15" fmla="*/ 1158052 w 6131764"/>
                <a:gd name="connsiteY15" fmla="*/ 134868 h 1830786"/>
                <a:gd name="connsiteX16" fmla="*/ 1923475 w 6131764"/>
                <a:gd name="connsiteY16" fmla="*/ 107023 h 1830786"/>
                <a:gd name="connsiteX17" fmla="*/ 2376375 w 6131764"/>
                <a:gd name="connsiteY17" fmla="*/ 555 h 1830786"/>
                <a:gd name="connsiteX0" fmla="*/ 2376375 w 6131764"/>
                <a:gd name="connsiteY0" fmla="*/ 555 h 1831035"/>
                <a:gd name="connsiteX1" fmla="*/ 3031707 w 6131764"/>
                <a:gd name="connsiteY1" fmla="*/ 164813 h 1831035"/>
                <a:gd name="connsiteX2" fmla="*/ 3702147 w 6131764"/>
                <a:gd name="connsiteY2" fmla="*/ 574473 h 1831035"/>
                <a:gd name="connsiteX3" fmla="*/ 6131764 w 6131764"/>
                <a:gd name="connsiteY3" fmla="*/ 744686 h 1831035"/>
                <a:gd name="connsiteX4" fmla="*/ 5700018 w 6131764"/>
                <a:gd name="connsiteY4" fmla="*/ 1830197 h 1831035"/>
                <a:gd name="connsiteX5" fmla="*/ 2858271 w 6131764"/>
                <a:gd name="connsiteY5" fmla="*/ 997105 h 1831035"/>
                <a:gd name="connsiteX6" fmla="*/ 1835808 w 6131764"/>
                <a:gd name="connsiteY6" fmla="*/ 1094527 h 1831035"/>
                <a:gd name="connsiteX7" fmla="*/ 1496117 w 6131764"/>
                <a:gd name="connsiteY7" fmla="*/ 965941 h 1831035"/>
                <a:gd name="connsiteX8" fmla="*/ 184776 w 6131764"/>
                <a:gd name="connsiteY8" fmla="*/ 718658 h 1831035"/>
                <a:gd name="connsiteX9" fmla="*/ 269799 w 6131764"/>
                <a:gd name="connsiteY9" fmla="*/ 533568 h 1831035"/>
                <a:gd name="connsiteX10" fmla="*/ 1651 w 6131764"/>
                <a:gd name="connsiteY10" fmla="*/ 478353 h 1831035"/>
                <a:gd name="connsiteX11" fmla="*/ 487951 w 6131764"/>
                <a:gd name="connsiteY11" fmla="*/ 315418 h 1831035"/>
                <a:gd name="connsiteX12" fmla="*/ 1228104 w 6131764"/>
                <a:gd name="connsiteY12" fmla="*/ 510195 h 1831035"/>
                <a:gd name="connsiteX13" fmla="*/ 1809115 w 6131764"/>
                <a:gd name="connsiteY13" fmla="*/ 429033 h 1831035"/>
                <a:gd name="connsiteX14" fmla="*/ 1329591 w 6131764"/>
                <a:gd name="connsiteY14" fmla="*/ 403084 h 1831035"/>
                <a:gd name="connsiteX15" fmla="*/ 1158052 w 6131764"/>
                <a:gd name="connsiteY15" fmla="*/ 134868 h 1831035"/>
                <a:gd name="connsiteX16" fmla="*/ 1923475 w 6131764"/>
                <a:gd name="connsiteY16" fmla="*/ 107023 h 1831035"/>
                <a:gd name="connsiteX17" fmla="*/ 2376375 w 6131764"/>
                <a:gd name="connsiteY17" fmla="*/ 555 h 1831035"/>
                <a:gd name="connsiteX0" fmla="*/ 2376375 w 6175102"/>
                <a:gd name="connsiteY0" fmla="*/ 555 h 1822373"/>
                <a:gd name="connsiteX1" fmla="*/ 3031707 w 6175102"/>
                <a:gd name="connsiteY1" fmla="*/ 164813 h 1822373"/>
                <a:gd name="connsiteX2" fmla="*/ 3702147 w 6175102"/>
                <a:gd name="connsiteY2" fmla="*/ 574473 h 1822373"/>
                <a:gd name="connsiteX3" fmla="*/ 6131764 w 6175102"/>
                <a:gd name="connsiteY3" fmla="*/ 744686 h 1822373"/>
                <a:gd name="connsiteX4" fmla="*/ 5942798 w 6175102"/>
                <a:gd name="connsiteY4" fmla="*/ 1821526 h 1822373"/>
                <a:gd name="connsiteX5" fmla="*/ 2858271 w 6175102"/>
                <a:gd name="connsiteY5" fmla="*/ 997105 h 1822373"/>
                <a:gd name="connsiteX6" fmla="*/ 1835808 w 6175102"/>
                <a:gd name="connsiteY6" fmla="*/ 1094527 h 1822373"/>
                <a:gd name="connsiteX7" fmla="*/ 1496117 w 6175102"/>
                <a:gd name="connsiteY7" fmla="*/ 965941 h 1822373"/>
                <a:gd name="connsiteX8" fmla="*/ 184776 w 6175102"/>
                <a:gd name="connsiteY8" fmla="*/ 718658 h 1822373"/>
                <a:gd name="connsiteX9" fmla="*/ 269799 w 6175102"/>
                <a:gd name="connsiteY9" fmla="*/ 533568 h 1822373"/>
                <a:gd name="connsiteX10" fmla="*/ 1651 w 6175102"/>
                <a:gd name="connsiteY10" fmla="*/ 478353 h 1822373"/>
                <a:gd name="connsiteX11" fmla="*/ 487951 w 6175102"/>
                <a:gd name="connsiteY11" fmla="*/ 315418 h 1822373"/>
                <a:gd name="connsiteX12" fmla="*/ 1228104 w 6175102"/>
                <a:gd name="connsiteY12" fmla="*/ 510195 h 1822373"/>
                <a:gd name="connsiteX13" fmla="*/ 1809115 w 6175102"/>
                <a:gd name="connsiteY13" fmla="*/ 429033 h 1822373"/>
                <a:gd name="connsiteX14" fmla="*/ 1329591 w 6175102"/>
                <a:gd name="connsiteY14" fmla="*/ 403084 h 1822373"/>
                <a:gd name="connsiteX15" fmla="*/ 1158052 w 6175102"/>
                <a:gd name="connsiteY15" fmla="*/ 134868 h 1822373"/>
                <a:gd name="connsiteX16" fmla="*/ 1923475 w 6175102"/>
                <a:gd name="connsiteY16" fmla="*/ 107023 h 1822373"/>
                <a:gd name="connsiteX17" fmla="*/ 2376375 w 6175102"/>
                <a:gd name="connsiteY17" fmla="*/ 555 h 1822373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21526"/>
                <a:gd name="connsiteX1" fmla="*/ 3031707 w 6131764"/>
                <a:gd name="connsiteY1" fmla="*/ 164813 h 1821526"/>
                <a:gd name="connsiteX2" fmla="*/ 3702147 w 6131764"/>
                <a:gd name="connsiteY2" fmla="*/ 574473 h 1821526"/>
                <a:gd name="connsiteX3" fmla="*/ 6131764 w 6131764"/>
                <a:gd name="connsiteY3" fmla="*/ 744686 h 1821526"/>
                <a:gd name="connsiteX4" fmla="*/ 5942798 w 6131764"/>
                <a:gd name="connsiteY4" fmla="*/ 1821526 h 1821526"/>
                <a:gd name="connsiteX5" fmla="*/ 2858271 w 6131764"/>
                <a:gd name="connsiteY5" fmla="*/ 997105 h 1821526"/>
                <a:gd name="connsiteX6" fmla="*/ 1835808 w 6131764"/>
                <a:gd name="connsiteY6" fmla="*/ 1094527 h 1821526"/>
                <a:gd name="connsiteX7" fmla="*/ 1496117 w 6131764"/>
                <a:gd name="connsiteY7" fmla="*/ 965941 h 1821526"/>
                <a:gd name="connsiteX8" fmla="*/ 184776 w 6131764"/>
                <a:gd name="connsiteY8" fmla="*/ 718658 h 1821526"/>
                <a:gd name="connsiteX9" fmla="*/ 269799 w 6131764"/>
                <a:gd name="connsiteY9" fmla="*/ 533568 h 1821526"/>
                <a:gd name="connsiteX10" fmla="*/ 1651 w 6131764"/>
                <a:gd name="connsiteY10" fmla="*/ 478353 h 1821526"/>
                <a:gd name="connsiteX11" fmla="*/ 487951 w 6131764"/>
                <a:gd name="connsiteY11" fmla="*/ 315418 h 1821526"/>
                <a:gd name="connsiteX12" fmla="*/ 1228104 w 6131764"/>
                <a:gd name="connsiteY12" fmla="*/ 510195 h 1821526"/>
                <a:gd name="connsiteX13" fmla="*/ 1809115 w 6131764"/>
                <a:gd name="connsiteY13" fmla="*/ 429033 h 1821526"/>
                <a:gd name="connsiteX14" fmla="*/ 1329591 w 6131764"/>
                <a:gd name="connsiteY14" fmla="*/ 403084 h 1821526"/>
                <a:gd name="connsiteX15" fmla="*/ 1158052 w 6131764"/>
                <a:gd name="connsiteY15" fmla="*/ 134868 h 1821526"/>
                <a:gd name="connsiteX16" fmla="*/ 1923475 w 6131764"/>
                <a:gd name="connsiteY16" fmla="*/ 107023 h 1821526"/>
                <a:gd name="connsiteX17" fmla="*/ 2376375 w 6131764"/>
                <a:gd name="connsiteY17" fmla="*/ 555 h 1821526"/>
                <a:gd name="connsiteX0" fmla="*/ 2376375 w 6131764"/>
                <a:gd name="connsiteY0" fmla="*/ 555 h 1830197"/>
                <a:gd name="connsiteX1" fmla="*/ 3031707 w 6131764"/>
                <a:gd name="connsiteY1" fmla="*/ 164813 h 1830197"/>
                <a:gd name="connsiteX2" fmla="*/ 3702147 w 6131764"/>
                <a:gd name="connsiteY2" fmla="*/ 574473 h 1830197"/>
                <a:gd name="connsiteX3" fmla="*/ 6131764 w 6131764"/>
                <a:gd name="connsiteY3" fmla="*/ 744686 h 1830197"/>
                <a:gd name="connsiteX4" fmla="*/ 6020834 w 6131764"/>
                <a:gd name="connsiteY4" fmla="*/ 1830197 h 1830197"/>
                <a:gd name="connsiteX5" fmla="*/ 2858271 w 6131764"/>
                <a:gd name="connsiteY5" fmla="*/ 997105 h 1830197"/>
                <a:gd name="connsiteX6" fmla="*/ 1835808 w 6131764"/>
                <a:gd name="connsiteY6" fmla="*/ 1094527 h 1830197"/>
                <a:gd name="connsiteX7" fmla="*/ 1496117 w 6131764"/>
                <a:gd name="connsiteY7" fmla="*/ 965941 h 1830197"/>
                <a:gd name="connsiteX8" fmla="*/ 184776 w 6131764"/>
                <a:gd name="connsiteY8" fmla="*/ 718658 h 1830197"/>
                <a:gd name="connsiteX9" fmla="*/ 269799 w 6131764"/>
                <a:gd name="connsiteY9" fmla="*/ 533568 h 1830197"/>
                <a:gd name="connsiteX10" fmla="*/ 1651 w 6131764"/>
                <a:gd name="connsiteY10" fmla="*/ 478353 h 1830197"/>
                <a:gd name="connsiteX11" fmla="*/ 487951 w 6131764"/>
                <a:gd name="connsiteY11" fmla="*/ 315418 h 1830197"/>
                <a:gd name="connsiteX12" fmla="*/ 1228104 w 6131764"/>
                <a:gd name="connsiteY12" fmla="*/ 510195 h 1830197"/>
                <a:gd name="connsiteX13" fmla="*/ 1809115 w 6131764"/>
                <a:gd name="connsiteY13" fmla="*/ 429033 h 1830197"/>
                <a:gd name="connsiteX14" fmla="*/ 1329591 w 6131764"/>
                <a:gd name="connsiteY14" fmla="*/ 403084 h 1830197"/>
                <a:gd name="connsiteX15" fmla="*/ 1158052 w 6131764"/>
                <a:gd name="connsiteY15" fmla="*/ 134868 h 1830197"/>
                <a:gd name="connsiteX16" fmla="*/ 1923475 w 6131764"/>
                <a:gd name="connsiteY16" fmla="*/ 107023 h 1830197"/>
                <a:gd name="connsiteX17" fmla="*/ 2376375 w 6131764"/>
                <a:gd name="connsiteY17" fmla="*/ 555 h 183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1764" h="1830197">
                  <a:moveTo>
                    <a:pt x="2376375" y="555"/>
                  </a:moveTo>
                  <a:cubicBezTo>
                    <a:pt x="2565551" y="-7293"/>
                    <a:pt x="2810745" y="69160"/>
                    <a:pt x="3031707" y="164813"/>
                  </a:cubicBezTo>
                  <a:cubicBezTo>
                    <a:pt x="3252669" y="260466"/>
                    <a:pt x="3507164" y="387013"/>
                    <a:pt x="3702147" y="574473"/>
                  </a:cubicBezTo>
                  <a:cubicBezTo>
                    <a:pt x="4714336" y="769941"/>
                    <a:pt x="5553112" y="722631"/>
                    <a:pt x="6131764" y="744686"/>
                  </a:cubicBezTo>
                  <a:cubicBezTo>
                    <a:pt x="6126860" y="1086644"/>
                    <a:pt x="6089787" y="1426478"/>
                    <a:pt x="6020834" y="1830197"/>
                  </a:cubicBezTo>
                  <a:cubicBezTo>
                    <a:pt x="5587066" y="1664408"/>
                    <a:pt x="3230323" y="1030798"/>
                    <a:pt x="2858271" y="997105"/>
                  </a:cubicBezTo>
                  <a:cubicBezTo>
                    <a:pt x="2502477" y="943899"/>
                    <a:pt x="2073673" y="1110019"/>
                    <a:pt x="1835808" y="1094527"/>
                  </a:cubicBezTo>
                  <a:cubicBezTo>
                    <a:pt x="1757266" y="1080933"/>
                    <a:pt x="1584416" y="1002300"/>
                    <a:pt x="1496117" y="965941"/>
                  </a:cubicBezTo>
                  <a:cubicBezTo>
                    <a:pt x="1034072" y="877010"/>
                    <a:pt x="666333" y="775070"/>
                    <a:pt x="184776" y="718658"/>
                  </a:cubicBezTo>
                  <a:cubicBezTo>
                    <a:pt x="101466" y="705740"/>
                    <a:pt x="174250" y="572502"/>
                    <a:pt x="269799" y="533568"/>
                  </a:cubicBezTo>
                  <a:lnTo>
                    <a:pt x="1651" y="478353"/>
                  </a:lnTo>
                  <a:cubicBezTo>
                    <a:pt x="-22693" y="298300"/>
                    <a:pt x="226125" y="277592"/>
                    <a:pt x="487951" y="315418"/>
                  </a:cubicBezTo>
                  <a:cubicBezTo>
                    <a:pt x="763935" y="370588"/>
                    <a:pt x="952119" y="422506"/>
                    <a:pt x="1228104" y="510195"/>
                  </a:cubicBezTo>
                  <a:cubicBezTo>
                    <a:pt x="1421774" y="483141"/>
                    <a:pt x="1677231" y="527629"/>
                    <a:pt x="1809115" y="429033"/>
                  </a:cubicBezTo>
                  <a:cubicBezTo>
                    <a:pt x="1649275" y="420384"/>
                    <a:pt x="1466669" y="441001"/>
                    <a:pt x="1329591" y="403084"/>
                  </a:cubicBezTo>
                  <a:cubicBezTo>
                    <a:pt x="1168350" y="391726"/>
                    <a:pt x="1046130" y="211265"/>
                    <a:pt x="1158052" y="134868"/>
                  </a:cubicBezTo>
                  <a:cubicBezTo>
                    <a:pt x="1400185" y="62716"/>
                    <a:pt x="1772397" y="153159"/>
                    <a:pt x="1923475" y="107023"/>
                  </a:cubicBezTo>
                  <a:cubicBezTo>
                    <a:pt x="2031760" y="61372"/>
                    <a:pt x="2187198" y="8404"/>
                    <a:pt x="2376375" y="55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131800C4-4FA6-4539-AEC5-3195259A60AE}"/>
              </a:ext>
            </a:extLst>
          </p:cNvPr>
          <p:cNvSpPr/>
          <p:nvPr/>
        </p:nvSpPr>
        <p:spPr>
          <a:xfrm>
            <a:off x="9380321" y="4174821"/>
            <a:ext cx="816763" cy="567650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08968BF-AD07-46E9-9EE7-4FAA14C90286}"/>
              </a:ext>
            </a:extLst>
          </p:cNvPr>
          <p:cNvGrpSpPr/>
          <p:nvPr/>
        </p:nvGrpSpPr>
        <p:grpSpPr>
          <a:xfrm>
            <a:off x="9394366" y="5500056"/>
            <a:ext cx="800428" cy="709203"/>
            <a:chOff x="5904644" y="5833372"/>
            <a:chExt cx="1154784" cy="1023173"/>
          </a:xfrm>
          <a:solidFill>
            <a:schemeClr val="accent1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0EBF80-8D88-4E7F-A9F1-55522CE6D53B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0B70740-A682-4729-A39B-ACFF1A0A74B2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EB752E5-7001-4D97-846B-8BBB30F45765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F341A9-5462-4342-BD77-64B216D82D68}"/>
              </a:ext>
            </a:extLst>
          </p:cNvPr>
          <p:cNvGrpSpPr/>
          <p:nvPr/>
        </p:nvGrpSpPr>
        <p:grpSpPr>
          <a:xfrm>
            <a:off x="10460844" y="4123670"/>
            <a:ext cx="941225" cy="650484"/>
            <a:chOff x="4353034" y="5694157"/>
            <a:chExt cx="1357914" cy="938459"/>
          </a:xfrm>
          <a:solidFill>
            <a:schemeClr val="accent1"/>
          </a:solidFill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84732F0-55F6-410A-B56F-4CC21339192F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5DAF7B0-5E96-40CC-B1EC-9EB737E5D6C5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1656581-BB03-41D2-8065-E97D458430DF}"/>
              </a:ext>
            </a:extLst>
          </p:cNvPr>
          <p:cNvGrpSpPr/>
          <p:nvPr/>
        </p:nvGrpSpPr>
        <p:grpSpPr>
          <a:xfrm>
            <a:off x="10496236" y="5541719"/>
            <a:ext cx="869073" cy="641734"/>
            <a:chOff x="8722119" y="2714883"/>
            <a:chExt cx="1253819" cy="925836"/>
          </a:xfrm>
          <a:solidFill>
            <a:schemeClr val="accent1"/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6395F88-C592-4078-9CC0-D5DFB78EACAF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4D007BE-F629-45BB-981B-58C87579675D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B63F66-75C8-4D99-9217-574852EB0A78}"/>
              </a:ext>
            </a:extLst>
          </p:cNvPr>
          <p:cNvGrpSpPr/>
          <p:nvPr/>
        </p:nvGrpSpPr>
        <p:grpSpPr>
          <a:xfrm>
            <a:off x="263527" y="1577551"/>
            <a:ext cx="5056866" cy="4778904"/>
            <a:chOff x="323529" y="1526262"/>
            <a:chExt cx="5560557" cy="5254909"/>
          </a:xfrm>
        </p:grpSpPr>
        <p:grpSp>
          <p:nvGrpSpPr>
            <p:cNvPr id="25" name="Graphic 50">
              <a:extLst>
                <a:ext uri="{FF2B5EF4-FFF2-40B4-BE49-F238E27FC236}">
                  <a16:creationId xmlns:a16="http://schemas.microsoft.com/office/drawing/2014/main" id="{4B9F9716-4CDC-4607-ACFE-6D498AB41FA2}"/>
                </a:ext>
              </a:extLst>
            </p:cNvPr>
            <p:cNvGrpSpPr/>
            <p:nvPr/>
          </p:nvGrpSpPr>
          <p:grpSpPr>
            <a:xfrm>
              <a:off x="323529" y="3349266"/>
              <a:ext cx="5560557" cy="3431905"/>
              <a:chOff x="540152" y="0"/>
              <a:chExt cx="11111696" cy="685800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8864945-2798-4BC9-8A8C-C32B4D8F2CAE}"/>
                  </a:ext>
                </a:extLst>
              </p:cNvPr>
              <p:cNvSpPr/>
              <p:nvPr/>
            </p:nvSpPr>
            <p:spPr>
              <a:xfrm>
                <a:off x="539284" y="334673"/>
                <a:ext cx="11111696" cy="6519441"/>
              </a:xfrm>
              <a:custGeom>
                <a:avLst/>
                <a:gdLst>
                  <a:gd name="connsiteX0" fmla="*/ 868 w 11111696"/>
                  <a:gd name="connsiteY0" fmla="*/ 2278312 h 6519440"/>
                  <a:gd name="connsiteX1" fmla="*/ 203136 w 11111696"/>
                  <a:gd name="connsiteY1" fmla="*/ 1715783 h 6519440"/>
                  <a:gd name="connsiteX2" fmla="*/ 279529 w 11111696"/>
                  <a:gd name="connsiteY2" fmla="*/ 1364202 h 6519440"/>
                  <a:gd name="connsiteX3" fmla="*/ 589441 w 11111696"/>
                  <a:gd name="connsiteY3" fmla="*/ 451827 h 6519440"/>
                  <a:gd name="connsiteX4" fmla="*/ 748303 w 11111696"/>
                  <a:gd name="connsiteY4" fmla="*/ 194001 h 6519440"/>
                  <a:gd name="connsiteX5" fmla="*/ 800389 w 11111696"/>
                  <a:gd name="connsiteY5" fmla="*/ 119344 h 6519440"/>
                  <a:gd name="connsiteX6" fmla="*/ 1267428 w 11111696"/>
                  <a:gd name="connsiteY6" fmla="*/ 120213 h 6519440"/>
                  <a:gd name="connsiteX7" fmla="*/ 1363787 w 11111696"/>
                  <a:gd name="connsiteY7" fmla="*/ 479606 h 6519440"/>
                  <a:gd name="connsiteX8" fmla="*/ 1258747 w 11111696"/>
                  <a:gd name="connsiteY8" fmla="*/ 889350 h 6519440"/>
                  <a:gd name="connsiteX9" fmla="*/ 1108565 w 11111696"/>
                  <a:gd name="connsiteY9" fmla="*/ 1276524 h 6519440"/>
                  <a:gd name="connsiteX10" fmla="*/ 1107697 w 11111696"/>
                  <a:gd name="connsiteY10" fmla="*/ 1336422 h 6519440"/>
                  <a:gd name="connsiteX11" fmla="*/ 1154575 w 11111696"/>
                  <a:gd name="connsiteY11" fmla="*/ 1568205 h 6519440"/>
                  <a:gd name="connsiteX12" fmla="*/ 1118114 w 11111696"/>
                  <a:gd name="connsiteY12" fmla="*/ 2051738 h 6519440"/>
                  <a:gd name="connsiteX13" fmla="*/ 1119851 w 11111696"/>
                  <a:gd name="connsiteY13" fmla="*/ 2089066 h 6519440"/>
                  <a:gd name="connsiteX14" fmla="*/ 1164992 w 11111696"/>
                  <a:gd name="connsiteY14" fmla="*/ 2378144 h 6519440"/>
                  <a:gd name="connsiteX15" fmla="*/ 1146762 w 11111696"/>
                  <a:gd name="connsiteY15" fmla="*/ 2705418 h 6519440"/>
                  <a:gd name="connsiteX16" fmla="*/ 952307 w 11111696"/>
                  <a:gd name="connsiteY16" fmla="*/ 2724516 h 6519440"/>
                  <a:gd name="connsiteX17" fmla="*/ 628505 w 11111696"/>
                  <a:gd name="connsiteY17" fmla="*/ 2905082 h 6519440"/>
                  <a:gd name="connsiteX18" fmla="*/ 613748 w 11111696"/>
                  <a:gd name="connsiteY18" fmla="*/ 3375592 h 6519440"/>
                  <a:gd name="connsiteX19" fmla="*/ 825564 w 11111696"/>
                  <a:gd name="connsiteY19" fmla="*/ 3616925 h 6519440"/>
                  <a:gd name="connsiteX20" fmla="*/ 1476640 w 11111696"/>
                  <a:gd name="connsiteY20" fmla="*/ 4320955 h 6519440"/>
                  <a:gd name="connsiteX21" fmla="*/ 1629426 w 11111696"/>
                  <a:gd name="connsiteY21" fmla="*/ 4461587 h 6519440"/>
                  <a:gd name="connsiteX22" fmla="*/ 1604251 w 11111696"/>
                  <a:gd name="connsiteY22" fmla="*/ 4279286 h 6519440"/>
                  <a:gd name="connsiteX23" fmla="*/ 1154575 w 11111696"/>
                  <a:gd name="connsiteY23" fmla="*/ 3733250 h 6519440"/>
                  <a:gd name="connsiteX24" fmla="*/ 1132004 w 11111696"/>
                  <a:gd name="connsiteY24" fmla="*/ 3703735 h 6519440"/>
                  <a:gd name="connsiteX25" fmla="*/ 1507024 w 11111696"/>
                  <a:gd name="connsiteY25" fmla="*/ 3391218 h 6519440"/>
                  <a:gd name="connsiteX26" fmla="*/ 1214474 w 11111696"/>
                  <a:gd name="connsiteY26" fmla="*/ 3062208 h 6519440"/>
                  <a:gd name="connsiteX27" fmla="*/ 990504 w 11111696"/>
                  <a:gd name="connsiteY27" fmla="*/ 2984947 h 6519440"/>
                  <a:gd name="connsiteX28" fmla="*/ 756984 w 11111696"/>
                  <a:gd name="connsiteY28" fmla="*/ 2998836 h 6519440"/>
                  <a:gd name="connsiteX29" fmla="*/ 728337 w 11111696"/>
                  <a:gd name="connsiteY29" fmla="*/ 2998836 h 6519440"/>
                  <a:gd name="connsiteX30" fmla="*/ 903693 w 11111696"/>
                  <a:gd name="connsiteY30" fmla="*/ 2852996 h 6519440"/>
                  <a:gd name="connsiteX31" fmla="*/ 1895933 w 11111696"/>
                  <a:gd name="connsiteY31" fmla="*/ 3119502 h 6519440"/>
                  <a:gd name="connsiteX32" fmla="*/ 2350818 w 11111696"/>
                  <a:gd name="connsiteY32" fmla="*/ 3541400 h 6519440"/>
                  <a:gd name="connsiteX33" fmla="*/ 3461120 w 11111696"/>
                  <a:gd name="connsiteY33" fmla="*/ 4076150 h 6519440"/>
                  <a:gd name="connsiteX34" fmla="*/ 4204215 w 11111696"/>
                  <a:gd name="connsiteY34" fmla="*/ 4199420 h 6519440"/>
                  <a:gd name="connsiteX35" fmla="*/ 4797128 w 11111696"/>
                  <a:gd name="connsiteY35" fmla="*/ 4380854 h 6519440"/>
                  <a:gd name="connsiteX36" fmla="*/ 5547167 w 11111696"/>
                  <a:gd name="connsiteY36" fmla="*/ 5298437 h 6519440"/>
                  <a:gd name="connsiteX37" fmla="*/ 5552376 w 11111696"/>
                  <a:gd name="connsiteY37" fmla="*/ 5314931 h 6519440"/>
                  <a:gd name="connsiteX38" fmla="*/ 5551508 w 11111696"/>
                  <a:gd name="connsiteY38" fmla="*/ 5314931 h 6519440"/>
                  <a:gd name="connsiteX39" fmla="*/ 5694745 w 11111696"/>
                  <a:gd name="connsiteY39" fmla="*/ 4991997 h 6519440"/>
                  <a:gd name="connsiteX40" fmla="*/ 6482112 w 11111696"/>
                  <a:gd name="connsiteY40" fmla="*/ 4307065 h 6519440"/>
                  <a:gd name="connsiteX41" fmla="*/ 7007313 w 11111696"/>
                  <a:gd name="connsiteY41" fmla="*/ 4182927 h 6519440"/>
                  <a:gd name="connsiteX42" fmla="*/ 7820724 w 11111696"/>
                  <a:gd name="connsiteY42" fmla="*/ 4036217 h 6519440"/>
                  <a:gd name="connsiteX43" fmla="*/ 8847688 w 11111696"/>
                  <a:gd name="connsiteY43" fmla="*/ 3467611 h 6519440"/>
                  <a:gd name="connsiteX44" fmla="*/ 9281738 w 11111696"/>
                  <a:gd name="connsiteY44" fmla="*/ 3067416 h 6519440"/>
                  <a:gd name="connsiteX45" fmla="*/ 10059557 w 11111696"/>
                  <a:gd name="connsiteY45" fmla="*/ 2833897 h 6519440"/>
                  <a:gd name="connsiteX46" fmla="*/ 10259220 w 11111696"/>
                  <a:gd name="connsiteY46" fmla="*/ 2869489 h 6519440"/>
                  <a:gd name="connsiteX47" fmla="*/ 10385095 w 11111696"/>
                  <a:gd name="connsiteY47" fmla="*/ 2996232 h 6519440"/>
                  <a:gd name="connsiteX48" fmla="*/ 10144631 w 11111696"/>
                  <a:gd name="connsiteY48" fmla="*/ 2983211 h 6519440"/>
                  <a:gd name="connsiteX49" fmla="*/ 9840796 w 11111696"/>
                  <a:gd name="connsiteY49" fmla="*/ 3119502 h 6519440"/>
                  <a:gd name="connsiteX50" fmla="*/ 9607276 w 11111696"/>
                  <a:gd name="connsiteY50" fmla="*/ 3390350 h 6519440"/>
                  <a:gd name="connsiteX51" fmla="*/ 9982297 w 11111696"/>
                  <a:gd name="connsiteY51" fmla="*/ 3702867 h 6519440"/>
                  <a:gd name="connsiteX52" fmla="*/ 9796523 w 11111696"/>
                  <a:gd name="connsiteY52" fmla="*/ 3929441 h 6519440"/>
                  <a:gd name="connsiteX53" fmla="*/ 9507445 w 11111696"/>
                  <a:gd name="connsiteY53" fmla="*/ 4281022 h 6519440"/>
                  <a:gd name="connsiteX54" fmla="*/ 9484874 w 11111696"/>
                  <a:gd name="connsiteY54" fmla="*/ 4459851 h 6519440"/>
                  <a:gd name="connsiteX55" fmla="*/ 9637660 w 11111696"/>
                  <a:gd name="connsiteY55" fmla="*/ 4319218 h 6519440"/>
                  <a:gd name="connsiteX56" fmla="*/ 10358184 w 11111696"/>
                  <a:gd name="connsiteY56" fmla="*/ 3537927 h 6519440"/>
                  <a:gd name="connsiteX57" fmla="*/ 10484926 w 11111696"/>
                  <a:gd name="connsiteY57" fmla="*/ 3394691 h 6519440"/>
                  <a:gd name="connsiteX58" fmla="*/ 10426764 w 11111696"/>
                  <a:gd name="connsiteY58" fmla="*/ 2847787 h 6519440"/>
                  <a:gd name="connsiteX59" fmla="*/ 9999659 w 11111696"/>
                  <a:gd name="connsiteY59" fmla="*/ 2710627 h 6519440"/>
                  <a:gd name="connsiteX60" fmla="*/ 9968406 w 11111696"/>
                  <a:gd name="connsiteY60" fmla="*/ 2710627 h 6519440"/>
                  <a:gd name="connsiteX61" fmla="*/ 9992713 w 11111696"/>
                  <a:gd name="connsiteY61" fmla="*/ 2087330 h 6519440"/>
                  <a:gd name="connsiteX62" fmla="*/ 9981428 w 11111696"/>
                  <a:gd name="connsiteY62" fmla="*/ 1938885 h 6519440"/>
                  <a:gd name="connsiteX63" fmla="*/ 9976219 w 11111696"/>
                  <a:gd name="connsiteY63" fmla="*/ 1430177 h 6519440"/>
                  <a:gd name="connsiteX64" fmla="*/ 9991846 w 11111696"/>
                  <a:gd name="connsiteY64" fmla="*/ 1376355 h 6519440"/>
                  <a:gd name="connsiteX65" fmla="*/ 9985768 w 11111696"/>
                  <a:gd name="connsiteY65" fmla="*/ 1223569 h 6519440"/>
                  <a:gd name="connsiteX66" fmla="*/ 9790445 w 11111696"/>
                  <a:gd name="connsiteY66" fmla="*/ 665380 h 6519440"/>
                  <a:gd name="connsiteX67" fmla="*/ 9744437 w 11111696"/>
                  <a:gd name="connsiteY67" fmla="*/ 376302 h 6519440"/>
                  <a:gd name="connsiteX68" fmla="*/ 9945836 w 11111696"/>
                  <a:gd name="connsiteY68" fmla="*/ 38611 h 6519440"/>
                  <a:gd name="connsiteX69" fmla="*/ 10257484 w 11111696"/>
                  <a:gd name="connsiteY69" fmla="*/ 65522 h 6519440"/>
                  <a:gd name="connsiteX70" fmla="*/ 10344294 w 11111696"/>
                  <a:gd name="connsiteY70" fmla="*/ 161013 h 6519440"/>
                  <a:gd name="connsiteX71" fmla="*/ 10609065 w 11111696"/>
                  <a:gd name="connsiteY71" fmla="*/ 582042 h 6519440"/>
                  <a:gd name="connsiteX72" fmla="*/ 10838244 w 11111696"/>
                  <a:gd name="connsiteY72" fmla="*/ 1442331 h 6519440"/>
                  <a:gd name="connsiteX73" fmla="*/ 10900747 w 11111696"/>
                  <a:gd name="connsiteY73" fmla="*/ 1692344 h 6519440"/>
                  <a:gd name="connsiteX74" fmla="*/ 10964119 w 11111696"/>
                  <a:gd name="connsiteY74" fmla="*/ 1839053 h 6519440"/>
                  <a:gd name="connsiteX75" fmla="*/ 11112564 w 11111696"/>
                  <a:gd name="connsiteY75" fmla="*/ 2279181 h 6519440"/>
                  <a:gd name="connsiteX76" fmla="*/ 11112564 w 11111696"/>
                  <a:gd name="connsiteY76" fmla="*/ 2617740 h 6519440"/>
                  <a:gd name="connsiteX77" fmla="*/ 11105619 w 11111696"/>
                  <a:gd name="connsiteY77" fmla="*/ 2655936 h 6519440"/>
                  <a:gd name="connsiteX78" fmla="*/ 11066554 w 11111696"/>
                  <a:gd name="connsiteY78" fmla="*/ 3104745 h 6519440"/>
                  <a:gd name="connsiteX79" fmla="*/ 10958042 w 11111696"/>
                  <a:gd name="connsiteY79" fmla="*/ 4199420 h 6519440"/>
                  <a:gd name="connsiteX80" fmla="*/ 10656811 w 11111696"/>
                  <a:gd name="connsiteY80" fmla="*/ 4801883 h 6519440"/>
                  <a:gd name="connsiteX81" fmla="*/ 9862498 w 11111696"/>
                  <a:gd name="connsiteY81" fmla="*/ 5303645 h 6519440"/>
                  <a:gd name="connsiteX82" fmla="*/ 8548193 w 11111696"/>
                  <a:gd name="connsiteY82" fmla="*/ 5717730 h 6519440"/>
                  <a:gd name="connsiteX83" fmla="*/ 8345058 w 11111696"/>
                  <a:gd name="connsiteY83" fmla="*/ 5775024 h 6519440"/>
                  <a:gd name="connsiteX84" fmla="*/ 8019520 w 11111696"/>
                  <a:gd name="connsiteY84" fmla="*/ 6054553 h 6519440"/>
                  <a:gd name="connsiteX85" fmla="*/ 7743464 w 11111696"/>
                  <a:gd name="connsiteY85" fmla="*/ 6524196 h 6519440"/>
                  <a:gd name="connsiteX86" fmla="*/ 7344137 w 11111696"/>
                  <a:gd name="connsiteY86" fmla="*/ 6524196 h 6519440"/>
                  <a:gd name="connsiteX87" fmla="*/ 7297259 w 11111696"/>
                  <a:gd name="connsiteY87" fmla="*/ 6518987 h 6519440"/>
                  <a:gd name="connsiteX88" fmla="*/ 6164387 w 11111696"/>
                  <a:gd name="connsiteY88" fmla="*/ 6506834 h 6519440"/>
                  <a:gd name="connsiteX89" fmla="*/ 5717315 w 11111696"/>
                  <a:gd name="connsiteY89" fmla="*/ 6499021 h 6519440"/>
                  <a:gd name="connsiteX90" fmla="*/ 5679987 w 11111696"/>
                  <a:gd name="connsiteY90" fmla="*/ 6476450 h 6519440"/>
                  <a:gd name="connsiteX91" fmla="*/ 5581891 w 11111696"/>
                  <a:gd name="connsiteY91" fmla="*/ 5966875 h 6519440"/>
                  <a:gd name="connsiteX92" fmla="*/ 5560189 w 11111696"/>
                  <a:gd name="connsiteY92" fmla="*/ 5794123 h 6519440"/>
                  <a:gd name="connsiteX93" fmla="*/ 5548035 w 11111696"/>
                  <a:gd name="connsiteY93" fmla="*/ 5808012 h 6519440"/>
                  <a:gd name="connsiteX94" fmla="*/ 5436918 w 11111696"/>
                  <a:gd name="connsiteY94" fmla="*/ 6456484 h 6519440"/>
                  <a:gd name="connsiteX95" fmla="*/ 5381360 w 11111696"/>
                  <a:gd name="connsiteY95" fmla="*/ 6502493 h 6519440"/>
                  <a:gd name="connsiteX96" fmla="*/ 3831799 w 11111696"/>
                  <a:gd name="connsiteY96" fmla="*/ 6519855 h 6519440"/>
                  <a:gd name="connsiteX97" fmla="*/ 3767559 w 11111696"/>
                  <a:gd name="connsiteY97" fmla="*/ 6525064 h 6519440"/>
                  <a:gd name="connsiteX98" fmla="*/ 3368233 w 11111696"/>
                  <a:gd name="connsiteY98" fmla="*/ 6525064 h 6519440"/>
                  <a:gd name="connsiteX99" fmla="*/ 3175515 w 11111696"/>
                  <a:gd name="connsiteY99" fmla="*/ 6176955 h 6519440"/>
                  <a:gd name="connsiteX100" fmla="*/ 2786605 w 11111696"/>
                  <a:gd name="connsiteY100" fmla="*/ 5785442 h 6519440"/>
                  <a:gd name="connsiteX101" fmla="*/ 2702399 w 11111696"/>
                  <a:gd name="connsiteY101" fmla="*/ 5753322 h 6519440"/>
                  <a:gd name="connsiteX102" fmla="*/ 1843847 w 11111696"/>
                  <a:gd name="connsiteY102" fmla="*/ 5517198 h 6519440"/>
                  <a:gd name="connsiteX103" fmla="*/ 897617 w 11111696"/>
                  <a:gd name="connsiteY103" fmla="*/ 5129157 h 6519440"/>
                  <a:gd name="connsiteX104" fmla="*/ 436655 w 11111696"/>
                  <a:gd name="connsiteY104" fmla="*/ 4785389 h 6519440"/>
                  <a:gd name="connsiteX105" fmla="*/ 144105 w 11111696"/>
                  <a:gd name="connsiteY105" fmla="*/ 4083963 h 6519440"/>
                  <a:gd name="connsiteX106" fmla="*/ 90283 w 11111696"/>
                  <a:gd name="connsiteY106" fmla="*/ 3484973 h 6519440"/>
                  <a:gd name="connsiteX107" fmla="*/ 26043 w 11111696"/>
                  <a:gd name="connsiteY107" fmla="*/ 2899873 h 6519440"/>
                  <a:gd name="connsiteX108" fmla="*/ 0 w 11111696"/>
                  <a:gd name="connsiteY108" fmla="*/ 2620344 h 6519440"/>
                  <a:gd name="connsiteX109" fmla="*/ 868 w 11111696"/>
                  <a:gd name="connsiteY109" fmla="*/ 2278312 h 651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1111696" h="6519440">
                    <a:moveTo>
                      <a:pt x="868" y="2278312"/>
                    </a:moveTo>
                    <a:cubicBezTo>
                      <a:pt x="23439" y="2074309"/>
                      <a:pt x="126743" y="1899820"/>
                      <a:pt x="203136" y="1715783"/>
                    </a:cubicBezTo>
                    <a:cubicBezTo>
                      <a:pt x="250013" y="1602930"/>
                      <a:pt x="275188" y="1488340"/>
                      <a:pt x="279529" y="1364202"/>
                    </a:cubicBezTo>
                    <a:cubicBezTo>
                      <a:pt x="289078" y="1029983"/>
                      <a:pt x="393250" y="725279"/>
                      <a:pt x="589441" y="451827"/>
                    </a:cubicBezTo>
                    <a:cubicBezTo>
                      <a:pt x="648472" y="370226"/>
                      <a:pt x="695349" y="279943"/>
                      <a:pt x="748303" y="194001"/>
                    </a:cubicBezTo>
                    <a:cubicBezTo>
                      <a:pt x="763929" y="167958"/>
                      <a:pt x="781291" y="142783"/>
                      <a:pt x="800389" y="119344"/>
                    </a:cubicBezTo>
                    <a:cubicBezTo>
                      <a:pt x="934945" y="-38650"/>
                      <a:pt x="1133740" y="-38650"/>
                      <a:pt x="1267428" y="120213"/>
                    </a:cubicBezTo>
                    <a:cubicBezTo>
                      <a:pt x="1355106" y="224385"/>
                      <a:pt x="1393303" y="345051"/>
                      <a:pt x="1363787" y="479606"/>
                    </a:cubicBezTo>
                    <a:cubicBezTo>
                      <a:pt x="1333404" y="617635"/>
                      <a:pt x="1302152" y="755663"/>
                      <a:pt x="1258747" y="889350"/>
                    </a:cubicBezTo>
                    <a:cubicBezTo>
                      <a:pt x="1216210" y="1020434"/>
                      <a:pt x="1158047" y="1147176"/>
                      <a:pt x="1108565" y="1276524"/>
                    </a:cubicBezTo>
                    <a:cubicBezTo>
                      <a:pt x="1101621" y="1293886"/>
                      <a:pt x="1104225" y="1316456"/>
                      <a:pt x="1107697" y="1336422"/>
                    </a:cubicBezTo>
                    <a:cubicBezTo>
                      <a:pt x="1122455" y="1413683"/>
                      <a:pt x="1147630" y="1490076"/>
                      <a:pt x="1154575" y="1568205"/>
                    </a:cubicBezTo>
                    <a:cubicBezTo>
                      <a:pt x="1167596" y="1730540"/>
                      <a:pt x="1141553" y="1891139"/>
                      <a:pt x="1118114" y="2051738"/>
                    </a:cubicBezTo>
                    <a:cubicBezTo>
                      <a:pt x="1116378" y="2063891"/>
                      <a:pt x="1115510" y="2077781"/>
                      <a:pt x="1119851" y="2089066"/>
                    </a:cubicBezTo>
                    <a:cubicBezTo>
                      <a:pt x="1155443" y="2181953"/>
                      <a:pt x="1169332" y="2279181"/>
                      <a:pt x="1164992" y="2378144"/>
                    </a:cubicBezTo>
                    <a:cubicBezTo>
                      <a:pt x="1160651" y="2487525"/>
                      <a:pt x="1152838" y="2596906"/>
                      <a:pt x="1146762" y="2705418"/>
                    </a:cubicBezTo>
                    <a:cubicBezTo>
                      <a:pt x="1079918" y="2711495"/>
                      <a:pt x="1014810" y="2711495"/>
                      <a:pt x="952307" y="2724516"/>
                    </a:cubicBezTo>
                    <a:cubicBezTo>
                      <a:pt x="826432" y="2749691"/>
                      <a:pt x="717052" y="2810458"/>
                      <a:pt x="628505" y="2905082"/>
                    </a:cubicBezTo>
                    <a:cubicBezTo>
                      <a:pt x="496554" y="3045714"/>
                      <a:pt x="489609" y="3222806"/>
                      <a:pt x="613748" y="3375592"/>
                    </a:cubicBezTo>
                    <a:cubicBezTo>
                      <a:pt x="681460" y="3458062"/>
                      <a:pt x="753512" y="3537927"/>
                      <a:pt x="825564" y="3616925"/>
                    </a:cubicBezTo>
                    <a:cubicBezTo>
                      <a:pt x="1041722" y="3852180"/>
                      <a:pt x="1258747" y="4087435"/>
                      <a:pt x="1476640" y="4320955"/>
                    </a:cubicBezTo>
                    <a:cubicBezTo>
                      <a:pt x="1523518" y="4371304"/>
                      <a:pt x="1578208" y="4414710"/>
                      <a:pt x="1629426" y="4461587"/>
                    </a:cubicBezTo>
                    <a:cubicBezTo>
                      <a:pt x="1663282" y="4403424"/>
                      <a:pt x="1653733" y="4339185"/>
                      <a:pt x="1604251" y="4279286"/>
                    </a:cubicBezTo>
                    <a:cubicBezTo>
                      <a:pt x="1454070" y="4096985"/>
                      <a:pt x="1304756" y="3915551"/>
                      <a:pt x="1154575" y="3733250"/>
                    </a:cubicBezTo>
                    <a:cubicBezTo>
                      <a:pt x="1148498" y="3725437"/>
                      <a:pt x="1142421" y="3717624"/>
                      <a:pt x="1132004" y="3703735"/>
                    </a:cubicBezTo>
                    <a:cubicBezTo>
                      <a:pt x="1256143" y="3600430"/>
                      <a:pt x="1379413" y="3497126"/>
                      <a:pt x="1507024" y="3391218"/>
                    </a:cubicBezTo>
                    <a:cubicBezTo>
                      <a:pt x="1408060" y="3279233"/>
                      <a:pt x="1314305" y="3168116"/>
                      <a:pt x="1214474" y="3062208"/>
                    </a:cubicBezTo>
                    <a:cubicBezTo>
                      <a:pt x="1155443" y="3000573"/>
                      <a:pt x="1072105" y="2985815"/>
                      <a:pt x="990504" y="2984947"/>
                    </a:cubicBezTo>
                    <a:cubicBezTo>
                      <a:pt x="913243" y="2984079"/>
                      <a:pt x="835113" y="2994496"/>
                      <a:pt x="756984" y="2998836"/>
                    </a:cubicBezTo>
                    <a:cubicBezTo>
                      <a:pt x="748303" y="2999705"/>
                      <a:pt x="739622" y="2998836"/>
                      <a:pt x="728337" y="2998836"/>
                    </a:cubicBezTo>
                    <a:cubicBezTo>
                      <a:pt x="758721" y="2912894"/>
                      <a:pt x="821224" y="2869489"/>
                      <a:pt x="903693" y="2852996"/>
                    </a:cubicBezTo>
                    <a:cubicBezTo>
                      <a:pt x="1278713" y="2777471"/>
                      <a:pt x="1612064" y="2856468"/>
                      <a:pt x="1895933" y="3119502"/>
                    </a:cubicBezTo>
                    <a:cubicBezTo>
                      <a:pt x="2047851" y="3260135"/>
                      <a:pt x="2195428" y="3405108"/>
                      <a:pt x="2350818" y="3541400"/>
                    </a:cubicBezTo>
                    <a:cubicBezTo>
                      <a:pt x="2670280" y="3822664"/>
                      <a:pt x="3042695" y="3999757"/>
                      <a:pt x="3461120" y="4076150"/>
                    </a:cubicBezTo>
                    <a:cubicBezTo>
                      <a:pt x="3708529" y="4121291"/>
                      <a:pt x="3957674" y="4154279"/>
                      <a:pt x="4204215" y="4199420"/>
                    </a:cubicBezTo>
                    <a:cubicBezTo>
                      <a:pt x="4408219" y="4236749"/>
                      <a:pt x="4611354" y="4279286"/>
                      <a:pt x="4797128" y="4380854"/>
                    </a:cubicBezTo>
                    <a:cubicBezTo>
                      <a:pt x="5173015" y="4585726"/>
                      <a:pt x="5422161" y="4890429"/>
                      <a:pt x="5547167" y="5298437"/>
                    </a:cubicBezTo>
                    <a:cubicBezTo>
                      <a:pt x="5548903" y="5303645"/>
                      <a:pt x="5550640" y="5308854"/>
                      <a:pt x="5552376" y="5314931"/>
                    </a:cubicBezTo>
                    <a:cubicBezTo>
                      <a:pt x="5552376" y="5315799"/>
                      <a:pt x="5554980" y="5314931"/>
                      <a:pt x="5551508" y="5314931"/>
                    </a:cubicBezTo>
                    <a:cubicBezTo>
                      <a:pt x="5599254" y="5206418"/>
                      <a:pt x="5640054" y="5095301"/>
                      <a:pt x="5694745" y="4991997"/>
                    </a:cubicBezTo>
                    <a:cubicBezTo>
                      <a:pt x="5868365" y="4662987"/>
                      <a:pt x="6139212" y="4437280"/>
                      <a:pt x="6482112" y="4307065"/>
                    </a:cubicBezTo>
                    <a:cubicBezTo>
                      <a:pt x="6648788" y="4243694"/>
                      <a:pt x="6831089" y="4216783"/>
                      <a:pt x="7007313" y="4182927"/>
                    </a:cubicBezTo>
                    <a:cubicBezTo>
                      <a:pt x="7278161" y="4130841"/>
                      <a:pt x="7552481" y="4097853"/>
                      <a:pt x="7820724" y="4036217"/>
                    </a:cubicBezTo>
                    <a:cubicBezTo>
                      <a:pt x="8215710" y="3945935"/>
                      <a:pt x="8552533" y="3741931"/>
                      <a:pt x="8847688" y="3467611"/>
                    </a:cubicBezTo>
                    <a:cubicBezTo>
                      <a:pt x="8991792" y="3333924"/>
                      <a:pt x="9131557" y="3195027"/>
                      <a:pt x="9281738" y="3067416"/>
                    </a:cubicBezTo>
                    <a:cubicBezTo>
                      <a:pt x="9504841" y="2876434"/>
                      <a:pt x="9767007" y="2800909"/>
                      <a:pt x="10059557" y="2833897"/>
                    </a:cubicBezTo>
                    <a:cubicBezTo>
                      <a:pt x="10126401" y="2841710"/>
                      <a:pt x="10194113" y="2852127"/>
                      <a:pt x="10259220" y="2869489"/>
                    </a:cubicBezTo>
                    <a:cubicBezTo>
                      <a:pt x="10322592" y="2886851"/>
                      <a:pt x="10360789" y="2935465"/>
                      <a:pt x="10385095" y="2996232"/>
                    </a:cubicBezTo>
                    <a:cubicBezTo>
                      <a:pt x="10302625" y="2991892"/>
                      <a:pt x="10223628" y="2984079"/>
                      <a:pt x="10144631" y="2983211"/>
                    </a:cubicBezTo>
                    <a:cubicBezTo>
                      <a:pt x="10023097" y="2982343"/>
                      <a:pt x="9919793" y="3019671"/>
                      <a:pt x="9840796" y="3119502"/>
                    </a:cubicBezTo>
                    <a:cubicBezTo>
                      <a:pt x="9768743" y="3211521"/>
                      <a:pt x="9688010" y="3297463"/>
                      <a:pt x="9607276" y="3390350"/>
                    </a:cubicBezTo>
                    <a:cubicBezTo>
                      <a:pt x="9731415" y="3493654"/>
                      <a:pt x="9854685" y="3596958"/>
                      <a:pt x="9982297" y="3702867"/>
                    </a:cubicBezTo>
                    <a:cubicBezTo>
                      <a:pt x="9918925" y="3780128"/>
                      <a:pt x="9858158" y="3854784"/>
                      <a:pt x="9796523" y="3929441"/>
                    </a:cubicBezTo>
                    <a:cubicBezTo>
                      <a:pt x="9700164" y="4046635"/>
                      <a:pt x="9603804" y="4163828"/>
                      <a:pt x="9507445" y="4281022"/>
                    </a:cubicBezTo>
                    <a:cubicBezTo>
                      <a:pt x="9460567" y="4338317"/>
                      <a:pt x="9451886" y="4403424"/>
                      <a:pt x="9484874" y="4459851"/>
                    </a:cubicBezTo>
                    <a:cubicBezTo>
                      <a:pt x="9536092" y="4412974"/>
                      <a:pt x="9590782" y="4369569"/>
                      <a:pt x="9637660" y="4319218"/>
                    </a:cubicBezTo>
                    <a:cubicBezTo>
                      <a:pt x="9878992" y="4059656"/>
                      <a:pt x="10118588" y="3798358"/>
                      <a:pt x="10358184" y="3537927"/>
                    </a:cubicBezTo>
                    <a:cubicBezTo>
                      <a:pt x="10401589" y="3491050"/>
                      <a:pt x="10443258" y="3443304"/>
                      <a:pt x="10484926" y="3394691"/>
                    </a:cubicBezTo>
                    <a:cubicBezTo>
                      <a:pt x="10642922" y="3207181"/>
                      <a:pt x="10621219" y="2998836"/>
                      <a:pt x="10426764" y="2847787"/>
                    </a:cubicBezTo>
                    <a:cubicBezTo>
                      <a:pt x="10300889" y="2750559"/>
                      <a:pt x="10160257" y="2701078"/>
                      <a:pt x="9999659" y="2710627"/>
                    </a:cubicBezTo>
                    <a:cubicBezTo>
                      <a:pt x="9990978" y="2711495"/>
                      <a:pt x="9982297" y="2710627"/>
                      <a:pt x="9968406" y="2710627"/>
                    </a:cubicBezTo>
                    <a:cubicBezTo>
                      <a:pt x="9964935" y="2501415"/>
                      <a:pt x="9918925" y="2293938"/>
                      <a:pt x="9992713" y="2087330"/>
                    </a:cubicBezTo>
                    <a:cubicBezTo>
                      <a:pt x="10008340" y="2044793"/>
                      <a:pt x="9987505" y="1989235"/>
                      <a:pt x="9981428" y="1938885"/>
                    </a:cubicBezTo>
                    <a:cubicBezTo>
                      <a:pt x="9959725" y="1769605"/>
                      <a:pt x="9942363" y="1599457"/>
                      <a:pt x="9976219" y="1430177"/>
                    </a:cubicBezTo>
                    <a:cubicBezTo>
                      <a:pt x="9979692" y="1411947"/>
                      <a:pt x="9983165" y="1391981"/>
                      <a:pt x="9991846" y="1376355"/>
                    </a:cubicBezTo>
                    <a:cubicBezTo>
                      <a:pt x="10024833" y="1323401"/>
                      <a:pt x="10008340" y="1275655"/>
                      <a:pt x="9985768" y="1223569"/>
                    </a:cubicBezTo>
                    <a:cubicBezTo>
                      <a:pt x="9906771" y="1042136"/>
                      <a:pt x="9830379" y="859835"/>
                      <a:pt x="9790445" y="665380"/>
                    </a:cubicBezTo>
                    <a:cubicBezTo>
                      <a:pt x="9771348" y="569889"/>
                      <a:pt x="9744437" y="472662"/>
                      <a:pt x="9744437" y="376302"/>
                    </a:cubicBezTo>
                    <a:cubicBezTo>
                      <a:pt x="9745305" y="230461"/>
                      <a:pt x="9817357" y="114136"/>
                      <a:pt x="9945836" y="38611"/>
                    </a:cubicBezTo>
                    <a:cubicBezTo>
                      <a:pt x="10047404" y="-21288"/>
                      <a:pt x="10167202" y="-10871"/>
                      <a:pt x="10257484" y="65522"/>
                    </a:cubicBezTo>
                    <a:cubicBezTo>
                      <a:pt x="10290473" y="93301"/>
                      <a:pt x="10320856" y="125421"/>
                      <a:pt x="10344294" y="161013"/>
                    </a:cubicBezTo>
                    <a:cubicBezTo>
                      <a:pt x="10434577" y="299909"/>
                      <a:pt x="10527464" y="437938"/>
                      <a:pt x="10609065" y="582042"/>
                    </a:cubicBezTo>
                    <a:cubicBezTo>
                      <a:pt x="10760983" y="847681"/>
                      <a:pt x="10839112" y="1133287"/>
                      <a:pt x="10838244" y="1442331"/>
                    </a:cubicBezTo>
                    <a:cubicBezTo>
                      <a:pt x="10838244" y="1525669"/>
                      <a:pt x="10874704" y="1609874"/>
                      <a:pt x="10900747" y="1692344"/>
                    </a:cubicBezTo>
                    <a:cubicBezTo>
                      <a:pt x="10916373" y="1742694"/>
                      <a:pt x="10941549" y="1790439"/>
                      <a:pt x="10964119" y="1839053"/>
                    </a:cubicBezTo>
                    <a:cubicBezTo>
                      <a:pt x="11030094" y="1980554"/>
                      <a:pt x="11093466" y="2122054"/>
                      <a:pt x="11112564" y="2279181"/>
                    </a:cubicBezTo>
                    <a:cubicBezTo>
                      <a:pt x="11112564" y="2392034"/>
                      <a:pt x="11112564" y="2504887"/>
                      <a:pt x="11112564" y="2617740"/>
                    </a:cubicBezTo>
                    <a:cubicBezTo>
                      <a:pt x="11109959" y="2630762"/>
                      <a:pt x="11107356" y="2642915"/>
                      <a:pt x="11105619" y="2655936"/>
                    </a:cubicBezTo>
                    <a:cubicBezTo>
                      <a:pt x="11092597" y="2805250"/>
                      <a:pt x="11081313" y="2955431"/>
                      <a:pt x="11066554" y="3104745"/>
                    </a:cubicBezTo>
                    <a:cubicBezTo>
                      <a:pt x="11030962" y="3469347"/>
                      <a:pt x="10990162" y="3833950"/>
                      <a:pt x="10958042" y="4199420"/>
                    </a:cubicBezTo>
                    <a:cubicBezTo>
                      <a:pt x="10936339" y="4441621"/>
                      <a:pt x="10827826" y="4642152"/>
                      <a:pt x="10656811" y="4801883"/>
                    </a:cubicBezTo>
                    <a:cubicBezTo>
                      <a:pt x="10425896" y="5018040"/>
                      <a:pt x="10156785" y="5182111"/>
                      <a:pt x="9862498" y="5303645"/>
                    </a:cubicBezTo>
                    <a:cubicBezTo>
                      <a:pt x="9436261" y="5480738"/>
                      <a:pt x="8994397" y="5604008"/>
                      <a:pt x="8548193" y="5717730"/>
                    </a:cubicBezTo>
                    <a:cubicBezTo>
                      <a:pt x="8479613" y="5735092"/>
                      <a:pt x="8406692" y="5743773"/>
                      <a:pt x="8345058" y="5775024"/>
                    </a:cubicBezTo>
                    <a:cubicBezTo>
                      <a:pt x="8215710" y="5841000"/>
                      <a:pt x="8099385" y="5932151"/>
                      <a:pt x="8019520" y="6054553"/>
                    </a:cubicBezTo>
                    <a:cubicBezTo>
                      <a:pt x="7921424" y="6206471"/>
                      <a:pt x="7834614" y="6367069"/>
                      <a:pt x="7743464" y="6524196"/>
                    </a:cubicBezTo>
                    <a:cubicBezTo>
                      <a:pt x="7610644" y="6524196"/>
                      <a:pt x="7476956" y="6524196"/>
                      <a:pt x="7344137" y="6524196"/>
                    </a:cubicBezTo>
                    <a:cubicBezTo>
                      <a:pt x="7328511" y="6522460"/>
                      <a:pt x="7312885" y="6518987"/>
                      <a:pt x="7297259" y="6518987"/>
                    </a:cubicBezTo>
                    <a:cubicBezTo>
                      <a:pt x="6919635" y="6514647"/>
                      <a:pt x="6542011" y="6511174"/>
                      <a:pt x="6164387" y="6506834"/>
                    </a:cubicBezTo>
                    <a:cubicBezTo>
                      <a:pt x="6015074" y="6505098"/>
                      <a:pt x="5866629" y="6503361"/>
                      <a:pt x="5717315" y="6499021"/>
                    </a:cubicBezTo>
                    <a:cubicBezTo>
                      <a:pt x="5704294" y="6499021"/>
                      <a:pt x="5682591" y="6485999"/>
                      <a:pt x="5679987" y="6476450"/>
                    </a:cubicBezTo>
                    <a:cubicBezTo>
                      <a:pt x="5645263" y="6307170"/>
                      <a:pt x="5613143" y="6137023"/>
                      <a:pt x="5581891" y="5966875"/>
                    </a:cubicBezTo>
                    <a:cubicBezTo>
                      <a:pt x="5571474" y="5909580"/>
                      <a:pt x="5567134" y="5851417"/>
                      <a:pt x="5560189" y="5794123"/>
                    </a:cubicBezTo>
                    <a:cubicBezTo>
                      <a:pt x="5550640" y="5798463"/>
                      <a:pt x="5548903" y="5802804"/>
                      <a:pt x="5548035" y="5808012"/>
                    </a:cubicBezTo>
                    <a:cubicBezTo>
                      <a:pt x="5510707" y="6024169"/>
                      <a:pt x="5472510" y="6239458"/>
                      <a:pt x="5436918" y="6456484"/>
                    </a:cubicBezTo>
                    <a:cubicBezTo>
                      <a:pt x="5430842" y="6493812"/>
                      <a:pt x="5416084" y="6501625"/>
                      <a:pt x="5381360" y="6502493"/>
                    </a:cubicBezTo>
                    <a:cubicBezTo>
                      <a:pt x="4864840" y="6507702"/>
                      <a:pt x="4348319" y="6513779"/>
                      <a:pt x="3831799" y="6519855"/>
                    </a:cubicBezTo>
                    <a:cubicBezTo>
                      <a:pt x="3810096" y="6519855"/>
                      <a:pt x="3789262" y="6523328"/>
                      <a:pt x="3767559" y="6525064"/>
                    </a:cubicBezTo>
                    <a:cubicBezTo>
                      <a:pt x="3634740" y="6525064"/>
                      <a:pt x="3501053" y="6525064"/>
                      <a:pt x="3368233" y="6525064"/>
                    </a:cubicBezTo>
                    <a:cubicBezTo>
                      <a:pt x="3303993" y="6408738"/>
                      <a:pt x="3239754" y="6293281"/>
                      <a:pt x="3175515" y="6176955"/>
                    </a:cubicBezTo>
                    <a:cubicBezTo>
                      <a:pt x="3082628" y="6010280"/>
                      <a:pt x="2950676" y="5880933"/>
                      <a:pt x="2786605" y="5785442"/>
                    </a:cubicBezTo>
                    <a:cubicBezTo>
                      <a:pt x="2760562" y="5770684"/>
                      <a:pt x="2731915" y="5761135"/>
                      <a:pt x="2702399" y="5753322"/>
                    </a:cubicBezTo>
                    <a:cubicBezTo>
                      <a:pt x="2415926" y="5674325"/>
                      <a:pt x="2128584" y="5601404"/>
                      <a:pt x="1843847" y="5517198"/>
                    </a:cubicBezTo>
                    <a:cubicBezTo>
                      <a:pt x="1515705" y="5419971"/>
                      <a:pt x="1195376" y="5301909"/>
                      <a:pt x="897617" y="5129157"/>
                    </a:cubicBezTo>
                    <a:cubicBezTo>
                      <a:pt x="730941" y="5031930"/>
                      <a:pt x="572079" y="4920813"/>
                      <a:pt x="436655" y="4785389"/>
                    </a:cubicBezTo>
                    <a:cubicBezTo>
                      <a:pt x="246541" y="4594407"/>
                      <a:pt x="150182" y="4360019"/>
                      <a:pt x="144105" y="4083963"/>
                    </a:cubicBezTo>
                    <a:cubicBezTo>
                      <a:pt x="139764" y="3883432"/>
                      <a:pt x="110249" y="3683768"/>
                      <a:pt x="90283" y="3484973"/>
                    </a:cubicBezTo>
                    <a:cubicBezTo>
                      <a:pt x="70316" y="3289650"/>
                      <a:pt x="46877" y="3095196"/>
                      <a:pt x="26043" y="2899873"/>
                    </a:cubicBezTo>
                    <a:cubicBezTo>
                      <a:pt x="16494" y="2806986"/>
                      <a:pt x="8681" y="2713231"/>
                      <a:pt x="0" y="2620344"/>
                    </a:cubicBezTo>
                    <a:cubicBezTo>
                      <a:pt x="868" y="2504019"/>
                      <a:pt x="868" y="2391166"/>
                      <a:pt x="868" y="2278312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29997E9-2F89-47B7-AA98-97D00D6E5447}"/>
                  </a:ext>
                </a:extLst>
              </p:cNvPr>
              <p:cNvSpPr/>
              <p:nvPr/>
            </p:nvSpPr>
            <p:spPr>
              <a:xfrm>
                <a:off x="1795460" y="0"/>
                <a:ext cx="1067765" cy="2031357"/>
              </a:xfrm>
              <a:custGeom>
                <a:avLst/>
                <a:gdLst>
                  <a:gd name="connsiteX0" fmla="*/ 949669 w 1067764"/>
                  <a:gd name="connsiteY0" fmla="*/ 0 h 2031356"/>
                  <a:gd name="connsiteX1" fmla="*/ 1071203 w 1067764"/>
                  <a:gd name="connsiteY1" fmla="*/ 190114 h 2031356"/>
                  <a:gd name="connsiteX2" fmla="*/ 921890 w 1067764"/>
                  <a:gd name="connsiteY2" fmla="*/ 677119 h 2031356"/>
                  <a:gd name="connsiteX3" fmla="*/ 548606 w 1067764"/>
                  <a:gd name="connsiteY3" fmla="*/ 1086863 h 2031356"/>
                  <a:gd name="connsiteX4" fmla="*/ 517355 w 1067764"/>
                  <a:gd name="connsiteY4" fmla="*/ 1132004 h 2031356"/>
                  <a:gd name="connsiteX5" fmla="*/ 206574 w 1067764"/>
                  <a:gd name="connsiteY5" fmla="*/ 1809991 h 2031356"/>
                  <a:gd name="connsiteX6" fmla="*/ 74623 w 1067764"/>
                  <a:gd name="connsiteY6" fmla="*/ 2032225 h 2031356"/>
                  <a:gd name="connsiteX7" fmla="*/ 4307 w 1067764"/>
                  <a:gd name="connsiteY7" fmla="*/ 1696270 h 2031356"/>
                  <a:gd name="connsiteX8" fmla="*/ 19065 w 1067764"/>
                  <a:gd name="connsiteY8" fmla="*/ 1579944 h 2031356"/>
                  <a:gd name="connsiteX9" fmla="*/ 273418 w 1067764"/>
                  <a:gd name="connsiteY9" fmla="*/ 918451 h 2031356"/>
                  <a:gd name="connsiteX10" fmla="*/ 181400 w 1067764"/>
                  <a:gd name="connsiteY10" fmla="*/ 517388 h 2031356"/>
                  <a:gd name="connsiteX11" fmla="*/ 165774 w 1067764"/>
                  <a:gd name="connsiteY11" fmla="*/ 498290 h 2031356"/>
                  <a:gd name="connsiteX12" fmla="*/ 871540 w 1067764"/>
                  <a:gd name="connsiteY12" fmla="*/ 0 h 2031356"/>
                  <a:gd name="connsiteX13" fmla="*/ 949669 w 1067764"/>
                  <a:gd name="connsiteY13" fmla="*/ 0 h 203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7764" h="2031356">
                    <a:moveTo>
                      <a:pt x="949669" y="0"/>
                    </a:moveTo>
                    <a:cubicBezTo>
                      <a:pt x="1041688" y="30384"/>
                      <a:pt x="1065995" y="105040"/>
                      <a:pt x="1071203" y="190114"/>
                    </a:cubicBezTo>
                    <a:cubicBezTo>
                      <a:pt x="1081621" y="370679"/>
                      <a:pt x="1025194" y="531278"/>
                      <a:pt x="921890" y="677119"/>
                    </a:cubicBezTo>
                    <a:cubicBezTo>
                      <a:pt x="814245" y="829037"/>
                      <a:pt x="680558" y="957516"/>
                      <a:pt x="548606" y="1086863"/>
                    </a:cubicBezTo>
                    <a:cubicBezTo>
                      <a:pt x="535585" y="1099884"/>
                      <a:pt x="520827" y="1114642"/>
                      <a:pt x="517355" y="1132004"/>
                    </a:cubicBezTo>
                    <a:cubicBezTo>
                      <a:pt x="455720" y="1377677"/>
                      <a:pt x="334185" y="1594702"/>
                      <a:pt x="206574" y="1809991"/>
                    </a:cubicBezTo>
                    <a:cubicBezTo>
                      <a:pt x="164906" y="1880307"/>
                      <a:pt x="123237" y="1950624"/>
                      <a:pt x="74623" y="2032225"/>
                    </a:cubicBezTo>
                    <a:cubicBezTo>
                      <a:pt x="49448" y="1912427"/>
                      <a:pt x="28614" y="1803915"/>
                      <a:pt x="4307" y="1696270"/>
                    </a:cubicBezTo>
                    <a:cubicBezTo>
                      <a:pt x="-5242" y="1654601"/>
                      <a:pt x="1703" y="1619009"/>
                      <a:pt x="19065" y="1579944"/>
                    </a:cubicBezTo>
                    <a:cubicBezTo>
                      <a:pt x="116292" y="1364655"/>
                      <a:pt x="203970" y="1145026"/>
                      <a:pt x="273418" y="918451"/>
                    </a:cubicBezTo>
                    <a:cubicBezTo>
                      <a:pt x="320296" y="763929"/>
                      <a:pt x="297725" y="631110"/>
                      <a:pt x="181400" y="517388"/>
                    </a:cubicBezTo>
                    <a:cubicBezTo>
                      <a:pt x="177059" y="513048"/>
                      <a:pt x="174455" y="508707"/>
                      <a:pt x="165774" y="498290"/>
                    </a:cubicBezTo>
                    <a:cubicBezTo>
                      <a:pt x="376722" y="297759"/>
                      <a:pt x="584199" y="93755"/>
                      <a:pt x="871540" y="0"/>
                    </a:cubicBezTo>
                    <a:cubicBezTo>
                      <a:pt x="897583" y="0"/>
                      <a:pt x="923626" y="0"/>
                      <a:pt x="949669" y="0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3999210-6AAB-4425-8B03-52A322BAFDE7}"/>
                  </a:ext>
                </a:extLst>
              </p:cNvPr>
              <p:cNvSpPr/>
              <p:nvPr/>
            </p:nvSpPr>
            <p:spPr>
              <a:xfrm>
                <a:off x="9326221" y="0"/>
                <a:ext cx="1067765" cy="2031357"/>
              </a:xfrm>
              <a:custGeom>
                <a:avLst/>
                <a:gdLst>
                  <a:gd name="connsiteX0" fmla="*/ 198779 w 1067764"/>
                  <a:gd name="connsiteY0" fmla="*/ 0 h 2031356"/>
                  <a:gd name="connsiteX1" fmla="*/ 906281 w 1067764"/>
                  <a:gd name="connsiteY1" fmla="*/ 497422 h 2031356"/>
                  <a:gd name="connsiteX2" fmla="*/ 879370 w 1067764"/>
                  <a:gd name="connsiteY2" fmla="*/ 530410 h 2031356"/>
                  <a:gd name="connsiteX3" fmla="*/ 794296 w 1067764"/>
                  <a:gd name="connsiteY3" fmla="*/ 897617 h 2031356"/>
                  <a:gd name="connsiteX4" fmla="*/ 1055594 w 1067764"/>
                  <a:gd name="connsiteY4" fmla="*/ 1584285 h 2031356"/>
                  <a:gd name="connsiteX5" fmla="*/ 1069485 w 1067764"/>
                  <a:gd name="connsiteY5" fmla="*/ 1691929 h 2031356"/>
                  <a:gd name="connsiteX6" fmla="*/ 998300 w 1067764"/>
                  <a:gd name="connsiteY6" fmla="*/ 2033093 h 2031356"/>
                  <a:gd name="connsiteX7" fmla="*/ 796901 w 1067764"/>
                  <a:gd name="connsiteY7" fmla="*/ 1690193 h 2031356"/>
                  <a:gd name="connsiteX8" fmla="*/ 556436 w 1067764"/>
                  <a:gd name="connsiteY8" fmla="*/ 1136345 h 2031356"/>
                  <a:gd name="connsiteX9" fmla="*/ 524317 w 1067764"/>
                  <a:gd name="connsiteY9" fmla="*/ 1087731 h 2031356"/>
                  <a:gd name="connsiteX10" fmla="*/ 153638 w 1067764"/>
                  <a:gd name="connsiteY10" fmla="*/ 681460 h 2031356"/>
                  <a:gd name="connsiteX11" fmla="*/ 852 w 1067764"/>
                  <a:gd name="connsiteY11" fmla="*/ 195323 h 2031356"/>
                  <a:gd name="connsiteX12" fmla="*/ 122385 w 1067764"/>
                  <a:gd name="connsiteY12" fmla="*/ 868 h 2031356"/>
                  <a:gd name="connsiteX13" fmla="*/ 198779 w 1067764"/>
                  <a:gd name="connsiteY13" fmla="*/ 0 h 2031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7764" h="2031356">
                    <a:moveTo>
                      <a:pt x="198779" y="0"/>
                    </a:moveTo>
                    <a:cubicBezTo>
                      <a:pt x="485252" y="92887"/>
                      <a:pt x="691861" y="297759"/>
                      <a:pt x="906281" y="497422"/>
                    </a:cubicBezTo>
                    <a:cubicBezTo>
                      <a:pt x="894995" y="510444"/>
                      <a:pt x="888051" y="520861"/>
                      <a:pt x="879370" y="530410"/>
                    </a:cubicBezTo>
                    <a:cubicBezTo>
                      <a:pt x="778671" y="636318"/>
                      <a:pt x="753496" y="756984"/>
                      <a:pt x="794296" y="897617"/>
                    </a:cubicBezTo>
                    <a:cubicBezTo>
                      <a:pt x="862008" y="1133740"/>
                      <a:pt x="954895" y="1360315"/>
                      <a:pt x="1055594" y="1584285"/>
                    </a:cubicBezTo>
                    <a:cubicBezTo>
                      <a:pt x="1071220" y="1619877"/>
                      <a:pt x="1078166" y="1652865"/>
                      <a:pt x="1069485" y="1691929"/>
                    </a:cubicBezTo>
                    <a:cubicBezTo>
                      <a:pt x="1044309" y="1800442"/>
                      <a:pt x="1023475" y="1910691"/>
                      <a:pt x="998300" y="2033093"/>
                    </a:cubicBezTo>
                    <a:cubicBezTo>
                      <a:pt x="926248" y="1910691"/>
                      <a:pt x="861140" y="1801310"/>
                      <a:pt x="796901" y="1690193"/>
                    </a:cubicBezTo>
                    <a:cubicBezTo>
                      <a:pt x="695332" y="1514837"/>
                      <a:pt x="607654" y="1333404"/>
                      <a:pt x="556436" y="1136345"/>
                    </a:cubicBezTo>
                    <a:cubicBezTo>
                      <a:pt x="552095" y="1118115"/>
                      <a:pt x="537338" y="1100752"/>
                      <a:pt x="524317" y="1087731"/>
                    </a:cubicBezTo>
                    <a:cubicBezTo>
                      <a:pt x="394101" y="958384"/>
                      <a:pt x="261281" y="831641"/>
                      <a:pt x="153638" y="681460"/>
                    </a:cubicBezTo>
                    <a:cubicBezTo>
                      <a:pt x="50333" y="535619"/>
                      <a:pt x="-7829" y="375888"/>
                      <a:pt x="852" y="195323"/>
                    </a:cubicBezTo>
                    <a:cubicBezTo>
                      <a:pt x="5192" y="108513"/>
                      <a:pt x="28631" y="32120"/>
                      <a:pt x="122385" y="868"/>
                    </a:cubicBezTo>
                    <a:cubicBezTo>
                      <a:pt x="146693" y="0"/>
                      <a:pt x="172736" y="0"/>
                      <a:pt x="198779" y="0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BCB6D6-06D0-4FD2-BA16-C65E0BE67460}"/>
                  </a:ext>
                </a:extLst>
              </p:cNvPr>
              <p:cNvSpPr/>
              <p:nvPr/>
            </p:nvSpPr>
            <p:spPr>
              <a:xfrm>
                <a:off x="4307711" y="6127059"/>
                <a:ext cx="3576577" cy="729205"/>
              </a:xfrm>
              <a:custGeom>
                <a:avLst/>
                <a:gdLst>
                  <a:gd name="connsiteX0" fmla="*/ 0 w 3576577"/>
                  <a:gd name="connsiteY0" fmla="*/ 730941 h 729205"/>
                  <a:gd name="connsiteX1" fmla="*/ 64239 w 3576577"/>
                  <a:gd name="connsiteY1" fmla="*/ 725733 h 729205"/>
                  <a:gd name="connsiteX2" fmla="*/ 1613800 w 3576577"/>
                  <a:gd name="connsiteY2" fmla="*/ 708371 h 729205"/>
                  <a:gd name="connsiteX3" fmla="*/ 1669359 w 3576577"/>
                  <a:gd name="connsiteY3" fmla="*/ 662361 h 729205"/>
                  <a:gd name="connsiteX4" fmla="*/ 1780476 w 3576577"/>
                  <a:gd name="connsiteY4" fmla="*/ 13890 h 729205"/>
                  <a:gd name="connsiteX5" fmla="*/ 1792629 w 3576577"/>
                  <a:gd name="connsiteY5" fmla="*/ 0 h 729205"/>
                  <a:gd name="connsiteX6" fmla="*/ 1814332 w 3576577"/>
                  <a:gd name="connsiteY6" fmla="*/ 172752 h 729205"/>
                  <a:gd name="connsiteX7" fmla="*/ 1912427 w 3576577"/>
                  <a:gd name="connsiteY7" fmla="*/ 682328 h 729205"/>
                  <a:gd name="connsiteX8" fmla="*/ 1949755 w 3576577"/>
                  <a:gd name="connsiteY8" fmla="*/ 704898 h 729205"/>
                  <a:gd name="connsiteX9" fmla="*/ 2396827 w 3576577"/>
                  <a:gd name="connsiteY9" fmla="*/ 712711 h 729205"/>
                  <a:gd name="connsiteX10" fmla="*/ 3529700 w 3576577"/>
                  <a:gd name="connsiteY10" fmla="*/ 724865 h 729205"/>
                  <a:gd name="connsiteX11" fmla="*/ 3576577 w 3576577"/>
                  <a:gd name="connsiteY11" fmla="*/ 730074 h 729205"/>
                  <a:gd name="connsiteX12" fmla="*/ 0 w 3576577"/>
                  <a:gd name="connsiteY12" fmla="*/ 730941 h 72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577" h="729205">
                    <a:moveTo>
                      <a:pt x="0" y="730941"/>
                    </a:moveTo>
                    <a:cubicBezTo>
                      <a:pt x="21703" y="729205"/>
                      <a:pt x="42537" y="725733"/>
                      <a:pt x="64239" y="725733"/>
                    </a:cubicBezTo>
                    <a:cubicBezTo>
                      <a:pt x="580760" y="719656"/>
                      <a:pt x="1097280" y="713579"/>
                      <a:pt x="1613800" y="708371"/>
                    </a:cubicBezTo>
                    <a:cubicBezTo>
                      <a:pt x="1649392" y="708371"/>
                      <a:pt x="1663282" y="699690"/>
                      <a:pt x="1669359" y="662361"/>
                    </a:cubicBezTo>
                    <a:cubicBezTo>
                      <a:pt x="1704951" y="446204"/>
                      <a:pt x="1743147" y="230047"/>
                      <a:pt x="1780476" y="13890"/>
                    </a:cubicBezTo>
                    <a:cubicBezTo>
                      <a:pt x="1781344" y="8681"/>
                      <a:pt x="1783080" y="4341"/>
                      <a:pt x="1792629" y="0"/>
                    </a:cubicBezTo>
                    <a:cubicBezTo>
                      <a:pt x="1799574" y="57295"/>
                      <a:pt x="1803914" y="115457"/>
                      <a:pt x="1814332" y="172752"/>
                    </a:cubicBezTo>
                    <a:cubicBezTo>
                      <a:pt x="1845583" y="342900"/>
                      <a:pt x="1877703" y="513048"/>
                      <a:pt x="1912427" y="682328"/>
                    </a:cubicBezTo>
                    <a:cubicBezTo>
                      <a:pt x="1914163" y="692745"/>
                      <a:pt x="1936734" y="704898"/>
                      <a:pt x="1949755" y="704898"/>
                    </a:cubicBezTo>
                    <a:cubicBezTo>
                      <a:pt x="2099069" y="708371"/>
                      <a:pt x="2247514" y="710975"/>
                      <a:pt x="2396827" y="712711"/>
                    </a:cubicBezTo>
                    <a:cubicBezTo>
                      <a:pt x="2774452" y="717052"/>
                      <a:pt x="3152076" y="720524"/>
                      <a:pt x="3529700" y="724865"/>
                    </a:cubicBezTo>
                    <a:cubicBezTo>
                      <a:pt x="3545326" y="724865"/>
                      <a:pt x="3560952" y="728337"/>
                      <a:pt x="3576577" y="730074"/>
                    </a:cubicBezTo>
                    <a:cubicBezTo>
                      <a:pt x="2384674" y="730941"/>
                      <a:pt x="1191903" y="730941"/>
                      <a:pt x="0" y="730941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1A3298D-53BE-4C48-9F0C-E5BE9DC70F7F}"/>
                  </a:ext>
                </a:extLst>
              </p:cNvPr>
              <p:cNvSpPr/>
              <p:nvPr/>
            </p:nvSpPr>
            <p:spPr>
              <a:xfrm>
                <a:off x="1221494" y="3375033"/>
                <a:ext cx="737886" cy="607671"/>
              </a:xfrm>
              <a:custGeom>
                <a:avLst/>
                <a:gdLst>
                  <a:gd name="connsiteX0" fmla="*/ 738004 w 737886"/>
                  <a:gd name="connsiteY0" fmla="*/ 341309 h 607670"/>
                  <a:gd name="connsiteX1" fmla="*/ 410730 w 737886"/>
                  <a:gd name="connsiteY1" fmla="*/ 613893 h 607670"/>
                  <a:gd name="connsiteX2" fmla="*/ 197177 w 737886"/>
                  <a:gd name="connsiteY2" fmla="*/ 354330 h 607670"/>
                  <a:gd name="connsiteX3" fmla="*/ 10535 w 737886"/>
                  <a:gd name="connsiteY3" fmla="*/ 126020 h 607670"/>
                  <a:gd name="connsiteX4" fmla="*/ 40050 w 737886"/>
                  <a:gd name="connsiteY4" fmla="*/ 25320 h 607670"/>
                  <a:gd name="connsiteX5" fmla="*/ 404653 w 737886"/>
                  <a:gd name="connsiteY5" fmla="*/ 19243 h 607670"/>
                  <a:gd name="connsiteX6" fmla="*/ 494935 w 737886"/>
                  <a:gd name="connsiteY6" fmla="*/ 66989 h 607670"/>
                  <a:gd name="connsiteX7" fmla="*/ 738004 w 737886"/>
                  <a:gd name="connsiteY7" fmla="*/ 341309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886" h="607670">
                    <a:moveTo>
                      <a:pt x="738004" y="341309"/>
                    </a:moveTo>
                    <a:cubicBezTo>
                      <a:pt x="627755" y="432460"/>
                      <a:pt x="520978" y="521874"/>
                      <a:pt x="410730" y="613893"/>
                    </a:cubicBezTo>
                    <a:cubicBezTo>
                      <a:pt x="337809" y="525346"/>
                      <a:pt x="267493" y="440272"/>
                      <a:pt x="197177" y="354330"/>
                    </a:cubicBezTo>
                    <a:cubicBezTo>
                      <a:pt x="134673" y="278806"/>
                      <a:pt x="72170" y="202413"/>
                      <a:pt x="10535" y="126020"/>
                    </a:cubicBezTo>
                    <a:cubicBezTo>
                      <a:pt x="-12904" y="96504"/>
                      <a:pt x="5326" y="31397"/>
                      <a:pt x="40050" y="25320"/>
                    </a:cubicBezTo>
                    <a:cubicBezTo>
                      <a:pt x="160716" y="1881"/>
                      <a:pt x="283119" y="-14613"/>
                      <a:pt x="404653" y="19243"/>
                    </a:cubicBezTo>
                    <a:cubicBezTo>
                      <a:pt x="436773" y="27924"/>
                      <a:pt x="472365" y="43550"/>
                      <a:pt x="494935" y="66989"/>
                    </a:cubicBezTo>
                    <a:cubicBezTo>
                      <a:pt x="577405" y="155535"/>
                      <a:pt x="655534" y="247554"/>
                      <a:pt x="738004" y="341309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E6852FE-329B-4E9C-B898-0B6B365FCD36}"/>
                  </a:ext>
                </a:extLst>
              </p:cNvPr>
              <p:cNvSpPr/>
              <p:nvPr/>
            </p:nvSpPr>
            <p:spPr>
              <a:xfrm>
                <a:off x="10232502" y="3380386"/>
                <a:ext cx="737886" cy="607671"/>
              </a:xfrm>
              <a:custGeom>
                <a:avLst/>
                <a:gdLst>
                  <a:gd name="connsiteX0" fmla="*/ 328143 w 737886"/>
                  <a:gd name="connsiteY0" fmla="*/ 608539 h 607670"/>
                  <a:gd name="connsiteX1" fmla="*/ 0 w 737886"/>
                  <a:gd name="connsiteY1" fmla="*/ 335955 h 607670"/>
                  <a:gd name="connsiteX2" fmla="*/ 242200 w 737886"/>
                  <a:gd name="connsiteY2" fmla="*/ 60767 h 607670"/>
                  <a:gd name="connsiteX3" fmla="*/ 400194 w 737886"/>
                  <a:gd name="connsiteY3" fmla="*/ 0 h 607670"/>
                  <a:gd name="connsiteX4" fmla="*/ 697086 w 737886"/>
                  <a:gd name="connsiteY4" fmla="*/ 19966 h 607670"/>
                  <a:gd name="connsiteX5" fmla="*/ 732678 w 737886"/>
                  <a:gd name="connsiteY5" fmla="*/ 113721 h 607670"/>
                  <a:gd name="connsiteX6" fmla="*/ 328143 w 737886"/>
                  <a:gd name="connsiteY6" fmla="*/ 608539 h 60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7886" h="607670">
                    <a:moveTo>
                      <a:pt x="328143" y="608539"/>
                    </a:moveTo>
                    <a:cubicBezTo>
                      <a:pt x="217893" y="516520"/>
                      <a:pt x="110248" y="427974"/>
                      <a:pt x="0" y="335955"/>
                    </a:cubicBezTo>
                    <a:cubicBezTo>
                      <a:pt x="82470" y="242200"/>
                      <a:pt x="160599" y="150182"/>
                      <a:pt x="242200" y="60767"/>
                    </a:cubicBezTo>
                    <a:cubicBezTo>
                      <a:pt x="283869" y="15626"/>
                      <a:pt x="343768" y="0"/>
                      <a:pt x="400194" y="0"/>
                    </a:cubicBezTo>
                    <a:cubicBezTo>
                      <a:pt x="499158" y="0"/>
                      <a:pt x="598122" y="10417"/>
                      <a:pt x="697086" y="19966"/>
                    </a:cubicBezTo>
                    <a:cubicBezTo>
                      <a:pt x="728337" y="22571"/>
                      <a:pt x="752643" y="89415"/>
                      <a:pt x="732678" y="113721"/>
                    </a:cubicBezTo>
                    <a:cubicBezTo>
                      <a:pt x="599858" y="278661"/>
                      <a:pt x="465302" y="441864"/>
                      <a:pt x="328143" y="608539"/>
                    </a:cubicBezTo>
                    <a:close/>
                  </a:path>
                </a:pathLst>
              </a:custGeom>
              <a:grpFill/>
              <a:ln w="86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452D57-1698-4EB2-BAD2-3EBB9401BEB3}"/>
                </a:ext>
              </a:extLst>
            </p:cNvPr>
            <p:cNvSpPr/>
            <p:nvPr/>
          </p:nvSpPr>
          <p:spPr>
            <a:xfrm>
              <a:off x="1218757" y="1526262"/>
              <a:ext cx="3811452" cy="4269533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E465D2A-B8FA-466D-8E4F-DCBA4044BE3C}"/>
                </a:ext>
              </a:extLst>
            </p:cNvPr>
            <p:cNvGrpSpPr/>
            <p:nvPr/>
          </p:nvGrpSpPr>
          <p:grpSpPr>
            <a:xfrm>
              <a:off x="2224329" y="2767049"/>
              <a:ext cx="1786724" cy="1785806"/>
              <a:chOff x="4574848" y="1897856"/>
              <a:chExt cx="3028217" cy="3026664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375682-62B1-4257-9B9A-B99789692ABF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688B4F1-6AE5-4C0D-A8C5-3E2BE5E4A6E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2EA963B-0438-4049-8AD0-1C332F3866E8}"/>
              </a:ext>
            </a:extLst>
          </p:cNvPr>
          <p:cNvGrpSpPr/>
          <p:nvPr/>
        </p:nvGrpSpPr>
        <p:grpSpPr>
          <a:xfrm>
            <a:off x="5671271" y="1823121"/>
            <a:ext cx="2077517" cy="3877527"/>
            <a:chOff x="3501573" y="3178068"/>
            <a:chExt cx="1340594" cy="2737840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CA7E6C7-C1ED-416C-88AF-874D4BA117F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E009DB9-FAAD-4DEC-878F-132BF10AAFEE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E9CB112-2926-4E69-8A26-AA1E4C41C566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0D887D0-262E-4879-983C-D7CA65C1A57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215C8A2-F5CD-4280-A20E-DD70E240539A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9B7FE47-4403-4F40-9381-B35039A06AC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77838B4-1CC7-453E-8CCD-82F150C9763A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CFCA68-C1AA-4420-89BB-03A996B6BFA0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7BC60C1-624E-466A-BE72-C7881C473AAD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5209F8E-3C15-4D3A-A5E0-81BB246B6A8F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2661054-019C-4CB8-A32C-216279FC2D2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E81D340-1321-4EF5-B6B1-46C1D837515D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092B583-04D8-45BA-94EA-E2EE125595A2}"/>
              </a:ext>
            </a:extLst>
          </p:cNvPr>
          <p:cNvGrpSpPr/>
          <p:nvPr/>
        </p:nvGrpSpPr>
        <p:grpSpPr>
          <a:xfrm>
            <a:off x="8912021" y="1940908"/>
            <a:ext cx="2719982" cy="4862278"/>
            <a:chOff x="8528048" y="3188450"/>
            <a:chExt cx="2056823" cy="3676806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42EC8C7-4884-44BC-8329-A8C2A0058893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110" name="Rounded Rectangle 17">
                <a:extLst>
                  <a:ext uri="{FF2B5EF4-FFF2-40B4-BE49-F238E27FC236}">
                    <a16:creationId xmlns:a16="http://schemas.microsoft.com/office/drawing/2014/main" id="{739E6DB3-3BCE-4100-B4B0-B4AF2B87570D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5BC7D1-9EA8-4F1E-8AA7-13C26C6AE57F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20">
                <a:extLst>
                  <a:ext uri="{FF2B5EF4-FFF2-40B4-BE49-F238E27FC236}">
                    <a16:creationId xmlns:a16="http://schemas.microsoft.com/office/drawing/2014/main" id="{F6D6B08F-D60A-4E26-B78A-1E35108FDCBE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FCC016D-A8FE-4B21-978B-B113A5E833B2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97405B8-6602-4806-BB2B-5828E613C171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ectangle 58">
                <a:extLst>
                  <a:ext uri="{FF2B5EF4-FFF2-40B4-BE49-F238E27FC236}">
                    <a16:creationId xmlns:a16="http://schemas.microsoft.com/office/drawing/2014/main" id="{ED478E9A-4302-4D5D-B928-C659255396D6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A034C13-6EFF-4A72-9FD6-6B12BE717FE9}"/>
                </a:ext>
              </a:extLst>
            </p:cNvPr>
            <p:cNvGrpSpPr/>
            <p:nvPr/>
          </p:nvGrpSpPr>
          <p:grpSpPr>
            <a:xfrm>
              <a:off x="8930162" y="4391518"/>
              <a:ext cx="754422" cy="754422"/>
              <a:chOff x="3924417" y="4453570"/>
              <a:chExt cx="754422" cy="754422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F49FE02-AFE8-42D5-BBD0-A688FB4FCDFA}"/>
                  </a:ext>
                </a:extLst>
              </p:cNvPr>
              <p:cNvSpPr/>
              <p:nvPr/>
            </p:nvSpPr>
            <p:spPr>
              <a:xfrm>
                <a:off x="4063248" y="4592401"/>
                <a:ext cx="476761" cy="476761"/>
              </a:xfrm>
              <a:prstGeom prst="ellipse">
                <a:avLst/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24C13B0-E9BC-423E-BDBD-43ADA186F00E}"/>
                  </a:ext>
                </a:extLst>
              </p:cNvPr>
              <p:cNvSpPr/>
              <p:nvPr/>
            </p:nvSpPr>
            <p:spPr>
              <a:xfrm>
                <a:off x="3924417" y="4453570"/>
                <a:ext cx="754422" cy="754422"/>
              </a:xfrm>
              <a:prstGeom prst="ellipse">
                <a:avLst/>
              </a:prstGeom>
              <a:noFill/>
              <a:ln w="130175">
                <a:solidFill>
                  <a:schemeClr val="bg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830F7A9-0236-4D60-977B-42A320C18403}"/>
                </a:ext>
              </a:extLst>
            </p:cNvPr>
            <p:cNvGrpSpPr/>
            <p:nvPr/>
          </p:nvGrpSpPr>
          <p:grpSpPr>
            <a:xfrm>
              <a:off x="9102954" y="4282493"/>
              <a:ext cx="1481917" cy="2582763"/>
              <a:chOff x="4184760" y="4365184"/>
              <a:chExt cx="1312275" cy="2287102"/>
            </a:xfrm>
          </p:grpSpPr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DDBE6A56-E082-4324-B727-F943E052E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760" y="4365184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9F26D50C-01A1-4FBD-8581-7955CFC6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528" y="4734271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1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4786F-E20C-474F-B166-6A7855876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C2B5F16-E94F-4EDF-A152-C4FEB4FC0CC5}"/>
              </a:ext>
            </a:extLst>
          </p:cNvPr>
          <p:cNvSpPr txBox="1">
            <a:spLocks/>
          </p:cNvSpPr>
          <p:nvPr/>
        </p:nvSpPr>
        <p:spPr>
          <a:xfrm>
            <a:off x="3063766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45A579-5B3F-4A36-A755-771AD88B22BB}"/>
              </a:ext>
            </a:extLst>
          </p:cNvPr>
          <p:cNvSpPr txBox="1">
            <a:spLocks/>
          </p:cNvSpPr>
          <p:nvPr/>
        </p:nvSpPr>
        <p:spPr>
          <a:xfrm>
            <a:off x="3064000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6ABC6944-B855-43BB-8623-8F6F78D42A53}"/>
              </a:ext>
            </a:extLst>
          </p:cNvPr>
          <p:cNvGrpSpPr/>
          <p:nvPr/>
        </p:nvGrpSpPr>
        <p:grpSpPr>
          <a:xfrm>
            <a:off x="3753508" y="5032970"/>
            <a:ext cx="565200" cy="108000"/>
            <a:chOff x="899592" y="4371950"/>
            <a:chExt cx="565200" cy="108000"/>
          </a:xfrm>
          <a:solidFill>
            <a:schemeClr val="accent2"/>
          </a:solidFill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48D6AD59-CF8E-4399-9C81-2D9AACE771E8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8F3243F-9163-4AF0-8778-A92A92DADE1E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762C4284-31CB-4160-8523-FEE6B21FB697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2BC3A92-5D67-4F66-88BD-F433F9310B44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45">
            <a:extLst>
              <a:ext uri="{FF2B5EF4-FFF2-40B4-BE49-F238E27FC236}">
                <a16:creationId xmlns:a16="http://schemas.microsoft.com/office/drawing/2014/main" id="{EF8F0DB8-E226-43FA-8E42-6911472EA363}"/>
              </a:ext>
            </a:extLst>
          </p:cNvPr>
          <p:cNvGrpSpPr/>
          <p:nvPr/>
        </p:nvGrpSpPr>
        <p:grpSpPr>
          <a:xfrm>
            <a:off x="3498960" y="5951184"/>
            <a:ext cx="1074299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B18018E6-FCD0-4C79-9DAF-0A42BDFB8EE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ounded Rectangle 39">
              <a:extLst>
                <a:ext uri="{FF2B5EF4-FFF2-40B4-BE49-F238E27FC236}">
                  <a16:creationId xmlns:a16="http://schemas.microsoft.com/office/drawing/2014/main" id="{BE8B34D1-E191-4B6B-9A87-072E0241FC4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1C61588C-CA3E-4677-A8D8-7DB8BB701FC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156F622-2CC8-4B4E-B7C5-5BD00C944433}"/>
              </a:ext>
            </a:extLst>
          </p:cNvPr>
          <p:cNvSpPr txBox="1">
            <a:spLocks/>
          </p:cNvSpPr>
          <p:nvPr/>
        </p:nvSpPr>
        <p:spPr>
          <a:xfrm>
            <a:off x="6151348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Member Name</a:t>
            </a:r>
            <a:endParaRPr lang="ko-KR" altLang="en-US" sz="1600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F7424CEC-927A-4FD1-B8DF-2BA5D2BFF399}"/>
              </a:ext>
            </a:extLst>
          </p:cNvPr>
          <p:cNvSpPr txBox="1">
            <a:spLocks/>
          </p:cNvSpPr>
          <p:nvPr/>
        </p:nvSpPr>
        <p:spPr>
          <a:xfrm>
            <a:off x="6151582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Marketing</a:t>
            </a:r>
            <a:endParaRPr lang="ko-KR" altLang="en-US" dirty="0"/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756DF019-65CF-4EF8-9F4B-3A65CA2DB33C}"/>
              </a:ext>
            </a:extLst>
          </p:cNvPr>
          <p:cNvGrpSpPr/>
          <p:nvPr/>
        </p:nvGrpSpPr>
        <p:grpSpPr>
          <a:xfrm>
            <a:off x="6841090" y="5032970"/>
            <a:ext cx="565200" cy="108000"/>
            <a:chOff x="899592" y="4371950"/>
            <a:chExt cx="565200" cy="108000"/>
          </a:xfrm>
          <a:solidFill>
            <a:schemeClr val="accent3"/>
          </a:solidFill>
        </p:grpSpPr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B4574231-31AD-4551-AEDA-5B7718DBF9D2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8E592797-EB70-4B09-99E9-4350E622D131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26EE5F05-02EB-47BA-BA6C-211CC4475EFF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64D73CCC-FD1A-474D-9657-15E0287889B1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9">
            <a:extLst>
              <a:ext uri="{FF2B5EF4-FFF2-40B4-BE49-F238E27FC236}">
                <a16:creationId xmlns:a16="http://schemas.microsoft.com/office/drawing/2014/main" id="{DB8BA9E8-5589-41F0-A4F1-F32301E347DA}"/>
              </a:ext>
            </a:extLst>
          </p:cNvPr>
          <p:cNvGrpSpPr/>
          <p:nvPr/>
        </p:nvGrpSpPr>
        <p:grpSpPr>
          <a:xfrm>
            <a:off x="6586542" y="5951184"/>
            <a:ext cx="1074299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C21EAEBB-A57C-4476-8490-662C9AF258D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id="{54AB7BE0-3EA7-4E1E-ADA7-7AEEACB2235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D46709EA-8261-4621-A9C8-8498ED9EAB4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A96FA9B2-9109-418D-A3D8-595D829F1ACB}"/>
              </a:ext>
            </a:extLst>
          </p:cNvPr>
          <p:cNvSpPr txBox="1">
            <a:spLocks/>
          </p:cNvSpPr>
          <p:nvPr/>
        </p:nvSpPr>
        <p:spPr>
          <a:xfrm>
            <a:off x="9238929" y="4327220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/>
              <a:t>Member Name</a:t>
            </a:r>
            <a:endParaRPr lang="ko-KR" altLang="en-US" sz="1600" dirty="0"/>
          </a:p>
        </p:txBody>
      </p:sp>
      <p:sp>
        <p:nvSpPr>
          <p:cNvPr id="30" name="Content Placeholder 13">
            <a:extLst>
              <a:ext uri="{FF2B5EF4-FFF2-40B4-BE49-F238E27FC236}">
                <a16:creationId xmlns:a16="http://schemas.microsoft.com/office/drawing/2014/main" id="{484AD7B4-ADC5-4135-99A8-BBCDA64D1EB9}"/>
              </a:ext>
            </a:extLst>
          </p:cNvPr>
          <p:cNvSpPr txBox="1">
            <a:spLocks/>
          </p:cNvSpPr>
          <p:nvPr/>
        </p:nvSpPr>
        <p:spPr>
          <a:xfrm>
            <a:off x="9239163" y="4639516"/>
            <a:ext cx="1944216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Developer</a:t>
            </a:r>
          </a:p>
        </p:txBody>
      </p:sp>
      <p:grpSp>
        <p:nvGrpSpPr>
          <p:cNvPr id="31" name="Group 25">
            <a:extLst>
              <a:ext uri="{FF2B5EF4-FFF2-40B4-BE49-F238E27FC236}">
                <a16:creationId xmlns:a16="http://schemas.microsoft.com/office/drawing/2014/main" id="{139F781C-1443-4F56-990E-047738715FDC}"/>
              </a:ext>
            </a:extLst>
          </p:cNvPr>
          <p:cNvGrpSpPr/>
          <p:nvPr/>
        </p:nvGrpSpPr>
        <p:grpSpPr>
          <a:xfrm>
            <a:off x="9928671" y="5032970"/>
            <a:ext cx="565200" cy="108000"/>
            <a:chOff x="899592" y="4371950"/>
            <a:chExt cx="565200" cy="108000"/>
          </a:xfrm>
          <a:solidFill>
            <a:schemeClr val="accent4"/>
          </a:solidFill>
        </p:grpSpPr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C60308FF-F43E-4EFD-9278-4FFD45E41EA5}"/>
                </a:ext>
              </a:extLst>
            </p:cNvPr>
            <p:cNvSpPr/>
            <p:nvPr userDrawn="1"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1CF84928-742A-4220-B1A3-797A10CCE99B}"/>
                </a:ext>
              </a:extLst>
            </p:cNvPr>
            <p:cNvSpPr/>
            <p:nvPr userDrawn="1"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7568EC8-ADFA-4DC9-A4E9-4E06F127A896}"/>
                </a:ext>
              </a:extLst>
            </p:cNvPr>
            <p:cNvSpPr/>
            <p:nvPr userDrawn="1"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DCC977BF-65EF-4B54-95AE-C09EA63420AB}"/>
                </a:ext>
              </a:extLst>
            </p:cNvPr>
            <p:cNvSpPr/>
            <p:nvPr userDrawn="1"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53">
            <a:extLst>
              <a:ext uri="{FF2B5EF4-FFF2-40B4-BE49-F238E27FC236}">
                <a16:creationId xmlns:a16="http://schemas.microsoft.com/office/drawing/2014/main" id="{2DA17F1D-B009-4DB3-A180-284C499C9DA6}"/>
              </a:ext>
            </a:extLst>
          </p:cNvPr>
          <p:cNvGrpSpPr/>
          <p:nvPr/>
        </p:nvGrpSpPr>
        <p:grpSpPr>
          <a:xfrm>
            <a:off x="9674123" y="5951184"/>
            <a:ext cx="1074299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5C6F9456-76EC-4BB2-A7BA-59289066BCB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A4B47A7F-360C-4C2E-B3ED-80010D8F81A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7E10489B-26B7-4BD9-B07F-F5705FE40CC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직사각형 5">
            <a:extLst>
              <a:ext uri="{FF2B5EF4-FFF2-40B4-BE49-F238E27FC236}">
                <a16:creationId xmlns:a16="http://schemas.microsoft.com/office/drawing/2014/main" id="{FF7ECBFA-9299-42C9-9813-6B2E445A6568}"/>
              </a:ext>
            </a:extLst>
          </p:cNvPr>
          <p:cNvSpPr/>
          <p:nvPr/>
        </p:nvSpPr>
        <p:spPr>
          <a:xfrm>
            <a:off x="9239164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1" name="직사각형 82">
            <a:extLst>
              <a:ext uri="{FF2B5EF4-FFF2-40B4-BE49-F238E27FC236}">
                <a16:creationId xmlns:a16="http://schemas.microsoft.com/office/drawing/2014/main" id="{7797C2B7-E4BE-4333-A006-F5724D0426E9}"/>
              </a:ext>
            </a:extLst>
          </p:cNvPr>
          <p:cNvSpPr/>
          <p:nvPr/>
        </p:nvSpPr>
        <p:spPr>
          <a:xfrm>
            <a:off x="6136342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936B3934-8ED7-4681-BF07-D411FAB16F6D}"/>
              </a:ext>
            </a:extLst>
          </p:cNvPr>
          <p:cNvSpPr/>
          <p:nvPr/>
        </p:nvSpPr>
        <p:spPr>
          <a:xfrm>
            <a:off x="3064001" y="5236650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C223D492-45CE-494A-AF56-340CEC816CB8}"/>
              </a:ext>
            </a:extLst>
          </p:cNvPr>
          <p:cNvSpPr txBox="1">
            <a:spLocks/>
          </p:cNvSpPr>
          <p:nvPr/>
        </p:nvSpPr>
        <p:spPr>
          <a:xfrm>
            <a:off x="849868" y="2222839"/>
            <a:ext cx="1944216" cy="1800201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4000" dirty="0"/>
              <a:t>Our</a:t>
            </a:r>
          </a:p>
          <a:p>
            <a:pPr algn="l"/>
            <a:r>
              <a:rPr lang="en-US" altLang="ko-KR" sz="4000" dirty="0"/>
              <a:t>Team</a:t>
            </a:r>
            <a:endParaRPr lang="ko-KR" altLang="en-US" sz="40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EF3090-DAE5-43AE-826E-C8ACFA33C2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6F1864A-5CF1-4E6F-9C18-123B3325BE3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565B8F4F-B1A9-4141-A452-CCDB74FAD39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77796F39-431C-4FC5-B6AA-BFB04FE2045F}"/>
              </a:ext>
            </a:extLst>
          </p:cNvPr>
          <p:cNvGrpSpPr/>
          <p:nvPr/>
        </p:nvGrpSpPr>
        <p:grpSpPr>
          <a:xfrm>
            <a:off x="6070836" y="1218960"/>
            <a:ext cx="5759520" cy="5007197"/>
            <a:chOff x="6070836" y="1218960"/>
            <a:chExt cx="5759520" cy="5007197"/>
          </a:xfrm>
        </p:grpSpPr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49BE7AF3-523C-4205-8F46-AFAF9159306C}"/>
                </a:ext>
              </a:extLst>
            </p:cNvPr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6BCD0B72-A415-4F2C-89B3-DB8431AD91B0}"/>
                </a:ext>
              </a:extLst>
            </p:cNvPr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CDE6D4F0-7101-4B02-A12F-DB152B74CAD7}"/>
                </a:ext>
              </a:extLst>
            </p:cNvPr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A70F1A2-46B2-4BC2-A9B6-14D67B863483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108AE86-87A4-47CE-BCE7-2373FD564ADC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5400426D-8609-4266-BA15-BC10A5393F79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133508C1-C1E9-423F-AC6F-0BAED64D8FC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770B1B49-D4A7-4F96-8FC0-FC0315BAA05E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D4C65FC3-96DE-4FF0-AF92-0FB038C29141}"/>
                </a:ext>
              </a:extLst>
            </p:cNvPr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9D2D76F9-9CB0-472B-811C-FF4BB718A33A}"/>
                </a:ext>
              </a:extLst>
            </p:cNvPr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CD51664-888F-41A6-9163-F9CCEAEEA272}"/>
                </a:ext>
              </a:extLst>
            </p:cNvPr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96A7EFBD-7BE1-44C5-9168-3FB9EF2D0438}"/>
                </a:ext>
              </a:extLst>
            </p:cNvPr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2738C222-C6E8-422B-A953-101F08C8AE1E}"/>
                </a:ext>
              </a:extLst>
            </p:cNvPr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7670A30A-AB22-460B-A51B-061EDEF4D326}"/>
                </a:ext>
              </a:extLst>
            </p:cNvPr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2B973CA-E960-4576-87D3-4AAC55585222}"/>
                </a:ext>
              </a:extLst>
            </p:cNvPr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>
                <a:gd name="connsiteX0" fmla="*/ 358480 w 717399"/>
                <a:gd name="connsiteY0" fmla="*/ 30495 h 30714"/>
                <a:gd name="connsiteX1" fmla="*/ 29398 w 717399"/>
                <a:gd name="connsiteY1" fmla="*/ 30495 h 30714"/>
                <a:gd name="connsiteX2" fmla="*/ 11847 w 717399"/>
                <a:gd name="connsiteY2" fmla="*/ 29617 h 30714"/>
                <a:gd name="connsiteX3" fmla="*/ 0 w 717399"/>
                <a:gd name="connsiteY3" fmla="*/ 14919 h 30714"/>
                <a:gd name="connsiteX4" fmla="*/ 11408 w 717399"/>
                <a:gd name="connsiteY4" fmla="*/ 1097 h 30714"/>
                <a:gd name="connsiteX5" fmla="*/ 25668 w 717399"/>
                <a:gd name="connsiteY5" fmla="*/ 0 h 30714"/>
                <a:gd name="connsiteX6" fmla="*/ 691512 w 717399"/>
                <a:gd name="connsiteY6" fmla="*/ 0 h 30714"/>
                <a:gd name="connsiteX7" fmla="*/ 704675 w 717399"/>
                <a:gd name="connsiteY7" fmla="*/ 878 h 30714"/>
                <a:gd name="connsiteX8" fmla="*/ 718058 w 717399"/>
                <a:gd name="connsiteY8" fmla="*/ 15796 h 30714"/>
                <a:gd name="connsiteX9" fmla="*/ 704894 w 717399"/>
                <a:gd name="connsiteY9" fmla="*/ 29837 h 30714"/>
                <a:gd name="connsiteX10" fmla="*/ 687343 w 717399"/>
                <a:gd name="connsiteY10" fmla="*/ 30714 h 30714"/>
                <a:gd name="connsiteX11" fmla="*/ 358480 w 717399"/>
                <a:gd name="connsiteY11" fmla="*/ 3049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7399" h="30714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0A3E3D6-2D4A-414C-A461-65831814BDF4}"/>
                </a:ext>
              </a:extLst>
            </p:cNvPr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>
                <a:gd name="connsiteX0" fmla="*/ 303435 w 603317"/>
                <a:gd name="connsiteY0" fmla="*/ 35 h 30714"/>
                <a:gd name="connsiteX1" fmla="*/ 573063 w 603317"/>
                <a:gd name="connsiteY1" fmla="*/ 35 h 30714"/>
                <a:gd name="connsiteX2" fmla="*/ 588420 w 603317"/>
                <a:gd name="connsiteY2" fmla="*/ 474 h 30714"/>
                <a:gd name="connsiteX3" fmla="*/ 605093 w 603317"/>
                <a:gd name="connsiteY3" fmla="*/ 15612 h 30714"/>
                <a:gd name="connsiteX4" fmla="*/ 587981 w 603317"/>
                <a:gd name="connsiteY4" fmla="*/ 30530 h 30714"/>
                <a:gd name="connsiteX5" fmla="*/ 579206 w 603317"/>
                <a:gd name="connsiteY5" fmla="*/ 30749 h 30714"/>
                <a:gd name="connsiteX6" fmla="*/ 26567 w 603317"/>
                <a:gd name="connsiteY6" fmla="*/ 30749 h 30714"/>
                <a:gd name="connsiteX7" fmla="*/ 14500 w 603317"/>
                <a:gd name="connsiteY7" fmla="*/ 30091 h 30714"/>
                <a:gd name="connsiteX8" fmla="*/ 21 w 603317"/>
                <a:gd name="connsiteY8" fmla="*/ 15173 h 30714"/>
                <a:gd name="connsiteX9" fmla="*/ 14939 w 603317"/>
                <a:gd name="connsiteY9" fmla="*/ 693 h 30714"/>
                <a:gd name="connsiteX10" fmla="*/ 30296 w 603317"/>
                <a:gd name="connsiteY10" fmla="*/ 254 h 30714"/>
                <a:gd name="connsiteX11" fmla="*/ 303435 w 603317"/>
                <a:gd name="connsiteY11" fmla="*/ 35 h 3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3317" h="30714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196184BD-3D5D-46D2-8665-5FAE68543606}"/>
                </a:ext>
              </a:extLst>
            </p:cNvPr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Rectangle: Rounded Corners 226">
              <a:extLst>
                <a:ext uri="{FF2B5EF4-FFF2-40B4-BE49-F238E27FC236}">
                  <a16:creationId xmlns:a16="http://schemas.microsoft.com/office/drawing/2014/main" id="{2AE0809C-01DA-45CD-82DC-DB65454AD21E}"/>
                </a:ext>
              </a:extLst>
            </p:cNvPr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F9E6B07A-92CD-441A-9229-EA42A4AAE9C4}"/>
                </a:ext>
              </a:extLst>
            </p:cNvPr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232" name="Rectangle: Rounded Corners 231">
                <a:extLst>
                  <a:ext uri="{FF2B5EF4-FFF2-40B4-BE49-F238E27FC236}">
                    <a16:creationId xmlns:a16="http://schemas.microsoft.com/office/drawing/2014/main" id="{9E621E9B-AE37-4D34-BD56-1A36A5EB6D4D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: Rounded Corners 232">
                <a:extLst>
                  <a:ext uri="{FF2B5EF4-FFF2-40B4-BE49-F238E27FC236}">
                    <a16:creationId xmlns:a16="http://schemas.microsoft.com/office/drawing/2014/main" id="{292ACF5C-0175-4B90-B3F5-2D21606F72A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3797BB6A-32AF-4B4E-AD97-8F8102D42FCA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: Rounded Corners 233">
                <a:extLst>
                  <a:ext uri="{FF2B5EF4-FFF2-40B4-BE49-F238E27FC236}">
                    <a16:creationId xmlns:a16="http://schemas.microsoft.com/office/drawing/2014/main" id="{D4FAD34C-E60B-47C0-8749-4CFA7649DF9D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2B98754-0E52-404B-BB90-1102FFBC085A}"/>
                </a:ext>
              </a:extLst>
            </p:cNvPr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237" name="Rectangle: Rounded Corners 236">
                <a:extLst>
                  <a:ext uri="{FF2B5EF4-FFF2-40B4-BE49-F238E27FC236}">
                    <a16:creationId xmlns:a16="http://schemas.microsoft.com/office/drawing/2014/main" id="{3F1082DD-64A5-4E6A-9C1F-3CC94E477B9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85FD2334-9C3D-476E-B67D-364E78230BFC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4D04A523-208C-476D-B381-F1564571B93B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: Rounded Corners 239">
                <a:extLst>
                  <a:ext uri="{FF2B5EF4-FFF2-40B4-BE49-F238E27FC236}">
                    <a16:creationId xmlns:a16="http://schemas.microsoft.com/office/drawing/2014/main" id="{EAD67B4D-2169-4D1A-B5E8-130BFDB604C7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1" name="Rectangle: Rounded Corners 240">
              <a:extLst>
                <a:ext uri="{FF2B5EF4-FFF2-40B4-BE49-F238E27FC236}">
                  <a16:creationId xmlns:a16="http://schemas.microsoft.com/office/drawing/2014/main" id="{68BA02D7-51AE-4A43-8648-E53D5F35CC6D}"/>
                </a:ext>
              </a:extLst>
            </p:cNvPr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C60A0919-15B8-4D8B-A9DA-614454CF4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338" y="4404513"/>
              <a:ext cx="525959" cy="274320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0" name="Isosceles Triangle 249">
              <a:extLst>
                <a:ext uri="{FF2B5EF4-FFF2-40B4-BE49-F238E27FC236}">
                  <a16:creationId xmlns:a16="http://schemas.microsoft.com/office/drawing/2014/main" id="{E851A8C7-91C5-457E-A361-AF1843084E5B}"/>
                </a:ext>
              </a:extLst>
            </p:cNvPr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1273A77C-5581-4675-8E1F-89BC9E0864C9}"/>
                </a:ext>
              </a:extLst>
            </p:cNvPr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>
                <a:gd name="connsiteX0" fmla="*/ 3715109 w 5734356"/>
                <a:gd name="connsiteY0" fmla="*/ 422753 h 898116"/>
                <a:gd name="connsiteX1" fmla="*/ 3683450 w 5734356"/>
                <a:gd name="connsiteY1" fmla="*/ 455809 h 898116"/>
                <a:gd name="connsiteX2" fmla="*/ 3716040 w 5734356"/>
                <a:gd name="connsiteY2" fmla="*/ 488399 h 898116"/>
                <a:gd name="connsiteX3" fmla="*/ 3736993 w 5734356"/>
                <a:gd name="connsiteY3" fmla="*/ 488866 h 898116"/>
                <a:gd name="connsiteX4" fmla="*/ 3962802 w 5734356"/>
                <a:gd name="connsiteY4" fmla="*/ 488866 h 898116"/>
                <a:gd name="connsiteX5" fmla="*/ 4203976 w 5734356"/>
                <a:gd name="connsiteY5" fmla="*/ 488399 h 898116"/>
                <a:gd name="connsiteX6" fmla="*/ 4241690 w 5734356"/>
                <a:gd name="connsiteY6" fmla="*/ 456273 h 898116"/>
                <a:gd name="connsiteX7" fmla="*/ 4210494 w 5734356"/>
                <a:gd name="connsiteY7" fmla="*/ 422753 h 898116"/>
                <a:gd name="connsiteX8" fmla="*/ 3715109 w 5734356"/>
                <a:gd name="connsiteY8" fmla="*/ 422753 h 898116"/>
                <a:gd name="connsiteX9" fmla="*/ 476030 w 5734356"/>
                <a:gd name="connsiteY9" fmla="*/ 422751 h 898116"/>
                <a:gd name="connsiteX10" fmla="*/ 450423 w 5734356"/>
                <a:gd name="connsiteY10" fmla="*/ 424150 h 898116"/>
                <a:gd name="connsiteX11" fmla="*/ 425281 w 5734356"/>
                <a:gd name="connsiteY11" fmla="*/ 455809 h 898116"/>
                <a:gd name="connsiteX12" fmla="*/ 450423 w 5734356"/>
                <a:gd name="connsiteY12" fmla="*/ 487467 h 898116"/>
                <a:gd name="connsiteX13" fmla="*/ 473702 w 5734356"/>
                <a:gd name="connsiteY13" fmla="*/ 488864 h 898116"/>
                <a:gd name="connsiteX14" fmla="*/ 704169 w 5734356"/>
                <a:gd name="connsiteY14" fmla="*/ 488864 h 898116"/>
                <a:gd name="connsiteX15" fmla="*/ 931839 w 5734356"/>
                <a:gd name="connsiteY15" fmla="*/ 489331 h 898116"/>
                <a:gd name="connsiteX16" fmla="*/ 983986 w 5734356"/>
                <a:gd name="connsiteY16" fmla="*/ 457205 h 898116"/>
                <a:gd name="connsiteX17" fmla="*/ 931839 w 5734356"/>
                <a:gd name="connsiteY17" fmla="*/ 422751 h 898116"/>
                <a:gd name="connsiteX18" fmla="*/ 476030 w 5734356"/>
                <a:gd name="connsiteY18" fmla="*/ 422751 h 898116"/>
                <a:gd name="connsiteX19" fmla="*/ 4887920 w 5734356"/>
                <a:gd name="connsiteY19" fmla="*/ 422287 h 898116"/>
                <a:gd name="connsiteX20" fmla="*/ 4755229 w 5734356"/>
                <a:gd name="connsiteY20" fmla="*/ 422752 h 898116"/>
                <a:gd name="connsiteX21" fmla="*/ 4716119 w 5734356"/>
                <a:gd name="connsiteY21" fmla="*/ 456274 h 898116"/>
                <a:gd name="connsiteX22" fmla="*/ 4756160 w 5734356"/>
                <a:gd name="connsiteY22" fmla="*/ 488864 h 898116"/>
                <a:gd name="connsiteX23" fmla="*/ 4995471 w 5734356"/>
                <a:gd name="connsiteY23" fmla="*/ 488864 h 898116"/>
                <a:gd name="connsiteX24" fmla="*/ 5160755 w 5734356"/>
                <a:gd name="connsiteY24" fmla="*/ 488864 h 898116"/>
                <a:gd name="connsiteX25" fmla="*/ 5242233 w 5734356"/>
                <a:gd name="connsiteY25" fmla="*/ 488400 h 898116"/>
                <a:gd name="connsiteX26" fmla="*/ 5274824 w 5734356"/>
                <a:gd name="connsiteY26" fmla="*/ 456274 h 898116"/>
                <a:gd name="connsiteX27" fmla="*/ 5243629 w 5734356"/>
                <a:gd name="connsiteY27" fmla="*/ 422752 h 898116"/>
                <a:gd name="connsiteX28" fmla="*/ 5218023 w 5734356"/>
                <a:gd name="connsiteY28" fmla="*/ 422287 h 898116"/>
                <a:gd name="connsiteX29" fmla="*/ 4887920 w 5734356"/>
                <a:gd name="connsiteY29" fmla="*/ 422287 h 898116"/>
                <a:gd name="connsiteX30" fmla="*/ 2764383 w 5734356"/>
                <a:gd name="connsiteY30" fmla="*/ 422287 h 898116"/>
                <a:gd name="connsiteX31" fmla="*/ 2627036 w 5734356"/>
                <a:gd name="connsiteY31" fmla="*/ 422752 h 898116"/>
                <a:gd name="connsiteX32" fmla="*/ 2587926 w 5734356"/>
                <a:gd name="connsiteY32" fmla="*/ 456274 h 898116"/>
                <a:gd name="connsiteX33" fmla="*/ 2627965 w 5734356"/>
                <a:gd name="connsiteY33" fmla="*/ 488864 h 898116"/>
                <a:gd name="connsiteX34" fmla="*/ 2867278 w 5734356"/>
                <a:gd name="connsiteY34" fmla="*/ 488864 h 898116"/>
                <a:gd name="connsiteX35" fmla="*/ 3032562 w 5734356"/>
                <a:gd name="connsiteY35" fmla="*/ 488864 h 898116"/>
                <a:gd name="connsiteX36" fmla="*/ 3114040 w 5734356"/>
                <a:gd name="connsiteY36" fmla="*/ 488400 h 898116"/>
                <a:gd name="connsiteX37" fmla="*/ 3146631 w 5734356"/>
                <a:gd name="connsiteY37" fmla="*/ 456274 h 898116"/>
                <a:gd name="connsiteX38" fmla="*/ 3115436 w 5734356"/>
                <a:gd name="connsiteY38" fmla="*/ 422752 h 898116"/>
                <a:gd name="connsiteX39" fmla="*/ 3089828 w 5734356"/>
                <a:gd name="connsiteY39" fmla="*/ 422287 h 898116"/>
                <a:gd name="connsiteX40" fmla="*/ 2764383 w 5734356"/>
                <a:gd name="connsiteY40" fmla="*/ 422287 h 898116"/>
                <a:gd name="connsiteX41" fmla="*/ 1560380 w 5734356"/>
                <a:gd name="connsiteY41" fmla="*/ 421355 h 898116"/>
                <a:gd name="connsiteX42" fmla="*/ 1518477 w 5734356"/>
                <a:gd name="connsiteY42" fmla="*/ 422286 h 898116"/>
                <a:gd name="connsiteX43" fmla="*/ 1488679 w 5734356"/>
                <a:gd name="connsiteY43" fmla="*/ 454877 h 898116"/>
                <a:gd name="connsiteX44" fmla="*/ 1518477 w 5734356"/>
                <a:gd name="connsiteY44" fmla="*/ 487934 h 898116"/>
                <a:gd name="connsiteX45" fmla="*/ 1532443 w 5734356"/>
                <a:gd name="connsiteY45" fmla="*/ 488399 h 898116"/>
                <a:gd name="connsiteX46" fmla="*/ 2004550 w 5734356"/>
                <a:gd name="connsiteY46" fmla="*/ 488399 h 898116"/>
                <a:gd name="connsiteX47" fmla="*/ 2023174 w 5734356"/>
                <a:gd name="connsiteY47" fmla="*/ 487002 h 898116"/>
                <a:gd name="connsiteX48" fmla="*/ 2047384 w 5734356"/>
                <a:gd name="connsiteY48" fmla="*/ 454412 h 898116"/>
                <a:gd name="connsiteX49" fmla="*/ 2023639 w 5734356"/>
                <a:gd name="connsiteY49" fmla="*/ 424147 h 898116"/>
                <a:gd name="connsiteX50" fmla="*/ 1998032 w 5734356"/>
                <a:gd name="connsiteY50" fmla="*/ 422286 h 898116"/>
                <a:gd name="connsiteX51" fmla="*/ 1770360 w 5734356"/>
                <a:gd name="connsiteY51" fmla="*/ 422286 h 898116"/>
                <a:gd name="connsiteX52" fmla="*/ 1560380 w 5734356"/>
                <a:gd name="connsiteY52" fmla="*/ 421355 h 898116"/>
                <a:gd name="connsiteX53" fmla="*/ 5238508 w 5734356"/>
                <a:gd name="connsiteY53" fmla="*/ 0 h 898116"/>
                <a:gd name="connsiteX54" fmla="*/ 5455005 w 5734356"/>
                <a:gd name="connsiteY54" fmla="*/ 30730 h 898116"/>
                <a:gd name="connsiteX55" fmla="*/ 5615168 w 5734356"/>
                <a:gd name="connsiteY55" fmla="*/ 136417 h 898116"/>
                <a:gd name="connsiteX56" fmla="*/ 5719458 w 5734356"/>
                <a:gd name="connsiteY56" fmla="*/ 302630 h 898116"/>
                <a:gd name="connsiteX57" fmla="*/ 5732028 w 5734356"/>
                <a:gd name="connsiteY57" fmla="*/ 393420 h 898116"/>
                <a:gd name="connsiteX58" fmla="*/ 5734356 w 5734356"/>
                <a:gd name="connsiteY58" fmla="*/ 404594 h 898116"/>
                <a:gd name="connsiteX59" fmla="*/ 5734356 w 5734356"/>
                <a:gd name="connsiteY59" fmla="*/ 502368 h 898116"/>
                <a:gd name="connsiteX60" fmla="*/ 5729236 w 5734356"/>
                <a:gd name="connsiteY60" fmla="*/ 554047 h 898116"/>
                <a:gd name="connsiteX61" fmla="*/ 5661260 w 5734356"/>
                <a:gd name="connsiteY61" fmla="*/ 719331 h 898116"/>
                <a:gd name="connsiteX62" fmla="*/ 5470834 w 5734356"/>
                <a:gd name="connsiteY62" fmla="*/ 873905 h 898116"/>
                <a:gd name="connsiteX63" fmla="*/ 5351645 w 5734356"/>
                <a:gd name="connsiteY63" fmla="*/ 896252 h 898116"/>
                <a:gd name="connsiteX64" fmla="*/ 5339074 w 5734356"/>
                <a:gd name="connsiteY64" fmla="*/ 898116 h 898116"/>
                <a:gd name="connsiteX65" fmla="*/ 408520 w 5734356"/>
                <a:gd name="connsiteY65" fmla="*/ 898116 h 898116"/>
                <a:gd name="connsiteX66" fmla="*/ 372205 w 5734356"/>
                <a:gd name="connsiteY66" fmla="*/ 893924 h 898116"/>
                <a:gd name="connsiteX67" fmla="*/ 160829 w 5734356"/>
                <a:gd name="connsiteY67" fmla="*/ 800342 h 898116"/>
                <a:gd name="connsiteX68" fmla="*/ 2063 w 5734356"/>
                <a:gd name="connsiteY68" fmla="*/ 494919 h 898116"/>
                <a:gd name="connsiteX69" fmla="*/ 99372 w 5734356"/>
                <a:gd name="connsiteY69" fmla="*/ 173197 h 898116"/>
                <a:gd name="connsiteX70" fmla="*/ 283278 w 5734356"/>
                <a:gd name="connsiteY70" fmla="*/ 34454 h 898116"/>
                <a:gd name="connsiteX71" fmla="*/ 371273 w 5734356"/>
                <a:gd name="connsiteY71" fmla="*/ 7449 h 898116"/>
                <a:gd name="connsiteX72" fmla="*/ 429472 w 5734356"/>
                <a:gd name="connsiteY72" fmla="*/ 6518 h 898116"/>
                <a:gd name="connsiteX73" fmla="*/ 5150512 w 5734356"/>
                <a:gd name="connsiteY73" fmla="*/ 6518 h 898116"/>
                <a:gd name="connsiteX74" fmla="*/ 5238508 w 5734356"/>
                <a:gd name="connsiteY74" fmla="*/ 0 h 89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734356" h="898116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7" name="그룹 3">
            <a:extLst>
              <a:ext uri="{FF2B5EF4-FFF2-40B4-BE49-F238E27FC236}">
                <a16:creationId xmlns:a16="http://schemas.microsoft.com/office/drawing/2014/main" id="{93EC2AC6-1C05-4C73-BAA5-DEB84A02121A}"/>
              </a:ext>
            </a:extLst>
          </p:cNvPr>
          <p:cNvGrpSpPr/>
          <p:nvPr/>
        </p:nvGrpSpPr>
        <p:grpSpPr>
          <a:xfrm>
            <a:off x="818049" y="1964911"/>
            <a:ext cx="4456866" cy="780265"/>
            <a:chOff x="4223789" y="1916833"/>
            <a:chExt cx="4456866" cy="780265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66EF9E7B-ADDD-446C-823D-18711D199B89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6CF156C-D606-41CA-B80C-295B6095021F}"/>
                </a:ext>
              </a:extLst>
            </p:cNvPr>
            <p:cNvSpPr txBox="1"/>
            <p:nvPr/>
          </p:nvSpPr>
          <p:spPr>
            <a:xfrm>
              <a:off x="4547826" y="2235433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0" name="그룹 4">
            <a:extLst>
              <a:ext uri="{FF2B5EF4-FFF2-40B4-BE49-F238E27FC236}">
                <a16:creationId xmlns:a16="http://schemas.microsoft.com/office/drawing/2014/main" id="{4D14063D-B363-4C0C-B193-870923388EED}"/>
              </a:ext>
            </a:extLst>
          </p:cNvPr>
          <p:cNvGrpSpPr/>
          <p:nvPr/>
        </p:nvGrpSpPr>
        <p:grpSpPr>
          <a:xfrm>
            <a:off x="818049" y="3077742"/>
            <a:ext cx="4456866" cy="780265"/>
            <a:chOff x="4223789" y="3029664"/>
            <a:chExt cx="4456866" cy="78026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FB0515A-F0B5-45D0-80CD-85B43244487A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0D4945C-B8AF-460B-BB70-AF242EE66B88}"/>
                </a:ext>
              </a:extLst>
            </p:cNvPr>
            <p:cNvSpPr txBox="1"/>
            <p:nvPr/>
          </p:nvSpPr>
          <p:spPr>
            <a:xfrm>
              <a:off x="4547826" y="3348264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3" name="그룹 7">
            <a:extLst>
              <a:ext uri="{FF2B5EF4-FFF2-40B4-BE49-F238E27FC236}">
                <a16:creationId xmlns:a16="http://schemas.microsoft.com/office/drawing/2014/main" id="{EC73D33C-3F9B-4036-8A84-7AB4DB3FF242}"/>
              </a:ext>
            </a:extLst>
          </p:cNvPr>
          <p:cNvGrpSpPr/>
          <p:nvPr/>
        </p:nvGrpSpPr>
        <p:grpSpPr>
          <a:xfrm>
            <a:off x="818049" y="4190573"/>
            <a:ext cx="4450501" cy="780265"/>
            <a:chOff x="4223789" y="4142495"/>
            <a:chExt cx="4450501" cy="780265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950117C-265F-4B1A-9CA8-A6C9CE55CB8F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B0FCA1B-05A1-4FC0-AF5D-DFCD5F91D45D}"/>
                </a:ext>
              </a:extLst>
            </p:cNvPr>
            <p:cNvSpPr txBox="1"/>
            <p:nvPr/>
          </p:nvSpPr>
          <p:spPr>
            <a:xfrm>
              <a:off x="4547826" y="446109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6" name="그룹 8">
            <a:extLst>
              <a:ext uri="{FF2B5EF4-FFF2-40B4-BE49-F238E27FC236}">
                <a16:creationId xmlns:a16="http://schemas.microsoft.com/office/drawing/2014/main" id="{7E03C6D1-D16F-425F-8A68-7205C2749655}"/>
              </a:ext>
            </a:extLst>
          </p:cNvPr>
          <p:cNvGrpSpPr/>
          <p:nvPr/>
        </p:nvGrpSpPr>
        <p:grpSpPr>
          <a:xfrm>
            <a:off x="818049" y="5303403"/>
            <a:ext cx="4450501" cy="780265"/>
            <a:chOff x="4223789" y="5255325"/>
            <a:chExt cx="4450501" cy="780265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61409A9-4681-491C-AA58-52456C2E1C46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FB7F8DB7-C625-40F7-A3D9-2676671CDDAD}"/>
                </a:ext>
              </a:extLst>
            </p:cNvPr>
            <p:cNvSpPr txBox="1"/>
            <p:nvPr/>
          </p:nvSpPr>
          <p:spPr>
            <a:xfrm>
              <a:off x="4547826" y="557392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693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A1BDFC-4338-45F1-A8EE-01ED8D6080FF}"/>
              </a:ext>
            </a:extLst>
          </p:cNvPr>
          <p:cNvGrpSpPr/>
          <p:nvPr/>
        </p:nvGrpSpPr>
        <p:grpSpPr>
          <a:xfrm>
            <a:off x="9172374" y="4519283"/>
            <a:ext cx="1101691" cy="1665248"/>
            <a:chOff x="5987340" y="3717661"/>
            <a:chExt cx="1101691" cy="1952974"/>
          </a:xfrm>
          <a:solidFill>
            <a:schemeClr val="accent4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6FCF23-A158-49C3-8C77-5D7C714C2EDB}"/>
                </a:ext>
              </a:extLst>
            </p:cNvPr>
            <p:cNvSpPr/>
            <p:nvPr/>
          </p:nvSpPr>
          <p:spPr>
            <a:xfrm>
              <a:off x="6207368" y="4062046"/>
              <a:ext cx="659423" cy="16085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F827AC-ACEB-473F-8F50-79CD9EFD3541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155D82-15F6-4676-8A3B-2E1F9F34864E}"/>
              </a:ext>
            </a:extLst>
          </p:cNvPr>
          <p:cNvGrpSpPr/>
          <p:nvPr/>
        </p:nvGrpSpPr>
        <p:grpSpPr>
          <a:xfrm>
            <a:off x="5662284" y="4181485"/>
            <a:ext cx="1101691" cy="2003046"/>
            <a:chOff x="5987340" y="3717661"/>
            <a:chExt cx="1101691" cy="1931585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9F912-A598-4042-9012-10D62A1F0835}"/>
                </a:ext>
              </a:extLst>
            </p:cNvPr>
            <p:cNvSpPr/>
            <p:nvPr/>
          </p:nvSpPr>
          <p:spPr>
            <a:xfrm>
              <a:off x="6216160" y="4062046"/>
              <a:ext cx="659423" cy="158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88D900-39FB-4B52-BB8E-3460FC5613E2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91AF74-25B6-439C-8A3B-925A35763AF8}"/>
              </a:ext>
            </a:extLst>
          </p:cNvPr>
          <p:cNvGrpSpPr/>
          <p:nvPr/>
        </p:nvGrpSpPr>
        <p:grpSpPr>
          <a:xfrm>
            <a:off x="8002344" y="3907166"/>
            <a:ext cx="1101691" cy="2277365"/>
            <a:chOff x="5987340" y="3717661"/>
            <a:chExt cx="1101691" cy="2196117"/>
          </a:xfrm>
          <a:solidFill>
            <a:schemeClr val="accent3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E60915-5ABB-408A-825F-4D67AEF72068}"/>
                </a:ext>
              </a:extLst>
            </p:cNvPr>
            <p:cNvSpPr/>
            <p:nvPr/>
          </p:nvSpPr>
          <p:spPr>
            <a:xfrm>
              <a:off x="6216160" y="4062045"/>
              <a:ext cx="659423" cy="1851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6BB09B-E236-4060-85F7-A801ADBF3AF3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F44EFD-BDAE-41E9-9535-1B0D6035655A}"/>
              </a:ext>
            </a:extLst>
          </p:cNvPr>
          <p:cNvGrpSpPr/>
          <p:nvPr/>
        </p:nvGrpSpPr>
        <p:grpSpPr>
          <a:xfrm>
            <a:off x="6832314" y="3632846"/>
            <a:ext cx="1101691" cy="2551685"/>
            <a:chOff x="5987340" y="3717661"/>
            <a:chExt cx="1101691" cy="2460651"/>
          </a:xfrm>
          <a:solidFill>
            <a:schemeClr val="accent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810C40-92B2-4450-92FB-862BAE6EDD1B}"/>
                </a:ext>
              </a:extLst>
            </p:cNvPr>
            <p:cNvSpPr/>
            <p:nvPr/>
          </p:nvSpPr>
          <p:spPr>
            <a:xfrm>
              <a:off x="6216160" y="4062045"/>
              <a:ext cx="659423" cy="21162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6FAFF3-7F01-444A-BA8A-6702B229A503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FF1BFF-3270-475D-9937-B6CD42CA11E0}"/>
              </a:ext>
            </a:extLst>
          </p:cNvPr>
          <p:cNvGrpSpPr/>
          <p:nvPr/>
        </p:nvGrpSpPr>
        <p:grpSpPr>
          <a:xfrm>
            <a:off x="10342405" y="3358526"/>
            <a:ext cx="1101691" cy="2826005"/>
            <a:chOff x="5987340" y="3717661"/>
            <a:chExt cx="1101691" cy="2725185"/>
          </a:xfrm>
          <a:solidFill>
            <a:schemeClr val="accent5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7F79A6-CCA0-4978-B452-85618D759BE1}"/>
                </a:ext>
              </a:extLst>
            </p:cNvPr>
            <p:cNvSpPr/>
            <p:nvPr/>
          </p:nvSpPr>
          <p:spPr>
            <a:xfrm>
              <a:off x="6216160" y="4062045"/>
              <a:ext cx="659423" cy="2380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E7458BA-3F90-4995-9459-0ED4323D47B4}"/>
                </a:ext>
              </a:extLst>
            </p:cNvPr>
            <p:cNvSpPr/>
            <p:nvPr/>
          </p:nvSpPr>
          <p:spPr>
            <a:xfrm>
              <a:off x="5987340" y="3717661"/>
              <a:ext cx="1101691" cy="853811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78350" h="913221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F79D9AF3-B9D8-4AAA-86AB-3DDE24114F07}"/>
              </a:ext>
            </a:extLst>
          </p:cNvPr>
          <p:cNvSpPr/>
          <p:nvPr/>
        </p:nvSpPr>
        <p:spPr>
          <a:xfrm>
            <a:off x="8387480" y="4390176"/>
            <a:ext cx="342745" cy="25133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1107C85-79D8-4FC9-84A4-8AC8760ED613}"/>
              </a:ext>
            </a:extLst>
          </p:cNvPr>
          <p:cNvSpPr/>
          <p:nvPr/>
        </p:nvSpPr>
        <p:spPr>
          <a:xfrm rot="2700000">
            <a:off x="9586387" y="4797580"/>
            <a:ext cx="273667" cy="4906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250E08FF-B26D-4909-A0A4-352DC5C4EFCD}"/>
              </a:ext>
            </a:extLst>
          </p:cNvPr>
          <p:cNvSpPr/>
          <p:nvPr/>
        </p:nvSpPr>
        <p:spPr>
          <a:xfrm>
            <a:off x="7201348" y="4064378"/>
            <a:ext cx="371803" cy="3718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6A266ABF-2F0F-4374-A562-E72B2EDD9CA4}"/>
              </a:ext>
            </a:extLst>
          </p:cNvPr>
          <p:cNvSpPr/>
          <p:nvPr/>
        </p:nvSpPr>
        <p:spPr>
          <a:xfrm>
            <a:off x="6024712" y="4596462"/>
            <a:ext cx="392205" cy="3922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id="{CF9C840A-5CA9-4F58-88BB-735B41FCB454}"/>
              </a:ext>
            </a:extLst>
          </p:cNvPr>
          <p:cNvSpPr/>
          <p:nvPr/>
        </p:nvSpPr>
        <p:spPr>
          <a:xfrm>
            <a:off x="10741719" y="383075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862A8A-74A5-4388-AAB7-32D0DE560F6E}"/>
              </a:ext>
            </a:extLst>
          </p:cNvPr>
          <p:cNvSpPr txBox="1"/>
          <p:nvPr/>
        </p:nvSpPr>
        <p:spPr>
          <a:xfrm>
            <a:off x="5454681" y="3774165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8D298-0F35-48FF-9A92-A60E34581922}"/>
              </a:ext>
            </a:extLst>
          </p:cNvPr>
          <p:cNvSpPr txBox="1"/>
          <p:nvPr/>
        </p:nvSpPr>
        <p:spPr>
          <a:xfrm>
            <a:off x="6631128" y="3157159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34B82E-B44F-4B62-8A34-12A91ABCD7E9}"/>
              </a:ext>
            </a:extLst>
          </p:cNvPr>
          <p:cNvSpPr txBox="1"/>
          <p:nvPr/>
        </p:nvSpPr>
        <p:spPr>
          <a:xfrm>
            <a:off x="7807575" y="3489160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4090ED-EFDE-4532-B065-0EC79E56BED9}"/>
              </a:ext>
            </a:extLst>
          </p:cNvPr>
          <p:cNvSpPr txBox="1"/>
          <p:nvPr/>
        </p:nvSpPr>
        <p:spPr>
          <a:xfrm>
            <a:off x="8984022" y="4050328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5E66D6-9B26-4DD7-AADE-CF1133F55F2F}"/>
              </a:ext>
            </a:extLst>
          </p:cNvPr>
          <p:cNvSpPr txBox="1"/>
          <p:nvPr/>
        </p:nvSpPr>
        <p:spPr>
          <a:xfrm>
            <a:off x="10160470" y="2908086"/>
            <a:ext cx="1465560" cy="307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Contents Title</a:t>
            </a:r>
            <a:endParaRPr lang="ko-KR" altLang="en-US" sz="1400" b="1" dirty="0"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6145D2-7D31-4442-A0D8-2D5D9BD4DE07}"/>
              </a:ext>
            </a:extLst>
          </p:cNvPr>
          <p:cNvGrpSpPr/>
          <p:nvPr/>
        </p:nvGrpSpPr>
        <p:grpSpPr>
          <a:xfrm>
            <a:off x="565970" y="1997382"/>
            <a:ext cx="3987976" cy="842537"/>
            <a:chOff x="6324699" y="2356411"/>
            <a:chExt cx="2736305" cy="842537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B640722-6644-40B0-BFE6-9D785FEF2891}"/>
                </a:ext>
              </a:extLst>
            </p:cNvPr>
            <p:cNvSpPr txBox="1"/>
            <p:nvPr/>
          </p:nvSpPr>
          <p:spPr>
            <a:xfrm>
              <a:off x="6324700" y="273728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96D002-BA47-4402-A709-E6EB7998BB83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721EE51-BA54-4B19-A91F-9BE7FFAE10CA}"/>
              </a:ext>
            </a:extLst>
          </p:cNvPr>
          <p:cNvSpPr txBox="1"/>
          <p:nvPr/>
        </p:nvSpPr>
        <p:spPr>
          <a:xfrm>
            <a:off x="575769" y="3215862"/>
            <a:ext cx="3987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Oval Callout 8">
            <a:extLst>
              <a:ext uri="{FF2B5EF4-FFF2-40B4-BE49-F238E27FC236}">
                <a16:creationId xmlns:a16="http://schemas.microsoft.com/office/drawing/2014/main" id="{72B3B1DA-55A3-4099-9217-6237A3640D16}"/>
              </a:ext>
            </a:extLst>
          </p:cNvPr>
          <p:cNvSpPr/>
          <p:nvPr/>
        </p:nvSpPr>
        <p:spPr>
          <a:xfrm>
            <a:off x="10460365" y="1389861"/>
            <a:ext cx="1080000" cy="1080120"/>
          </a:xfrm>
          <a:prstGeom prst="wedgeEllipseCallout">
            <a:avLst>
              <a:gd name="adj1" fmla="val -8709"/>
              <a:gd name="adj2" fmla="val 7268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3" name="Oval Callout 52">
            <a:extLst>
              <a:ext uri="{FF2B5EF4-FFF2-40B4-BE49-F238E27FC236}">
                <a16:creationId xmlns:a16="http://schemas.microsoft.com/office/drawing/2014/main" id="{461994AC-5FDD-4106-AB6A-554AA4C0DF5A}"/>
              </a:ext>
            </a:extLst>
          </p:cNvPr>
          <p:cNvSpPr/>
          <p:nvPr/>
        </p:nvSpPr>
        <p:spPr>
          <a:xfrm>
            <a:off x="5239587" y="2013227"/>
            <a:ext cx="1080000" cy="1080120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4" name="Oval Callout 54">
            <a:extLst>
              <a:ext uri="{FF2B5EF4-FFF2-40B4-BE49-F238E27FC236}">
                <a16:creationId xmlns:a16="http://schemas.microsoft.com/office/drawing/2014/main" id="{40384379-909E-432A-AB86-8136D0A5C34A}"/>
              </a:ext>
            </a:extLst>
          </p:cNvPr>
          <p:cNvSpPr/>
          <p:nvPr/>
        </p:nvSpPr>
        <p:spPr>
          <a:xfrm>
            <a:off x="6544782" y="1323841"/>
            <a:ext cx="1080000" cy="1080120"/>
          </a:xfrm>
          <a:prstGeom prst="wedgeEllipseCallout">
            <a:avLst>
              <a:gd name="adj1" fmla="val 19291"/>
              <a:gd name="adj2" fmla="val 673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5" name="Oval Callout 55">
            <a:extLst>
              <a:ext uri="{FF2B5EF4-FFF2-40B4-BE49-F238E27FC236}">
                <a16:creationId xmlns:a16="http://schemas.microsoft.com/office/drawing/2014/main" id="{5DC5BECC-10EA-4E2D-A71F-5E6B51A7C634}"/>
              </a:ext>
            </a:extLst>
          </p:cNvPr>
          <p:cNvSpPr/>
          <p:nvPr/>
        </p:nvSpPr>
        <p:spPr>
          <a:xfrm>
            <a:off x="7849976" y="1767809"/>
            <a:ext cx="1080000" cy="1080120"/>
          </a:xfrm>
          <a:prstGeom prst="wedgeEllipseCallout">
            <a:avLst>
              <a:gd name="adj1" fmla="val 2017"/>
              <a:gd name="adj2" fmla="val 670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  <p:sp>
        <p:nvSpPr>
          <p:cNvPr id="56" name="Oval Callout 56">
            <a:extLst>
              <a:ext uri="{FF2B5EF4-FFF2-40B4-BE49-F238E27FC236}">
                <a16:creationId xmlns:a16="http://schemas.microsoft.com/office/drawing/2014/main" id="{0D28EE71-2970-4936-AA5E-B91DBDB28A09}"/>
              </a:ext>
            </a:extLst>
          </p:cNvPr>
          <p:cNvSpPr/>
          <p:nvPr/>
        </p:nvSpPr>
        <p:spPr>
          <a:xfrm>
            <a:off x="9155170" y="2121141"/>
            <a:ext cx="1080000" cy="1080120"/>
          </a:xfrm>
          <a:prstGeom prst="wedgeEllipseCallout">
            <a:avLst>
              <a:gd name="adj1" fmla="val -720"/>
              <a:gd name="adj2" fmla="val 740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73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4E48D7-8626-4105-8D8F-4E5460227C8A}"/>
              </a:ext>
            </a:extLst>
          </p:cNvPr>
          <p:cNvGrpSpPr/>
          <p:nvPr/>
        </p:nvGrpSpPr>
        <p:grpSpPr>
          <a:xfrm>
            <a:off x="4727350" y="1225886"/>
            <a:ext cx="4346312" cy="2494180"/>
            <a:chOff x="546760" y="2061666"/>
            <a:chExt cx="5152102" cy="24941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5221ED-C38C-4667-93E8-7E42BDA21C9A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16103-9DB9-4B77-AD86-83991F21FC49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4A1C4E-3B60-47B7-BBD8-EAF71085111E}"/>
              </a:ext>
            </a:extLst>
          </p:cNvPr>
          <p:cNvSpPr txBox="1"/>
          <p:nvPr/>
        </p:nvSpPr>
        <p:spPr>
          <a:xfrm>
            <a:off x="4727350" y="51800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cs typeface="Arial" pitchFamily="34" charset="0"/>
              </a:rPr>
              <a:t>$3,800,000</a:t>
            </a:r>
            <a:endParaRPr lang="ko-KR" altLang="en-US" sz="4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</a:t>
            </a:r>
            <a:r>
              <a:rPr lang="en-US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Insert the Sub Title of Your Presentation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" name="Graphic 50">
            <a:extLst>
              <a:ext uri="{FF2B5EF4-FFF2-40B4-BE49-F238E27FC236}">
                <a16:creationId xmlns:a16="http://schemas.microsoft.com/office/drawing/2014/main" id="{71166906-2CBF-4AFD-AA67-826304E24087}"/>
              </a:ext>
            </a:extLst>
          </p:cNvPr>
          <p:cNvGrpSpPr/>
          <p:nvPr/>
        </p:nvGrpSpPr>
        <p:grpSpPr>
          <a:xfrm>
            <a:off x="711176" y="3426095"/>
            <a:ext cx="5560557" cy="3431905"/>
            <a:chOff x="540152" y="0"/>
            <a:chExt cx="11111696" cy="6858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DE9033-2235-457E-AF49-67AE78D5499D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0B3E575-958F-4497-82A1-469341858FEF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AF90F2-C94C-49E8-AD1F-C9C625273818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AE50EB-F195-4355-B02F-96A6DEED7AC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3923A8-4EAC-44A3-AD4D-EE01611192AE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BAF788F-9173-40DA-ADC8-DE3C5D698EB5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8A793C-86A8-460F-91AE-4459368670AC}"/>
              </a:ext>
            </a:extLst>
          </p:cNvPr>
          <p:cNvSpPr/>
          <p:nvPr/>
        </p:nvSpPr>
        <p:spPr>
          <a:xfrm>
            <a:off x="1606404" y="1603091"/>
            <a:ext cx="3811452" cy="4269533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D0055-53FB-41B1-B306-F1DA961565D6}"/>
              </a:ext>
            </a:extLst>
          </p:cNvPr>
          <p:cNvGrpSpPr/>
          <p:nvPr/>
        </p:nvGrpSpPr>
        <p:grpSpPr>
          <a:xfrm>
            <a:off x="2611976" y="2843878"/>
            <a:ext cx="1786724" cy="1785806"/>
            <a:chOff x="4574848" y="1897856"/>
            <a:chExt cx="3028217" cy="302666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F9DC18-43DA-4C37-B09C-25811CAEC7F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EB5FBE-B6A1-4F52-B0B1-A8EB2DE4B3E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39B7EF5-A069-4D1A-B40B-FF10A9B9DBB8}"/>
              </a:ext>
            </a:extLst>
          </p:cNvPr>
          <p:cNvSpPr txBox="1"/>
          <p:nvPr/>
        </p:nvSpPr>
        <p:spPr>
          <a:xfrm>
            <a:off x="7291174" y="1931363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61725BD5-2E42-46A8-8994-689349BDDF76}"/>
              </a:ext>
            </a:extLst>
          </p:cNvPr>
          <p:cNvSpPr/>
          <p:nvPr/>
        </p:nvSpPr>
        <p:spPr>
          <a:xfrm>
            <a:off x="7291174" y="2301823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DFA0103C-2F47-4DEE-955C-D84C34FEE58C}"/>
              </a:ext>
            </a:extLst>
          </p:cNvPr>
          <p:cNvSpPr/>
          <p:nvPr/>
        </p:nvSpPr>
        <p:spPr>
          <a:xfrm>
            <a:off x="7291174" y="2672282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7A3E069-5C83-4305-B00A-3781F5A6C1ED}"/>
              </a:ext>
            </a:extLst>
          </p:cNvPr>
          <p:cNvSpPr/>
          <p:nvPr/>
        </p:nvSpPr>
        <p:spPr>
          <a:xfrm>
            <a:off x="7231540" y="3113483"/>
            <a:ext cx="4495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C75956-1D07-4E6C-89B3-6081249B307F}"/>
              </a:ext>
            </a:extLst>
          </p:cNvPr>
          <p:cNvSpPr/>
          <p:nvPr/>
        </p:nvSpPr>
        <p:spPr>
          <a:xfrm>
            <a:off x="7278169" y="5116707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41AB66-C9FF-458E-9E90-9DA808B97BEE}"/>
              </a:ext>
            </a:extLst>
          </p:cNvPr>
          <p:cNvSpPr/>
          <p:nvPr/>
        </p:nvSpPr>
        <p:spPr>
          <a:xfrm>
            <a:off x="8406297" y="5116707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3F95B9-773D-4B50-BC34-2D5F35407E99}"/>
              </a:ext>
            </a:extLst>
          </p:cNvPr>
          <p:cNvSpPr/>
          <p:nvPr/>
        </p:nvSpPr>
        <p:spPr>
          <a:xfrm>
            <a:off x="9534425" y="5116707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171DE0-0A82-4080-80CF-853D67654400}"/>
              </a:ext>
            </a:extLst>
          </p:cNvPr>
          <p:cNvSpPr/>
          <p:nvPr/>
        </p:nvSpPr>
        <p:spPr>
          <a:xfrm>
            <a:off x="10662552" y="5116707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1BBE0B-1BD6-4D2C-B2FC-E35AFBD33514}"/>
              </a:ext>
            </a:extLst>
          </p:cNvPr>
          <p:cNvSpPr/>
          <p:nvPr/>
        </p:nvSpPr>
        <p:spPr>
          <a:xfrm>
            <a:off x="7440135" y="5373956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C9F691-C2D0-4F06-B68F-3F7C703AFA8F}"/>
              </a:ext>
            </a:extLst>
          </p:cNvPr>
          <p:cNvGrpSpPr/>
          <p:nvPr/>
        </p:nvGrpSpPr>
        <p:grpSpPr>
          <a:xfrm>
            <a:off x="9702639" y="5319814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D153A7-3E41-4C41-8BD4-DCD7574157C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EE58FD-9B80-485B-BAEA-4B405A23D050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A4F53B-5A91-41C4-BECE-B234CD8892FD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F6EEF-16C2-4CF7-8E29-DD262FC6D4F3}"/>
              </a:ext>
            </a:extLst>
          </p:cNvPr>
          <p:cNvGrpSpPr/>
          <p:nvPr/>
        </p:nvGrpSpPr>
        <p:grpSpPr>
          <a:xfrm>
            <a:off x="8520658" y="5342273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3E47F1-1712-4BCD-A87B-B8525B4EF8A7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64E83C-61A3-4273-ACEA-D881B0D524BE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A5108C-1565-4FA3-B289-B780937D1C0B}"/>
              </a:ext>
            </a:extLst>
          </p:cNvPr>
          <p:cNvGrpSpPr/>
          <p:nvPr/>
        </p:nvGrpSpPr>
        <p:grpSpPr>
          <a:xfrm>
            <a:off x="10804510" y="5345619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74E276-DAE2-4F7B-A290-68A693A354EA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C07FFC-121D-4C3E-96DC-68B288244DA4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594823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-https://www.freeppt7.com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https://www.freeppt7.com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4521</Words>
  <Application>Microsoft Office PowerPoint</Application>
  <PresentationFormat>宽屏</PresentationFormat>
  <Paragraphs>525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宇 之灵</cp:lastModifiedBy>
  <cp:revision>139</cp:revision>
  <dcterms:created xsi:type="dcterms:W3CDTF">2019-01-14T06:35:35Z</dcterms:created>
  <dcterms:modified xsi:type="dcterms:W3CDTF">2020-01-23T13:32:23Z</dcterms:modified>
</cp:coreProperties>
</file>