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7" r:id="rId2"/>
    <p:sldId id="261" r:id="rId3"/>
    <p:sldId id="273" r:id="rId4"/>
    <p:sldId id="274" r:id="rId5"/>
    <p:sldId id="276" r:id="rId6"/>
    <p:sldId id="275" r:id="rId7"/>
    <p:sldId id="264" r:id="rId8"/>
    <p:sldId id="277" r:id="rId9"/>
    <p:sldId id="278" r:id="rId10"/>
    <p:sldId id="260" r:id="rId11"/>
    <p:sldId id="265" r:id="rId12"/>
    <p:sldId id="258" r:id="rId13"/>
    <p:sldId id="267" r:id="rId14"/>
    <p:sldId id="270" r:id="rId15"/>
    <p:sldId id="279" r:id="rId16"/>
    <p:sldId id="268" r:id="rId17"/>
    <p:sldId id="280" r:id="rId18"/>
    <p:sldId id="281" r:id="rId19"/>
    <p:sldId id="288" r:id="rId20"/>
  </p:sldIdLst>
  <p:sldSz cx="9144000" cy="5143500" type="screen16x9"/>
  <p:notesSz cx="6858000" cy="9144000"/>
  <p:embeddedFontLst>
    <p:embeddedFont>
      <p:font typeface="Arial Unicode MS" panose="02010600030101010101" pitchFamily="34" charset="-122"/>
      <p:regular r:id="rId22"/>
    </p:embeddedFont>
    <p:embeddedFont>
      <p:font typeface="BankGothic Lt BT" panose="02010600030101010101" charset="-122"/>
      <p:regular r:id="rId23"/>
    </p:embeddedFont>
    <p:embeddedFont>
      <p:font typeface="Microsoft YaHei UI" panose="020B0503020204020204" pitchFamily="34" charset="-122"/>
      <p:regular r:id="rId24"/>
      <p:bold r:id="rId25"/>
    </p:embeddedFont>
    <p:embeddedFont>
      <p:font typeface="微软雅黑" panose="020B0503020204020204" pitchFamily="34" charset="-122"/>
      <p:regular r:id="rId26"/>
      <p:bold r:id="rId27"/>
    </p:embeddedFont>
    <p:embeddedFont>
      <p:font typeface="造字工房悦黑体验版纤细体" panose="02010600030101010101" pitchFamily="50" charset="-122"/>
      <p:regular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Segoe UI" panose="020B0502040204020203" pitchFamily="34" charset="0"/>
      <p:regular r:id="rId35"/>
      <p:bold r:id="rId36"/>
      <p:italic r:id="rId37"/>
      <p:boldItalic r:id="rId38"/>
    </p:embeddedFont>
  </p:embeddedFontLst>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539">
          <p15:clr>
            <a:srgbClr val="A4A3A4"/>
          </p15:clr>
        </p15:guide>
        <p15:guide id="2" pos="285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CC"/>
    <a:srgbClr val="DDDDDD"/>
    <a:srgbClr val="333333"/>
    <a:srgbClr val="2A577E"/>
    <a:srgbClr val="336699"/>
    <a:srgbClr val="006699"/>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274" y="86"/>
      </p:cViewPr>
      <p:guideLst>
        <p:guide orient="horz" pos="1539"/>
        <p:guide pos="2854"/>
      </p:guideLst>
    </p:cSldViewPr>
  </p:slideViewPr>
  <p:notesTextViewPr>
    <p:cViewPr>
      <p:scale>
        <a:sx n="1" d="1"/>
        <a:sy n="1" d="1"/>
      </p:scale>
      <p:origin x="0" y="0"/>
    </p:cViewPr>
  </p:notesTextViewPr>
  <p:gridSpacing cx="71999" cy="71999"/>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76B6630-B611-473B-8C6D-73CAF20F95FD}"/>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zh-CN" altLang="en-US"/>
          </a:p>
        </p:txBody>
      </p:sp>
      <p:sp>
        <p:nvSpPr>
          <p:cNvPr id="2051" name="Rectangle 3">
            <a:extLst>
              <a:ext uri="{FF2B5EF4-FFF2-40B4-BE49-F238E27FC236}">
                <a16:creationId xmlns:a16="http://schemas.microsoft.com/office/drawing/2014/main" id="{723DD7EE-6C2A-4734-9014-D2D90C413B45}"/>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fld id="{7B2AEACA-5A6C-4FF2-99BE-1BA4E6086E0E}" type="datetimeFigureOut">
              <a:rPr lang="zh-CN" altLang="en-US"/>
              <a:pPr>
                <a:defRPr/>
              </a:pPr>
              <a:t>2020/1/27</a:t>
            </a:fld>
            <a:endParaRPr lang="en-US"/>
          </a:p>
        </p:txBody>
      </p:sp>
      <p:sp>
        <p:nvSpPr>
          <p:cNvPr id="20484" name="Rectangle 4">
            <a:extLst>
              <a:ext uri="{FF2B5EF4-FFF2-40B4-BE49-F238E27FC236}">
                <a16:creationId xmlns:a16="http://schemas.microsoft.com/office/drawing/2014/main" id="{58BFDD2A-BE92-4ABE-B208-ADBD5D36AEAA}"/>
              </a:ext>
            </a:extLst>
          </p:cNvPr>
          <p:cNvSpPr>
            <a:spLocks noGrp="1" noRot="1" noChangeAspect="1" noChangeArrowheads="1"/>
          </p:cNvSpPr>
          <p:nvPr>
            <p:ph type="sldImg" idx="2"/>
          </p:nvPr>
        </p:nvSpPr>
        <p:spPr bwMode="auto">
          <a:xfrm>
            <a:off x="1143000" y="684213"/>
            <a:ext cx="4572000" cy="343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3" name="Rectangle 5">
            <a:extLst>
              <a:ext uri="{FF2B5EF4-FFF2-40B4-BE49-F238E27FC236}">
                <a16:creationId xmlns:a16="http://schemas.microsoft.com/office/drawing/2014/main" id="{4C779160-94C8-4A88-A8D8-3209EB354E1E}"/>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2054" name="Rectangle 6">
            <a:extLst>
              <a:ext uri="{FF2B5EF4-FFF2-40B4-BE49-F238E27FC236}">
                <a16:creationId xmlns:a16="http://schemas.microsoft.com/office/drawing/2014/main" id="{1C3828A1-E642-49E6-85B7-F8757C4001D3}"/>
              </a:ext>
            </a:extLst>
          </p:cNvPr>
          <p:cNvSpPr>
            <a:spLocks noGrp="1" noChangeArrowheads="1"/>
          </p:cNvSpPr>
          <p:nvPr>
            <p:ph type="ftr" sz="quarter" idx="4"/>
          </p:nvPr>
        </p:nvSpPr>
        <p:spPr bwMode="auto">
          <a:xfrm>
            <a:off x="0" y="86836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2055" name="Rectangle 7">
            <a:extLst>
              <a:ext uri="{FF2B5EF4-FFF2-40B4-BE49-F238E27FC236}">
                <a16:creationId xmlns:a16="http://schemas.microsoft.com/office/drawing/2014/main" id="{74C3EB0B-AF2D-4B30-980D-759E51ED364A}"/>
              </a:ext>
            </a:extLst>
          </p:cNvPr>
          <p:cNvSpPr>
            <a:spLocks noGrp="1" noChangeArrowheads="1"/>
          </p:cNvSpPr>
          <p:nvPr>
            <p:ph type="sldNum" sz="quarter" idx="5"/>
          </p:nvPr>
        </p:nvSpPr>
        <p:spPr bwMode="auto">
          <a:xfrm>
            <a:off x="3884613" y="86836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40BF87F-DBD5-4019-9DF8-E92ABA959E90}" type="slidenum">
              <a:rPr lang="zh-CN" altLang="en-US"/>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r>
              <a:rPr lang="en-US" altLang="zh-CN" dirty="0"/>
              <a:t>Template from</a:t>
            </a:r>
            <a:r>
              <a:rPr lang="zh-CN" altLang="en-US" dirty="0"/>
              <a:t>：</a:t>
            </a:r>
            <a:r>
              <a:rPr lang="en-US" altLang="zh-CN" dirty="0"/>
              <a:t>https://www.freeppt7.com</a:t>
            </a: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19</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223938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0"/>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05873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59609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6" name="标题 1"/>
          <p:cNvSpPr>
            <a:spLocks noGrp="1"/>
          </p:cNvSpPr>
          <p:nvPr>
            <p:ph type="title" hasCustomPrompt="1"/>
          </p:nvPr>
        </p:nvSpPr>
        <p:spPr>
          <a:xfrm>
            <a:off x="261557" y="182281"/>
            <a:ext cx="3697941" cy="411956"/>
          </a:xfrm>
          <a:prstGeom prst="rect">
            <a:avLst/>
          </a:prstGeom>
        </p:spPr>
        <p:txBody>
          <a:bodyPr>
            <a:normAutofit/>
          </a:bodyPr>
          <a:lstStyle>
            <a:lvl1pPr>
              <a:defRPr sz="2400" b="1"/>
            </a:lvl1pPr>
          </a:lstStyle>
          <a:p>
            <a:r>
              <a:rPr lang="zh-CN" altLang="en-US" dirty="0"/>
              <a:t>单击此处添加标题</a:t>
            </a:r>
          </a:p>
        </p:txBody>
      </p:sp>
    </p:spTree>
    <p:extLst>
      <p:ext uri="{BB962C8B-B14F-4D97-AF65-F5344CB8AC3E}">
        <p14:creationId xmlns:p14="http://schemas.microsoft.com/office/powerpoint/2010/main" val="2406613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0"/>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17825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316050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6366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16336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26508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314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929793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638266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wmf"/><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矩形 8">
            <a:extLst>
              <a:ext uri="{FF2B5EF4-FFF2-40B4-BE49-F238E27FC236}">
                <a16:creationId xmlns:a16="http://schemas.microsoft.com/office/drawing/2014/main" id="{BC389611-75DE-4255-ABA1-A58AAF156CC9}"/>
              </a:ext>
            </a:extLst>
          </p:cNvPr>
          <p:cNvSpPr>
            <a:spLocks noChangeArrowheads="1"/>
          </p:cNvSpPr>
          <p:nvPr/>
        </p:nvSpPr>
        <p:spPr bwMode="auto">
          <a:xfrm>
            <a:off x="2400300" y="1344613"/>
            <a:ext cx="6743700" cy="1190625"/>
          </a:xfrm>
          <a:prstGeom prst="rect">
            <a:avLst/>
          </a:prstGeom>
          <a:solidFill>
            <a:srgbClr val="000000">
              <a:alpha val="50195"/>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027" name="任意多边形 6">
            <a:extLst>
              <a:ext uri="{FF2B5EF4-FFF2-40B4-BE49-F238E27FC236}">
                <a16:creationId xmlns:a16="http://schemas.microsoft.com/office/drawing/2014/main" id="{90EFC5F1-51AA-4585-A228-D101624A3D81}"/>
              </a:ext>
            </a:extLst>
          </p:cNvPr>
          <p:cNvSpPr>
            <a:spLocks noChangeArrowheads="1"/>
          </p:cNvSpPr>
          <p:nvPr/>
        </p:nvSpPr>
        <p:spPr bwMode="auto">
          <a:xfrm flipV="1">
            <a:off x="6164263" y="1025525"/>
            <a:ext cx="2979737" cy="2582863"/>
          </a:xfrm>
          <a:custGeom>
            <a:avLst/>
            <a:gdLst>
              <a:gd name="T0" fmla="*/ 0 w 6623722"/>
              <a:gd name="T1" fmla="*/ 2582863 h 5741997"/>
              <a:gd name="T2" fmla="*/ 2979737 w 6623722"/>
              <a:gd name="T3" fmla="*/ 2582863 h 5741997"/>
              <a:gd name="T4" fmla="*/ 2979737 w 6623722"/>
              <a:gd name="T5" fmla="*/ 1120563 h 5741997"/>
              <a:gd name="T6" fmla="*/ 2078144 w 6623722"/>
              <a:gd name="T7" fmla="*/ 0 h 5741997"/>
              <a:gd name="T8" fmla="*/ 0 60000 65536"/>
              <a:gd name="T9" fmla="*/ 0 60000 65536"/>
              <a:gd name="T10" fmla="*/ 0 60000 65536"/>
              <a:gd name="T11" fmla="*/ 0 60000 65536"/>
              <a:gd name="T12" fmla="*/ 0 w 6623722"/>
              <a:gd name="T13" fmla="*/ 0 h 5741997"/>
              <a:gd name="T14" fmla="*/ 6623722 w 6623722"/>
              <a:gd name="T15" fmla="*/ 5741997 h 5741997"/>
            </a:gdLst>
            <a:ahLst/>
            <a:cxnLst>
              <a:cxn ang="T8">
                <a:pos x="T0" y="T1"/>
              </a:cxn>
              <a:cxn ang="T9">
                <a:pos x="T2" y="T3"/>
              </a:cxn>
              <a:cxn ang="T10">
                <a:pos x="T4" y="T5"/>
              </a:cxn>
              <a:cxn ang="T11">
                <a:pos x="T6" y="T7"/>
              </a:cxn>
            </a:cxnLst>
            <a:rect l="T12" t="T13" r="T14" b="T15"/>
            <a:pathLst>
              <a:path w="6623722" h="5741997">
                <a:moveTo>
                  <a:pt x="0" y="5741997"/>
                </a:moveTo>
                <a:lnTo>
                  <a:pt x="6623722" y="5741997"/>
                </a:lnTo>
                <a:lnTo>
                  <a:pt x="6623722" y="2491138"/>
                </a:lnTo>
                <a:lnTo>
                  <a:pt x="4619552" y="0"/>
                </a:lnTo>
                <a:lnTo>
                  <a:pt x="0" y="5741997"/>
                </a:lnTo>
                <a:close/>
              </a:path>
            </a:pathLst>
          </a:custGeom>
          <a:solidFill>
            <a:srgbClr val="000000">
              <a:alpha val="50195"/>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grpSp>
        <p:nvGrpSpPr>
          <p:cNvPr id="1028" name="组合 15">
            <a:extLst>
              <a:ext uri="{FF2B5EF4-FFF2-40B4-BE49-F238E27FC236}">
                <a16:creationId xmlns:a16="http://schemas.microsoft.com/office/drawing/2014/main" id="{D0FF5EEF-6F65-4586-BD3F-F5FE3F711EB7}"/>
              </a:ext>
            </a:extLst>
          </p:cNvPr>
          <p:cNvGrpSpPr>
            <a:grpSpLocks/>
          </p:cNvGrpSpPr>
          <p:nvPr/>
        </p:nvGrpSpPr>
        <p:grpSpPr bwMode="auto">
          <a:xfrm flipH="1">
            <a:off x="8512175" y="1676400"/>
            <a:ext cx="465138" cy="560388"/>
            <a:chOff x="0" y="0"/>
            <a:chExt cx="505378" cy="792779"/>
          </a:xfrm>
        </p:grpSpPr>
        <p:sp>
          <p:nvSpPr>
            <p:cNvPr id="1030" name="梯形 16">
              <a:extLst>
                <a:ext uri="{FF2B5EF4-FFF2-40B4-BE49-F238E27FC236}">
                  <a16:creationId xmlns:a16="http://schemas.microsoft.com/office/drawing/2014/main" id="{4130D3E4-966F-414A-94E4-9425DE4234E9}"/>
                </a:ext>
              </a:extLst>
            </p:cNvPr>
            <p:cNvSpPr>
              <a:spLocks noChangeArrowheads="1"/>
            </p:cNvSpPr>
            <p:nvPr/>
          </p:nvSpPr>
          <p:spPr bwMode="auto">
            <a:xfrm rot="7200000" flipV="1">
              <a:off x="181821" y="-126609"/>
              <a:ext cx="196948" cy="450166"/>
            </a:xfrm>
            <a:custGeom>
              <a:avLst/>
              <a:gdLst>
                <a:gd name="T0" fmla="*/ 172330 w 21600"/>
                <a:gd name="T1" fmla="*/ 225083 h 21600"/>
                <a:gd name="T2" fmla="*/ 98474 w 21600"/>
                <a:gd name="T3" fmla="*/ 450166 h 21600"/>
                <a:gd name="T4" fmla="*/ 24619 w 21600"/>
                <a:gd name="T5" fmla="*/ 225083 h 21600"/>
                <a:gd name="T6" fmla="*/ 98474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1031" name="梯形 17">
              <a:extLst>
                <a:ext uri="{FF2B5EF4-FFF2-40B4-BE49-F238E27FC236}">
                  <a16:creationId xmlns:a16="http://schemas.microsoft.com/office/drawing/2014/main" id="{38ED78FC-0263-499E-84A1-C8F243D53B6D}"/>
                </a:ext>
              </a:extLst>
            </p:cNvPr>
            <p:cNvSpPr>
              <a:spLocks noChangeArrowheads="1"/>
            </p:cNvSpPr>
            <p:nvPr/>
          </p:nvSpPr>
          <p:spPr bwMode="auto">
            <a:xfrm rot="5400000" flipV="1">
              <a:off x="163164" y="162581"/>
              <a:ext cx="123829" cy="450166"/>
            </a:xfrm>
            <a:custGeom>
              <a:avLst/>
              <a:gdLst>
                <a:gd name="T0" fmla="*/ 108350 w 21600"/>
                <a:gd name="T1" fmla="*/ 225083 h 21600"/>
                <a:gd name="T2" fmla="*/ 61915 w 21600"/>
                <a:gd name="T3" fmla="*/ 450166 h 21600"/>
                <a:gd name="T4" fmla="*/ 15479 w 21600"/>
                <a:gd name="T5" fmla="*/ 225083 h 21600"/>
                <a:gd name="T6" fmla="*/ 6191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1032" name="梯形 18">
              <a:extLst>
                <a:ext uri="{FF2B5EF4-FFF2-40B4-BE49-F238E27FC236}">
                  <a16:creationId xmlns:a16="http://schemas.microsoft.com/office/drawing/2014/main" id="{0B6D096D-50ED-46BB-B392-DE0A46169155}"/>
                </a:ext>
              </a:extLst>
            </p:cNvPr>
            <p:cNvSpPr>
              <a:spLocks noChangeArrowheads="1"/>
            </p:cNvSpPr>
            <p:nvPr/>
          </p:nvSpPr>
          <p:spPr bwMode="auto">
            <a:xfrm rot="-7200000">
              <a:off x="181821" y="469222"/>
              <a:ext cx="196948" cy="450166"/>
            </a:xfrm>
            <a:custGeom>
              <a:avLst/>
              <a:gdLst>
                <a:gd name="T0" fmla="*/ 172330 w 21600"/>
                <a:gd name="T1" fmla="*/ 225083 h 21600"/>
                <a:gd name="T2" fmla="*/ 98474 w 21600"/>
                <a:gd name="T3" fmla="*/ 450166 h 21600"/>
                <a:gd name="T4" fmla="*/ 24619 w 21600"/>
                <a:gd name="T5" fmla="*/ 225083 h 21600"/>
                <a:gd name="T6" fmla="*/ 98474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grpSp>
      <p:sp>
        <p:nvSpPr>
          <p:cNvPr id="1029" name="文本框 7">
            <a:extLst>
              <a:ext uri="{FF2B5EF4-FFF2-40B4-BE49-F238E27FC236}">
                <a16:creationId xmlns:a16="http://schemas.microsoft.com/office/drawing/2014/main" id="{EA168623-0DE2-4B62-B405-14BEC3AD619E}"/>
              </a:ext>
            </a:extLst>
          </p:cNvPr>
          <p:cNvSpPr>
            <a:spLocks noChangeArrowheads="1"/>
          </p:cNvSpPr>
          <p:nvPr/>
        </p:nvSpPr>
        <p:spPr bwMode="auto">
          <a:xfrm>
            <a:off x="865188" y="1457325"/>
            <a:ext cx="7658100" cy="800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3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HERE'S A REALLY BIG HEAD</a:t>
            </a:r>
            <a:endParaRPr lang="en-US" altLang="zh-CN" sz="2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WITH A SMALLER SUBTITLE T-ATTEMPTS TO-THE-FACILITY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等腰三角形 7">
            <a:extLst>
              <a:ext uri="{FF2B5EF4-FFF2-40B4-BE49-F238E27FC236}">
                <a16:creationId xmlns:a16="http://schemas.microsoft.com/office/drawing/2014/main" id="{A0EA0B4A-BAA6-4941-BA13-0CBFFB333C01}"/>
              </a:ext>
            </a:extLst>
          </p:cNvPr>
          <p:cNvSpPr>
            <a:spLocks noChangeArrowheads="1"/>
          </p:cNvSpPr>
          <p:nvPr/>
        </p:nvSpPr>
        <p:spPr bwMode="auto">
          <a:xfrm rot="-1860000">
            <a:off x="112713" y="827088"/>
            <a:ext cx="350837" cy="301625"/>
          </a:xfrm>
          <a:prstGeom prst="triangle">
            <a:avLst>
              <a:gd name="adj" fmla="val 56088"/>
            </a:avLst>
          </a:prstGeom>
          <a:solidFill>
            <a:schemeClr val="bg2">
              <a:alpha val="36078"/>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11267" name="等腰三角形 6">
            <a:extLst>
              <a:ext uri="{FF2B5EF4-FFF2-40B4-BE49-F238E27FC236}">
                <a16:creationId xmlns:a16="http://schemas.microsoft.com/office/drawing/2014/main" id="{3A6E0EFF-FA73-4C57-B595-D0B45E7756A3}"/>
              </a:ext>
            </a:extLst>
          </p:cNvPr>
          <p:cNvSpPr>
            <a:spLocks noChangeArrowheads="1"/>
          </p:cNvSpPr>
          <p:nvPr/>
        </p:nvSpPr>
        <p:spPr bwMode="auto">
          <a:xfrm rot="5400000">
            <a:off x="-126206" y="388144"/>
            <a:ext cx="976312" cy="723900"/>
          </a:xfrm>
          <a:prstGeom prst="triangle">
            <a:avLst>
              <a:gd name="adj" fmla="val 50000"/>
            </a:avLst>
          </a:prstGeom>
          <a:solidFill>
            <a:srgbClr val="2A577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11268" name="矩形 18">
            <a:extLst>
              <a:ext uri="{FF2B5EF4-FFF2-40B4-BE49-F238E27FC236}">
                <a16:creationId xmlns:a16="http://schemas.microsoft.com/office/drawing/2014/main" id="{6BE2F81F-C501-4546-AE8A-448D24229044}"/>
              </a:ext>
            </a:extLst>
          </p:cNvPr>
          <p:cNvSpPr>
            <a:spLocks noChangeArrowheads="1"/>
          </p:cNvSpPr>
          <p:nvPr/>
        </p:nvSpPr>
        <p:spPr bwMode="auto">
          <a:xfrm>
            <a:off x="777875" y="484188"/>
            <a:ext cx="2746375"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700">
                <a:solidFill>
                  <a:srgbClr val="595959"/>
                </a:solidFill>
              </a:rPr>
              <a:t>ADD </a:t>
            </a:r>
            <a:r>
              <a:rPr lang="en-US" altLang="zh-CN" sz="2700">
                <a:solidFill>
                  <a:srgbClr val="595959"/>
                </a:solidFill>
              </a:rPr>
              <a:t>You</a:t>
            </a:r>
            <a:r>
              <a:rPr lang="zh-CN" altLang="en-US" sz="2700">
                <a:solidFill>
                  <a:srgbClr val="595959"/>
                </a:solidFill>
              </a:rPr>
              <a:t> T</a:t>
            </a:r>
            <a:r>
              <a:rPr lang="en-US" altLang="zh-CN" sz="2700">
                <a:solidFill>
                  <a:srgbClr val="595959"/>
                </a:solidFill>
              </a:rPr>
              <a:t>itle</a:t>
            </a:r>
          </a:p>
        </p:txBody>
      </p:sp>
      <p:sp>
        <p:nvSpPr>
          <p:cNvPr id="11269" name="矩形 27">
            <a:extLst>
              <a:ext uri="{FF2B5EF4-FFF2-40B4-BE49-F238E27FC236}">
                <a16:creationId xmlns:a16="http://schemas.microsoft.com/office/drawing/2014/main" id="{3B772A4F-C9AD-4D5F-B092-E08D24E20423}"/>
              </a:ext>
            </a:extLst>
          </p:cNvPr>
          <p:cNvSpPr>
            <a:spLocks noChangeArrowheads="1"/>
          </p:cNvSpPr>
          <p:nvPr/>
        </p:nvSpPr>
        <p:spPr bwMode="auto">
          <a:xfrm>
            <a:off x="768350" y="882650"/>
            <a:ext cx="6445250" cy="53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5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sp>
        <p:nvSpPr>
          <p:cNvPr id="11270" name="任意多边形 17">
            <a:extLst>
              <a:ext uri="{FF2B5EF4-FFF2-40B4-BE49-F238E27FC236}">
                <a16:creationId xmlns:a16="http://schemas.microsoft.com/office/drawing/2014/main" id="{A7C2909D-3D4A-43F1-A305-475C6D7A03FC}"/>
              </a:ext>
            </a:extLst>
          </p:cNvPr>
          <p:cNvSpPr>
            <a:spLocks noChangeArrowheads="1"/>
          </p:cNvSpPr>
          <p:nvPr/>
        </p:nvSpPr>
        <p:spPr bwMode="auto">
          <a:xfrm>
            <a:off x="3341688" y="1879600"/>
            <a:ext cx="2146300" cy="2144713"/>
          </a:xfrm>
          <a:custGeom>
            <a:avLst/>
            <a:gdLst>
              <a:gd name="T0" fmla="*/ 1073150 w 2946857"/>
              <a:gd name="T1" fmla="*/ 0 h 2946857"/>
              <a:gd name="T2" fmla="*/ 2146300 w 2946857"/>
              <a:gd name="T3" fmla="*/ 1072357 h 2946857"/>
              <a:gd name="T4" fmla="*/ 1073150 w 2946857"/>
              <a:gd name="T5" fmla="*/ 1072357 h 2946857"/>
              <a:gd name="T6" fmla="*/ 1073150 w 2946857"/>
              <a:gd name="T7" fmla="*/ 0 h 2946857"/>
              <a:gd name="T8" fmla="*/ 0 60000 65536"/>
              <a:gd name="T9" fmla="*/ 0 60000 65536"/>
              <a:gd name="T10" fmla="*/ 0 60000 65536"/>
              <a:gd name="T11" fmla="*/ 0 60000 65536"/>
              <a:gd name="T12" fmla="*/ 0 w 2946857"/>
              <a:gd name="T13" fmla="*/ 0 h 2946857"/>
              <a:gd name="T14" fmla="*/ 2946857 w 2946857"/>
              <a:gd name="T15" fmla="*/ 2946857 h 2946857"/>
            </a:gdLst>
            <a:ahLst/>
            <a:cxnLst>
              <a:cxn ang="T8">
                <a:pos x="T0" y="T1"/>
              </a:cxn>
              <a:cxn ang="T9">
                <a:pos x="T2" y="T3"/>
              </a:cxn>
              <a:cxn ang="T10">
                <a:pos x="T4" y="T5"/>
              </a:cxn>
              <a:cxn ang="T11">
                <a:pos x="T6" y="T7"/>
              </a:cxn>
            </a:cxnLst>
            <a:rect l="T12" t="T13" r="T14" b="T15"/>
            <a:pathLst>
              <a:path w="2946857" h="2946857">
                <a:moveTo>
                  <a:pt x="1473428" y="0"/>
                </a:moveTo>
                <a:cubicBezTo>
                  <a:pt x="2287180" y="0"/>
                  <a:pt x="2946857" y="659677"/>
                  <a:pt x="2946857" y="1473429"/>
                </a:cubicBezTo>
                <a:lnTo>
                  <a:pt x="1473429" y="1473429"/>
                </a:lnTo>
                <a:cubicBezTo>
                  <a:pt x="1473429" y="982286"/>
                  <a:pt x="1473428" y="491143"/>
                  <a:pt x="1473428" y="0"/>
                </a:cubicBezTo>
                <a:close/>
              </a:path>
            </a:pathLst>
          </a:custGeom>
          <a:solidFill>
            <a:srgbClr val="993300"/>
          </a:solidFill>
          <a:ln w="12700"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205865" tIns="489585" rIns="252095" bIns="1181100" anchor="ctr"/>
          <a:lstStyle/>
          <a:p>
            <a:endParaRPr lang="zh-CN" altLang="en-US"/>
          </a:p>
        </p:txBody>
      </p:sp>
      <p:sp>
        <p:nvSpPr>
          <p:cNvPr id="11271" name="任意多边形 18">
            <a:extLst>
              <a:ext uri="{FF2B5EF4-FFF2-40B4-BE49-F238E27FC236}">
                <a16:creationId xmlns:a16="http://schemas.microsoft.com/office/drawing/2014/main" id="{B06463F0-640C-4E6B-8EB1-813AA6FA8880}"/>
              </a:ext>
            </a:extLst>
          </p:cNvPr>
          <p:cNvSpPr>
            <a:spLocks noChangeArrowheads="1"/>
          </p:cNvSpPr>
          <p:nvPr/>
        </p:nvSpPr>
        <p:spPr bwMode="auto">
          <a:xfrm>
            <a:off x="3341688" y="1879600"/>
            <a:ext cx="2146300" cy="2144713"/>
          </a:xfrm>
          <a:custGeom>
            <a:avLst/>
            <a:gdLst>
              <a:gd name="T0" fmla="*/ 2146300 w 2946857"/>
              <a:gd name="T1" fmla="*/ 1072357 h 2946857"/>
              <a:gd name="T2" fmla="*/ 1073150 w 2946857"/>
              <a:gd name="T3" fmla="*/ 2144714 h 2946857"/>
              <a:gd name="T4" fmla="*/ 1073150 w 2946857"/>
              <a:gd name="T5" fmla="*/ 1072357 h 2946857"/>
              <a:gd name="T6" fmla="*/ 2146300 w 2946857"/>
              <a:gd name="T7" fmla="*/ 1072357 h 2946857"/>
              <a:gd name="T8" fmla="*/ 0 60000 65536"/>
              <a:gd name="T9" fmla="*/ 0 60000 65536"/>
              <a:gd name="T10" fmla="*/ 0 60000 65536"/>
              <a:gd name="T11" fmla="*/ 0 60000 65536"/>
              <a:gd name="T12" fmla="*/ 0 w 2946857"/>
              <a:gd name="T13" fmla="*/ 0 h 2946857"/>
              <a:gd name="T14" fmla="*/ 2946857 w 2946857"/>
              <a:gd name="T15" fmla="*/ 2946857 h 2946857"/>
            </a:gdLst>
            <a:ahLst/>
            <a:cxnLst>
              <a:cxn ang="T8">
                <a:pos x="T0" y="T1"/>
              </a:cxn>
              <a:cxn ang="T9">
                <a:pos x="T2" y="T3"/>
              </a:cxn>
              <a:cxn ang="T10">
                <a:pos x="T4" y="T5"/>
              </a:cxn>
              <a:cxn ang="T11">
                <a:pos x="T6" y="T7"/>
              </a:cxn>
            </a:cxnLst>
            <a:rect l="T12" t="T13" r="T14" b="T15"/>
            <a:pathLst>
              <a:path w="2946857" h="2946857">
                <a:moveTo>
                  <a:pt x="2946857" y="1473429"/>
                </a:moveTo>
                <a:cubicBezTo>
                  <a:pt x="2946857" y="2287181"/>
                  <a:pt x="2287180" y="2946858"/>
                  <a:pt x="1473428" y="2946858"/>
                </a:cubicBezTo>
                <a:cubicBezTo>
                  <a:pt x="1473428" y="2455715"/>
                  <a:pt x="1473429" y="1964572"/>
                  <a:pt x="1473429" y="1473429"/>
                </a:cubicBezTo>
                <a:lnTo>
                  <a:pt x="2946857" y="1473429"/>
                </a:lnTo>
                <a:close/>
              </a:path>
            </a:pathLst>
          </a:custGeom>
          <a:solidFill>
            <a:srgbClr val="2A577E">
              <a:alpha val="79999"/>
            </a:srgbClr>
          </a:solidFill>
          <a:ln w="12700"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205865" tIns="1181100" rIns="252095" bIns="489585" anchor="ctr"/>
          <a:lstStyle/>
          <a:p>
            <a:endParaRPr lang="zh-CN" altLang="en-US"/>
          </a:p>
        </p:txBody>
      </p:sp>
      <p:sp>
        <p:nvSpPr>
          <p:cNvPr id="11272" name="任意多边形 19">
            <a:extLst>
              <a:ext uri="{FF2B5EF4-FFF2-40B4-BE49-F238E27FC236}">
                <a16:creationId xmlns:a16="http://schemas.microsoft.com/office/drawing/2014/main" id="{8D82DDFF-8AFA-4AC3-B7F9-278081834024}"/>
              </a:ext>
            </a:extLst>
          </p:cNvPr>
          <p:cNvSpPr>
            <a:spLocks noChangeArrowheads="1"/>
          </p:cNvSpPr>
          <p:nvPr/>
        </p:nvSpPr>
        <p:spPr bwMode="auto">
          <a:xfrm>
            <a:off x="3341688" y="1879600"/>
            <a:ext cx="2146300" cy="2144713"/>
          </a:xfrm>
          <a:custGeom>
            <a:avLst/>
            <a:gdLst>
              <a:gd name="T0" fmla="*/ 1073150 w 2946857"/>
              <a:gd name="T1" fmla="*/ 2144713 h 2946857"/>
              <a:gd name="T2" fmla="*/ 0 w 2946857"/>
              <a:gd name="T3" fmla="*/ 1072356 h 2946857"/>
              <a:gd name="T4" fmla="*/ 1073150 w 2946857"/>
              <a:gd name="T5" fmla="*/ 1072357 h 2946857"/>
              <a:gd name="T6" fmla="*/ 1073150 w 2946857"/>
              <a:gd name="T7" fmla="*/ 2144713 h 2946857"/>
              <a:gd name="T8" fmla="*/ 0 60000 65536"/>
              <a:gd name="T9" fmla="*/ 0 60000 65536"/>
              <a:gd name="T10" fmla="*/ 0 60000 65536"/>
              <a:gd name="T11" fmla="*/ 0 60000 65536"/>
              <a:gd name="T12" fmla="*/ 0 w 2946857"/>
              <a:gd name="T13" fmla="*/ 0 h 2946857"/>
              <a:gd name="T14" fmla="*/ 2946857 w 2946857"/>
              <a:gd name="T15" fmla="*/ 2946857 h 2946857"/>
            </a:gdLst>
            <a:ahLst/>
            <a:cxnLst>
              <a:cxn ang="T8">
                <a:pos x="T0" y="T1"/>
              </a:cxn>
              <a:cxn ang="T9">
                <a:pos x="T2" y="T3"/>
              </a:cxn>
              <a:cxn ang="T10">
                <a:pos x="T4" y="T5"/>
              </a:cxn>
              <a:cxn ang="T11">
                <a:pos x="T6" y="T7"/>
              </a:cxn>
            </a:cxnLst>
            <a:rect l="T12" t="T13" r="T14" b="T15"/>
            <a:pathLst>
              <a:path w="2946857" h="2946857">
                <a:moveTo>
                  <a:pt x="1473429" y="2946857"/>
                </a:moveTo>
                <a:cubicBezTo>
                  <a:pt x="659677" y="2946857"/>
                  <a:pt x="0" y="2287180"/>
                  <a:pt x="0" y="1473428"/>
                </a:cubicBezTo>
                <a:lnTo>
                  <a:pt x="1473429" y="1473429"/>
                </a:lnTo>
                <a:lnTo>
                  <a:pt x="1473429" y="2946857"/>
                </a:lnTo>
                <a:close/>
              </a:path>
            </a:pathLst>
          </a:custGeom>
          <a:solidFill>
            <a:srgbClr val="993300"/>
          </a:solidFill>
          <a:ln w="12700"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2095" tIns="1181100" rIns="1205865" bIns="489585" anchor="ctr"/>
          <a:lstStyle/>
          <a:p>
            <a:endParaRPr lang="zh-CN" altLang="en-US"/>
          </a:p>
        </p:txBody>
      </p:sp>
      <p:sp>
        <p:nvSpPr>
          <p:cNvPr id="11273" name="任意多边形 20">
            <a:extLst>
              <a:ext uri="{FF2B5EF4-FFF2-40B4-BE49-F238E27FC236}">
                <a16:creationId xmlns:a16="http://schemas.microsoft.com/office/drawing/2014/main" id="{3A5B654C-029D-4302-AFD2-770AB384CEEE}"/>
              </a:ext>
            </a:extLst>
          </p:cNvPr>
          <p:cNvSpPr>
            <a:spLocks noChangeArrowheads="1"/>
          </p:cNvSpPr>
          <p:nvPr/>
        </p:nvSpPr>
        <p:spPr bwMode="auto">
          <a:xfrm>
            <a:off x="3341688" y="1879600"/>
            <a:ext cx="2146300" cy="2144713"/>
          </a:xfrm>
          <a:custGeom>
            <a:avLst/>
            <a:gdLst>
              <a:gd name="T0" fmla="*/ 0 w 2946857"/>
              <a:gd name="T1" fmla="*/ 1072357 h 2946857"/>
              <a:gd name="T2" fmla="*/ 1073150 w 2946857"/>
              <a:gd name="T3" fmla="*/ 0 h 2946857"/>
              <a:gd name="T4" fmla="*/ 1073150 w 2946857"/>
              <a:gd name="T5" fmla="*/ 1072357 h 2946857"/>
              <a:gd name="T6" fmla="*/ 0 w 2946857"/>
              <a:gd name="T7" fmla="*/ 1072357 h 2946857"/>
              <a:gd name="T8" fmla="*/ 0 60000 65536"/>
              <a:gd name="T9" fmla="*/ 0 60000 65536"/>
              <a:gd name="T10" fmla="*/ 0 60000 65536"/>
              <a:gd name="T11" fmla="*/ 0 60000 65536"/>
              <a:gd name="T12" fmla="*/ 0 w 2946857"/>
              <a:gd name="T13" fmla="*/ 0 h 2946857"/>
              <a:gd name="T14" fmla="*/ 2946857 w 2946857"/>
              <a:gd name="T15" fmla="*/ 2946857 h 2946857"/>
            </a:gdLst>
            <a:ahLst/>
            <a:cxnLst>
              <a:cxn ang="T8">
                <a:pos x="T0" y="T1"/>
              </a:cxn>
              <a:cxn ang="T9">
                <a:pos x="T2" y="T3"/>
              </a:cxn>
              <a:cxn ang="T10">
                <a:pos x="T4" y="T5"/>
              </a:cxn>
              <a:cxn ang="T11">
                <a:pos x="T6" y="T7"/>
              </a:cxn>
            </a:cxnLst>
            <a:rect l="T12" t="T13" r="T14" b="T15"/>
            <a:pathLst>
              <a:path w="2946857" h="2946857">
                <a:moveTo>
                  <a:pt x="0" y="1473429"/>
                </a:moveTo>
                <a:cubicBezTo>
                  <a:pt x="0" y="659677"/>
                  <a:pt x="659677" y="0"/>
                  <a:pt x="1473429" y="0"/>
                </a:cubicBezTo>
                <a:lnTo>
                  <a:pt x="1473429" y="1473429"/>
                </a:lnTo>
                <a:lnTo>
                  <a:pt x="0" y="1473429"/>
                </a:lnTo>
                <a:close/>
              </a:path>
            </a:pathLst>
          </a:custGeom>
          <a:solidFill>
            <a:srgbClr val="2A577E">
              <a:alpha val="79999"/>
            </a:srgbClr>
          </a:solidFill>
          <a:ln w="12700"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69875" tIns="507365" rIns="1220470" bIns="1195070" anchor="ctr"/>
          <a:lstStyle/>
          <a:p>
            <a:endParaRPr lang="zh-CN" altLang="en-US"/>
          </a:p>
        </p:txBody>
      </p:sp>
      <p:sp>
        <p:nvSpPr>
          <p:cNvPr id="11274" name="矩形 21">
            <a:extLst>
              <a:ext uri="{FF2B5EF4-FFF2-40B4-BE49-F238E27FC236}">
                <a16:creationId xmlns:a16="http://schemas.microsoft.com/office/drawing/2014/main" id="{9D62B4B1-56DB-48DB-9557-1EF63813127D}"/>
              </a:ext>
            </a:extLst>
          </p:cNvPr>
          <p:cNvSpPr>
            <a:spLocks noChangeArrowheads="1"/>
          </p:cNvSpPr>
          <p:nvPr/>
        </p:nvSpPr>
        <p:spPr bwMode="auto">
          <a:xfrm>
            <a:off x="3748088" y="2063750"/>
            <a:ext cx="449262" cy="890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8584" tIns="34292" rIns="68584" bIns="3429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5400" b="1">
                <a:solidFill>
                  <a:schemeClr val="bg1"/>
                </a:solidFill>
                <a:latin typeface="Calibri Light" panose="020F0302020204030204" pitchFamily="34" charset="0"/>
                <a:ea typeface="微软雅黑" panose="020B0503020204020204" pitchFamily="34" charset="-122"/>
                <a:sym typeface="Calibri Light" panose="020F0302020204030204" pitchFamily="34" charset="0"/>
              </a:rPr>
              <a:t>S</a:t>
            </a:r>
          </a:p>
        </p:txBody>
      </p:sp>
      <p:sp>
        <p:nvSpPr>
          <p:cNvPr id="11275" name="矩形 26">
            <a:extLst>
              <a:ext uri="{FF2B5EF4-FFF2-40B4-BE49-F238E27FC236}">
                <a16:creationId xmlns:a16="http://schemas.microsoft.com/office/drawing/2014/main" id="{35E0F6FD-5A87-46EC-BB02-6CE6710F7401}"/>
              </a:ext>
            </a:extLst>
          </p:cNvPr>
          <p:cNvSpPr>
            <a:spLocks noChangeArrowheads="1"/>
          </p:cNvSpPr>
          <p:nvPr/>
        </p:nvSpPr>
        <p:spPr bwMode="auto">
          <a:xfrm>
            <a:off x="4445000" y="2063750"/>
            <a:ext cx="741363" cy="890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8584" tIns="34292" rIns="68584" bIns="3429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5400" b="1">
                <a:solidFill>
                  <a:schemeClr val="bg1"/>
                </a:solidFill>
                <a:latin typeface="Calibri Light" panose="020F0302020204030204" pitchFamily="34" charset="0"/>
                <a:ea typeface="微软雅黑" panose="020B0503020204020204" pitchFamily="34" charset="-122"/>
                <a:sym typeface="Calibri Light" panose="020F0302020204030204" pitchFamily="34" charset="0"/>
              </a:rPr>
              <a:t>W</a:t>
            </a:r>
          </a:p>
        </p:txBody>
      </p:sp>
      <p:sp>
        <p:nvSpPr>
          <p:cNvPr id="11276" name="矩形 27">
            <a:extLst>
              <a:ext uri="{FF2B5EF4-FFF2-40B4-BE49-F238E27FC236}">
                <a16:creationId xmlns:a16="http://schemas.microsoft.com/office/drawing/2014/main" id="{08C81F28-5955-4353-B23C-8775F7F6A41F}"/>
              </a:ext>
            </a:extLst>
          </p:cNvPr>
          <p:cNvSpPr>
            <a:spLocks noChangeArrowheads="1"/>
          </p:cNvSpPr>
          <p:nvPr/>
        </p:nvSpPr>
        <p:spPr bwMode="auto">
          <a:xfrm>
            <a:off x="3702050" y="2954338"/>
            <a:ext cx="587375"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8584" tIns="34292" rIns="68584" bIns="3429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5400" b="1">
                <a:solidFill>
                  <a:schemeClr val="bg1"/>
                </a:solidFill>
                <a:latin typeface="Calibri Light" panose="020F0302020204030204" pitchFamily="34" charset="0"/>
                <a:ea typeface="微软雅黑" panose="020B0503020204020204" pitchFamily="34" charset="-122"/>
                <a:sym typeface="Calibri Light" panose="020F0302020204030204" pitchFamily="34" charset="0"/>
              </a:rPr>
              <a:t>O</a:t>
            </a:r>
          </a:p>
        </p:txBody>
      </p:sp>
      <p:sp>
        <p:nvSpPr>
          <p:cNvPr id="11277" name="矩形 28">
            <a:extLst>
              <a:ext uri="{FF2B5EF4-FFF2-40B4-BE49-F238E27FC236}">
                <a16:creationId xmlns:a16="http://schemas.microsoft.com/office/drawing/2014/main" id="{0FFD6B03-6060-4DE8-A613-A6763230A886}"/>
              </a:ext>
            </a:extLst>
          </p:cNvPr>
          <p:cNvSpPr>
            <a:spLocks noChangeArrowheads="1"/>
          </p:cNvSpPr>
          <p:nvPr/>
        </p:nvSpPr>
        <p:spPr bwMode="auto">
          <a:xfrm>
            <a:off x="4572000" y="2954338"/>
            <a:ext cx="469900"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8584" tIns="34292" rIns="68584" bIns="3429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5400" b="1">
                <a:solidFill>
                  <a:schemeClr val="bg1"/>
                </a:solidFill>
                <a:latin typeface="Calibri Light" panose="020F0302020204030204" pitchFamily="34" charset="0"/>
                <a:ea typeface="微软雅黑" panose="020B0503020204020204" pitchFamily="34" charset="-122"/>
                <a:sym typeface="Calibri Light" panose="020F0302020204030204" pitchFamily="34" charset="0"/>
              </a:rPr>
              <a:t>T</a:t>
            </a:r>
          </a:p>
        </p:txBody>
      </p:sp>
      <p:sp>
        <p:nvSpPr>
          <p:cNvPr id="11278" name="同心圆 2">
            <a:extLst>
              <a:ext uri="{FF2B5EF4-FFF2-40B4-BE49-F238E27FC236}">
                <a16:creationId xmlns:a16="http://schemas.microsoft.com/office/drawing/2014/main" id="{378B8878-F159-4FBD-93CF-ECD802526B6F}"/>
              </a:ext>
            </a:extLst>
          </p:cNvPr>
          <p:cNvSpPr>
            <a:spLocks/>
          </p:cNvSpPr>
          <p:nvPr/>
        </p:nvSpPr>
        <p:spPr bwMode="auto">
          <a:xfrm>
            <a:off x="901700" y="1727200"/>
            <a:ext cx="341313" cy="341313"/>
          </a:xfrm>
          <a:custGeom>
            <a:avLst/>
            <a:gdLst>
              <a:gd name="T0" fmla="*/ 0 w 455708"/>
              <a:gd name="T1" fmla="*/ 170657 h 455708"/>
              <a:gd name="T2" fmla="*/ 170657 w 455708"/>
              <a:gd name="T3" fmla="*/ 0 h 455708"/>
              <a:gd name="T4" fmla="*/ 341313 w 455708"/>
              <a:gd name="T5" fmla="*/ 170657 h 455708"/>
              <a:gd name="T6" fmla="*/ 170657 w 455708"/>
              <a:gd name="T7" fmla="*/ 341313 h 455708"/>
              <a:gd name="T8" fmla="*/ 0 w 455708"/>
              <a:gd name="T9" fmla="*/ 170657 h 455708"/>
              <a:gd name="T10" fmla="*/ 79017 w 455708"/>
              <a:gd name="T11" fmla="*/ 170657 h 455708"/>
              <a:gd name="T12" fmla="*/ 170657 w 455708"/>
              <a:gd name="T13" fmla="*/ 262296 h 455708"/>
              <a:gd name="T14" fmla="*/ 262296 w 455708"/>
              <a:gd name="T15" fmla="*/ 170657 h 455708"/>
              <a:gd name="T16" fmla="*/ 170657 w 455708"/>
              <a:gd name="T17" fmla="*/ 79017 h 455708"/>
              <a:gd name="T18" fmla="*/ 79017 w 455708"/>
              <a:gd name="T19" fmla="*/ 170657 h 455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5708" h="455708">
                <a:moveTo>
                  <a:pt x="0" y="227854"/>
                </a:moveTo>
                <a:cubicBezTo>
                  <a:pt x="0" y="102014"/>
                  <a:pt x="102014" y="0"/>
                  <a:pt x="227854" y="0"/>
                </a:cubicBezTo>
                <a:cubicBezTo>
                  <a:pt x="353694" y="0"/>
                  <a:pt x="455708" y="102014"/>
                  <a:pt x="455708" y="227854"/>
                </a:cubicBezTo>
                <a:cubicBezTo>
                  <a:pt x="455708" y="353694"/>
                  <a:pt x="353694" y="455708"/>
                  <a:pt x="227854" y="455708"/>
                </a:cubicBezTo>
                <a:cubicBezTo>
                  <a:pt x="102014" y="455708"/>
                  <a:pt x="0" y="353694"/>
                  <a:pt x="0" y="227854"/>
                </a:cubicBezTo>
                <a:close/>
                <a:moveTo>
                  <a:pt x="105501" y="227854"/>
                </a:moveTo>
                <a:cubicBezTo>
                  <a:pt x="105501" y="295428"/>
                  <a:pt x="160280" y="350207"/>
                  <a:pt x="227854" y="350207"/>
                </a:cubicBezTo>
                <a:cubicBezTo>
                  <a:pt x="295428" y="350207"/>
                  <a:pt x="350207" y="295428"/>
                  <a:pt x="350207" y="227854"/>
                </a:cubicBezTo>
                <a:cubicBezTo>
                  <a:pt x="350207" y="160280"/>
                  <a:pt x="295428" y="105501"/>
                  <a:pt x="227854" y="105501"/>
                </a:cubicBezTo>
                <a:cubicBezTo>
                  <a:pt x="160280" y="105501"/>
                  <a:pt x="105501" y="160280"/>
                  <a:pt x="105501" y="227854"/>
                </a:cubicBezTo>
                <a:close/>
              </a:path>
            </a:pathLst>
          </a:custGeom>
          <a:noFill/>
          <a:ln w="12700" cap="flat" cmpd="sng">
            <a:solidFill>
              <a:srgbClr val="40404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11279" name="文本框 9">
            <a:extLst>
              <a:ext uri="{FF2B5EF4-FFF2-40B4-BE49-F238E27FC236}">
                <a16:creationId xmlns:a16="http://schemas.microsoft.com/office/drawing/2014/main" id="{96FBB276-4B20-4D4D-8DA4-2ADCE1DABDD5}"/>
              </a:ext>
            </a:extLst>
          </p:cNvPr>
          <p:cNvSpPr txBox="1">
            <a:spLocks noChangeArrowheads="1"/>
          </p:cNvSpPr>
          <p:nvPr/>
        </p:nvSpPr>
        <p:spPr bwMode="auto">
          <a:xfrm>
            <a:off x="1401763" y="1735138"/>
            <a:ext cx="1560512" cy="296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500" b="1">
                <a:solidFill>
                  <a:srgbClr val="404040"/>
                </a:solidFill>
                <a:latin typeface="微软雅黑" panose="020B0503020204020204" pitchFamily="34" charset="-122"/>
                <a:ea typeface="微软雅黑" panose="020B0503020204020204" pitchFamily="34" charset="-122"/>
              </a:rPr>
              <a:t>Add Your Title</a:t>
            </a:r>
            <a:endParaRPr lang="zh-CN" altLang="en-US" sz="1500" b="1">
              <a:solidFill>
                <a:srgbClr val="404040"/>
              </a:solidFill>
              <a:latin typeface="微软雅黑" panose="020B0503020204020204" pitchFamily="34" charset="-122"/>
              <a:ea typeface="微软雅黑" panose="020B0503020204020204" pitchFamily="34" charset="-122"/>
            </a:endParaRPr>
          </a:p>
        </p:txBody>
      </p:sp>
      <p:sp>
        <p:nvSpPr>
          <p:cNvPr id="11280" name="文本框 31">
            <a:extLst>
              <a:ext uri="{FF2B5EF4-FFF2-40B4-BE49-F238E27FC236}">
                <a16:creationId xmlns:a16="http://schemas.microsoft.com/office/drawing/2014/main" id="{F87F64DF-FE38-417E-80EE-0EE3690CB1D5}"/>
              </a:ext>
            </a:extLst>
          </p:cNvPr>
          <p:cNvSpPr txBox="1">
            <a:spLocks noChangeArrowheads="1"/>
          </p:cNvSpPr>
          <p:nvPr/>
        </p:nvSpPr>
        <p:spPr bwMode="auto">
          <a:xfrm>
            <a:off x="1401763" y="2027238"/>
            <a:ext cx="1725612" cy="6848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grpSp>
        <p:nvGrpSpPr>
          <p:cNvPr id="11281" name="Group 17">
            <a:extLst>
              <a:ext uri="{FF2B5EF4-FFF2-40B4-BE49-F238E27FC236}">
                <a16:creationId xmlns:a16="http://schemas.microsoft.com/office/drawing/2014/main" id="{8775B1F1-4D3B-46C9-924B-42AFEEC69A1C}"/>
              </a:ext>
            </a:extLst>
          </p:cNvPr>
          <p:cNvGrpSpPr>
            <a:grpSpLocks/>
          </p:cNvGrpSpPr>
          <p:nvPr/>
        </p:nvGrpSpPr>
        <p:grpSpPr bwMode="auto">
          <a:xfrm>
            <a:off x="901700" y="3282950"/>
            <a:ext cx="2143760" cy="985787"/>
            <a:chOff x="0" y="0"/>
            <a:chExt cx="3375" cy="1553"/>
          </a:xfrm>
        </p:grpSpPr>
        <p:sp>
          <p:nvSpPr>
            <p:cNvPr id="11290" name="同心圆 9">
              <a:extLst>
                <a:ext uri="{FF2B5EF4-FFF2-40B4-BE49-F238E27FC236}">
                  <a16:creationId xmlns:a16="http://schemas.microsoft.com/office/drawing/2014/main" id="{986591EB-DA18-4B6A-B2F1-32E7553C33BE}"/>
                </a:ext>
              </a:extLst>
            </p:cNvPr>
            <p:cNvSpPr>
              <a:spLocks/>
            </p:cNvSpPr>
            <p:nvPr/>
          </p:nvSpPr>
          <p:spPr bwMode="auto">
            <a:xfrm>
              <a:off x="0" y="0"/>
              <a:ext cx="537" cy="537"/>
            </a:xfrm>
            <a:custGeom>
              <a:avLst/>
              <a:gdLst>
                <a:gd name="T0" fmla="*/ 0 w 455708"/>
                <a:gd name="T1" fmla="*/ 269 h 455708"/>
                <a:gd name="T2" fmla="*/ 269 w 455708"/>
                <a:gd name="T3" fmla="*/ 0 h 455708"/>
                <a:gd name="T4" fmla="*/ 537 w 455708"/>
                <a:gd name="T5" fmla="*/ 269 h 455708"/>
                <a:gd name="T6" fmla="*/ 269 w 455708"/>
                <a:gd name="T7" fmla="*/ 537 h 455708"/>
                <a:gd name="T8" fmla="*/ 0 w 455708"/>
                <a:gd name="T9" fmla="*/ 269 h 455708"/>
                <a:gd name="T10" fmla="*/ 124 w 455708"/>
                <a:gd name="T11" fmla="*/ 269 h 455708"/>
                <a:gd name="T12" fmla="*/ 269 w 455708"/>
                <a:gd name="T13" fmla="*/ 413 h 455708"/>
                <a:gd name="T14" fmla="*/ 413 w 455708"/>
                <a:gd name="T15" fmla="*/ 269 h 455708"/>
                <a:gd name="T16" fmla="*/ 269 w 455708"/>
                <a:gd name="T17" fmla="*/ 124 h 455708"/>
                <a:gd name="T18" fmla="*/ 124 w 455708"/>
                <a:gd name="T19" fmla="*/ 269 h 455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5708" h="455708">
                  <a:moveTo>
                    <a:pt x="0" y="227854"/>
                  </a:moveTo>
                  <a:cubicBezTo>
                    <a:pt x="0" y="102014"/>
                    <a:pt x="102014" y="0"/>
                    <a:pt x="227854" y="0"/>
                  </a:cubicBezTo>
                  <a:cubicBezTo>
                    <a:pt x="353694" y="0"/>
                    <a:pt x="455708" y="102014"/>
                    <a:pt x="455708" y="227854"/>
                  </a:cubicBezTo>
                  <a:cubicBezTo>
                    <a:pt x="455708" y="353694"/>
                    <a:pt x="353694" y="455708"/>
                    <a:pt x="227854" y="455708"/>
                  </a:cubicBezTo>
                  <a:cubicBezTo>
                    <a:pt x="102014" y="455708"/>
                    <a:pt x="0" y="353694"/>
                    <a:pt x="0" y="227854"/>
                  </a:cubicBezTo>
                  <a:close/>
                  <a:moveTo>
                    <a:pt x="105501" y="227854"/>
                  </a:moveTo>
                  <a:cubicBezTo>
                    <a:pt x="105501" y="295428"/>
                    <a:pt x="160280" y="350207"/>
                    <a:pt x="227854" y="350207"/>
                  </a:cubicBezTo>
                  <a:cubicBezTo>
                    <a:pt x="295428" y="350207"/>
                    <a:pt x="350207" y="295428"/>
                    <a:pt x="350207" y="227854"/>
                  </a:cubicBezTo>
                  <a:cubicBezTo>
                    <a:pt x="350207" y="160280"/>
                    <a:pt x="295428" y="105501"/>
                    <a:pt x="227854" y="105501"/>
                  </a:cubicBezTo>
                  <a:cubicBezTo>
                    <a:pt x="160280" y="105501"/>
                    <a:pt x="105501" y="160280"/>
                    <a:pt x="105501" y="227854"/>
                  </a:cubicBezTo>
                  <a:close/>
                </a:path>
              </a:pathLst>
            </a:custGeom>
            <a:noFill/>
            <a:ln w="12700" cap="flat" cmpd="sng">
              <a:solidFill>
                <a:srgbClr val="40404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11291" name="文本框 9">
              <a:extLst>
                <a:ext uri="{FF2B5EF4-FFF2-40B4-BE49-F238E27FC236}">
                  <a16:creationId xmlns:a16="http://schemas.microsoft.com/office/drawing/2014/main" id="{CD9614D2-5AC5-47BA-BCDE-96589A76F234}"/>
                </a:ext>
              </a:extLst>
            </p:cNvPr>
            <p:cNvSpPr txBox="1">
              <a:spLocks noChangeArrowheads="1"/>
            </p:cNvSpPr>
            <p:nvPr/>
          </p:nvSpPr>
          <p:spPr bwMode="auto">
            <a:xfrm>
              <a:off x="787" y="12"/>
              <a:ext cx="2458"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500" b="1">
                  <a:solidFill>
                    <a:srgbClr val="404040"/>
                  </a:solidFill>
                  <a:latin typeface="微软雅黑" panose="020B0503020204020204" pitchFamily="34" charset="-122"/>
                  <a:ea typeface="微软雅黑" panose="020B0503020204020204" pitchFamily="34" charset="-122"/>
                </a:rPr>
                <a:t>Add Your Title</a:t>
              </a:r>
              <a:endParaRPr lang="zh-CN" altLang="en-US" sz="1500" b="1">
                <a:solidFill>
                  <a:srgbClr val="404040"/>
                </a:solidFill>
                <a:latin typeface="微软雅黑" panose="020B0503020204020204" pitchFamily="34" charset="-122"/>
                <a:ea typeface="微软雅黑" panose="020B0503020204020204" pitchFamily="34" charset="-122"/>
              </a:endParaRPr>
            </a:p>
          </p:txBody>
        </p:sp>
        <p:sp>
          <p:nvSpPr>
            <p:cNvPr id="11292" name="文本框 31">
              <a:extLst>
                <a:ext uri="{FF2B5EF4-FFF2-40B4-BE49-F238E27FC236}">
                  <a16:creationId xmlns:a16="http://schemas.microsoft.com/office/drawing/2014/main" id="{2716E085-07DB-46A0-98A9-91E0C0EA75E6}"/>
                </a:ext>
              </a:extLst>
            </p:cNvPr>
            <p:cNvSpPr txBox="1">
              <a:spLocks noChangeArrowheads="1"/>
            </p:cNvSpPr>
            <p:nvPr/>
          </p:nvSpPr>
          <p:spPr bwMode="auto">
            <a:xfrm>
              <a:off x="788" y="474"/>
              <a:ext cx="2587" cy="1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grpSp>
      <p:grpSp>
        <p:nvGrpSpPr>
          <p:cNvPr id="11282" name="Group 21">
            <a:extLst>
              <a:ext uri="{FF2B5EF4-FFF2-40B4-BE49-F238E27FC236}">
                <a16:creationId xmlns:a16="http://schemas.microsoft.com/office/drawing/2014/main" id="{D72AABA3-D573-440A-9B56-48D920616F7E}"/>
              </a:ext>
            </a:extLst>
          </p:cNvPr>
          <p:cNvGrpSpPr>
            <a:grpSpLocks/>
          </p:cNvGrpSpPr>
          <p:nvPr/>
        </p:nvGrpSpPr>
        <p:grpSpPr bwMode="auto">
          <a:xfrm>
            <a:off x="5930900" y="3282950"/>
            <a:ext cx="2143760" cy="985787"/>
            <a:chOff x="0" y="0"/>
            <a:chExt cx="3375" cy="1553"/>
          </a:xfrm>
        </p:grpSpPr>
        <p:sp>
          <p:nvSpPr>
            <p:cNvPr id="11287" name="同心圆 9">
              <a:extLst>
                <a:ext uri="{FF2B5EF4-FFF2-40B4-BE49-F238E27FC236}">
                  <a16:creationId xmlns:a16="http://schemas.microsoft.com/office/drawing/2014/main" id="{F871C26B-A593-46C6-9E23-A12F804953D2}"/>
                </a:ext>
              </a:extLst>
            </p:cNvPr>
            <p:cNvSpPr>
              <a:spLocks/>
            </p:cNvSpPr>
            <p:nvPr/>
          </p:nvSpPr>
          <p:spPr bwMode="auto">
            <a:xfrm>
              <a:off x="0" y="0"/>
              <a:ext cx="537" cy="537"/>
            </a:xfrm>
            <a:custGeom>
              <a:avLst/>
              <a:gdLst>
                <a:gd name="T0" fmla="*/ 0 w 455708"/>
                <a:gd name="T1" fmla="*/ 269 h 455708"/>
                <a:gd name="T2" fmla="*/ 269 w 455708"/>
                <a:gd name="T3" fmla="*/ 0 h 455708"/>
                <a:gd name="T4" fmla="*/ 537 w 455708"/>
                <a:gd name="T5" fmla="*/ 269 h 455708"/>
                <a:gd name="T6" fmla="*/ 269 w 455708"/>
                <a:gd name="T7" fmla="*/ 537 h 455708"/>
                <a:gd name="T8" fmla="*/ 0 w 455708"/>
                <a:gd name="T9" fmla="*/ 269 h 455708"/>
                <a:gd name="T10" fmla="*/ 124 w 455708"/>
                <a:gd name="T11" fmla="*/ 269 h 455708"/>
                <a:gd name="T12" fmla="*/ 269 w 455708"/>
                <a:gd name="T13" fmla="*/ 413 h 455708"/>
                <a:gd name="T14" fmla="*/ 413 w 455708"/>
                <a:gd name="T15" fmla="*/ 269 h 455708"/>
                <a:gd name="T16" fmla="*/ 269 w 455708"/>
                <a:gd name="T17" fmla="*/ 124 h 455708"/>
                <a:gd name="T18" fmla="*/ 124 w 455708"/>
                <a:gd name="T19" fmla="*/ 269 h 455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5708" h="455708">
                  <a:moveTo>
                    <a:pt x="0" y="227854"/>
                  </a:moveTo>
                  <a:cubicBezTo>
                    <a:pt x="0" y="102014"/>
                    <a:pt x="102014" y="0"/>
                    <a:pt x="227854" y="0"/>
                  </a:cubicBezTo>
                  <a:cubicBezTo>
                    <a:pt x="353694" y="0"/>
                    <a:pt x="455708" y="102014"/>
                    <a:pt x="455708" y="227854"/>
                  </a:cubicBezTo>
                  <a:cubicBezTo>
                    <a:pt x="455708" y="353694"/>
                    <a:pt x="353694" y="455708"/>
                    <a:pt x="227854" y="455708"/>
                  </a:cubicBezTo>
                  <a:cubicBezTo>
                    <a:pt x="102014" y="455708"/>
                    <a:pt x="0" y="353694"/>
                    <a:pt x="0" y="227854"/>
                  </a:cubicBezTo>
                  <a:close/>
                  <a:moveTo>
                    <a:pt x="105501" y="227854"/>
                  </a:moveTo>
                  <a:cubicBezTo>
                    <a:pt x="105501" y="295428"/>
                    <a:pt x="160280" y="350207"/>
                    <a:pt x="227854" y="350207"/>
                  </a:cubicBezTo>
                  <a:cubicBezTo>
                    <a:pt x="295428" y="350207"/>
                    <a:pt x="350207" y="295428"/>
                    <a:pt x="350207" y="227854"/>
                  </a:cubicBezTo>
                  <a:cubicBezTo>
                    <a:pt x="350207" y="160280"/>
                    <a:pt x="295428" y="105501"/>
                    <a:pt x="227854" y="105501"/>
                  </a:cubicBezTo>
                  <a:cubicBezTo>
                    <a:pt x="160280" y="105501"/>
                    <a:pt x="105501" y="160280"/>
                    <a:pt x="105501" y="227854"/>
                  </a:cubicBezTo>
                  <a:close/>
                </a:path>
              </a:pathLst>
            </a:custGeom>
            <a:noFill/>
            <a:ln w="12700" cap="flat" cmpd="sng">
              <a:solidFill>
                <a:srgbClr val="40404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11288" name="文本框 9">
              <a:extLst>
                <a:ext uri="{FF2B5EF4-FFF2-40B4-BE49-F238E27FC236}">
                  <a16:creationId xmlns:a16="http://schemas.microsoft.com/office/drawing/2014/main" id="{1EB211AE-5139-4226-B12C-29FAAD64789B}"/>
                </a:ext>
              </a:extLst>
            </p:cNvPr>
            <p:cNvSpPr txBox="1">
              <a:spLocks noChangeArrowheads="1"/>
            </p:cNvSpPr>
            <p:nvPr/>
          </p:nvSpPr>
          <p:spPr bwMode="auto">
            <a:xfrm>
              <a:off x="787" y="12"/>
              <a:ext cx="2458"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500" b="1">
                  <a:solidFill>
                    <a:srgbClr val="404040"/>
                  </a:solidFill>
                  <a:latin typeface="微软雅黑" panose="020B0503020204020204" pitchFamily="34" charset="-122"/>
                  <a:ea typeface="微软雅黑" panose="020B0503020204020204" pitchFamily="34" charset="-122"/>
                </a:rPr>
                <a:t>Add Your Title</a:t>
              </a:r>
              <a:endParaRPr lang="zh-CN" altLang="en-US" sz="1500" b="1">
                <a:solidFill>
                  <a:srgbClr val="404040"/>
                </a:solidFill>
                <a:latin typeface="微软雅黑" panose="020B0503020204020204" pitchFamily="34" charset="-122"/>
                <a:ea typeface="微软雅黑" panose="020B0503020204020204" pitchFamily="34" charset="-122"/>
              </a:endParaRPr>
            </a:p>
          </p:txBody>
        </p:sp>
        <p:sp>
          <p:nvSpPr>
            <p:cNvPr id="11289" name="文本框 31">
              <a:extLst>
                <a:ext uri="{FF2B5EF4-FFF2-40B4-BE49-F238E27FC236}">
                  <a16:creationId xmlns:a16="http://schemas.microsoft.com/office/drawing/2014/main" id="{845C1D05-EE72-467B-94C7-99CF56229E83}"/>
                </a:ext>
              </a:extLst>
            </p:cNvPr>
            <p:cNvSpPr txBox="1">
              <a:spLocks noChangeArrowheads="1"/>
            </p:cNvSpPr>
            <p:nvPr/>
          </p:nvSpPr>
          <p:spPr bwMode="auto">
            <a:xfrm>
              <a:off x="788" y="474"/>
              <a:ext cx="2587" cy="1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grpSp>
      <p:grpSp>
        <p:nvGrpSpPr>
          <p:cNvPr id="11283" name="Group 25">
            <a:extLst>
              <a:ext uri="{FF2B5EF4-FFF2-40B4-BE49-F238E27FC236}">
                <a16:creationId xmlns:a16="http://schemas.microsoft.com/office/drawing/2014/main" id="{3F5DD643-7BFD-44D8-9E0E-3C3A7415096E}"/>
              </a:ext>
            </a:extLst>
          </p:cNvPr>
          <p:cNvGrpSpPr>
            <a:grpSpLocks/>
          </p:cNvGrpSpPr>
          <p:nvPr/>
        </p:nvGrpSpPr>
        <p:grpSpPr bwMode="auto">
          <a:xfrm>
            <a:off x="5930900" y="1736725"/>
            <a:ext cx="2143760" cy="985787"/>
            <a:chOff x="0" y="0"/>
            <a:chExt cx="3375" cy="1553"/>
          </a:xfrm>
        </p:grpSpPr>
        <p:sp>
          <p:nvSpPr>
            <p:cNvPr id="11284" name="同心圆 9">
              <a:extLst>
                <a:ext uri="{FF2B5EF4-FFF2-40B4-BE49-F238E27FC236}">
                  <a16:creationId xmlns:a16="http://schemas.microsoft.com/office/drawing/2014/main" id="{76C31DC3-5656-45C5-8F86-216E565CD3A6}"/>
                </a:ext>
              </a:extLst>
            </p:cNvPr>
            <p:cNvSpPr>
              <a:spLocks/>
            </p:cNvSpPr>
            <p:nvPr/>
          </p:nvSpPr>
          <p:spPr bwMode="auto">
            <a:xfrm>
              <a:off x="0" y="0"/>
              <a:ext cx="537" cy="537"/>
            </a:xfrm>
            <a:custGeom>
              <a:avLst/>
              <a:gdLst>
                <a:gd name="T0" fmla="*/ 0 w 455708"/>
                <a:gd name="T1" fmla="*/ 269 h 455708"/>
                <a:gd name="T2" fmla="*/ 269 w 455708"/>
                <a:gd name="T3" fmla="*/ 0 h 455708"/>
                <a:gd name="T4" fmla="*/ 537 w 455708"/>
                <a:gd name="T5" fmla="*/ 269 h 455708"/>
                <a:gd name="T6" fmla="*/ 269 w 455708"/>
                <a:gd name="T7" fmla="*/ 537 h 455708"/>
                <a:gd name="T8" fmla="*/ 0 w 455708"/>
                <a:gd name="T9" fmla="*/ 269 h 455708"/>
                <a:gd name="T10" fmla="*/ 124 w 455708"/>
                <a:gd name="T11" fmla="*/ 269 h 455708"/>
                <a:gd name="T12" fmla="*/ 269 w 455708"/>
                <a:gd name="T13" fmla="*/ 413 h 455708"/>
                <a:gd name="T14" fmla="*/ 413 w 455708"/>
                <a:gd name="T15" fmla="*/ 269 h 455708"/>
                <a:gd name="T16" fmla="*/ 269 w 455708"/>
                <a:gd name="T17" fmla="*/ 124 h 455708"/>
                <a:gd name="T18" fmla="*/ 124 w 455708"/>
                <a:gd name="T19" fmla="*/ 269 h 455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5708" h="455708">
                  <a:moveTo>
                    <a:pt x="0" y="227854"/>
                  </a:moveTo>
                  <a:cubicBezTo>
                    <a:pt x="0" y="102014"/>
                    <a:pt x="102014" y="0"/>
                    <a:pt x="227854" y="0"/>
                  </a:cubicBezTo>
                  <a:cubicBezTo>
                    <a:pt x="353694" y="0"/>
                    <a:pt x="455708" y="102014"/>
                    <a:pt x="455708" y="227854"/>
                  </a:cubicBezTo>
                  <a:cubicBezTo>
                    <a:pt x="455708" y="353694"/>
                    <a:pt x="353694" y="455708"/>
                    <a:pt x="227854" y="455708"/>
                  </a:cubicBezTo>
                  <a:cubicBezTo>
                    <a:pt x="102014" y="455708"/>
                    <a:pt x="0" y="353694"/>
                    <a:pt x="0" y="227854"/>
                  </a:cubicBezTo>
                  <a:close/>
                  <a:moveTo>
                    <a:pt x="105501" y="227854"/>
                  </a:moveTo>
                  <a:cubicBezTo>
                    <a:pt x="105501" y="295428"/>
                    <a:pt x="160280" y="350207"/>
                    <a:pt x="227854" y="350207"/>
                  </a:cubicBezTo>
                  <a:cubicBezTo>
                    <a:pt x="295428" y="350207"/>
                    <a:pt x="350207" y="295428"/>
                    <a:pt x="350207" y="227854"/>
                  </a:cubicBezTo>
                  <a:cubicBezTo>
                    <a:pt x="350207" y="160280"/>
                    <a:pt x="295428" y="105501"/>
                    <a:pt x="227854" y="105501"/>
                  </a:cubicBezTo>
                  <a:cubicBezTo>
                    <a:pt x="160280" y="105501"/>
                    <a:pt x="105501" y="160280"/>
                    <a:pt x="105501" y="227854"/>
                  </a:cubicBezTo>
                  <a:close/>
                </a:path>
              </a:pathLst>
            </a:custGeom>
            <a:noFill/>
            <a:ln w="12700" cap="flat" cmpd="sng">
              <a:solidFill>
                <a:srgbClr val="40404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11285" name="文本框 9">
              <a:extLst>
                <a:ext uri="{FF2B5EF4-FFF2-40B4-BE49-F238E27FC236}">
                  <a16:creationId xmlns:a16="http://schemas.microsoft.com/office/drawing/2014/main" id="{1773F68B-862E-429B-9470-F1C11F6B1E6A}"/>
                </a:ext>
              </a:extLst>
            </p:cNvPr>
            <p:cNvSpPr txBox="1">
              <a:spLocks noChangeArrowheads="1"/>
            </p:cNvSpPr>
            <p:nvPr/>
          </p:nvSpPr>
          <p:spPr bwMode="auto">
            <a:xfrm>
              <a:off x="787" y="12"/>
              <a:ext cx="2458"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500" b="1">
                  <a:solidFill>
                    <a:srgbClr val="404040"/>
                  </a:solidFill>
                  <a:latin typeface="微软雅黑" panose="020B0503020204020204" pitchFamily="34" charset="-122"/>
                  <a:ea typeface="微软雅黑" panose="020B0503020204020204" pitchFamily="34" charset="-122"/>
                </a:rPr>
                <a:t>Add Your Title</a:t>
              </a:r>
              <a:endParaRPr lang="zh-CN" altLang="en-US" sz="1500" b="1">
                <a:solidFill>
                  <a:srgbClr val="404040"/>
                </a:solidFill>
                <a:latin typeface="微软雅黑" panose="020B0503020204020204" pitchFamily="34" charset="-122"/>
                <a:ea typeface="微软雅黑" panose="020B0503020204020204" pitchFamily="34" charset="-122"/>
              </a:endParaRPr>
            </a:p>
          </p:txBody>
        </p:sp>
        <p:sp>
          <p:nvSpPr>
            <p:cNvPr id="11286" name="文本框 31">
              <a:extLst>
                <a:ext uri="{FF2B5EF4-FFF2-40B4-BE49-F238E27FC236}">
                  <a16:creationId xmlns:a16="http://schemas.microsoft.com/office/drawing/2014/main" id="{2CB3AC17-0EF3-4076-98DC-924EC3D3571F}"/>
                </a:ext>
              </a:extLst>
            </p:cNvPr>
            <p:cNvSpPr txBox="1">
              <a:spLocks noChangeArrowheads="1"/>
            </p:cNvSpPr>
            <p:nvPr/>
          </p:nvSpPr>
          <p:spPr bwMode="auto">
            <a:xfrm>
              <a:off x="788" y="474"/>
              <a:ext cx="2587" cy="1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65970AA-46F4-441A-9601-4F9AFFAC201C}"/>
              </a:ext>
            </a:extLst>
          </p:cNvPr>
          <p:cNvSpPr>
            <a:spLocks noChangeArrowheads="1"/>
          </p:cNvSpPr>
          <p:nvPr/>
        </p:nvSpPr>
        <p:spPr bwMode="auto">
          <a:xfrm>
            <a:off x="1588" y="6350"/>
            <a:ext cx="9142412" cy="5153025"/>
          </a:xfrm>
          <a:prstGeom prst="rect">
            <a:avLst/>
          </a:prstGeom>
          <a:blipFill dpi="0" rotWithShape="0">
            <a:blip r:embed="rId2">
              <a:alphaModFix amt="22000"/>
            </a:blip>
            <a:srcRect/>
            <a:stretch>
              <a:fillRect r="-31333"/>
            </a:stretch>
          </a:bli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endParaRPr lang="zh-CN" altLang="en-US"/>
          </a:p>
        </p:txBody>
      </p:sp>
      <p:sp>
        <p:nvSpPr>
          <p:cNvPr id="12293" name="任意多边形 483">
            <a:extLst>
              <a:ext uri="{FF2B5EF4-FFF2-40B4-BE49-F238E27FC236}">
                <a16:creationId xmlns:a16="http://schemas.microsoft.com/office/drawing/2014/main" id="{9EDC9AD6-1D11-4443-9E23-6222646AB478}"/>
              </a:ext>
            </a:extLst>
          </p:cNvPr>
          <p:cNvSpPr>
            <a:spLocks/>
          </p:cNvSpPr>
          <p:nvPr/>
        </p:nvSpPr>
        <p:spPr bwMode="auto">
          <a:xfrm>
            <a:off x="1047750" y="2298700"/>
            <a:ext cx="7605713" cy="1630363"/>
          </a:xfrm>
          <a:custGeom>
            <a:avLst/>
            <a:gdLst>
              <a:gd name="T0" fmla="*/ 0 w 21600"/>
              <a:gd name="T1" fmla="*/ 1630363 h 21600"/>
              <a:gd name="T2" fmla="*/ 1356352 w 21600"/>
              <a:gd name="T3" fmla="*/ 1267532 h 21600"/>
              <a:gd name="T4" fmla="*/ 2209882 w 21600"/>
              <a:gd name="T5" fmla="*/ 1371090 h 21600"/>
              <a:gd name="T6" fmla="*/ 2918692 w 21600"/>
              <a:gd name="T7" fmla="*/ 936477 h 21600"/>
              <a:gd name="T8" fmla="*/ 3612009 w 21600"/>
              <a:gd name="T9" fmla="*/ 654410 h 21600"/>
              <a:gd name="T10" fmla="*/ 4047929 w 21600"/>
              <a:gd name="T11" fmla="*/ 905984 h 21600"/>
              <a:gd name="T12" fmla="*/ 4633499 w 21600"/>
              <a:gd name="T13" fmla="*/ 593422 h 21600"/>
              <a:gd name="T14" fmla="*/ 4976460 w 21600"/>
              <a:gd name="T15" fmla="*/ 0 h 21600"/>
              <a:gd name="T16" fmla="*/ 5594072 w 21600"/>
              <a:gd name="T17" fmla="*/ 357019 h 21600"/>
              <a:gd name="T18" fmla="*/ 7597966 w 21600"/>
              <a:gd name="T19" fmla="*/ 357019 h 21600"/>
              <a:gd name="T20" fmla="*/ 7605713 w 21600"/>
              <a:gd name="T21" fmla="*/ 357019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21600"/>
                </a:moveTo>
                <a:lnTo>
                  <a:pt x="3852" y="16793"/>
                </a:lnTo>
                <a:lnTo>
                  <a:pt x="6276" y="18165"/>
                </a:lnTo>
                <a:lnTo>
                  <a:pt x="8289" y="12407"/>
                </a:lnTo>
                <a:lnTo>
                  <a:pt x="10258" y="8670"/>
                </a:lnTo>
                <a:lnTo>
                  <a:pt x="11496" y="12003"/>
                </a:lnTo>
                <a:lnTo>
                  <a:pt x="13159" y="7862"/>
                </a:lnTo>
                <a:lnTo>
                  <a:pt x="14133" y="0"/>
                </a:lnTo>
                <a:lnTo>
                  <a:pt x="15887" y="4730"/>
                </a:lnTo>
                <a:lnTo>
                  <a:pt x="21578" y="4730"/>
                </a:lnTo>
                <a:lnTo>
                  <a:pt x="21600" y="4730"/>
                </a:lnTo>
              </a:path>
            </a:pathLst>
          </a:custGeom>
          <a:noFill/>
          <a:ln w="34925" cap="rnd" cmpd="sng">
            <a:solidFill>
              <a:schemeClr val="bg2"/>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14340" name="Group 4">
            <a:extLst>
              <a:ext uri="{FF2B5EF4-FFF2-40B4-BE49-F238E27FC236}">
                <a16:creationId xmlns:a16="http://schemas.microsoft.com/office/drawing/2014/main" id="{CA7C776B-286D-4EEE-BAAF-0A2446F286E3}"/>
              </a:ext>
            </a:extLst>
          </p:cNvPr>
          <p:cNvGrpSpPr>
            <a:grpSpLocks/>
          </p:cNvGrpSpPr>
          <p:nvPr/>
        </p:nvGrpSpPr>
        <p:grpSpPr bwMode="auto">
          <a:xfrm>
            <a:off x="3221038" y="3022600"/>
            <a:ext cx="509587" cy="600075"/>
            <a:chOff x="0" y="0"/>
            <a:chExt cx="509588" cy="744538"/>
          </a:xfrm>
        </p:grpSpPr>
        <p:sp>
          <p:nvSpPr>
            <p:cNvPr id="12319" name="Freeform 523">
              <a:extLst>
                <a:ext uri="{FF2B5EF4-FFF2-40B4-BE49-F238E27FC236}">
                  <a16:creationId xmlns:a16="http://schemas.microsoft.com/office/drawing/2014/main" id="{119F6960-42D3-4A85-BD1F-62B361271DB0}"/>
                </a:ext>
              </a:extLst>
            </p:cNvPr>
            <p:cNvSpPr>
              <a:spLocks/>
            </p:cNvSpPr>
            <p:nvPr/>
          </p:nvSpPr>
          <p:spPr bwMode="auto">
            <a:xfrm>
              <a:off x="6350" y="0"/>
              <a:ext cx="503238" cy="336550"/>
            </a:xfrm>
            <a:custGeom>
              <a:avLst/>
              <a:gdLst>
                <a:gd name="T0" fmla="*/ 0 w 1166"/>
                <a:gd name="T1" fmla="*/ 42557 h 775"/>
                <a:gd name="T2" fmla="*/ 193354 w 1166"/>
                <a:gd name="T3" fmla="*/ 22147 h 775"/>
                <a:gd name="T4" fmla="*/ 285283 w 1166"/>
                <a:gd name="T5" fmla="*/ 70784 h 775"/>
                <a:gd name="T6" fmla="*/ 441952 w 1166"/>
                <a:gd name="T7" fmla="*/ 42557 h 775"/>
                <a:gd name="T8" fmla="*/ 428572 w 1166"/>
                <a:gd name="T9" fmla="*/ 133751 h 775"/>
                <a:gd name="T10" fmla="*/ 455763 w 1166"/>
                <a:gd name="T11" fmla="*/ 206273 h 775"/>
                <a:gd name="T12" fmla="*/ 473458 w 1166"/>
                <a:gd name="T13" fmla="*/ 287045 h 775"/>
                <a:gd name="T14" fmla="*/ 503238 w 1166"/>
                <a:gd name="T15" fmla="*/ 322654 h 775"/>
                <a:gd name="T16" fmla="*/ 347433 w 1166"/>
                <a:gd name="T17" fmla="*/ 332642 h 775"/>
                <a:gd name="T18" fmla="*/ 250756 w 1166"/>
                <a:gd name="T19" fmla="*/ 282268 h 775"/>
                <a:gd name="T20" fmla="*/ 111351 w 1166"/>
                <a:gd name="T21" fmla="*/ 272714 h 775"/>
                <a:gd name="T22" fmla="*/ 11653 w 1166"/>
                <a:gd name="T23" fmla="*/ 326128 h 775"/>
                <a:gd name="T24" fmla="*/ 0 w 1166"/>
                <a:gd name="T25" fmla="*/ 42557 h 7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66" h="775">
                  <a:moveTo>
                    <a:pt x="0" y="98"/>
                  </a:moveTo>
                  <a:cubicBezTo>
                    <a:pt x="182" y="29"/>
                    <a:pt x="339" y="0"/>
                    <a:pt x="448" y="51"/>
                  </a:cubicBezTo>
                  <a:cubicBezTo>
                    <a:pt x="504" y="81"/>
                    <a:pt x="534" y="143"/>
                    <a:pt x="661" y="163"/>
                  </a:cubicBezTo>
                  <a:cubicBezTo>
                    <a:pt x="797" y="188"/>
                    <a:pt x="917" y="164"/>
                    <a:pt x="1024" y="98"/>
                  </a:cubicBezTo>
                  <a:cubicBezTo>
                    <a:pt x="1003" y="168"/>
                    <a:pt x="992" y="233"/>
                    <a:pt x="993" y="308"/>
                  </a:cubicBezTo>
                  <a:cubicBezTo>
                    <a:pt x="994" y="374"/>
                    <a:pt x="1014" y="428"/>
                    <a:pt x="1056" y="475"/>
                  </a:cubicBezTo>
                  <a:cubicBezTo>
                    <a:pt x="1104" y="532"/>
                    <a:pt x="1102" y="582"/>
                    <a:pt x="1097" y="661"/>
                  </a:cubicBezTo>
                  <a:cubicBezTo>
                    <a:pt x="1094" y="693"/>
                    <a:pt x="1113" y="721"/>
                    <a:pt x="1166" y="743"/>
                  </a:cubicBezTo>
                  <a:cubicBezTo>
                    <a:pt x="1044" y="775"/>
                    <a:pt x="925" y="775"/>
                    <a:pt x="805" y="766"/>
                  </a:cubicBezTo>
                  <a:cubicBezTo>
                    <a:pt x="707" y="756"/>
                    <a:pt x="634" y="691"/>
                    <a:pt x="581" y="650"/>
                  </a:cubicBezTo>
                  <a:cubicBezTo>
                    <a:pt x="490" y="603"/>
                    <a:pt x="366" y="603"/>
                    <a:pt x="258" y="628"/>
                  </a:cubicBezTo>
                  <a:cubicBezTo>
                    <a:pt x="178" y="650"/>
                    <a:pt x="104" y="710"/>
                    <a:pt x="27" y="751"/>
                  </a:cubicBezTo>
                  <a:cubicBezTo>
                    <a:pt x="18" y="533"/>
                    <a:pt x="9" y="316"/>
                    <a:pt x="0" y="98"/>
                  </a:cubicBezTo>
                  <a:close/>
                </a:path>
              </a:pathLst>
            </a:custGeom>
            <a:solidFill>
              <a:srgbClr val="EB3D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2320" name="Rectangle 524">
              <a:extLst>
                <a:ext uri="{FF2B5EF4-FFF2-40B4-BE49-F238E27FC236}">
                  <a16:creationId xmlns:a16="http://schemas.microsoft.com/office/drawing/2014/main" id="{ABDD94F2-7E35-40AC-8377-5CC5F96CFC0F}"/>
                </a:ext>
              </a:extLst>
            </p:cNvPr>
            <p:cNvSpPr>
              <a:spLocks noChangeArrowheads="1"/>
            </p:cNvSpPr>
            <p:nvPr/>
          </p:nvSpPr>
          <p:spPr bwMode="auto">
            <a:xfrm>
              <a:off x="0" y="42863"/>
              <a:ext cx="22225" cy="701675"/>
            </a:xfrm>
            <a:prstGeom prst="rect">
              <a:avLst/>
            </a:prstGeom>
            <a:solidFill>
              <a:srgbClr val="24211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14343" name="文本框 180">
            <a:extLst>
              <a:ext uri="{FF2B5EF4-FFF2-40B4-BE49-F238E27FC236}">
                <a16:creationId xmlns:a16="http://schemas.microsoft.com/office/drawing/2014/main" id="{5771DD84-5928-4512-A7A3-314FAB97FC03}"/>
              </a:ext>
            </a:extLst>
          </p:cNvPr>
          <p:cNvSpPr txBox="1">
            <a:spLocks noChangeArrowheads="1"/>
          </p:cNvSpPr>
          <p:nvPr/>
        </p:nvSpPr>
        <p:spPr bwMode="auto">
          <a:xfrm>
            <a:off x="2305758" y="2689225"/>
            <a:ext cx="10477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dirty="0">
                <a:solidFill>
                  <a:srgbClr val="2B2E30"/>
                </a:solidFill>
                <a:latin typeface="微软雅黑" panose="020B0503020204020204" pitchFamily="34" charset="-122"/>
                <a:ea typeface="微软雅黑" panose="020B0503020204020204" pitchFamily="34" charset="-122"/>
              </a:rPr>
              <a:t>Finance</a:t>
            </a:r>
            <a:endParaRPr lang="zh-CN" altLang="en-US" sz="1400" dirty="0">
              <a:solidFill>
                <a:srgbClr val="2B2E30"/>
              </a:solidFill>
              <a:latin typeface="微软雅黑" panose="020B0503020204020204" pitchFamily="34" charset="-122"/>
              <a:ea typeface="微软雅黑" panose="020B0503020204020204" pitchFamily="34" charset="-122"/>
            </a:endParaRPr>
          </a:p>
          <a:p>
            <a:pPr algn="ctr" eaLnBrk="1" hangingPunct="1"/>
            <a:r>
              <a:rPr lang="en-US" altLang="zh-CN" sz="1200" dirty="0">
                <a:solidFill>
                  <a:srgbClr val="2B2E30"/>
                </a:solidFill>
                <a:latin typeface="微软雅黑" panose="020B0503020204020204" pitchFamily="34" charset="-122"/>
                <a:ea typeface="微软雅黑" panose="020B0503020204020204" pitchFamily="34" charset="-122"/>
              </a:rPr>
              <a:t>59</a:t>
            </a:r>
            <a:r>
              <a:rPr lang="zh-CN" altLang="en-US" sz="1200" dirty="0">
                <a:solidFill>
                  <a:srgbClr val="2B2E30"/>
                </a:solidFill>
                <a:latin typeface="微软雅黑" panose="020B0503020204020204" pitchFamily="34" charset="-122"/>
                <a:ea typeface="微软雅黑" panose="020B0503020204020204" pitchFamily="34" charset="-122"/>
              </a:rPr>
              <a:t>Million</a:t>
            </a:r>
          </a:p>
        </p:txBody>
      </p:sp>
      <p:grpSp>
        <p:nvGrpSpPr>
          <p:cNvPr id="14344" name="Group 8">
            <a:extLst>
              <a:ext uri="{FF2B5EF4-FFF2-40B4-BE49-F238E27FC236}">
                <a16:creationId xmlns:a16="http://schemas.microsoft.com/office/drawing/2014/main" id="{0A9D0126-6289-42B3-B351-8B9EDFDDA2B9}"/>
              </a:ext>
            </a:extLst>
          </p:cNvPr>
          <p:cNvGrpSpPr>
            <a:grpSpLocks/>
          </p:cNvGrpSpPr>
          <p:nvPr/>
        </p:nvGrpSpPr>
        <p:grpSpPr bwMode="auto">
          <a:xfrm>
            <a:off x="6011863" y="1720850"/>
            <a:ext cx="509587" cy="573088"/>
            <a:chOff x="0" y="0"/>
            <a:chExt cx="509588" cy="744538"/>
          </a:xfrm>
        </p:grpSpPr>
        <p:sp>
          <p:nvSpPr>
            <p:cNvPr id="12317" name="Freeform 523">
              <a:extLst>
                <a:ext uri="{FF2B5EF4-FFF2-40B4-BE49-F238E27FC236}">
                  <a16:creationId xmlns:a16="http://schemas.microsoft.com/office/drawing/2014/main" id="{203A1B85-91B7-4135-9169-681BCD2C970F}"/>
                </a:ext>
              </a:extLst>
            </p:cNvPr>
            <p:cNvSpPr>
              <a:spLocks/>
            </p:cNvSpPr>
            <p:nvPr/>
          </p:nvSpPr>
          <p:spPr bwMode="auto">
            <a:xfrm>
              <a:off x="6350" y="0"/>
              <a:ext cx="503238" cy="336550"/>
            </a:xfrm>
            <a:custGeom>
              <a:avLst/>
              <a:gdLst>
                <a:gd name="T0" fmla="*/ 0 w 1166"/>
                <a:gd name="T1" fmla="*/ 42557 h 775"/>
                <a:gd name="T2" fmla="*/ 193354 w 1166"/>
                <a:gd name="T3" fmla="*/ 22147 h 775"/>
                <a:gd name="T4" fmla="*/ 285283 w 1166"/>
                <a:gd name="T5" fmla="*/ 70784 h 775"/>
                <a:gd name="T6" fmla="*/ 441952 w 1166"/>
                <a:gd name="T7" fmla="*/ 42557 h 775"/>
                <a:gd name="T8" fmla="*/ 428572 w 1166"/>
                <a:gd name="T9" fmla="*/ 133751 h 775"/>
                <a:gd name="T10" fmla="*/ 455763 w 1166"/>
                <a:gd name="T11" fmla="*/ 206273 h 775"/>
                <a:gd name="T12" fmla="*/ 473458 w 1166"/>
                <a:gd name="T13" fmla="*/ 287045 h 775"/>
                <a:gd name="T14" fmla="*/ 503238 w 1166"/>
                <a:gd name="T15" fmla="*/ 322654 h 775"/>
                <a:gd name="T16" fmla="*/ 347433 w 1166"/>
                <a:gd name="T17" fmla="*/ 332642 h 775"/>
                <a:gd name="T18" fmla="*/ 250756 w 1166"/>
                <a:gd name="T19" fmla="*/ 282268 h 775"/>
                <a:gd name="T20" fmla="*/ 111351 w 1166"/>
                <a:gd name="T21" fmla="*/ 272714 h 775"/>
                <a:gd name="T22" fmla="*/ 11653 w 1166"/>
                <a:gd name="T23" fmla="*/ 326128 h 775"/>
                <a:gd name="T24" fmla="*/ 0 w 1166"/>
                <a:gd name="T25" fmla="*/ 42557 h 7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66" h="775">
                  <a:moveTo>
                    <a:pt x="0" y="98"/>
                  </a:moveTo>
                  <a:cubicBezTo>
                    <a:pt x="182" y="29"/>
                    <a:pt x="339" y="0"/>
                    <a:pt x="448" y="51"/>
                  </a:cubicBezTo>
                  <a:cubicBezTo>
                    <a:pt x="504" y="81"/>
                    <a:pt x="534" y="143"/>
                    <a:pt x="661" y="163"/>
                  </a:cubicBezTo>
                  <a:cubicBezTo>
                    <a:pt x="797" y="188"/>
                    <a:pt x="917" y="164"/>
                    <a:pt x="1024" y="98"/>
                  </a:cubicBezTo>
                  <a:cubicBezTo>
                    <a:pt x="1003" y="168"/>
                    <a:pt x="992" y="233"/>
                    <a:pt x="993" y="308"/>
                  </a:cubicBezTo>
                  <a:cubicBezTo>
                    <a:pt x="994" y="374"/>
                    <a:pt x="1014" y="428"/>
                    <a:pt x="1056" y="475"/>
                  </a:cubicBezTo>
                  <a:cubicBezTo>
                    <a:pt x="1104" y="532"/>
                    <a:pt x="1102" y="582"/>
                    <a:pt x="1097" y="661"/>
                  </a:cubicBezTo>
                  <a:cubicBezTo>
                    <a:pt x="1094" y="693"/>
                    <a:pt x="1113" y="721"/>
                    <a:pt x="1166" y="743"/>
                  </a:cubicBezTo>
                  <a:cubicBezTo>
                    <a:pt x="1044" y="775"/>
                    <a:pt x="925" y="775"/>
                    <a:pt x="805" y="766"/>
                  </a:cubicBezTo>
                  <a:cubicBezTo>
                    <a:pt x="707" y="756"/>
                    <a:pt x="634" y="691"/>
                    <a:pt x="581" y="650"/>
                  </a:cubicBezTo>
                  <a:cubicBezTo>
                    <a:pt x="490" y="603"/>
                    <a:pt x="366" y="603"/>
                    <a:pt x="258" y="628"/>
                  </a:cubicBezTo>
                  <a:cubicBezTo>
                    <a:pt x="178" y="650"/>
                    <a:pt x="104" y="710"/>
                    <a:pt x="27" y="751"/>
                  </a:cubicBezTo>
                  <a:cubicBezTo>
                    <a:pt x="18" y="533"/>
                    <a:pt x="9" y="316"/>
                    <a:pt x="0" y="98"/>
                  </a:cubicBezTo>
                  <a:close/>
                </a:path>
              </a:pathLst>
            </a:custGeom>
            <a:solidFill>
              <a:srgbClr val="EB3D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2318" name="Rectangle 524">
              <a:extLst>
                <a:ext uri="{FF2B5EF4-FFF2-40B4-BE49-F238E27FC236}">
                  <a16:creationId xmlns:a16="http://schemas.microsoft.com/office/drawing/2014/main" id="{DD9C632E-5D16-4369-A33D-5D9C33CFD535}"/>
                </a:ext>
              </a:extLst>
            </p:cNvPr>
            <p:cNvSpPr>
              <a:spLocks noChangeArrowheads="1"/>
            </p:cNvSpPr>
            <p:nvPr/>
          </p:nvSpPr>
          <p:spPr bwMode="auto">
            <a:xfrm>
              <a:off x="0" y="42863"/>
              <a:ext cx="22225" cy="701675"/>
            </a:xfrm>
            <a:prstGeom prst="rect">
              <a:avLst/>
            </a:prstGeom>
            <a:solidFill>
              <a:srgbClr val="24211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p>
          </p:txBody>
        </p:sp>
      </p:grpSp>
      <p:sp>
        <p:nvSpPr>
          <p:cNvPr id="14347" name="文本框 180">
            <a:extLst>
              <a:ext uri="{FF2B5EF4-FFF2-40B4-BE49-F238E27FC236}">
                <a16:creationId xmlns:a16="http://schemas.microsoft.com/office/drawing/2014/main" id="{BF39E72E-B385-410E-B1B3-2075F7237173}"/>
              </a:ext>
            </a:extLst>
          </p:cNvPr>
          <p:cNvSpPr txBox="1">
            <a:spLocks noChangeArrowheads="1"/>
          </p:cNvSpPr>
          <p:nvPr/>
        </p:nvSpPr>
        <p:spPr bwMode="auto">
          <a:xfrm>
            <a:off x="4973638" y="1464365"/>
            <a:ext cx="10445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dirty="0">
                <a:solidFill>
                  <a:srgbClr val="2B2E30"/>
                </a:solidFill>
                <a:latin typeface="微软雅黑" panose="020B0503020204020204" pitchFamily="34" charset="-122"/>
                <a:ea typeface="微软雅黑" panose="020B0503020204020204" pitchFamily="34" charset="-122"/>
              </a:rPr>
              <a:t>Internet</a:t>
            </a:r>
          </a:p>
          <a:p>
            <a:pPr algn="ctr" eaLnBrk="1" hangingPunct="1"/>
            <a:r>
              <a:rPr lang="zh-CN" altLang="en-US" sz="1200" dirty="0">
                <a:solidFill>
                  <a:srgbClr val="2B2E30"/>
                </a:solidFill>
                <a:latin typeface="微软雅黑" panose="020B0503020204020204" pitchFamily="34" charset="-122"/>
                <a:ea typeface="微软雅黑" panose="020B0503020204020204" pitchFamily="34" charset="-122"/>
              </a:rPr>
              <a:t>8.55 million</a:t>
            </a:r>
          </a:p>
        </p:txBody>
      </p:sp>
      <p:grpSp>
        <p:nvGrpSpPr>
          <p:cNvPr id="14348" name="Group 12">
            <a:extLst>
              <a:ext uri="{FF2B5EF4-FFF2-40B4-BE49-F238E27FC236}">
                <a16:creationId xmlns:a16="http://schemas.microsoft.com/office/drawing/2014/main" id="{26EDD548-8247-445C-ACE3-80D9BF361AFD}"/>
              </a:ext>
            </a:extLst>
          </p:cNvPr>
          <p:cNvGrpSpPr>
            <a:grpSpLocks/>
          </p:cNvGrpSpPr>
          <p:nvPr/>
        </p:nvGrpSpPr>
        <p:grpSpPr bwMode="auto">
          <a:xfrm>
            <a:off x="4654550" y="2374900"/>
            <a:ext cx="509588" cy="542925"/>
            <a:chOff x="0" y="0"/>
            <a:chExt cx="509588" cy="744538"/>
          </a:xfrm>
        </p:grpSpPr>
        <p:sp>
          <p:nvSpPr>
            <p:cNvPr id="12315" name="Freeform 523">
              <a:extLst>
                <a:ext uri="{FF2B5EF4-FFF2-40B4-BE49-F238E27FC236}">
                  <a16:creationId xmlns:a16="http://schemas.microsoft.com/office/drawing/2014/main" id="{3D2693CE-8425-45E5-8819-A9F608380AB5}"/>
                </a:ext>
              </a:extLst>
            </p:cNvPr>
            <p:cNvSpPr>
              <a:spLocks/>
            </p:cNvSpPr>
            <p:nvPr/>
          </p:nvSpPr>
          <p:spPr bwMode="auto">
            <a:xfrm>
              <a:off x="6350" y="0"/>
              <a:ext cx="503238" cy="336550"/>
            </a:xfrm>
            <a:custGeom>
              <a:avLst/>
              <a:gdLst>
                <a:gd name="T0" fmla="*/ 0 w 1166"/>
                <a:gd name="T1" fmla="*/ 42557 h 775"/>
                <a:gd name="T2" fmla="*/ 193354 w 1166"/>
                <a:gd name="T3" fmla="*/ 22147 h 775"/>
                <a:gd name="T4" fmla="*/ 285283 w 1166"/>
                <a:gd name="T5" fmla="*/ 70784 h 775"/>
                <a:gd name="T6" fmla="*/ 441952 w 1166"/>
                <a:gd name="T7" fmla="*/ 42557 h 775"/>
                <a:gd name="T8" fmla="*/ 428572 w 1166"/>
                <a:gd name="T9" fmla="*/ 133751 h 775"/>
                <a:gd name="T10" fmla="*/ 455763 w 1166"/>
                <a:gd name="T11" fmla="*/ 206273 h 775"/>
                <a:gd name="T12" fmla="*/ 473458 w 1166"/>
                <a:gd name="T13" fmla="*/ 287045 h 775"/>
                <a:gd name="T14" fmla="*/ 503238 w 1166"/>
                <a:gd name="T15" fmla="*/ 322654 h 775"/>
                <a:gd name="T16" fmla="*/ 347433 w 1166"/>
                <a:gd name="T17" fmla="*/ 332642 h 775"/>
                <a:gd name="T18" fmla="*/ 250756 w 1166"/>
                <a:gd name="T19" fmla="*/ 282268 h 775"/>
                <a:gd name="T20" fmla="*/ 111351 w 1166"/>
                <a:gd name="T21" fmla="*/ 272714 h 775"/>
                <a:gd name="T22" fmla="*/ 11653 w 1166"/>
                <a:gd name="T23" fmla="*/ 326128 h 775"/>
                <a:gd name="T24" fmla="*/ 0 w 1166"/>
                <a:gd name="T25" fmla="*/ 42557 h 7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66" h="775">
                  <a:moveTo>
                    <a:pt x="0" y="98"/>
                  </a:moveTo>
                  <a:cubicBezTo>
                    <a:pt x="182" y="29"/>
                    <a:pt x="339" y="0"/>
                    <a:pt x="448" y="51"/>
                  </a:cubicBezTo>
                  <a:cubicBezTo>
                    <a:pt x="504" y="81"/>
                    <a:pt x="534" y="143"/>
                    <a:pt x="661" y="163"/>
                  </a:cubicBezTo>
                  <a:cubicBezTo>
                    <a:pt x="797" y="188"/>
                    <a:pt x="917" y="164"/>
                    <a:pt x="1024" y="98"/>
                  </a:cubicBezTo>
                  <a:cubicBezTo>
                    <a:pt x="1003" y="168"/>
                    <a:pt x="992" y="233"/>
                    <a:pt x="993" y="308"/>
                  </a:cubicBezTo>
                  <a:cubicBezTo>
                    <a:pt x="994" y="374"/>
                    <a:pt x="1014" y="428"/>
                    <a:pt x="1056" y="475"/>
                  </a:cubicBezTo>
                  <a:cubicBezTo>
                    <a:pt x="1104" y="532"/>
                    <a:pt x="1102" y="582"/>
                    <a:pt x="1097" y="661"/>
                  </a:cubicBezTo>
                  <a:cubicBezTo>
                    <a:pt x="1094" y="693"/>
                    <a:pt x="1113" y="721"/>
                    <a:pt x="1166" y="743"/>
                  </a:cubicBezTo>
                  <a:cubicBezTo>
                    <a:pt x="1044" y="775"/>
                    <a:pt x="925" y="775"/>
                    <a:pt x="805" y="766"/>
                  </a:cubicBezTo>
                  <a:cubicBezTo>
                    <a:pt x="707" y="756"/>
                    <a:pt x="634" y="691"/>
                    <a:pt x="581" y="650"/>
                  </a:cubicBezTo>
                  <a:cubicBezTo>
                    <a:pt x="490" y="603"/>
                    <a:pt x="366" y="603"/>
                    <a:pt x="258" y="628"/>
                  </a:cubicBezTo>
                  <a:cubicBezTo>
                    <a:pt x="178" y="650"/>
                    <a:pt x="104" y="710"/>
                    <a:pt x="27" y="751"/>
                  </a:cubicBezTo>
                  <a:cubicBezTo>
                    <a:pt x="18" y="533"/>
                    <a:pt x="9" y="316"/>
                    <a:pt x="0" y="98"/>
                  </a:cubicBezTo>
                  <a:close/>
                </a:path>
              </a:pathLst>
            </a:custGeom>
            <a:solidFill>
              <a:srgbClr val="EB3D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2316" name="Rectangle 524">
              <a:extLst>
                <a:ext uri="{FF2B5EF4-FFF2-40B4-BE49-F238E27FC236}">
                  <a16:creationId xmlns:a16="http://schemas.microsoft.com/office/drawing/2014/main" id="{E5190126-A5A0-4E53-ACF5-8F016D1BDCED}"/>
                </a:ext>
              </a:extLst>
            </p:cNvPr>
            <p:cNvSpPr>
              <a:spLocks noChangeArrowheads="1"/>
            </p:cNvSpPr>
            <p:nvPr/>
          </p:nvSpPr>
          <p:spPr bwMode="auto">
            <a:xfrm>
              <a:off x="0" y="42863"/>
              <a:ext cx="22225" cy="701675"/>
            </a:xfrm>
            <a:prstGeom prst="rect">
              <a:avLst/>
            </a:prstGeom>
            <a:solidFill>
              <a:srgbClr val="24211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14351" name="文本框 180">
            <a:extLst>
              <a:ext uri="{FF2B5EF4-FFF2-40B4-BE49-F238E27FC236}">
                <a16:creationId xmlns:a16="http://schemas.microsoft.com/office/drawing/2014/main" id="{69886B21-6A12-44A4-A199-33FA05445D47}"/>
              </a:ext>
            </a:extLst>
          </p:cNvPr>
          <p:cNvSpPr txBox="1">
            <a:spLocks noChangeArrowheads="1"/>
          </p:cNvSpPr>
          <p:nvPr/>
        </p:nvSpPr>
        <p:spPr bwMode="auto">
          <a:xfrm>
            <a:off x="3420034" y="2099616"/>
            <a:ext cx="147796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dirty="0">
                <a:solidFill>
                  <a:srgbClr val="2B2E30"/>
                </a:solidFill>
                <a:latin typeface="微软雅黑" panose="020B0503020204020204" pitchFamily="34" charset="-122"/>
                <a:ea typeface="微软雅黑" panose="020B0503020204020204" pitchFamily="34" charset="-122"/>
              </a:rPr>
              <a:t>Tertiary industry</a:t>
            </a:r>
            <a:endParaRPr lang="zh-CN" altLang="en-US" sz="1400" dirty="0">
              <a:solidFill>
                <a:srgbClr val="2B2E30"/>
              </a:solidFill>
              <a:latin typeface="微软雅黑" panose="020B0503020204020204" pitchFamily="34" charset="-122"/>
              <a:ea typeface="微软雅黑" panose="020B0503020204020204" pitchFamily="34" charset="-122"/>
            </a:endParaRPr>
          </a:p>
          <a:p>
            <a:pPr algn="ctr" eaLnBrk="1" hangingPunct="1"/>
            <a:r>
              <a:rPr lang="en-US" altLang="zh-CN" sz="1200" dirty="0">
                <a:solidFill>
                  <a:srgbClr val="2B2E30"/>
                </a:solidFill>
                <a:latin typeface="微软雅黑" panose="020B0503020204020204" pitchFamily="34" charset="-122"/>
                <a:ea typeface="微软雅黑" panose="020B0503020204020204" pitchFamily="34" charset="-122"/>
              </a:rPr>
              <a:t>146</a:t>
            </a:r>
            <a:r>
              <a:rPr lang="zh-CN" altLang="en-US" sz="1200" dirty="0">
                <a:solidFill>
                  <a:srgbClr val="2B2E30"/>
                </a:solidFill>
                <a:latin typeface="微软雅黑" panose="020B0503020204020204" pitchFamily="34" charset="-122"/>
                <a:ea typeface="微软雅黑" panose="020B0503020204020204" pitchFamily="34" charset="-122"/>
              </a:rPr>
              <a:t>Million</a:t>
            </a:r>
          </a:p>
        </p:txBody>
      </p:sp>
      <p:grpSp>
        <p:nvGrpSpPr>
          <p:cNvPr id="14352" name="Group 16">
            <a:extLst>
              <a:ext uri="{FF2B5EF4-FFF2-40B4-BE49-F238E27FC236}">
                <a16:creationId xmlns:a16="http://schemas.microsoft.com/office/drawing/2014/main" id="{132C8AA5-6FF4-4834-A17D-FA075F5B74F2}"/>
              </a:ext>
            </a:extLst>
          </p:cNvPr>
          <p:cNvGrpSpPr>
            <a:grpSpLocks/>
          </p:cNvGrpSpPr>
          <p:nvPr/>
        </p:nvGrpSpPr>
        <p:grpSpPr bwMode="auto">
          <a:xfrm>
            <a:off x="1949450" y="3084513"/>
            <a:ext cx="509588" cy="573087"/>
            <a:chOff x="0" y="0"/>
            <a:chExt cx="509588" cy="744538"/>
          </a:xfrm>
        </p:grpSpPr>
        <p:sp>
          <p:nvSpPr>
            <p:cNvPr id="12313" name="Freeform 523">
              <a:extLst>
                <a:ext uri="{FF2B5EF4-FFF2-40B4-BE49-F238E27FC236}">
                  <a16:creationId xmlns:a16="http://schemas.microsoft.com/office/drawing/2014/main" id="{EE1139E4-56B2-4104-9D8F-7FCA610C9D2D}"/>
                </a:ext>
              </a:extLst>
            </p:cNvPr>
            <p:cNvSpPr>
              <a:spLocks/>
            </p:cNvSpPr>
            <p:nvPr/>
          </p:nvSpPr>
          <p:spPr bwMode="auto">
            <a:xfrm>
              <a:off x="6350" y="0"/>
              <a:ext cx="503238" cy="336550"/>
            </a:xfrm>
            <a:custGeom>
              <a:avLst/>
              <a:gdLst>
                <a:gd name="T0" fmla="*/ 0 w 1166"/>
                <a:gd name="T1" fmla="*/ 42557 h 775"/>
                <a:gd name="T2" fmla="*/ 193354 w 1166"/>
                <a:gd name="T3" fmla="*/ 22147 h 775"/>
                <a:gd name="T4" fmla="*/ 285283 w 1166"/>
                <a:gd name="T5" fmla="*/ 70784 h 775"/>
                <a:gd name="T6" fmla="*/ 441952 w 1166"/>
                <a:gd name="T7" fmla="*/ 42557 h 775"/>
                <a:gd name="T8" fmla="*/ 428572 w 1166"/>
                <a:gd name="T9" fmla="*/ 133751 h 775"/>
                <a:gd name="T10" fmla="*/ 455763 w 1166"/>
                <a:gd name="T11" fmla="*/ 206273 h 775"/>
                <a:gd name="T12" fmla="*/ 473458 w 1166"/>
                <a:gd name="T13" fmla="*/ 287045 h 775"/>
                <a:gd name="T14" fmla="*/ 503238 w 1166"/>
                <a:gd name="T15" fmla="*/ 322654 h 775"/>
                <a:gd name="T16" fmla="*/ 347433 w 1166"/>
                <a:gd name="T17" fmla="*/ 332642 h 775"/>
                <a:gd name="T18" fmla="*/ 250756 w 1166"/>
                <a:gd name="T19" fmla="*/ 282268 h 775"/>
                <a:gd name="T20" fmla="*/ 111351 w 1166"/>
                <a:gd name="T21" fmla="*/ 272714 h 775"/>
                <a:gd name="T22" fmla="*/ 11653 w 1166"/>
                <a:gd name="T23" fmla="*/ 326128 h 775"/>
                <a:gd name="T24" fmla="*/ 0 w 1166"/>
                <a:gd name="T25" fmla="*/ 42557 h 7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66" h="775">
                  <a:moveTo>
                    <a:pt x="0" y="98"/>
                  </a:moveTo>
                  <a:cubicBezTo>
                    <a:pt x="182" y="29"/>
                    <a:pt x="339" y="0"/>
                    <a:pt x="448" y="51"/>
                  </a:cubicBezTo>
                  <a:cubicBezTo>
                    <a:pt x="504" y="81"/>
                    <a:pt x="534" y="143"/>
                    <a:pt x="661" y="163"/>
                  </a:cubicBezTo>
                  <a:cubicBezTo>
                    <a:pt x="797" y="188"/>
                    <a:pt x="917" y="164"/>
                    <a:pt x="1024" y="98"/>
                  </a:cubicBezTo>
                  <a:cubicBezTo>
                    <a:pt x="1003" y="168"/>
                    <a:pt x="992" y="233"/>
                    <a:pt x="993" y="308"/>
                  </a:cubicBezTo>
                  <a:cubicBezTo>
                    <a:pt x="994" y="374"/>
                    <a:pt x="1014" y="428"/>
                    <a:pt x="1056" y="475"/>
                  </a:cubicBezTo>
                  <a:cubicBezTo>
                    <a:pt x="1104" y="532"/>
                    <a:pt x="1102" y="582"/>
                    <a:pt x="1097" y="661"/>
                  </a:cubicBezTo>
                  <a:cubicBezTo>
                    <a:pt x="1094" y="693"/>
                    <a:pt x="1113" y="721"/>
                    <a:pt x="1166" y="743"/>
                  </a:cubicBezTo>
                  <a:cubicBezTo>
                    <a:pt x="1044" y="775"/>
                    <a:pt x="925" y="775"/>
                    <a:pt x="805" y="766"/>
                  </a:cubicBezTo>
                  <a:cubicBezTo>
                    <a:pt x="707" y="756"/>
                    <a:pt x="634" y="691"/>
                    <a:pt x="581" y="650"/>
                  </a:cubicBezTo>
                  <a:cubicBezTo>
                    <a:pt x="490" y="603"/>
                    <a:pt x="366" y="603"/>
                    <a:pt x="258" y="628"/>
                  </a:cubicBezTo>
                  <a:cubicBezTo>
                    <a:pt x="178" y="650"/>
                    <a:pt x="104" y="710"/>
                    <a:pt x="27" y="751"/>
                  </a:cubicBezTo>
                  <a:cubicBezTo>
                    <a:pt x="18" y="533"/>
                    <a:pt x="9" y="316"/>
                    <a:pt x="0" y="98"/>
                  </a:cubicBezTo>
                  <a:close/>
                </a:path>
              </a:pathLst>
            </a:custGeom>
            <a:solidFill>
              <a:srgbClr val="EB3D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2314" name="Rectangle 524">
              <a:extLst>
                <a:ext uri="{FF2B5EF4-FFF2-40B4-BE49-F238E27FC236}">
                  <a16:creationId xmlns:a16="http://schemas.microsoft.com/office/drawing/2014/main" id="{C89AD2B6-AB4E-4450-BA87-953A4B8FDFE4}"/>
                </a:ext>
              </a:extLst>
            </p:cNvPr>
            <p:cNvSpPr>
              <a:spLocks noChangeArrowheads="1"/>
            </p:cNvSpPr>
            <p:nvPr/>
          </p:nvSpPr>
          <p:spPr bwMode="auto">
            <a:xfrm>
              <a:off x="0" y="42863"/>
              <a:ext cx="22225" cy="701675"/>
            </a:xfrm>
            <a:prstGeom prst="rect">
              <a:avLst/>
            </a:prstGeom>
            <a:solidFill>
              <a:srgbClr val="24211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14355" name="文本框 180">
            <a:extLst>
              <a:ext uri="{FF2B5EF4-FFF2-40B4-BE49-F238E27FC236}">
                <a16:creationId xmlns:a16="http://schemas.microsoft.com/office/drawing/2014/main" id="{83F8CAF3-C611-4CF3-B778-0F6044B9DBE8}"/>
              </a:ext>
            </a:extLst>
          </p:cNvPr>
          <p:cNvSpPr txBox="1">
            <a:spLocks noChangeArrowheads="1"/>
          </p:cNvSpPr>
          <p:nvPr/>
        </p:nvSpPr>
        <p:spPr bwMode="auto">
          <a:xfrm>
            <a:off x="1001713" y="2802082"/>
            <a:ext cx="10445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dirty="0">
                <a:solidFill>
                  <a:srgbClr val="2B2E30"/>
                </a:solidFill>
                <a:latin typeface="微软雅黑" panose="020B0503020204020204" pitchFamily="34" charset="-122"/>
                <a:ea typeface="微软雅黑" panose="020B0503020204020204" pitchFamily="34" charset="-122"/>
              </a:rPr>
              <a:t>Services</a:t>
            </a:r>
            <a:endParaRPr lang="zh-CN" altLang="en-US" sz="1400" dirty="0">
              <a:solidFill>
                <a:srgbClr val="2B2E30"/>
              </a:solidFill>
              <a:latin typeface="微软雅黑" panose="020B0503020204020204" pitchFamily="34" charset="-122"/>
              <a:ea typeface="微软雅黑" panose="020B0503020204020204" pitchFamily="34" charset="-122"/>
            </a:endParaRPr>
          </a:p>
          <a:p>
            <a:pPr algn="ctr" eaLnBrk="1" hangingPunct="1"/>
            <a:r>
              <a:rPr lang="en-US" altLang="zh-CN" sz="1200" dirty="0">
                <a:solidFill>
                  <a:srgbClr val="2B2E30"/>
                </a:solidFill>
                <a:latin typeface="微软雅黑" panose="020B0503020204020204" pitchFamily="34" charset="-122"/>
                <a:ea typeface="微软雅黑" panose="020B0503020204020204" pitchFamily="34" charset="-122"/>
              </a:rPr>
              <a:t>146</a:t>
            </a:r>
            <a:r>
              <a:rPr lang="zh-CN" altLang="en-US" sz="1200" dirty="0">
                <a:solidFill>
                  <a:srgbClr val="2B2E30"/>
                </a:solidFill>
                <a:latin typeface="微软雅黑" panose="020B0503020204020204" pitchFamily="34" charset="-122"/>
                <a:ea typeface="微软雅黑" panose="020B0503020204020204" pitchFamily="34" charset="-122"/>
              </a:rPr>
              <a:t>Million</a:t>
            </a:r>
          </a:p>
        </p:txBody>
      </p:sp>
      <p:sp>
        <p:nvSpPr>
          <p:cNvPr id="12302" name="Text Box 20">
            <a:extLst>
              <a:ext uri="{FF2B5EF4-FFF2-40B4-BE49-F238E27FC236}">
                <a16:creationId xmlns:a16="http://schemas.microsoft.com/office/drawing/2014/main" id="{E386F444-1D62-4012-9563-46C3EB8D3FA8}"/>
              </a:ext>
            </a:extLst>
          </p:cNvPr>
          <p:cNvSpPr txBox="1">
            <a:spLocks noChangeArrowheads="1"/>
          </p:cNvSpPr>
          <p:nvPr/>
        </p:nvSpPr>
        <p:spPr bwMode="auto">
          <a:xfrm>
            <a:off x="7337426" y="2212320"/>
            <a:ext cx="15351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ea typeface="华文细黑" panose="02010600040101010101" pitchFamily="2" charset="-122"/>
              </a:rPr>
              <a:t>Month</a:t>
            </a:r>
          </a:p>
        </p:txBody>
      </p:sp>
      <p:sp>
        <p:nvSpPr>
          <p:cNvPr id="12303" name="Text Box 21">
            <a:extLst>
              <a:ext uri="{FF2B5EF4-FFF2-40B4-BE49-F238E27FC236}">
                <a16:creationId xmlns:a16="http://schemas.microsoft.com/office/drawing/2014/main" id="{2143796B-7B4A-477C-B242-D7A4F50C17EB}"/>
              </a:ext>
            </a:extLst>
          </p:cNvPr>
          <p:cNvSpPr txBox="1">
            <a:spLocks noChangeArrowheads="1"/>
          </p:cNvSpPr>
          <p:nvPr/>
        </p:nvSpPr>
        <p:spPr bwMode="auto">
          <a:xfrm>
            <a:off x="6740525" y="873125"/>
            <a:ext cx="715963"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200">
                <a:latin typeface="Microsoft YaHei UI" panose="020B0503020204020204" pitchFamily="34" charset="-122"/>
                <a:ea typeface="Microsoft YaHei UI" panose="020B0503020204020204" pitchFamily="34" charset="-122"/>
              </a:rPr>
              <a:t>7</a:t>
            </a:r>
          </a:p>
        </p:txBody>
      </p:sp>
      <p:sp>
        <p:nvSpPr>
          <p:cNvPr id="12304" name="Text Box 22">
            <a:extLst>
              <a:ext uri="{FF2B5EF4-FFF2-40B4-BE49-F238E27FC236}">
                <a16:creationId xmlns:a16="http://schemas.microsoft.com/office/drawing/2014/main" id="{27BFF68D-FD98-4579-BFBA-5A8B68742555}"/>
              </a:ext>
            </a:extLst>
          </p:cNvPr>
          <p:cNvSpPr txBox="1">
            <a:spLocks noChangeArrowheads="1"/>
          </p:cNvSpPr>
          <p:nvPr/>
        </p:nvSpPr>
        <p:spPr bwMode="auto">
          <a:xfrm>
            <a:off x="4090988" y="3373438"/>
            <a:ext cx="3279817" cy="152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dirty="0">
                <a:latin typeface="微软雅黑" panose="020B0503020204020204" pitchFamily="34" charset="-122"/>
                <a:ea typeface="微软雅黑" panose="020B0503020204020204" pitchFamily="34" charset="-122"/>
              </a:rPr>
              <a:t>This is an example text. Go foreand and replace it with you own text. This is an example text. </a:t>
            </a:r>
          </a:p>
          <a:p>
            <a:pPr eaLnBrk="1" hangingPunct="1">
              <a:lnSpc>
                <a:spcPts val="1775"/>
              </a:lnSpc>
            </a:pPr>
            <a:r>
              <a:rPr lang="en-US" altLang="zh-CN" sz="1000" dirty="0">
                <a:latin typeface="微软雅黑" panose="020B0503020204020204" pitchFamily="34" charset="-122"/>
                <a:ea typeface="微软雅黑" panose="020B0503020204020204" pitchFamily="34" charset="-122"/>
              </a:rPr>
              <a:t>This is an example text. Go foreand and replace it with you own text. This is an example text. </a:t>
            </a:r>
          </a:p>
          <a:p>
            <a:pPr eaLnBrk="1" hangingPunct="1">
              <a:lnSpc>
                <a:spcPts val="1775"/>
              </a:lnSpc>
            </a:pPr>
            <a:r>
              <a:rPr lang="en-US" altLang="zh-CN" sz="1000" dirty="0">
                <a:latin typeface="微软雅黑" panose="020B0503020204020204" pitchFamily="34" charset="-122"/>
                <a:ea typeface="微软雅黑" panose="020B0503020204020204" pitchFamily="34" charset="-122"/>
              </a:rPr>
              <a:t>This is an example text. Go foreand and replace it with you own text. This is an example text. </a:t>
            </a:r>
          </a:p>
          <a:p>
            <a:pPr eaLnBrk="1" hangingPunct="1">
              <a:lnSpc>
                <a:spcPts val="1775"/>
              </a:lnSpc>
            </a:pPr>
            <a:endParaRPr lang="zh-CN" altLang="zh-CN" sz="1000" dirty="0">
              <a:latin typeface="微软雅黑" panose="020B0503020204020204" pitchFamily="34" charset="-122"/>
              <a:ea typeface="微软雅黑" panose="020B0503020204020204" pitchFamily="34" charset="-122"/>
            </a:endParaRPr>
          </a:p>
        </p:txBody>
      </p:sp>
      <p:sp>
        <p:nvSpPr>
          <p:cNvPr id="12305" name="正圆 519">
            <a:extLst>
              <a:ext uri="{FF2B5EF4-FFF2-40B4-BE49-F238E27FC236}">
                <a16:creationId xmlns:a16="http://schemas.microsoft.com/office/drawing/2014/main" id="{CCA75B58-5DD3-4B09-96B6-1595A98C3ABF}"/>
              </a:ext>
            </a:extLst>
          </p:cNvPr>
          <p:cNvSpPr>
            <a:spLocks noChangeArrowheads="1"/>
          </p:cNvSpPr>
          <p:nvPr/>
        </p:nvSpPr>
        <p:spPr bwMode="auto">
          <a:xfrm>
            <a:off x="1917700" y="3632200"/>
            <a:ext cx="93663" cy="93663"/>
          </a:xfrm>
          <a:prstGeom prst="ellipse">
            <a:avLst/>
          </a:prstGeom>
          <a:solidFill>
            <a:srgbClr val="2A577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p>
        </p:txBody>
      </p:sp>
      <p:sp>
        <p:nvSpPr>
          <p:cNvPr id="12306" name="正圆 519">
            <a:extLst>
              <a:ext uri="{FF2B5EF4-FFF2-40B4-BE49-F238E27FC236}">
                <a16:creationId xmlns:a16="http://schemas.microsoft.com/office/drawing/2014/main" id="{8E0F164B-907F-4896-8D6A-97080214976C}"/>
              </a:ext>
            </a:extLst>
          </p:cNvPr>
          <p:cNvSpPr>
            <a:spLocks noChangeArrowheads="1"/>
          </p:cNvSpPr>
          <p:nvPr/>
        </p:nvSpPr>
        <p:spPr bwMode="auto">
          <a:xfrm>
            <a:off x="5986463" y="2263775"/>
            <a:ext cx="93662" cy="93663"/>
          </a:xfrm>
          <a:prstGeom prst="ellipse">
            <a:avLst/>
          </a:prstGeom>
          <a:solidFill>
            <a:srgbClr val="2A577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p>
        </p:txBody>
      </p:sp>
      <p:sp>
        <p:nvSpPr>
          <p:cNvPr id="12307" name="正圆 519">
            <a:extLst>
              <a:ext uri="{FF2B5EF4-FFF2-40B4-BE49-F238E27FC236}">
                <a16:creationId xmlns:a16="http://schemas.microsoft.com/office/drawing/2014/main" id="{F1BCDC7D-09CC-4470-A471-CC8E4D47EFE7}"/>
              </a:ext>
            </a:extLst>
          </p:cNvPr>
          <p:cNvSpPr>
            <a:spLocks noChangeArrowheads="1"/>
          </p:cNvSpPr>
          <p:nvPr/>
        </p:nvSpPr>
        <p:spPr bwMode="auto">
          <a:xfrm>
            <a:off x="4610100" y="2895600"/>
            <a:ext cx="92075" cy="92075"/>
          </a:xfrm>
          <a:prstGeom prst="ellipse">
            <a:avLst/>
          </a:prstGeom>
          <a:solidFill>
            <a:srgbClr val="2A577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p>
        </p:txBody>
      </p:sp>
      <p:sp>
        <p:nvSpPr>
          <p:cNvPr id="12308" name="正圆 519">
            <a:extLst>
              <a:ext uri="{FF2B5EF4-FFF2-40B4-BE49-F238E27FC236}">
                <a16:creationId xmlns:a16="http://schemas.microsoft.com/office/drawing/2014/main" id="{0EE6F5DF-AF86-4A9E-BDFB-B8EBF06AD259}"/>
              </a:ext>
            </a:extLst>
          </p:cNvPr>
          <p:cNvSpPr>
            <a:spLocks noChangeArrowheads="1"/>
          </p:cNvSpPr>
          <p:nvPr/>
        </p:nvSpPr>
        <p:spPr bwMode="auto">
          <a:xfrm>
            <a:off x="3184525" y="3598863"/>
            <a:ext cx="93663" cy="93662"/>
          </a:xfrm>
          <a:prstGeom prst="ellipse">
            <a:avLst/>
          </a:prstGeom>
          <a:solidFill>
            <a:srgbClr val="2A577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p>
        </p:txBody>
      </p:sp>
      <p:sp>
        <p:nvSpPr>
          <p:cNvPr id="12309" name="等腰三角形 7">
            <a:extLst>
              <a:ext uri="{FF2B5EF4-FFF2-40B4-BE49-F238E27FC236}">
                <a16:creationId xmlns:a16="http://schemas.microsoft.com/office/drawing/2014/main" id="{A724A876-9B5B-4B49-8662-BC97F46946B5}"/>
              </a:ext>
            </a:extLst>
          </p:cNvPr>
          <p:cNvSpPr>
            <a:spLocks noChangeArrowheads="1"/>
          </p:cNvSpPr>
          <p:nvPr/>
        </p:nvSpPr>
        <p:spPr bwMode="auto">
          <a:xfrm rot="-1860000">
            <a:off x="112713" y="827088"/>
            <a:ext cx="350837" cy="301625"/>
          </a:xfrm>
          <a:prstGeom prst="triangle">
            <a:avLst>
              <a:gd name="adj" fmla="val 56088"/>
            </a:avLst>
          </a:prstGeom>
          <a:solidFill>
            <a:schemeClr val="bg2">
              <a:alpha val="36078"/>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12310" name="等腰三角形 6">
            <a:extLst>
              <a:ext uri="{FF2B5EF4-FFF2-40B4-BE49-F238E27FC236}">
                <a16:creationId xmlns:a16="http://schemas.microsoft.com/office/drawing/2014/main" id="{BF9FB6D6-CF42-4643-A34F-8B7858AAFDE9}"/>
              </a:ext>
            </a:extLst>
          </p:cNvPr>
          <p:cNvSpPr>
            <a:spLocks noChangeArrowheads="1"/>
          </p:cNvSpPr>
          <p:nvPr/>
        </p:nvSpPr>
        <p:spPr bwMode="auto">
          <a:xfrm rot="5400000">
            <a:off x="-126206" y="388144"/>
            <a:ext cx="976312" cy="723900"/>
          </a:xfrm>
          <a:prstGeom prst="triangle">
            <a:avLst>
              <a:gd name="adj" fmla="val 50000"/>
            </a:avLst>
          </a:prstGeom>
          <a:solidFill>
            <a:srgbClr val="2A577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12311" name="矩形 18">
            <a:extLst>
              <a:ext uri="{FF2B5EF4-FFF2-40B4-BE49-F238E27FC236}">
                <a16:creationId xmlns:a16="http://schemas.microsoft.com/office/drawing/2014/main" id="{94DB1EB5-E848-464F-AE0F-2C875A511C24}"/>
              </a:ext>
            </a:extLst>
          </p:cNvPr>
          <p:cNvSpPr>
            <a:spLocks noChangeArrowheads="1"/>
          </p:cNvSpPr>
          <p:nvPr/>
        </p:nvSpPr>
        <p:spPr bwMode="auto">
          <a:xfrm>
            <a:off x="777875" y="484188"/>
            <a:ext cx="2746375"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700">
                <a:solidFill>
                  <a:srgbClr val="595959"/>
                </a:solidFill>
              </a:rPr>
              <a:t>ADD </a:t>
            </a:r>
            <a:r>
              <a:rPr lang="en-US" altLang="zh-CN" sz="2700">
                <a:solidFill>
                  <a:srgbClr val="595959"/>
                </a:solidFill>
              </a:rPr>
              <a:t>You</a:t>
            </a:r>
            <a:r>
              <a:rPr lang="zh-CN" altLang="en-US" sz="2700">
                <a:solidFill>
                  <a:srgbClr val="595959"/>
                </a:solidFill>
              </a:rPr>
              <a:t> T</a:t>
            </a:r>
            <a:r>
              <a:rPr lang="en-US" altLang="zh-CN" sz="2700">
                <a:solidFill>
                  <a:srgbClr val="595959"/>
                </a:solidFill>
              </a:rPr>
              <a:t>itle</a:t>
            </a:r>
          </a:p>
        </p:txBody>
      </p:sp>
      <p:sp>
        <p:nvSpPr>
          <p:cNvPr id="12312" name="矩形 27">
            <a:extLst>
              <a:ext uri="{FF2B5EF4-FFF2-40B4-BE49-F238E27FC236}">
                <a16:creationId xmlns:a16="http://schemas.microsoft.com/office/drawing/2014/main" id="{FEE23B55-8523-4796-ACE0-1057E27A3C37}"/>
              </a:ext>
            </a:extLst>
          </p:cNvPr>
          <p:cNvSpPr>
            <a:spLocks noChangeArrowheads="1"/>
          </p:cNvSpPr>
          <p:nvPr/>
        </p:nvSpPr>
        <p:spPr bwMode="auto">
          <a:xfrm>
            <a:off x="768350" y="882650"/>
            <a:ext cx="6445250" cy="53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5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fade">
                                      <p:cBhvr>
                                        <p:cTn id="7" dur="1000"/>
                                        <p:tgtEl>
                                          <p:spTgt spid="14340"/>
                                        </p:tgtEl>
                                      </p:cBhvr>
                                    </p:animEffect>
                                    <p:anim calcmode="lin" valueType="num">
                                      <p:cBhvr>
                                        <p:cTn id="8" dur="1000" fill="hold"/>
                                        <p:tgtEl>
                                          <p:spTgt spid="14340"/>
                                        </p:tgtEl>
                                        <p:attrNameLst>
                                          <p:attrName>ppt_x</p:attrName>
                                        </p:attrNameLst>
                                      </p:cBhvr>
                                      <p:tavLst>
                                        <p:tav tm="0">
                                          <p:val>
                                            <p:strVal val="#ppt_x"/>
                                          </p:val>
                                        </p:tav>
                                        <p:tav tm="100000">
                                          <p:val>
                                            <p:strVal val="#ppt_x"/>
                                          </p:val>
                                        </p:tav>
                                      </p:tavLst>
                                    </p:anim>
                                    <p:anim calcmode="lin" valueType="num">
                                      <p:cBhvr>
                                        <p:cTn id="9" dur="1000" fill="hold"/>
                                        <p:tgtEl>
                                          <p:spTgt spid="1434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4343"/>
                                        </p:tgtEl>
                                        <p:attrNameLst>
                                          <p:attrName>style.visibility</p:attrName>
                                        </p:attrNameLst>
                                      </p:cBhvr>
                                      <p:to>
                                        <p:strVal val="visible"/>
                                      </p:to>
                                    </p:set>
                                    <p:animEffect transition="in" filter="fade">
                                      <p:cBhvr>
                                        <p:cTn id="14" dur="1000"/>
                                        <p:tgtEl>
                                          <p:spTgt spid="14343"/>
                                        </p:tgtEl>
                                      </p:cBhvr>
                                    </p:animEffect>
                                    <p:anim calcmode="lin" valueType="num">
                                      <p:cBhvr>
                                        <p:cTn id="15" dur="1000" fill="hold"/>
                                        <p:tgtEl>
                                          <p:spTgt spid="14343"/>
                                        </p:tgtEl>
                                        <p:attrNameLst>
                                          <p:attrName>ppt_x</p:attrName>
                                        </p:attrNameLst>
                                      </p:cBhvr>
                                      <p:tavLst>
                                        <p:tav tm="0">
                                          <p:val>
                                            <p:strVal val="#ppt_x"/>
                                          </p:val>
                                        </p:tav>
                                        <p:tav tm="100000">
                                          <p:val>
                                            <p:strVal val="#ppt_x"/>
                                          </p:val>
                                        </p:tav>
                                      </p:tavLst>
                                    </p:anim>
                                    <p:anim calcmode="lin" valueType="num">
                                      <p:cBhvr>
                                        <p:cTn id="16" dur="1000" fill="hold"/>
                                        <p:tgtEl>
                                          <p:spTgt spid="1434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344"/>
                                        </p:tgtEl>
                                        <p:attrNameLst>
                                          <p:attrName>style.visibility</p:attrName>
                                        </p:attrNameLst>
                                      </p:cBhvr>
                                      <p:to>
                                        <p:strVal val="visible"/>
                                      </p:to>
                                    </p:set>
                                    <p:animEffect transition="in" filter="fade">
                                      <p:cBhvr>
                                        <p:cTn id="19" dur="1000"/>
                                        <p:tgtEl>
                                          <p:spTgt spid="14344"/>
                                        </p:tgtEl>
                                      </p:cBhvr>
                                    </p:animEffect>
                                    <p:anim calcmode="lin" valueType="num">
                                      <p:cBhvr>
                                        <p:cTn id="20" dur="1000" fill="hold"/>
                                        <p:tgtEl>
                                          <p:spTgt spid="14344"/>
                                        </p:tgtEl>
                                        <p:attrNameLst>
                                          <p:attrName>ppt_x</p:attrName>
                                        </p:attrNameLst>
                                      </p:cBhvr>
                                      <p:tavLst>
                                        <p:tav tm="0">
                                          <p:val>
                                            <p:strVal val="#ppt_x"/>
                                          </p:val>
                                        </p:tav>
                                        <p:tav tm="100000">
                                          <p:val>
                                            <p:strVal val="#ppt_x"/>
                                          </p:val>
                                        </p:tav>
                                      </p:tavLst>
                                    </p:anim>
                                    <p:anim calcmode="lin" valueType="num">
                                      <p:cBhvr>
                                        <p:cTn id="21" dur="1000" fill="hold"/>
                                        <p:tgtEl>
                                          <p:spTgt spid="14344"/>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4347"/>
                                        </p:tgtEl>
                                        <p:attrNameLst>
                                          <p:attrName>style.visibility</p:attrName>
                                        </p:attrNameLst>
                                      </p:cBhvr>
                                      <p:to>
                                        <p:strVal val="visible"/>
                                      </p:to>
                                    </p:set>
                                    <p:animEffect transition="in" filter="fade">
                                      <p:cBhvr>
                                        <p:cTn id="24" dur="1000"/>
                                        <p:tgtEl>
                                          <p:spTgt spid="14347"/>
                                        </p:tgtEl>
                                      </p:cBhvr>
                                    </p:animEffect>
                                    <p:anim calcmode="lin" valueType="num">
                                      <p:cBhvr>
                                        <p:cTn id="25" dur="1000" fill="hold"/>
                                        <p:tgtEl>
                                          <p:spTgt spid="14347"/>
                                        </p:tgtEl>
                                        <p:attrNameLst>
                                          <p:attrName>ppt_x</p:attrName>
                                        </p:attrNameLst>
                                      </p:cBhvr>
                                      <p:tavLst>
                                        <p:tav tm="0">
                                          <p:val>
                                            <p:strVal val="#ppt_x"/>
                                          </p:val>
                                        </p:tav>
                                        <p:tav tm="100000">
                                          <p:val>
                                            <p:strVal val="#ppt_x"/>
                                          </p:val>
                                        </p:tav>
                                      </p:tavLst>
                                    </p:anim>
                                    <p:anim calcmode="lin" valueType="num">
                                      <p:cBhvr>
                                        <p:cTn id="26" dur="1000" fill="hold"/>
                                        <p:tgtEl>
                                          <p:spTgt spid="1434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348"/>
                                        </p:tgtEl>
                                        <p:attrNameLst>
                                          <p:attrName>style.visibility</p:attrName>
                                        </p:attrNameLst>
                                      </p:cBhvr>
                                      <p:to>
                                        <p:strVal val="visible"/>
                                      </p:to>
                                    </p:set>
                                    <p:animEffect transition="in" filter="fade">
                                      <p:cBhvr>
                                        <p:cTn id="29" dur="1000"/>
                                        <p:tgtEl>
                                          <p:spTgt spid="14348"/>
                                        </p:tgtEl>
                                      </p:cBhvr>
                                    </p:animEffect>
                                    <p:anim calcmode="lin" valueType="num">
                                      <p:cBhvr>
                                        <p:cTn id="30" dur="1000" fill="hold"/>
                                        <p:tgtEl>
                                          <p:spTgt spid="14348"/>
                                        </p:tgtEl>
                                        <p:attrNameLst>
                                          <p:attrName>ppt_x</p:attrName>
                                        </p:attrNameLst>
                                      </p:cBhvr>
                                      <p:tavLst>
                                        <p:tav tm="0">
                                          <p:val>
                                            <p:strVal val="#ppt_x"/>
                                          </p:val>
                                        </p:tav>
                                        <p:tav tm="100000">
                                          <p:val>
                                            <p:strVal val="#ppt_x"/>
                                          </p:val>
                                        </p:tav>
                                      </p:tavLst>
                                    </p:anim>
                                    <p:anim calcmode="lin" valueType="num">
                                      <p:cBhvr>
                                        <p:cTn id="31" dur="1000" fill="hold"/>
                                        <p:tgtEl>
                                          <p:spTgt spid="14348"/>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4351"/>
                                        </p:tgtEl>
                                        <p:attrNameLst>
                                          <p:attrName>style.visibility</p:attrName>
                                        </p:attrNameLst>
                                      </p:cBhvr>
                                      <p:to>
                                        <p:strVal val="visible"/>
                                      </p:to>
                                    </p:set>
                                    <p:animEffect transition="in" filter="fade">
                                      <p:cBhvr>
                                        <p:cTn id="34" dur="1000"/>
                                        <p:tgtEl>
                                          <p:spTgt spid="14351"/>
                                        </p:tgtEl>
                                      </p:cBhvr>
                                    </p:animEffect>
                                    <p:anim calcmode="lin" valueType="num">
                                      <p:cBhvr>
                                        <p:cTn id="35" dur="1000" fill="hold"/>
                                        <p:tgtEl>
                                          <p:spTgt spid="14351"/>
                                        </p:tgtEl>
                                        <p:attrNameLst>
                                          <p:attrName>ppt_x</p:attrName>
                                        </p:attrNameLst>
                                      </p:cBhvr>
                                      <p:tavLst>
                                        <p:tav tm="0">
                                          <p:val>
                                            <p:strVal val="#ppt_x"/>
                                          </p:val>
                                        </p:tav>
                                        <p:tav tm="100000">
                                          <p:val>
                                            <p:strVal val="#ppt_x"/>
                                          </p:val>
                                        </p:tav>
                                      </p:tavLst>
                                    </p:anim>
                                    <p:anim calcmode="lin" valueType="num">
                                      <p:cBhvr>
                                        <p:cTn id="36" dur="1000" fill="hold"/>
                                        <p:tgtEl>
                                          <p:spTgt spid="1435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352"/>
                                        </p:tgtEl>
                                        <p:attrNameLst>
                                          <p:attrName>style.visibility</p:attrName>
                                        </p:attrNameLst>
                                      </p:cBhvr>
                                      <p:to>
                                        <p:strVal val="visible"/>
                                      </p:to>
                                    </p:set>
                                    <p:animEffect transition="in" filter="fade">
                                      <p:cBhvr>
                                        <p:cTn id="39" dur="1000"/>
                                        <p:tgtEl>
                                          <p:spTgt spid="14352"/>
                                        </p:tgtEl>
                                      </p:cBhvr>
                                    </p:animEffect>
                                    <p:anim calcmode="lin" valueType="num">
                                      <p:cBhvr>
                                        <p:cTn id="40" dur="1000" fill="hold"/>
                                        <p:tgtEl>
                                          <p:spTgt spid="14352"/>
                                        </p:tgtEl>
                                        <p:attrNameLst>
                                          <p:attrName>ppt_x</p:attrName>
                                        </p:attrNameLst>
                                      </p:cBhvr>
                                      <p:tavLst>
                                        <p:tav tm="0">
                                          <p:val>
                                            <p:strVal val="#ppt_x"/>
                                          </p:val>
                                        </p:tav>
                                        <p:tav tm="100000">
                                          <p:val>
                                            <p:strVal val="#ppt_x"/>
                                          </p:val>
                                        </p:tav>
                                      </p:tavLst>
                                    </p:anim>
                                    <p:anim calcmode="lin" valueType="num">
                                      <p:cBhvr>
                                        <p:cTn id="41" dur="1000" fill="hold"/>
                                        <p:tgtEl>
                                          <p:spTgt spid="14352"/>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4355"/>
                                        </p:tgtEl>
                                        <p:attrNameLst>
                                          <p:attrName>style.visibility</p:attrName>
                                        </p:attrNameLst>
                                      </p:cBhvr>
                                      <p:to>
                                        <p:strVal val="visible"/>
                                      </p:to>
                                    </p:set>
                                    <p:animEffect transition="in" filter="fade">
                                      <p:cBhvr>
                                        <p:cTn id="44" dur="1000"/>
                                        <p:tgtEl>
                                          <p:spTgt spid="14355"/>
                                        </p:tgtEl>
                                      </p:cBhvr>
                                    </p:animEffect>
                                    <p:anim calcmode="lin" valueType="num">
                                      <p:cBhvr>
                                        <p:cTn id="45" dur="1000" fill="hold"/>
                                        <p:tgtEl>
                                          <p:spTgt spid="14355"/>
                                        </p:tgtEl>
                                        <p:attrNameLst>
                                          <p:attrName>ppt_x</p:attrName>
                                        </p:attrNameLst>
                                      </p:cBhvr>
                                      <p:tavLst>
                                        <p:tav tm="0">
                                          <p:val>
                                            <p:strVal val="#ppt_x"/>
                                          </p:val>
                                        </p:tav>
                                        <p:tav tm="100000">
                                          <p:val>
                                            <p:strVal val="#ppt_x"/>
                                          </p:val>
                                        </p:tav>
                                      </p:tavLst>
                                    </p:anim>
                                    <p:anim calcmode="lin" valueType="num">
                                      <p:cBhvr>
                                        <p:cTn id="46" dur="1000" fill="hold"/>
                                        <p:tgtEl>
                                          <p:spTgt spid="143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autoUpdateAnimBg="0"/>
      <p:bldP spid="14347" grpId="0" autoUpdateAnimBg="0"/>
      <p:bldP spid="14351" grpId="0" autoUpdateAnimBg="0"/>
      <p:bldP spid="14355"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3314" name="等腰三角形 7">
            <a:extLst>
              <a:ext uri="{FF2B5EF4-FFF2-40B4-BE49-F238E27FC236}">
                <a16:creationId xmlns:a16="http://schemas.microsoft.com/office/drawing/2014/main" id="{01124681-2E2B-4816-B7B5-D41FAFD76612}"/>
              </a:ext>
            </a:extLst>
          </p:cNvPr>
          <p:cNvSpPr>
            <a:spLocks noChangeArrowheads="1"/>
          </p:cNvSpPr>
          <p:nvPr/>
        </p:nvSpPr>
        <p:spPr bwMode="auto">
          <a:xfrm rot="-1860000">
            <a:off x="112713" y="827088"/>
            <a:ext cx="350837" cy="301625"/>
          </a:xfrm>
          <a:prstGeom prst="triangle">
            <a:avLst>
              <a:gd name="adj" fmla="val 56088"/>
            </a:avLst>
          </a:prstGeom>
          <a:solidFill>
            <a:schemeClr val="bg2">
              <a:alpha val="36078"/>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13315" name="等腰三角形 6">
            <a:extLst>
              <a:ext uri="{FF2B5EF4-FFF2-40B4-BE49-F238E27FC236}">
                <a16:creationId xmlns:a16="http://schemas.microsoft.com/office/drawing/2014/main" id="{ACB15F6E-C2EF-4E7A-8082-B3AE0F5144C3}"/>
              </a:ext>
            </a:extLst>
          </p:cNvPr>
          <p:cNvSpPr>
            <a:spLocks noChangeArrowheads="1"/>
          </p:cNvSpPr>
          <p:nvPr/>
        </p:nvSpPr>
        <p:spPr bwMode="auto">
          <a:xfrm rot="5400000">
            <a:off x="-126206" y="388144"/>
            <a:ext cx="976312" cy="723900"/>
          </a:xfrm>
          <a:prstGeom prst="triangle">
            <a:avLst>
              <a:gd name="adj" fmla="val 50000"/>
            </a:avLst>
          </a:prstGeom>
          <a:solidFill>
            <a:srgbClr val="2A577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13316" name="矩形 18">
            <a:extLst>
              <a:ext uri="{FF2B5EF4-FFF2-40B4-BE49-F238E27FC236}">
                <a16:creationId xmlns:a16="http://schemas.microsoft.com/office/drawing/2014/main" id="{0DA66A86-AEBD-4DE3-AAA3-98E789321893}"/>
              </a:ext>
            </a:extLst>
          </p:cNvPr>
          <p:cNvSpPr>
            <a:spLocks noChangeArrowheads="1"/>
          </p:cNvSpPr>
          <p:nvPr/>
        </p:nvSpPr>
        <p:spPr bwMode="auto">
          <a:xfrm>
            <a:off x="777875" y="484188"/>
            <a:ext cx="2746375"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700">
                <a:solidFill>
                  <a:srgbClr val="595959"/>
                </a:solidFill>
              </a:rPr>
              <a:t>ADD </a:t>
            </a:r>
            <a:r>
              <a:rPr lang="en-US" altLang="zh-CN" sz="2700">
                <a:solidFill>
                  <a:srgbClr val="595959"/>
                </a:solidFill>
              </a:rPr>
              <a:t>You</a:t>
            </a:r>
            <a:r>
              <a:rPr lang="zh-CN" altLang="en-US" sz="2700">
                <a:solidFill>
                  <a:srgbClr val="595959"/>
                </a:solidFill>
              </a:rPr>
              <a:t> T</a:t>
            </a:r>
            <a:r>
              <a:rPr lang="en-US" altLang="zh-CN" sz="2700">
                <a:solidFill>
                  <a:srgbClr val="595959"/>
                </a:solidFill>
              </a:rPr>
              <a:t>itle</a:t>
            </a:r>
          </a:p>
        </p:txBody>
      </p:sp>
      <p:sp>
        <p:nvSpPr>
          <p:cNvPr id="13317" name="矩形 27">
            <a:extLst>
              <a:ext uri="{FF2B5EF4-FFF2-40B4-BE49-F238E27FC236}">
                <a16:creationId xmlns:a16="http://schemas.microsoft.com/office/drawing/2014/main" id="{61AB340F-7475-4308-B75A-A542DF90F6F6}"/>
              </a:ext>
            </a:extLst>
          </p:cNvPr>
          <p:cNvSpPr>
            <a:spLocks noChangeArrowheads="1"/>
          </p:cNvSpPr>
          <p:nvPr/>
        </p:nvSpPr>
        <p:spPr bwMode="auto">
          <a:xfrm>
            <a:off x="768350" y="882650"/>
            <a:ext cx="6445250" cy="53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5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sp>
        <p:nvSpPr>
          <p:cNvPr id="15367" name="椭圆 71">
            <a:extLst>
              <a:ext uri="{FF2B5EF4-FFF2-40B4-BE49-F238E27FC236}">
                <a16:creationId xmlns:a16="http://schemas.microsoft.com/office/drawing/2014/main" id="{D2053A53-F47A-4527-AE15-FA2A3E93EA35}"/>
              </a:ext>
            </a:extLst>
          </p:cNvPr>
          <p:cNvSpPr>
            <a:spLocks noChangeArrowheads="1"/>
          </p:cNvSpPr>
          <p:nvPr/>
        </p:nvSpPr>
        <p:spPr bwMode="auto">
          <a:xfrm>
            <a:off x="1519238" y="1884363"/>
            <a:ext cx="1085850" cy="1103312"/>
          </a:xfrm>
          <a:prstGeom prst="ellipse">
            <a:avLst/>
          </a:prstGeom>
          <a:blipFill dpi="0" rotWithShape="0">
            <a:blip r:embed="rId2"/>
            <a:srcRect/>
            <a:stretch>
              <a:fillRect r="-66085"/>
            </a:stretch>
          </a:blipFill>
          <a:ln w="12700" cap="flat" cmpd="sng">
            <a:solidFill>
              <a:srgbClr val="3C6EAA"/>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6195" rIns="68580" bIns="36195" anchor="ctr"/>
          <a:lstStyle/>
          <a:p>
            <a:pPr algn="ctr">
              <a:defRPr/>
            </a:pPr>
            <a:endParaRPr lang="zh-CN" altLang="zh-CN" sz="1200">
              <a:solidFill>
                <a:srgbClr val="FFFFFF"/>
              </a:solidFill>
            </a:endParaRPr>
          </a:p>
        </p:txBody>
      </p:sp>
      <p:sp>
        <p:nvSpPr>
          <p:cNvPr id="15369" name="椭圆 65">
            <a:extLst>
              <a:ext uri="{FF2B5EF4-FFF2-40B4-BE49-F238E27FC236}">
                <a16:creationId xmlns:a16="http://schemas.microsoft.com/office/drawing/2014/main" id="{28329F66-631B-4F15-8372-C1F183133B74}"/>
              </a:ext>
            </a:extLst>
          </p:cNvPr>
          <p:cNvSpPr>
            <a:spLocks noChangeArrowheads="1"/>
          </p:cNvSpPr>
          <p:nvPr/>
        </p:nvSpPr>
        <p:spPr bwMode="auto">
          <a:xfrm flipH="1">
            <a:off x="6535738" y="1884363"/>
            <a:ext cx="1092200" cy="1103312"/>
          </a:xfrm>
          <a:prstGeom prst="ellipse">
            <a:avLst/>
          </a:prstGeom>
          <a:blipFill dpi="0" rotWithShape="1">
            <a:blip r:embed="rId2"/>
            <a:srcRect/>
            <a:stretch>
              <a:fillRect r="-65120"/>
            </a:stretch>
          </a:blipFill>
          <a:ln w="12700" cap="flat" cmpd="sng">
            <a:solidFill>
              <a:srgbClr val="3C6EAA"/>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6195" rIns="68580" bIns="36195" anchor="ctr"/>
          <a:lstStyle/>
          <a:p>
            <a:pPr algn="ctr">
              <a:defRPr/>
            </a:pPr>
            <a:endParaRPr lang="zh-CN" altLang="zh-CN" sz="1200">
              <a:solidFill>
                <a:srgbClr val="FFFFFF"/>
              </a:solidFill>
            </a:endParaRPr>
          </a:p>
        </p:txBody>
      </p:sp>
      <p:grpSp>
        <p:nvGrpSpPr>
          <p:cNvPr id="13324" name="组合 46">
            <a:extLst>
              <a:ext uri="{FF2B5EF4-FFF2-40B4-BE49-F238E27FC236}">
                <a16:creationId xmlns:a16="http://schemas.microsoft.com/office/drawing/2014/main" id="{8F3EF09B-5113-4718-9A38-906101266267}"/>
              </a:ext>
            </a:extLst>
          </p:cNvPr>
          <p:cNvGrpSpPr>
            <a:grpSpLocks/>
          </p:cNvGrpSpPr>
          <p:nvPr/>
        </p:nvGrpSpPr>
        <p:grpSpPr bwMode="auto">
          <a:xfrm>
            <a:off x="5232400" y="1733550"/>
            <a:ext cx="1427163" cy="1450975"/>
            <a:chOff x="0" y="0"/>
            <a:chExt cx="2602563" cy="2602563"/>
          </a:xfrm>
        </p:grpSpPr>
        <p:sp>
          <p:nvSpPr>
            <p:cNvPr id="13340" name="椭圆 49">
              <a:extLst>
                <a:ext uri="{FF2B5EF4-FFF2-40B4-BE49-F238E27FC236}">
                  <a16:creationId xmlns:a16="http://schemas.microsoft.com/office/drawing/2014/main" id="{6913B6E1-413E-444E-91C0-6A3BDE04725C}"/>
                </a:ext>
              </a:extLst>
            </p:cNvPr>
            <p:cNvSpPr>
              <a:spLocks noChangeArrowheads="1"/>
            </p:cNvSpPr>
            <p:nvPr/>
          </p:nvSpPr>
          <p:spPr bwMode="auto">
            <a:xfrm>
              <a:off x="141349" y="141349"/>
              <a:ext cx="2319866" cy="2319866"/>
            </a:xfrm>
            <a:prstGeom prst="ellipse">
              <a:avLst/>
            </a:prstGeom>
            <a:solidFill>
              <a:schemeClr val="bg1"/>
            </a:solidFill>
            <a:ln w="12700">
              <a:solidFill>
                <a:srgbClr val="7F7F7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200">
                <a:solidFill>
                  <a:srgbClr val="FFFFFF"/>
                </a:solidFill>
              </a:endParaRPr>
            </a:p>
          </p:txBody>
        </p:sp>
      </p:grpSp>
      <p:sp>
        <p:nvSpPr>
          <p:cNvPr id="13325" name="文本框 47">
            <a:extLst>
              <a:ext uri="{FF2B5EF4-FFF2-40B4-BE49-F238E27FC236}">
                <a16:creationId xmlns:a16="http://schemas.microsoft.com/office/drawing/2014/main" id="{B981370A-7495-4D50-9002-D05BB876D2B9}"/>
              </a:ext>
            </a:extLst>
          </p:cNvPr>
          <p:cNvSpPr>
            <a:spLocks noChangeArrowheads="1"/>
          </p:cNvSpPr>
          <p:nvPr/>
        </p:nvSpPr>
        <p:spPr bwMode="auto">
          <a:xfrm>
            <a:off x="5289550" y="2324100"/>
            <a:ext cx="1333500"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300" b="1">
                <a:solidFill>
                  <a:srgbClr val="3563A8"/>
                </a:solidFill>
                <a:latin typeface="Arial Unicode MS" pitchFamily="34" charset="-122"/>
                <a:sym typeface="Arial Unicode MS" pitchFamily="34" charset="-122"/>
              </a:rPr>
              <a:t>TEXT HERE</a:t>
            </a:r>
            <a:endParaRPr lang="zh-CN" altLang="en-US" sz="1300" b="1">
              <a:solidFill>
                <a:srgbClr val="3563A8"/>
              </a:solidFill>
              <a:latin typeface="Arial Unicode MS" pitchFamily="34" charset="-122"/>
              <a:sym typeface="Arial Unicode MS" pitchFamily="34" charset="-122"/>
            </a:endParaRPr>
          </a:p>
        </p:txBody>
      </p:sp>
      <p:grpSp>
        <p:nvGrpSpPr>
          <p:cNvPr id="13326" name="组合 51">
            <a:extLst>
              <a:ext uri="{FF2B5EF4-FFF2-40B4-BE49-F238E27FC236}">
                <a16:creationId xmlns:a16="http://schemas.microsoft.com/office/drawing/2014/main" id="{965A17C0-7E74-4E39-8EE1-06F6FB323435}"/>
              </a:ext>
            </a:extLst>
          </p:cNvPr>
          <p:cNvGrpSpPr>
            <a:grpSpLocks/>
          </p:cNvGrpSpPr>
          <p:nvPr/>
        </p:nvGrpSpPr>
        <p:grpSpPr bwMode="auto">
          <a:xfrm>
            <a:off x="2530475" y="1733550"/>
            <a:ext cx="1428750" cy="1450975"/>
            <a:chOff x="0" y="0"/>
            <a:chExt cx="2602563" cy="2602563"/>
          </a:xfrm>
        </p:grpSpPr>
        <p:sp>
          <p:nvSpPr>
            <p:cNvPr id="13339" name="椭圆 54">
              <a:extLst>
                <a:ext uri="{FF2B5EF4-FFF2-40B4-BE49-F238E27FC236}">
                  <a16:creationId xmlns:a16="http://schemas.microsoft.com/office/drawing/2014/main" id="{EE4D3CF9-257A-474F-91B8-4F5052C01046}"/>
                </a:ext>
              </a:extLst>
            </p:cNvPr>
            <p:cNvSpPr>
              <a:spLocks noChangeArrowheads="1"/>
            </p:cNvSpPr>
            <p:nvPr/>
          </p:nvSpPr>
          <p:spPr bwMode="auto">
            <a:xfrm>
              <a:off x="141349" y="141349"/>
              <a:ext cx="2319866" cy="2319866"/>
            </a:xfrm>
            <a:prstGeom prst="ellipse">
              <a:avLst/>
            </a:prstGeom>
            <a:solidFill>
              <a:schemeClr val="bg1"/>
            </a:solidFill>
            <a:ln w="12700">
              <a:solidFill>
                <a:srgbClr val="7F7F7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200">
                <a:solidFill>
                  <a:srgbClr val="FFFFFF"/>
                </a:solidFill>
              </a:endParaRPr>
            </a:p>
          </p:txBody>
        </p:sp>
      </p:grpSp>
      <p:sp>
        <p:nvSpPr>
          <p:cNvPr id="13327" name="文本框 52">
            <a:extLst>
              <a:ext uri="{FF2B5EF4-FFF2-40B4-BE49-F238E27FC236}">
                <a16:creationId xmlns:a16="http://schemas.microsoft.com/office/drawing/2014/main" id="{3DFA4675-91FC-4219-A017-018C9FA11DA2}"/>
              </a:ext>
            </a:extLst>
          </p:cNvPr>
          <p:cNvSpPr>
            <a:spLocks noChangeArrowheads="1"/>
          </p:cNvSpPr>
          <p:nvPr/>
        </p:nvSpPr>
        <p:spPr bwMode="auto">
          <a:xfrm>
            <a:off x="2501900" y="2324100"/>
            <a:ext cx="1331913"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300" b="1">
                <a:solidFill>
                  <a:srgbClr val="3563A8"/>
                </a:solidFill>
                <a:latin typeface="Arial Unicode MS" pitchFamily="34" charset="-122"/>
                <a:sym typeface="Arial Unicode MS" pitchFamily="34" charset="-122"/>
              </a:rPr>
              <a:t>TEXT HERE</a:t>
            </a:r>
            <a:endParaRPr lang="zh-CN" altLang="en-US" sz="1300" b="1">
              <a:solidFill>
                <a:srgbClr val="3563A8"/>
              </a:solidFill>
              <a:latin typeface="Arial Unicode MS" pitchFamily="34" charset="-122"/>
              <a:sym typeface="Arial Unicode MS" pitchFamily="34" charset="-122"/>
            </a:endParaRPr>
          </a:p>
        </p:txBody>
      </p:sp>
      <p:sp>
        <p:nvSpPr>
          <p:cNvPr id="15379" name="椭圆 59">
            <a:extLst>
              <a:ext uri="{FF2B5EF4-FFF2-40B4-BE49-F238E27FC236}">
                <a16:creationId xmlns:a16="http://schemas.microsoft.com/office/drawing/2014/main" id="{CEEEC5F6-2C6E-4981-BA95-A76C746917AC}"/>
              </a:ext>
            </a:extLst>
          </p:cNvPr>
          <p:cNvSpPr>
            <a:spLocks noChangeArrowheads="1"/>
          </p:cNvSpPr>
          <p:nvPr/>
        </p:nvSpPr>
        <p:spPr bwMode="auto">
          <a:xfrm>
            <a:off x="3773488" y="1781175"/>
            <a:ext cx="1576387" cy="1601788"/>
          </a:xfrm>
          <a:prstGeom prst="ellipse">
            <a:avLst/>
          </a:prstGeom>
          <a:blipFill dpi="0" rotWithShape="0">
            <a:blip r:embed="rId3"/>
            <a:srcRect/>
            <a:stretch>
              <a:fillRect r="-62578"/>
            </a:stretch>
          </a:blipFill>
          <a:ln w="19050" cap="flat" cmpd="sng">
            <a:solidFill>
              <a:srgbClr val="C0C0C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6195" rIns="68580" bIns="36195" anchor="ctr"/>
          <a:lstStyle/>
          <a:p>
            <a:pPr algn="ctr">
              <a:defRPr/>
            </a:pPr>
            <a:endParaRPr lang="zh-CN" altLang="zh-CN" sz="1200">
              <a:solidFill>
                <a:srgbClr val="FFFFFF"/>
              </a:solidFill>
            </a:endParaRPr>
          </a:p>
        </p:txBody>
      </p:sp>
      <p:sp>
        <p:nvSpPr>
          <p:cNvPr id="13331" name="文本框 57">
            <a:extLst>
              <a:ext uri="{FF2B5EF4-FFF2-40B4-BE49-F238E27FC236}">
                <a16:creationId xmlns:a16="http://schemas.microsoft.com/office/drawing/2014/main" id="{E6F5ED61-5C0C-4F46-9173-57BC4CA8CD93}"/>
              </a:ext>
            </a:extLst>
          </p:cNvPr>
          <p:cNvSpPr>
            <a:spLocks noChangeArrowheads="1"/>
          </p:cNvSpPr>
          <p:nvPr/>
        </p:nvSpPr>
        <p:spPr bwMode="auto">
          <a:xfrm>
            <a:off x="3835400" y="2432050"/>
            <a:ext cx="1397000" cy="29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500" b="1">
                <a:solidFill>
                  <a:schemeClr val="bg1"/>
                </a:solidFill>
                <a:latin typeface="Arial Unicode MS" pitchFamily="34" charset="-122"/>
                <a:sym typeface="Arial Unicode MS" pitchFamily="34" charset="-122"/>
              </a:rPr>
              <a:t>TEXT HERE</a:t>
            </a:r>
          </a:p>
        </p:txBody>
      </p:sp>
      <p:sp>
        <p:nvSpPr>
          <p:cNvPr id="13332" name="文本框 72">
            <a:extLst>
              <a:ext uri="{FF2B5EF4-FFF2-40B4-BE49-F238E27FC236}">
                <a16:creationId xmlns:a16="http://schemas.microsoft.com/office/drawing/2014/main" id="{4A564BF3-B629-44CB-9731-FB71A887C286}"/>
              </a:ext>
            </a:extLst>
          </p:cNvPr>
          <p:cNvSpPr>
            <a:spLocks noChangeArrowheads="1"/>
          </p:cNvSpPr>
          <p:nvPr/>
        </p:nvSpPr>
        <p:spPr bwMode="auto">
          <a:xfrm>
            <a:off x="1384300" y="2324100"/>
            <a:ext cx="1331913"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000" b="1">
                <a:solidFill>
                  <a:srgbClr val="7F7F7F"/>
                </a:solidFill>
                <a:latin typeface="Arial Unicode MS" pitchFamily="34" charset="-122"/>
                <a:sym typeface="Arial Unicode MS" pitchFamily="34" charset="-122"/>
              </a:rPr>
              <a:t>TEXT HERE</a:t>
            </a:r>
            <a:endParaRPr lang="zh-CN" altLang="en-US" sz="1000" b="1">
              <a:solidFill>
                <a:srgbClr val="7F7F7F"/>
              </a:solidFill>
              <a:latin typeface="Arial Unicode MS" pitchFamily="34" charset="-122"/>
              <a:sym typeface="Arial Unicode MS" pitchFamily="34" charset="-122"/>
            </a:endParaRPr>
          </a:p>
        </p:txBody>
      </p:sp>
      <p:sp>
        <p:nvSpPr>
          <p:cNvPr id="13333" name="文本框 73">
            <a:extLst>
              <a:ext uri="{FF2B5EF4-FFF2-40B4-BE49-F238E27FC236}">
                <a16:creationId xmlns:a16="http://schemas.microsoft.com/office/drawing/2014/main" id="{BEC27933-09A9-42DE-A5BF-554A0A8CCE38}"/>
              </a:ext>
            </a:extLst>
          </p:cNvPr>
          <p:cNvSpPr>
            <a:spLocks noChangeArrowheads="1"/>
          </p:cNvSpPr>
          <p:nvPr/>
        </p:nvSpPr>
        <p:spPr bwMode="auto">
          <a:xfrm>
            <a:off x="6494463" y="2324100"/>
            <a:ext cx="1331912"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000" b="1">
                <a:solidFill>
                  <a:srgbClr val="7F7F7F"/>
                </a:solidFill>
                <a:latin typeface="Arial Unicode MS" pitchFamily="34" charset="-122"/>
                <a:sym typeface="Arial Unicode MS" pitchFamily="34" charset="-122"/>
              </a:rPr>
              <a:t>TEXT HERE</a:t>
            </a:r>
            <a:endParaRPr lang="zh-CN" altLang="en-US" sz="1000" b="1">
              <a:solidFill>
                <a:srgbClr val="7F7F7F"/>
              </a:solidFill>
              <a:latin typeface="Arial Unicode MS" pitchFamily="34" charset="-122"/>
              <a:sym typeface="Arial Unicode MS" pitchFamily="34" charset="-122"/>
            </a:endParaRPr>
          </a:p>
        </p:txBody>
      </p:sp>
      <p:sp>
        <p:nvSpPr>
          <p:cNvPr id="13334" name="矩形 75">
            <a:extLst>
              <a:ext uri="{FF2B5EF4-FFF2-40B4-BE49-F238E27FC236}">
                <a16:creationId xmlns:a16="http://schemas.microsoft.com/office/drawing/2014/main" id="{76F2DF23-EED6-40EE-B693-A12FEA7D8052}"/>
              </a:ext>
            </a:extLst>
          </p:cNvPr>
          <p:cNvSpPr>
            <a:spLocks noChangeArrowheads="1"/>
          </p:cNvSpPr>
          <p:nvPr/>
        </p:nvSpPr>
        <p:spPr bwMode="auto">
          <a:xfrm>
            <a:off x="3854450" y="3987800"/>
            <a:ext cx="1416050"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900">
                <a:solidFill>
                  <a:srgbClr val="3F3F3F"/>
                </a:solidFill>
                <a:sym typeface="宋体" panose="02010600030101010101" pitchFamily="2" charset="-122"/>
              </a:rPr>
              <a:t>This is an example text.</a:t>
            </a:r>
            <a:r>
              <a:rPr lang="zh-CN" altLang="en-US" sz="900">
                <a:solidFill>
                  <a:srgbClr val="3F3F3F"/>
                </a:solidFill>
                <a:sym typeface="宋体" panose="02010600030101010101" pitchFamily="2" charset="-122"/>
              </a:rPr>
              <a:t> </a:t>
            </a:r>
            <a:r>
              <a:rPr lang="en-US" altLang="zh-CN" sz="900">
                <a:solidFill>
                  <a:srgbClr val="3F3F3F"/>
                </a:solidFill>
                <a:sym typeface="宋体" panose="02010600030101010101" pitchFamily="2" charset="-122"/>
              </a:rPr>
              <a:t>Go foreand and replace it with you own text. </a:t>
            </a:r>
            <a:endParaRPr lang="zh-CN" altLang="en-US" sz="1300">
              <a:solidFill>
                <a:srgbClr val="000000"/>
              </a:solidFill>
              <a:latin typeface="Arial Unicode MS" pitchFamily="34" charset="-122"/>
              <a:sym typeface="Arial Unicode MS" pitchFamily="34" charset="-122"/>
            </a:endParaRPr>
          </a:p>
        </p:txBody>
      </p:sp>
      <p:sp>
        <p:nvSpPr>
          <p:cNvPr id="13335" name="矩形 76">
            <a:extLst>
              <a:ext uri="{FF2B5EF4-FFF2-40B4-BE49-F238E27FC236}">
                <a16:creationId xmlns:a16="http://schemas.microsoft.com/office/drawing/2014/main" id="{001C3285-2E98-4631-B27C-E1E8EB52F6E6}"/>
              </a:ext>
            </a:extLst>
          </p:cNvPr>
          <p:cNvSpPr>
            <a:spLocks noChangeArrowheads="1"/>
          </p:cNvSpPr>
          <p:nvPr/>
        </p:nvSpPr>
        <p:spPr bwMode="auto">
          <a:xfrm>
            <a:off x="5238750" y="3714750"/>
            <a:ext cx="1416050"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900">
                <a:solidFill>
                  <a:srgbClr val="3F3F3F"/>
                </a:solidFill>
                <a:sym typeface="宋体" panose="02010600030101010101" pitchFamily="2" charset="-122"/>
              </a:rPr>
              <a:t>This is an example text.</a:t>
            </a:r>
            <a:r>
              <a:rPr lang="zh-CN" altLang="en-US" sz="900">
                <a:solidFill>
                  <a:srgbClr val="3F3F3F"/>
                </a:solidFill>
                <a:sym typeface="宋体" panose="02010600030101010101" pitchFamily="2" charset="-122"/>
              </a:rPr>
              <a:t> </a:t>
            </a:r>
            <a:r>
              <a:rPr lang="en-US" altLang="zh-CN" sz="900">
                <a:solidFill>
                  <a:srgbClr val="3F3F3F"/>
                </a:solidFill>
                <a:sym typeface="宋体" panose="02010600030101010101" pitchFamily="2" charset="-122"/>
              </a:rPr>
              <a:t>Go foreand and replace it with you own text. </a:t>
            </a:r>
            <a:endParaRPr lang="zh-CN" altLang="en-US" sz="1300">
              <a:solidFill>
                <a:srgbClr val="000000"/>
              </a:solidFill>
              <a:latin typeface="Arial Unicode MS" pitchFamily="34" charset="-122"/>
              <a:sym typeface="Arial Unicode MS" pitchFamily="34" charset="-122"/>
            </a:endParaRPr>
          </a:p>
        </p:txBody>
      </p:sp>
      <p:sp>
        <p:nvSpPr>
          <p:cNvPr id="13336" name="矩形 77">
            <a:extLst>
              <a:ext uri="{FF2B5EF4-FFF2-40B4-BE49-F238E27FC236}">
                <a16:creationId xmlns:a16="http://schemas.microsoft.com/office/drawing/2014/main" id="{C966DF1D-B78D-4C05-9227-F31CF0E1A945}"/>
              </a:ext>
            </a:extLst>
          </p:cNvPr>
          <p:cNvSpPr>
            <a:spLocks noChangeArrowheads="1"/>
          </p:cNvSpPr>
          <p:nvPr/>
        </p:nvSpPr>
        <p:spPr bwMode="auto">
          <a:xfrm>
            <a:off x="6492875" y="3482975"/>
            <a:ext cx="141763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800">
                <a:solidFill>
                  <a:srgbClr val="3F3F3F"/>
                </a:solidFill>
                <a:sym typeface="宋体" panose="02010600030101010101" pitchFamily="2" charset="-122"/>
              </a:rPr>
              <a:t>This is an example text.</a:t>
            </a:r>
            <a:r>
              <a:rPr lang="zh-CN" altLang="en-US" sz="800">
                <a:solidFill>
                  <a:srgbClr val="3F3F3F"/>
                </a:solidFill>
                <a:sym typeface="宋体" panose="02010600030101010101" pitchFamily="2" charset="-122"/>
              </a:rPr>
              <a:t> </a:t>
            </a:r>
            <a:r>
              <a:rPr lang="en-US" altLang="zh-CN" sz="800">
                <a:solidFill>
                  <a:srgbClr val="3F3F3F"/>
                </a:solidFill>
                <a:sym typeface="宋体" panose="02010600030101010101" pitchFamily="2" charset="-122"/>
              </a:rPr>
              <a:t>Go foreand and replace it with you own text. </a:t>
            </a:r>
            <a:endParaRPr lang="zh-CN" altLang="en-US" sz="1200">
              <a:solidFill>
                <a:srgbClr val="000000"/>
              </a:solidFill>
              <a:latin typeface="Arial Unicode MS" pitchFamily="34" charset="-122"/>
              <a:sym typeface="Arial Unicode MS" pitchFamily="34" charset="-122"/>
            </a:endParaRPr>
          </a:p>
        </p:txBody>
      </p:sp>
      <p:sp>
        <p:nvSpPr>
          <p:cNvPr id="13337" name="矩形 78">
            <a:extLst>
              <a:ext uri="{FF2B5EF4-FFF2-40B4-BE49-F238E27FC236}">
                <a16:creationId xmlns:a16="http://schemas.microsoft.com/office/drawing/2014/main" id="{12521836-5B22-40C6-A10B-E35D5D89DC63}"/>
              </a:ext>
            </a:extLst>
          </p:cNvPr>
          <p:cNvSpPr>
            <a:spLocks noChangeArrowheads="1"/>
          </p:cNvSpPr>
          <p:nvPr/>
        </p:nvSpPr>
        <p:spPr bwMode="auto">
          <a:xfrm>
            <a:off x="2470150" y="3714750"/>
            <a:ext cx="1416050"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900">
                <a:solidFill>
                  <a:srgbClr val="3F3F3F"/>
                </a:solidFill>
                <a:sym typeface="宋体" panose="02010600030101010101" pitchFamily="2" charset="-122"/>
              </a:rPr>
              <a:t>This is an example text.</a:t>
            </a:r>
            <a:r>
              <a:rPr lang="zh-CN" altLang="en-US" sz="900">
                <a:solidFill>
                  <a:srgbClr val="3F3F3F"/>
                </a:solidFill>
                <a:sym typeface="宋体" panose="02010600030101010101" pitchFamily="2" charset="-122"/>
              </a:rPr>
              <a:t> </a:t>
            </a:r>
            <a:r>
              <a:rPr lang="en-US" altLang="zh-CN" sz="900">
                <a:solidFill>
                  <a:srgbClr val="3F3F3F"/>
                </a:solidFill>
                <a:sym typeface="宋体" panose="02010600030101010101" pitchFamily="2" charset="-122"/>
              </a:rPr>
              <a:t>Go foreand and replace it with you own text. </a:t>
            </a:r>
            <a:endParaRPr lang="zh-CN" altLang="en-US" sz="1300">
              <a:solidFill>
                <a:srgbClr val="000000"/>
              </a:solidFill>
              <a:latin typeface="Arial Unicode MS" pitchFamily="34" charset="-122"/>
              <a:sym typeface="Arial Unicode MS" pitchFamily="34" charset="-122"/>
            </a:endParaRPr>
          </a:p>
        </p:txBody>
      </p:sp>
      <p:sp>
        <p:nvSpPr>
          <p:cNvPr id="13338" name="矩形 79">
            <a:extLst>
              <a:ext uri="{FF2B5EF4-FFF2-40B4-BE49-F238E27FC236}">
                <a16:creationId xmlns:a16="http://schemas.microsoft.com/office/drawing/2014/main" id="{C378B8C0-91C5-4F69-8166-D477F015D662}"/>
              </a:ext>
            </a:extLst>
          </p:cNvPr>
          <p:cNvSpPr>
            <a:spLocks noChangeArrowheads="1"/>
          </p:cNvSpPr>
          <p:nvPr/>
        </p:nvSpPr>
        <p:spPr bwMode="auto">
          <a:xfrm>
            <a:off x="1295400" y="3429000"/>
            <a:ext cx="1416050"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800">
                <a:solidFill>
                  <a:srgbClr val="3F3F3F"/>
                </a:solidFill>
                <a:sym typeface="宋体" panose="02010600030101010101" pitchFamily="2" charset="-122"/>
              </a:rPr>
              <a:t>This is an example text.</a:t>
            </a:r>
            <a:r>
              <a:rPr lang="zh-CN" altLang="en-US" sz="800">
                <a:solidFill>
                  <a:srgbClr val="3F3F3F"/>
                </a:solidFill>
                <a:sym typeface="宋体" panose="02010600030101010101" pitchFamily="2" charset="-122"/>
              </a:rPr>
              <a:t> </a:t>
            </a:r>
            <a:r>
              <a:rPr lang="en-US" altLang="zh-CN" sz="800">
                <a:solidFill>
                  <a:srgbClr val="3F3F3F"/>
                </a:solidFill>
                <a:sym typeface="宋体" panose="02010600030101010101" pitchFamily="2" charset="-122"/>
              </a:rPr>
              <a:t>Go foreand and replace it with you own text. </a:t>
            </a:r>
            <a:endParaRPr lang="zh-CN" altLang="en-US" sz="1200">
              <a:solidFill>
                <a:srgbClr val="000000"/>
              </a:solidFill>
              <a:latin typeface="Arial Unicode MS" pitchFamily="34" charset="-122"/>
              <a:sym typeface="Arial Unicode MS"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等腰三角形 7">
            <a:extLst>
              <a:ext uri="{FF2B5EF4-FFF2-40B4-BE49-F238E27FC236}">
                <a16:creationId xmlns:a16="http://schemas.microsoft.com/office/drawing/2014/main" id="{47B1E09D-D755-4B87-8A29-CC98E74BFA6C}"/>
              </a:ext>
            </a:extLst>
          </p:cNvPr>
          <p:cNvSpPr>
            <a:spLocks noChangeArrowheads="1"/>
          </p:cNvSpPr>
          <p:nvPr/>
        </p:nvSpPr>
        <p:spPr bwMode="auto">
          <a:xfrm rot="-1860000">
            <a:off x="112713" y="827088"/>
            <a:ext cx="350837" cy="301625"/>
          </a:xfrm>
          <a:prstGeom prst="triangle">
            <a:avLst>
              <a:gd name="adj" fmla="val 56088"/>
            </a:avLst>
          </a:prstGeom>
          <a:solidFill>
            <a:schemeClr val="bg2">
              <a:alpha val="36078"/>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14339" name="等腰三角形 6">
            <a:extLst>
              <a:ext uri="{FF2B5EF4-FFF2-40B4-BE49-F238E27FC236}">
                <a16:creationId xmlns:a16="http://schemas.microsoft.com/office/drawing/2014/main" id="{4FBB83B7-0B32-4E48-83CF-0F5B2618308F}"/>
              </a:ext>
            </a:extLst>
          </p:cNvPr>
          <p:cNvSpPr>
            <a:spLocks noChangeArrowheads="1"/>
          </p:cNvSpPr>
          <p:nvPr/>
        </p:nvSpPr>
        <p:spPr bwMode="auto">
          <a:xfrm rot="5400000">
            <a:off x="-126206" y="388144"/>
            <a:ext cx="976312" cy="723900"/>
          </a:xfrm>
          <a:prstGeom prst="triangle">
            <a:avLst>
              <a:gd name="adj" fmla="val 50000"/>
            </a:avLst>
          </a:prstGeom>
          <a:solidFill>
            <a:srgbClr val="2A577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14340" name="矩形 18">
            <a:extLst>
              <a:ext uri="{FF2B5EF4-FFF2-40B4-BE49-F238E27FC236}">
                <a16:creationId xmlns:a16="http://schemas.microsoft.com/office/drawing/2014/main" id="{08D526DA-71C2-4B53-BCED-C0F81C2758FE}"/>
              </a:ext>
            </a:extLst>
          </p:cNvPr>
          <p:cNvSpPr>
            <a:spLocks noChangeArrowheads="1"/>
          </p:cNvSpPr>
          <p:nvPr/>
        </p:nvSpPr>
        <p:spPr bwMode="auto">
          <a:xfrm>
            <a:off x="777875" y="484188"/>
            <a:ext cx="2746375"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700">
                <a:solidFill>
                  <a:srgbClr val="595959"/>
                </a:solidFill>
              </a:rPr>
              <a:t>ADD </a:t>
            </a:r>
            <a:r>
              <a:rPr lang="en-US" altLang="zh-CN" sz="2700">
                <a:solidFill>
                  <a:srgbClr val="595959"/>
                </a:solidFill>
              </a:rPr>
              <a:t>You</a:t>
            </a:r>
            <a:r>
              <a:rPr lang="zh-CN" altLang="en-US" sz="2700">
                <a:solidFill>
                  <a:srgbClr val="595959"/>
                </a:solidFill>
              </a:rPr>
              <a:t> T</a:t>
            </a:r>
            <a:r>
              <a:rPr lang="en-US" altLang="zh-CN" sz="2700">
                <a:solidFill>
                  <a:srgbClr val="595959"/>
                </a:solidFill>
              </a:rPr>
              <a:t>itle</a:t>
            </a:r>
          </a:p>
        </p:txBody>
      </p:sp>
      <p:sp>
        <p:nvSpPr>
          <p:cNvPr id="14341" name="矩形 27">
            <a:extLst>
              <a:ext uri="{FF2B5EF4-FFF2-40B4-BE49-F238E27FC236}">
                <a16:creationId xmlns:a16="http://schemas.microsoft.com/office/drawing/2014/main" id="{BD50000A-F4E1-44DF-94D4-082C3E6A600A}"/>
              </a:ext>
            </a:extLst>
          </p:cNvPr>
          <p:cNvSpPr>
            <a:spLocks noChangeArrowheads="1"/>
          </p:cNvSpPr>
          <p:nvPr/>
        </p:nvSpPr>
        <p:spPr bwMode="auto">
          <a:xfrm>
            <a:off x="768350" y="882650"/>
            <a:ext cx="6445250" cy="53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5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sp>
        <p:nvSpPr>
          <p:cNvPr id="14342" name="TextBox 7">
            <a:extLst>
              <a:ext uri="{FF2B5EF4-FFF2-40B4-BE49-F238E27FC236}">
                <a16:creationId xmlns:a16="http://schemas.microsoft.com/office/drawing/2014/main" id="{95918947-265B-43E5-86FA-1CFA1B33726F}"/>
              </a:ext>
            </a:extLst>
          </p:cNvPr>
          <p:cNvSpPr>
            <a:spLocks noChangeArrowheads="1"/>
          </p:cNvSpPr>
          <p:nvPr/>
        </p:nvSpPr>
        <p:spPr bwMode="auto">
          <a:xfrm>
            <a:off x="909638" y="3671888"/>
            <a:ext cx="7143750"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dirty="0">
                <a:latin typeface="微软雅黑" panose="020B0503020204020204" pitchFamily="34" charset="-122"/>
                <a:ea typeface="微软雅黑" panose="020B0503020204020204" pitchFamily="34" charset="-122"/>
              </a:rPr>
              <a:t>This is an example text. Go foreand and replace it with you own text. This is an example text. </a:t>
            </a:r>
          </a:p>
          <a:p>
            <a:pPr eaLnBrk="1" hangingPunct="1"/>
            <a:r>
              <a:rPr lang="en-US" altLang="zh-CN" sz="1000" dirty="0">
                <a:latin typeface="微软雅黑" panose="020B0503020204020204" pitchFamily="34" charset="-122"/>
                <a:ea typeface="微软雅黑" panose="020B0503020204020204" pitchFamily="34" charset="-122"/>
              </a:rPr>
              <a:t>This is an example text. Go foreand and replace it with you own text. This is an example text. </a:t>
            </a:r>
          </a:p>
          <a:p>
            <a:pPr eaLnBrk="1" hangingPunct="1"/>
            <a:r>
              <a:rPr lang="en-US" altLang="zh-CN" sz="10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sp>
        <p:nvSpPr>
          <p:cNvPr id="14343" name="圆角矩形 8">
            <a:extLst>
              <a:ext uri="{FF2B5EF4-FFF2-40B4-BE49-F238E27FC236}">
                <a16:creationId xmlns:a16="http://schemas.microsoft.com/office/drawing/2014/main" id="{88E494AB-3756-453C-9605-5EF29AD60A24}"/>
              </a:ext>
            </a:extLst>
          </p:cNvPr>
          <p:cNvSpPr>
            <a:spLocks noChangeArrowheads="1"/>
          </p:cNvSpPr>
          <p:nvPr/>
        </p:nvSpPr>
        <p:spPr bwMode="auto">
          <a:xfrm>
            <a:off x="701675" y="1863725"/>
            <a:ext cx="2108200" cy="446088"/>
          </a:xfrm>
          <a:prstGeom prst="roundRect">
            <a:avLst>
              <a:gd name="adj" fmla="val 16667"/>
            </a:avLst>
          </a:prstGeom>
          <a:solidFill>
            <a:srgbClr val="F2F2F2"/>
          </a:solidFill>
          <a:ln w="6350">
            <a:solidFill>
              <a:srgbClr val="3563A8"/>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a:solidFill>
                  <a:srgbClr val="3563A8"/>
                </a:solidFill>
                <a:latin typeface="Arial Unicode MS" pitchFamily="34" charset="-122"/>
                <a:ea typeface="Arial Unicode MS" pitchFamily="34" charset="-122"/>
                <a:sym typeface="Arial Unicode MS" pitchFamily="34" charset="-122"/>
              </a:rPr>
              <a:t>ADD YOUR TITLE HERE</a:t>
            </a:r>
            <a:endParaRPr lang="zh-CN" altLang="en-US" sz="1200">
              <a:solidFill>
                <a:srgbClr val="3563A8"/>
              </a:solidFill>
            </a:endParaRPr>
          </a:p>
        </p:txBody>
      </p:sp>
      <p:sp>
        <p:nvSpPr>
          <p:cNvPr id="14344" name="圆角矩形 27">
            <a:extLst>
              <a:ext uri="{FF2B5EF4-FFF2-40B4-BE49-F238E27FC236}">
                <a16:creationId xmlns:a16="http://schemas.microsoft.com/office/drawing/2014/main" id="{83AEBC14-76F9-4C21-BAC5-A65BB239A95D}"/>
              </a:ext>
            </a:extLst>
          </p:cNvPr>
          <p:cNvSpPr>
            <a:spLocks noChangeArrowheads="1"/>
          </p:cNvSpPr>
          <p:nvPr/>
        </p:nvSpPr>
        <p:spPr bwMode="auto">
          <a:xfrm>
            <a:off x="3538538" y="1863725"/>
            <a:ext cx="2108200" cy="446088"/>
          </a:xfrm>
          <a:prstGeom prst="roundRect">
            <a:avLst>
              <a:gd name="adj" fmla="val 16667"/>
            </a:avLst>
          </a:prstGeom>
          <a:solidFill>
            <a:srgbClr val="F2F2F2"/>
          </a:solidFill>
          <a:ln w="6350">
            <a:solidFill>
              <a:srgbClr val="3563A8"/>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a:solidFill>
                  <a:srgbClr val="3563A8"/>
                </a:solidFill>
                <a:latin typeface="Arial Unicode MS" pitchFamily="34" charset="-122"/>
                <a:ea typeface="Arial Unicode MS" pitchFamily="34" charset="-122"/>
                <a:sym typeface="Arial Unicode MS" pitchFamily="34" charset="-122"/>
              </a:rPr>
              <a:t>ADD YOUR TITLE HERE</a:t>
            </a:r>
            <a:endParaRPr lang="zh-CN" altLang="en-US" sz="1200">
              <a:solidFill>
                <a:srgbClr val="3563A8"/>
              </a:solidFill>
            </a:endParaRPr>
          </a:p>
        </p:txBody>
      </p:sp>
      <p:sp>
        <p:nvSpPr>
          <p:cNvPr id="14345" name="圆角矩形 28">
            <a:extLst>
              <a:ext uri="{FF2B5EF4-FFF2-40B4-BE49-F238E27FC236}">
                <a16:creationId xmlns:a16="http://schemas.microsoft.com/office/drawing/2014/main" id="{100C6BDD-6A41-45EC-B98D-16ED87F92FF0}"/>
              </a:ext>
            </a:extLst>
          </p:cNvPr>
          <p:cNvSpPr>
            <a:spLocks noChangeArrowheads="1"/>
          </p:cNvSpPr>
          <p:nvPr/>
        </p:nvSpPr>
        <p:spPr bwMode="auto">
          <a:xfrm>
            <a:off x="6373813" y="1863725"/>
            <a:ext cx="2109787" cy="446088"/>
          </a:xfrm>
          <a:prstGeom prst="roundRect">
            <a:avLst>
              <a:gd name="adj" fmla="val 16667"/>
            </a:avLst>
          </a:prstGeom>
          <a:solidFill>
            <a:srgbClr val="F2F2F2"/>
          </a:solidFill>
          <a:ln w="6350">
            <a:solidFill>
              <a:srgbClr val="3563A8"/>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a:solidFill>
                  <a:srgbClr val="3563A8"/>
                </a:solidFill>
                <a:latin typeface="Arial Unicode MS" pitchFamily="34" charset="-122"/>
                <a:ea typeface="Arial Unicode MS" pitchFamily="34" charset="-122"/>
                <a:sym typeface="Arial Unicode MS" pitchFamily="34" charset="-122"/>
              </a:rPr>
              <a:t>ADD YOUR TITLE HERE</a:t>
            </a:r>
            <a:endParaRPr lang="zh-CN" altLang="en-US" sz="1200">
              <a:solidFill>
                <a:srgbClr val="3563A8"/>
              </a:solidFill>
            </a:endParaRPr>
          </a:p>
        </p:txBody>
      </p:sp>
      <p:sp>
        <p:nvSpPr>
          <p:cNvPr id="14346" name="圆角矩形 29">
            <a:extLst>
              <a:ext uri="{FF2B5EF4-FFF2-40B4-BE49-F238E27FC236}">
                <a16:creationId xmlns:a16="http://schemas.microsoft.com/office/drawing/2014/main" id="{D1868F12-4DD3-4096-AAB0-71D2DCCDF5DF}"/>
              </a:ext>
            </a:extLst>
          </p:cNvPr>
          <p:cNvSpPr>
            <a:spLocks noChangeArrowheads="1"/>
          </p:cNvSpPr>
          <p:nvPr/>
        </p:nvSpPr>
        <p:spPr bwMode="auto">
          <a:xfrm>
            <a:off x="638175" y="1800225"/>
            <a:ext cx="2235200" cy="574675"/>
          </a:xfrm>
          <a:prstGeom prst="roundRect">
            <a:avLst>
              <a:gd name="adj" fmla="val 16667"/>
            </a:avLst>
          </a:prstGeom>
          <a:noFill/>
          <a:ln w="6350">
            <a:solidFill>
              <a:srgbClr val="A5A5A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300">
              <a:solidFill>
                <a:srgbClr val="3563A8"/>
              </a:solidFill>
            </a:endParaRPr>
          </a:p>
        </p:txBody>
      </p:sp>
      <p:sp>
        <p:nvSpPr>
          <p:cNvPr id="14347" name="圆角矩形 30">
            <a:extLst>
              <a:ext uri="{FF2B5EF4-FFF2-40B4-BE49-F238E27FC236}">
                <a16:creationId xmlns:a16="http://schemas.microsoft.com/office/drawing/2014/main" id="{AF1AE0D3-511B-4ADA-91D8-1301A22C62A3}"/>
              </a:ext>
            </a:extLst>
          </p:cNvPr>
          <p:cNvSpPr>
            <a:spLocks noChangeArrowheads="1"/>
          </p:cNvSpPr>
          <p:nvPr/>
        </p:nvSpPr>
        <p:spPr bwMode="auto">
          <a:xfrm>
            <a:off x="3473450" y="1800225"/>
            <a:ext cx="2236788" cy="574675"/>
          </a:xfrm>
          <a:prstGeom prst="roundRect">
            <a:avLst>
              <a:gd name="adj" fmla="val 16667"/>
            </a:avLst>
          </a:prstGeom>
          <a:noFill/>
          <a:ln w="6350">
            <a:solidFill>
              <a:srgbClr val="A5A5A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300">
              <a:solidFill>
                <a:srgbClr val="3563A8"/>
              </a:solidFill>
            </a:endParaRPr>
          </a:p>
        </p:txBody>
      </p:sp>
      <p:sp>
        <p:nvSpPr>
          <p:cNvPr id="14348" name="圆角矩形 31">
            <a:extLst>
              <a:ext uri="{FF2B5EF4-FFF2-40B4-BE49-F238E27FC236}">
                <a16:creationId xmlns:a16="http://schemas.microsoft.com/office/drawing/2014/main" id="{27F708F3-E8C3-496F-9D4D-2121FDAF0559}"/>
              </a:ext>
            </a:extLst>
          </p:cNvPr>
          <p:cNvSpPr>
            <a:spLocks noChangeArrowheads="1"/>
          </p:cNvSpPr>
          <p:nvPr/>
        </p:nvSpPr>
        <p:spPr bwMode="auto">
          <a:xfrm>
            <a:off x="6311900" y="1800225"/>
            <a:ext cx="2235200" cy="574675"/>
          </a:xfrm>
          <a:prstGeom prst="roundRect">
            <a:avLst>
              <a:gd name="adj" fmla="val 16667"/>
            </a:avLst>
          </a:prstGeom>
          <a:noFill/>
          <a:ln w="6350">
            <a:solidFill>
              <a:srgbClr val="A5A5A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300">
              <a:solidFill>
                <a:srgbClr val="3563A8"/>
              </a:solidFill>
            </a:endParaRPr>
          </a:p>
        </p:txBody>
      </p:sp>
      <p:sp>
        <p:nvSpPr>
          <p:cNvPr id="14349" name="矩形 32">
            <a:extLst>
              <a:ext uri="{FF2B5EF4-FFF2-40B4-BE49-F238E27FC236}">
                <a16:creationId xmlns:a16="http://schemas.microsoft.com/office/drawing/2014/main" id="{BCC3291C-8B41-4C0D-BF03-BD72FBF073AF}"/>
              </a:ext>
            </a:extLst>
          </p:cNvPr>
          <p:cNvSpPr>
            <a:spLocks noChangeArrowheads="1"/>
          </p:cNvSpPr>
          <p:nvPr/>
        </p:nvSpPr>
        <p:spPr bwMode="auto">
          <a:xfrm>
            <a:off x="454025" y="2563813"/>
            <a:ext cx="2603500"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altLang="zh-CN" sz="900" dirty="0">
                <a:solidFill>
                  <a:srgbClr val="3F3F3F"/>
                </a:solidFill>
                <a:sym typeface="宋体" panose="02010600030101010101" pitchFamily="2" charset="-122"/>
              </a:rPr>
              <a:t>This is an example text.</a:t>
            </a:r>
            <a:r>
              <a:rPr lang="zh-CN" altLang="en-US" sz="900" dirty="0">
                <a:solidFill>
                  <a:srgbClr val="3F3F3F"/>
                </a:solidFill>
                <a:sym typeface="宋体" panose="02010600030101010101" pitchFamily="2" charset="-122"/>
              </a:rPr>
              <a:t> </a:t>
            </a:r>
            <a:r>
              <a:rPr lang="en-US" altLang="zh-CN" sz="900" dirty="0">
                <a:solidFill>
                  <a:srgbClr val="3F3F3F"/>
                </a:solidFill>
                <a:sym typeface="宋体" panose="02010600030101010101" pitchFamily="2" charset="-122"/>
              </a:rPr>
              <a:t>Go foreand and replace it with you own text. This is an example text.</a:t>
            </a:r>
            <a:r>
              <a:rPr lang="zh-CN" altLang="en-US" sz="900" dirty="0">
                <a:solidFill>
                  <a:srgbClr val="3F3F3F"/>
                </a:solidFill>
                <a:sym typeface="宋体" panose="02010600030101010101" pitchFamily="2" charset="-122"/>
              </a:rPr>
              <a:t> </a:t>
            </a:r>
            <a:r>
              <a:rPr lang="en-US" altLang="zh-CN" sz="900" dirty="0">
                <a:solidFill>
                  <a:srgbClr val="3F3F3F"/>
                </a:solidFill>
                <a:sym typeface="宋体" panose="02010600030101010101" pitchFamily="2" charset="-122"/>
              </a:rPr>
              <a:t>This is an example text.</a:t>
            </a:r>
            <a:r>
              <a:rPr lang="zh-CN" altLang="en-US" sz="900" dirty="0">
                <a:solidFill>
                  <a:srgbClr val="3F3F3F"/>
                </a:solidFill>
                <a:sym typeface="宋体" panose="02010600030101010101" pitchFamily="2" charset="-122"/>
              </a:rPr>
              <a:t> </a:t>
            </a:r>
            <a:r>
              <a:rPr lang="en-US" altLang="zh-CN" sz="900" dirty="0">
                <a:solidFill>
                  <a:srgbClr val="3F3F3F"/>
                </a:solidFill>
                <a:sym typeface="宋体" panose="02010600030101010101" pitchFamily="2" charset="-122"/>
              </a:rPr>
              <a:t>Go foreand and replace it with you own text. This is an example text.</a:t>
            </a:r>
            <a:r>
              <a:rPr lang="zh-CN" altLang="en-US" sz="900" dirty="0">
                <a:solidFill>
                  <a:srgbClr val="3F3F3F"/>
                </a:solidFill>
                <a:sym typeface="宋体" panose="02010600030101010101" pitchFamily="2" charset="-122"/>
              </a:rPr>
              <a:t> </a:t>
            </a:r>
            <a:endParaRPr lang="zh-CN" altLang="en-US" sz="900" dirty="0">
              <a:solidFill>
                <a:srgbClr val="000000"/>
              </a:solidFill>
              <a:latin typeface="Arial Unicode MS" pitchFamily="34" charset="-122"/>
              <a:sym typeface="Arial Unicode MS" pitchFamily="34" charset="-122"/>
            </a:endParaRPr>
          </a:p>
        </p:txBody>
      </p:sp>
      <p:sp>
        <p:nvSpPr>
          <p:cNvPr id="14350" name="矩形 33">
            <a:extLst>
              <a:ext uri="{FF2B5EF4-FFF2-40B4-BE49-F238E27FC236}">
                <a16:creationId xmlns:a16="http://schemas.microsoft.com/office/drawing/2014/main" id="{5B8EE6FD-D9CF-4A37-A4A0-DC1DFF3D8CC1}"/>
              </a:ext>
            </a:extLst>
          </p:cNvPr>
          <p:cNvSpPr>
            <a:spLocks noChangeArrowheads="1"/>
          </p:cNvSpPr>
          <p:nvPr/>
        </p:nvSpPr>
        <p:spPr bwMode="auto">
          <a:xfrm>
            <a:off x="3290888" y="2563813"/>
            <a:ext cx="2603500"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altLang="zh-CN" sz="900">
                <a:solidFill>
                  <a:srgbClr val="3F3F3F"/>
                </a:solidFill>
                <a:sym typeface="宋体" panose="02010600030101010101" pitchFamily="2" charset="-122"/>
              </a:rPr>
              <a:t>This is an example text.</a:t>
            </a:r>
            <a:r>
              <a:rPr lang="zh-CN" altLang="en-US" sz="900">
                <a:solidFill>
                  <a:srgbClr val="3F3F3F"/>
                </a:solidFill>
                <a:sym typeface="宋体" panose="02010600030101010101" pitchFamily="2" charset="-122"/>
              </a:rPr>
              <a:t> </a:t>
            </a:r>
            <a:r>
              <a:rPr lang="en-US" altLang="zh-CN" sz="900">
                <a:solidFill>
                  <a:srgbClr val="3F3F3F"/>
                </a:solidFill>
                <a:sym typeface="宋体" panose="02010600030101010101" pitchFamily="2" charset="-122"/>
              </a:rPr>
              <a:t>Go foreand and replace it with you own text. This is an example text.</a:t>
            </a:r>
            <a:r>
              <a:rPr lang="zh-CN" altLang="en-US" sz="900">
                <a:solidFill>
                  <a:srgbClr val="3F3F3F"/>
                </a:solidFill>
                <a:sym typeface="宋体" panose="02010600030101010101" pitchFamily="2" charset="-122"/>
              </a:rPr>
              <a:t> </a:t>
            </a:r>
            <a:r>
              <a:rPr lang="en-US" altLang="zh-CN" sz="900">
                <a:solidFill>
                  <a:srgbClr val="3F3F3F"/>
                </a:solidFill>
                <a:sym typeface="宋体" panose="02010600030101010101" pitchFamily="2" charset="-122"/>
              </a:rPr>
              <a:t>This is an example text.</a:t>
            </a:r>
            <a:r>
              <a:rPr lang="zh-CN" altLang="en-US" sz="900">
                <a:solidFill>
                  <a:srgbClr val="3F3F3F"/>
                </a:solidFill>
                <a:sym typeface="宋体" panose="02010600030101010101" pitchFamily="2" charset="-122"/>
              </a:rPr>
              <a:t> </a:t>
            </a:r>
            <a:r>
              <a:rPr lang="en-US" altLang="zh-CN" sz="900">
                <a:solidFill>
                  <a:srgbClr val="3F3F3F"/>
                </a:solidFill>
                <a:sym typeface="宋体" panose="02010600030101010101" pitchFamily="2" charset="-122"/>
              </a:rPr>
              <a:t>Go foreand and replace it with you own text. This is an example text.</a:t>
            </a:r>
            <a:r>
              <a:rPr lang="zh-CN" altLang="en-US" sz="900">
                <a:solidFill>
                  <a:srgbClr val="3F3F3F"/>
                </a:solidFill>
                <a:sym typeface="宋体" panose="02010600030101010101" pitchFamily="2" charset="-122"/>
              </a:rPr>
              <a:t> </a:t>
            </a:r>
            <a:endParaRPr lang="zh-CN" altLang="en-US" sz="900">
              <a:solidFill>
                <a:srgbClr val="000000"/>
              </a:solidFill>
              <a:latin typeface="Arial Unicode MS" pitchFamily="34" charset="-122"/>
              <a:sym typeface="Arial Unicode MS" pitchFamily="34" charset="-122"/>
            </a:endParaRPr>
          </a:p>
        </p:txBody>
      </p:sp>
      <p:sp>
        <p:nvSpPr>
          <p:cNvPr id="14351" name="矩形 34">
            <a:extLst>
              <a:ext uri="{FF2B5EF4-FFF2-40B4-BE49-F238E27FC236}">
                <a16:creationId xmlns:a16="http://schemas.microsoft.com/office/drawing/2014/main" id="{47DB7AB2-D443-4D73-8CCB-8ED911322725}"/>
              </a:ext>
            </a:extLst>
          </p:cNvPr>
          <p:cNvSpPr>
            <a:spLocks noChangeArrowheads="1"/>
          </p:cNvSpPr>
          <p:nvPr/>
        </p:nvSpPr>
        <p:spPr bwMode="auto">
          <a:xfrm>
            <a:off x="6126163" y="2563813"/>
            <a:ext cx="2605087"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altLang="zh-CN" sz="900">
                <a:solidFill>
                  <a:srgbClr val="3F3F3F"/>
                </a:solidFill>
                <a:sym typeface="宋体" panose="02010600030101010101" pitchFamily="2" charset="-122"/>
              </a:rPr>
              <a:t>This is an example text.</a:t>
            </a:r>
            <a:r>
              <a:rPr lang="zh-CN" altLang="en-US" sz="900">
                <a:solidFill>
                  <a:srgbClr val="3F3F3F"/>
                </a:solidFill>
                <a:sym typeface="宋体" panose="02010600030101010101" pitchFamily="2" charset="-122"/>
              </a:rPr>
              <a:t> </a:t>
            </a:r>
            <a:r>
              <a:rPr lang="en-US" altLang="zh-CN" sz="900">
                <a:solidFill>
                  <a:srgbClr val="3F3F3F"/>
                </a:solidFill>
                <a:sym typeface="宋体" panose="02010600030101010101" pitchFamily="2" charset="-122"/>
              </a:rPr>
              <a:t>Go foreand and replace it with you own text. This is an example text.</a:t>
            </a:r>
            <a:r>
              <a:rPr lang="zh-CN" altLang="en-US" sz="900">
                <a:solidFill>
                  <a:srgbClr val="3F3F3F"/>
                </a:solidFill>
                <a:sym typeface="宋体" panose="02010600030101010101" pitchFamily="2" charset="-122"/>
              </a:rPr>
              <a:t> </a:t>
            </a:r>
            <a:r>
              <a:rPr lang="en-US" altLang="zh-CN" sz="900">
                <a:solidFill>
                  <a:srgbClr val="3F3F3F"/>
                </a:solidFill>
                <a:sym typeface="宋体" panose="02010600030101010101" pitchFamily="2" charset="-122"/>
              </a:rPr>
              <a:t>This is an example text.</a:t>
            </a:r>
            <a:r>
              <a:rPr lang="zh-CN" altLang="en-US" sz="900">
                <a:solidFill>
                  <a:srgbClr val="3F3F3F"/>
                </a:solidFill>
                <a:sym typeface="宋体" panose="02010600030101010101" pitchFamily="2" charset="-122"/>
              </a:rPr>
              <a:t> </a:t>
            </a:r>
            <a:r>
              <a:rPr lang="en-US" altLang="zh-CN" sz="900">
                <a:solidFill>
                  <a:srgbClr val="3F3F3F"/>
                </a:solidFill>
                <a:sym typeface="宋体" panose="02010600030101010101" pitchFamily="2" charset="-122"/>
              </a:rPr>
              <a:t>Go foreand and replace it with you own text. This is an example text.</a:t>
            </a:r>
            <a:r>
              <a:rPr lang="zh-CN" altLang="en-US" sz="900">
                <a:solidFill>
                  <a:srgbClr val="3F3F3F"/>
                </a:solidFill>
                <a:sym typeface="宋体" panose="02010600030101010101" pitchFamily="2" charset="-122"/>
              </a:rPr>
              <a:t> </a:t>
            </a:r>
            <a:endParaRPr lang="zh-CN" altLang="en-US" sz="900">
              <a:solidFill>
                <a:srgbClr val="000000"/>
              </a:solidFill>
              <a:latin typeface="Arial Unicode MS" pitchFamily="34" charset="-122"/>
              <a:sym typeface="Arial Unicode MS" pitchFamily="34" charset="-122"/>
            </a:endParaRPr>
          </a:p>
        </p:txBody>
      </p:sp>
      <p:sp>
        <p:nvSpPr>
          <p:cNvPr id="14352" name="右箭头 10">
            <a:extLst>
              <a:ext uri="{FF2B5EF4-FFF2-40B4-BE49-F238E27FC236}">
                <a16:creationId xmlns:a16="http://schemas.microsoft.com/office/drawing/2014/main" id="{928745C4-C656-4E30-9E99-CB97C68662C5}"/>
              </a:ext>
            </a:extLst>
          </p:cNvPr>
          <p:cNvSpPr>
            <a:spLocks noChangeArrowheads="1"/>
          </p:cNvSpPr>
          <p:nvPr/>
        </p:nvSpPr>
        <p:spPr bwMode="auto">
          <a:xfrm>
            <a:off x="2976563" y="1895475"/>
            <a:ext cx="393700" cy="384175"/>
          </a:xfrm>
          <a:prstGeom prst="rightArrow">
            <a:avLst>
              <a:gd name="adj1" fmla="val 50000"/>
              <a:gd name="adj2" fmla="val 50125"/>
            </a:avLst>
          </a:prstGeom>
          <a:noFill/>
          <a:ln w="12700">
            <a:solidFill>
              <a:srgbClr val="A5A5A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300">
              <a:solidFill>
                <a:srgbClr val="3563A8"/>
              </a:solidFill>
            </a:endParaRPr>
          </a:p>
        </p:txBody>
      </p:sp>
      <p:sp>
        <p:nvSpPr>
          <p:cNvPr id="14353" name="右箭头 35">
            <a:extLst>
              <a:ext uri="{FF2B5EF4-FFF2-40B4-BE49-F238E27FC236}">
                <a16:creationId xmlns:a16="http://schemas.microsoft.com/office/drawing/2014/main" id="{D78CB9F6-B46F-43C1-9C28-5C32419B8882}"/>
              </a:ext>
            </a:extLst>
          </p:cNvPr>
          <p:cNvSpPr>
            <a:spLocks noChangeArrowheads="1"/>
          </p:cNvSpPr>
          <p:nvPr/>
        </p:nvSpPr>
        <p:spPr bwMode="auto">
          <a:xfrm>
            <a:off x="5813425" y="1895475"/>
            <a:ext cx="393700" cy="384175"/>
          </a:xfrm>
          <a:prstGeom prst="rightArrow">
            <a:avLst>
              <a:gd name="adj1" fmla="val 50000"/>
              <a:gd name="adj2" fmla="val 50125"/>
            </a:avLst>
          </a:prstGeom>
          <a:noFill/>
          <a:ln w="12700">
            <a:solidFill>
              <a:srgbClr val="A5A5A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300">
              <a:solidFill>
                <a:srgbClr val="3563A8"/>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等腰三角形 7">
            <a:extLst>
              <a:ext uri="{FF2B5EF4-FFF2-40B4-BE49-F238E27FC236}">
                <a16:creationId xmlns:a16="http://schemas.microsoft.com/office/drawing/2014/main" id="{BD1FB9B4-BD56-4043-B2EB-478070C6AE03}"/>
              </a:ext>
            </a:extLst>
          </p:cNvPr>
          <p:cNvSpPr>
            <a:spLocks noChangeArrowheads="1"/>
          </p:cNvSpPr>
          <p:nvPr/>
        </p:nvSpPr>
        <p:spPr bwMode="auto">
          <a:xfrm rot="-1860000">
            <a:off x="112713" y="827088"/>
            <a:ext cx="350837" cy="301625"/>
          </a:xfrm>
          <a:prstGeom prst="triangle">
            <a:avLst>
              <a:gd name="adj" fmla="val 56088"/>
            </a:avLst>
          </a:prstGeom>
          <a:solidFill>
            <a:schemeClr val="bg2">
              <a:alpha val="36078"/>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15363" name="等腰三角形 6">
            <a:extLst>
              <a:ext uri="{FF2B5EF4-FFF2-40B4-BE49-F238E27FC236}">
                <a16:creationId xmlns:a16="http://schemas.microsoft.com/office/drawing/2014/main" id="{62ADDE22-F3FE-41AD-9431-ED7BFE0ECFE1}"/>
              </a:ext>
            </a:extLst>
          </p:cNvPr>
          <p:cNvSpPr>
            <a:spLocks noChangeArrowheads="1"/>
          </p:cNvSpPr>
          <p:nvPr/>
        </p:nvSpPr>
        <p:spPr bwMode="auto">
          <a:xfrm rot="5400000">
            <a:off x="-126206" y="388144"/>
            <a:ext cx="976312" cy="723900"/>
          </a:xfrm>
          <a:prstGeom prst="triangle">
            <a:avLst>
              <a:gd name="adj" fmla="val 50000"/>
            </a:avLst>
          </a:prstGeom>
          <a:solidFill>
            <a:srgbClr val="2A577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15364" name="矩形 18">
            <a:extLst>
              <a:ext uri="{FF2B5EF4-FFF2-40B4-BE49-F238E27FC236}">
                <a16:creationId xmlns:a16="http://schemas.microsoft.com/office/drawing/2014/main" id="{006E65E4-86A8-4CAC-9614-BC00745A0813}"/>
              </a:ext>
            </a:extLst>
          </p:cNvPr>
          <p:cNvSpPr>
            <a:spLocks noChangeArrowheads="1"/>
          </p:cNvSpPr>
          <p:nvPr/>
        </p:nvSpPr>
        <p:spPr bwMode="auto">
          <a:xfrm>
            <a:off x="560619" y="458788"/>
            <a:ext cx="2746375"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zh-CN" altLang="en-US" sz="2700" dirty="0">
                <a:solidFill>
                  <a:srgbClr val="595959"/>
                </a:solidFill>
              </a:rPr>
              <a:t>ADD </a:t>
            </a:r>
            <a:r>
              <a:rPr lang="en-US" altLang="zh-CN" sz="2700" dirty="0">
                <a:solidFill>
                  <a:srgbClr val="595959"/>
                </a:solidFill>
              </a:rPr>
              <a:t>You</a:t>
            </a:r>
            <a:r>
              <a:rPr lang="zh-CN" altLang="en-US" sz="2700" dirty="0">
                <a:solidFill>
                  <a:srgbClr val="595959"/>
                </a:solidFill>
              </a:rPr>
              <a:t> T</a:t>
            </a:r>
            <a:r>
              <a:rPr lang="en-US" altLang="zh-CN" sz="2700" dirty="0" err="1">
                <a:solidFill>
                  <a:srgbClr val="595959"/>
                </a:solidFill>
              </a:rPr>
              <a:t>itle</a:t>
            </a:r>
            <a:endParaRPr lang="en-US" altLang="zh-CN" sz="2700" dirty="0">
              <a:solidFill>
                <a:srgbClr val="595959"/>
              </a:solidFill>
            </a:endParaRPr>
          </a:p>
        </p:txBody>
      </p:sp>
      <p:sp>
        <p:nvSpPr>
          <p:cNvPr id="15365" name="矩形 27">
            <a:extLst>
              <a:ext uri="{FF2B5EF4-FFF2-40B4-BE49-F238E27FC236}">
                <a16:creationId xmlns:a16="http://schemas.microsoft.com/office/drawing/2014/main" id="{40BD672D-D811-489E-9B5F-D3DC3CC2561E}"/>
              </a:ext>
            </a:extLst>
          </p:cNvPr>
          <p:cNvSpPr>
            <a:spLocks noChangeArrowheads="1"/>
          </p:cNvSpPr>
          <p:nvPr/>
        </p:nvSpPr>
        <p:spPr bwMode="auto">
          <a:xfrm>
            <a:off x="768350" y="882650"/>
            <a:ext cx="6445250" cy="53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5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sp>
        <p:nvSpPr>
          <p:cNvPr id="15366" name="Oval 5">
            <a:extLst>
              <a:ext uri="{FF2B5EF4-FFF2-40B4-BE49-F238E27FC236}">
                <a16:creationId xmlns:a16="http://schemas.microsoft.com/office/drawing/2014/main" id="{3222FF5D-C9C0-4F49-B399-A87A225303B8}"/>
              </a:ext>
            </a:extLst>
          </p:cNvPr>
          <p:cNvSpPr>
            <a:spLocks noChangeArrowheads="1"/>
          </p:cNvSpPr>
          <p:nvPr/>
        </p:nvSpPr>
        <p:spPr bwMode="auto">
          <a:xfrm>
            <a:off x="914400" y="3549650"/>
            <a:ext cx="1087438" cy="134938"/>
          </a:xfrm>
          <a:prstGeom prst="ellipse">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67" name="Oval 6">
            <a:extLst>
              <a:ext uri="{FF2B5EF4-FFF2-40B4-BE49-F238E27FC236}">
                <a16:creationId xmlns:a16="http://schemas.microsoft.com/office/drawing/2014/main" id="{95B3DD8F-0425-47D4-BBFD-3077513D54CA}"/>
              </a:ext>
            </a:extLst>
          </p:cNvPr>
          <p:cNvSpPr>
            <a:spLocks noChangeArrowheads="1"/>
          </p:cNvSpPr>
          <p:nvPr/>
        </p:nvSpPr>
        <p:spPr bwMode="auto">
          <a:xfrm>
            <a:off x="928688" y="3549650"/>
            <a:ext cx="1058862" cy="134938"/>
          </a:xfrm>
          <a:prstGeom prst="ellipse">
            <a:avLst/>
          </a:prstGeom>
          <a:solidFill>
            <a:srgbClr val="FCFBF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68" name="Oval 7">
            <a:extLst>
              <a:ext uri="{FF2B5EF4-FFF2-40B4-BE49-F238E27FC236}">
                <a16:creationId xmlns:a16="http://schemas.microsoft.com/office/drawing/2014/main" id="{EC961ACF-2719-4C13-8544-108F9AC38D2B}"/>
              </a:ext>
            </a:extLst>
          </p:cNvPr>
          <p:cNvSpPr>
            <a:spLocks noChangeArrowheads="1"/>
          </p:cNvSpPr>
          <p:nvPr/>
        </p:nvSpPr>
        <p:spPr bwMode="auto">
          <a:xfrm>
            <a:off x="942975" y="3556000"/>
            <a:ext cx="1031875" cy="123825"/>
          </a:xfrm>
          <a:prstGeom prst="ellipse">
            <a:avLst/>
          </a:prstGeom>
          <a:solidFill>
            <a:srgbClr val="FAFAF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69" name="Oval 8">
            <a:extLst>
              <a:ext uri="{FF2B5EF4-FFF2-40B4-BE49-F238E27FC236}">
                <a16:creationId xmlns:a16="http://schemas.microsoft.com/office/drawing/2014/main" id="{589CE7BE-DFB9-44AE-B006-1DBCC331F5A2}"/>
              </a:ext>
            </a:extLst>
          </p:cNvPr>
          <p:cNvSpPr>
            <a:spLocks noChangeArrowheads="1"/>
          </p:cNvSpPr>
          <p:nvPr/>
        </p:nvSpPr>
        <p:spPr bwMode="auto">
          <a:xfrm>
            <a:off x="957263" y="3556000"/>
            <a:ext cx="1003300" cy="123825"/>
          </a:xfrm>
          <a:prstGeom prst="ellipse">
            <a:avLst/>
          </a:prstGeom>
          <a:solidFill>
            <a:srgbClr val="F7F7F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70" name="Oval 9">
            <a:extLst>
              <a:ext uri="{FF2B5EF4-FFF2-40B4-BE49-F238E27FC236}">
                <a16:creationId xmlns:a16="http://schemas.microsoft.com/office/drawing/2014/main" id="{5342FCC5-2B35-4E5C-81EE-7F3CFCCFB815}"/>
              </a:ext>
            </a:extLst>
          </p:cNvPr>
          <p:cNvSpPr>
            <a:spLocks noChangeArrowheads="1"/>
          </p:cNvSpPr>
          <p:nvPr/>
        </p:nvSpPr>
        <p:spPr bwMode="auto">
          <a:xfrm>
            <a:off x="971550" y="3556000"/>
            <a:ext cx="974725" cy="119063"/>
          </a:xfrm>
          <a:prstGeom prst="ellipse">
            <a:avLst/>
          </a:prstGeom>
          <a:solidFill>
            <a:srgbClr val="F5F6F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71" name="Oval 10">
            <a:extLst>
              <a:ext uri="{FF2B5EF4-FFF2-40B4-BE49-F238E27FC236}">
                <a16:creationId xmlns:a16="http://schemas.microsoft.com/office/drawing/2014/main" id="{324FA2B6-6546-4B38-877B-A3A32F03FF58}"/>
              </a:ext>
            </a:extLst>
          </p:cNvPr>
          <p:cNvSpPr>
            <a:spLocks noChangeArrowheads="1"/>
          </p:cNvSpPr>
          <p:nvPr/>
        </p:nvSpPr>
        <p:spPr bwMode="auto">
          <a:xfrm>
            <a:off x="990600" y="3559175"/>
            <a:ext cx="936625" cy="115888"/>
          </a:xfrm>
          <a:prstGeom prst="ellipse">
            <a:avLst/>
          </a:prstGeom>
          <a:solidFill>
            <a:srgbClr val="F2F5F2"/>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72" name="Oval 11">
            <a:extLst>
              <a:ext uri="{FF2B5EF4-FFF2-40B4-BE49-F238E27FC236}">
                <a16:creationId xmlns:a16="http://schemas.microsoft.com/office/drawing/2014/main" id="{3FAA11E3-5FC5-4D63-B331-8439E4A0BCF4}"/>
              </a:ext>
            </a:extLst>
          </p:cNvPr>
          <p:cNvSpPr>
            <a:spLocks noChangeArrowheads="1"/>
          </p:cNvSpPr>
          <p:nvPr/>
        </p:nvSpPr>
        <p:spPr bwMode="auto">
          <a:xfrm>
            <a:off x="1004888" y="3559175"/>
            <a:ext cx="908050" cy="115888"/>
          </a:xfrm>
          <a:prstGeom prst="ellipse">
            <a:avLst/>
          </a:prstGeom>
          <a:solidFill>
            <a:srgbClr val="F2F2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73" name="Oval 12">
            <a:extLst>
              <a:ext uri="{FF2B5EF4-FFF2-40B4-BE49-F238E27FC236}">
                <a16:creationId xmlns:a16="http://schemas.microsoft.com/office/drawing/2014/main" id="{7009A028-FAB5-4E0D-8B47-5EF92DBE564B}"/>
              </a:ext>
            </a:extLst>
          </p:cNvPr>
          <p:cNvSpPr>
            <a:spLocks noChangeArrowheads="1"/>
          </p:cNvSpPr>
          <p:nvPr/>
        </p:nvSpPr>
        <p:spPr bwMode="auto">
          <a:xfrm>
            <a:off x="1019175" y="3563938"/>
            <a:ext cx="879475" cy="106362"/>
          </a:xfrm>
          <a:prstGeom prst="ellipse">
            <a:avLst/>
          </a:prstGeom>
          <a:solidFill>
            <a:srgbClr val="F0F0E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74" name="Oval 13">
            <a:extLst>
              <a:ext uri="{FF2B5EF4-FFF2-40B4-BE49-F238E27FC236}">
                <a16:creationId xmlns:a16="http://schemas.microsoft.com/office/drawing/2014/main" id="{EA0EA3A4-5ACE-4652-93C0-7659A4497A32}"/>
              </a:ext>
            </a:extLst>
          </p:cNvPr>
          <p:cNvSpPr>
            <a:spLocks noChangeArrowheads="1"/>
          </p:cNvSpPr>
          <p:nvPr/>
        </p:nvSpPr>
        <p:spPr bwMode="auto">
          <a:xfrm>
            <a:off x="1033463" y="3563938"/>
            <a:ext cx="850900" cy="106362"/>
          </a:xfrm>
          <a:prstGeom prst="ellipse">
            <a:avLst/>
          </a:prstGeom>
          <a:solidFill>
            <a:srgbClr val="EDEF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75" name="Oval 14">
            <a:extLst>
              <a:ext uri="{FF2B5EF4-FFF2-40B4-BE49-F238E27FC236}">
                <a16:creationId xmlns:a16="http://schemas.microsoft.com/office/drawing/2014/main" id="{A159D8B1-3AE2-4F07-B546-96D93D6BC2C1}"/>
              </a:ext>
            </a:extLst>
          </p:cNvPr>
          <p:cNvSpPr>
            <a:spLocks noChangeArrowheads="1"/>
          </p:cNvSpPr>
          <p:nvPr/>
        </p:nvSpPr>
        <p:spPr bwMode="auto">
          <a:xfrm>
            <a:off x="1047750" y="3563938"/>
            <a:ext cx="820738" cy="106362"/>
          </a:xfrm>
          <a:prstGeom prst="ellipse">
            <a:avLst/>
          </a:prstGeom>
          <a:solidFill>
            <a:srgbClr val="EBEEE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76" name="Oval 15">
            <a:extLst>
              <a:ext uri="{FF2B5EF4-FFF2-40B4-BE49-F238E27FC236}">
                <a16:creationId xmlns:a16="http://schemas.microsoft.com/office/drawing/2014/main" id="{E11FB0C0-6A9D-41F9-B2F7-7E2FE7DB5671}"/>
              </a:ext>
            </a:extLst>
          </p:cNvPr>
          <p:cNvSpPr>
            <a:spLocks noChangeArrowheads="1"/>
          </p:cNvSpPr>
          <p:nvPr/>
        </p:nvSpPr>
        <p:spPr bwMode="auto">
          <a:xfrm>
            <a:off x="1062038" y="3568700"/>
            <a:ext cx="792162" cy="96838"/>
          </a:xfrm>
          <a:prstGeom prst="ellipse">
            <a:avLst/>
          </a:prstGeom>
          <a:solidFill>
            <a:srgbClr val="E8EAE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77" name="Oval 16">
            <a:extLst>
              <a:ext uri="{FF2B5EF4-FFF2-40B4-BE49-F238E27FC236}">
                <a16:creationId xmlns:a16="http://schemas.microsoft.com/office/drawing/2014/main" id="{7EBA8716-B3D9-4470-AE60-996A287E5CF0}"/>
              </a:ext>
            </a:extLst>
          </p:cNvPr>
          <p:cNvSpPr>
            <a:spLocks noChangeArrowheads="1"/>
          </p:cNvSpPr>
          <p:nvPr/>
        </p:nvSpPr>
        <p:spPr bwMode="auto">
          <a:xfrm>
            <a:off x="1077913" y="3568700"/>
            <a:ext cx="763587" cy="96838"/>
          </a:xfrm>
          <a:prstGeom prst="ellipse">
            <a:avLst/>
          </a:prstGeom>
          <a:solidFill>
            <a:srgbClr val="E6E9E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78" name="Oval 17">
            <a:extLst>
              <a:ext uri="{FF2B5EF4-FFF2-40B4-BE49-F238E27FC236}">
                <a16:creationId xmlns:a16="http://schemas.microsoft.com/office/drawing/2014/main" id="{D38A8AF2-B666-44B7-B65B-AC1EB2995C3F}"/>
              </a:ext>
            </a:extLst>
          </p:cNvPr>
          <p:cNvSpPr>
            <a:spLocks noChangeArrowheads="1"/>
          </p:cNvSpPr>
          <p:nvPr/>
        </p:nvSpPr>
        <p:spPr bwMode="auto">
          <a:xfrm>
            <a:off x="1092200" y="3573463"/>
            <a:ext cx="735013" cy="87312"/>
          </a:xfrm>
          <a:prstGeom prst="ellipse">
            <a:avLst/>
          </a:prstGeom>
          <a:solidFill>
            <a:srgbClr val="E3E6E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79" name="Oval 18">
            <a:extLst>
              <a:ext uri="{FF2B5EF4-FFF2-40B4-BE49-F238E27FC236}">
                <a16:creationId xmlns:a16="http://schemas.microsoft.com/office/drawing/2014/main" id="{6F5965C3-1BB6-45EE-8F2A-7EF95371584B}"/>
              </a:ext>
            </a:extLst>
          </p:cNvPr>
          <p:cNvSpPr>
            <a:spLocks noChangeArrowheads="1"/>
          </p:cNvSpPr>
          <p:nvPr/>
        </p:nvSpPr>
        <p:spPr bwMode="auto">
          <a:xfrm>
            <a:off x="1104900" y="3573463"/>
            <a:ext cx="706438" cy="87312"/>
          </a:xfrm>
          <a:prstGeom prst="ellipse">
            <a:avLst/>
          </a:prstGeom>
          <a:solidFill>
            <a:srgbClr val="E0E5E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80" name="Oval 19">
            <a:extLst>
              <a:ext uri="{FF2B5EF4-FFF2-40B4-BE49-F238E27FC236}">
                <a16:creationId xmlns:a16="http://schemas.microsoft.com/office/drawing/2014/main" id="{A113FCB2-1C67-43E3-9121-C5824A3485E5}"/>
              </a:ext>
            </a:extLst>
          </p:cNvPr>
          <p:cNvSpPr>
            <a:spLocks noChangeArrowheads="1"/>
          </p:cNvSpPr>
          <p:nvPr/>
        </p:nvSpPr>
        <p:spPr bwMode="auto">
          <a:xfrm>
            <a:off x="1119188" y="3573463"/>
            <a:ext cx="677862" cy="87312"/>
          </a:xfrm>
          <a:prstGeom prst="ellipse">
            <a:avLst/>
          </a:prstGeom>
          <a:solidFill>
            <a:srgbClr val="DEE2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81" name="Oval 20">
            <a:extLst>
              <a:ext uri="{FF2B5EF4-FFF2-40B4-BE49-F238E27FC236}">
                <a16:creationId xmlns:a16="http://schemas.microsoft.com/office/drawing/2014/main" id="{F29AB93D-4CA2-49EC-BA64-B1BB8C834963}"/>
              </a:ext>
            </a:extLst>
          </p:cNvPr>
          <p:cNvSpPr>
            <a:spLocks noChangeArrowheads="1"/>
          </p:cNvSpPr>
          <p:nvPr/>
        </p:nvSpPr>
        <p:spPr bwMode="auto">
          <a:xfrm>
            <a:off x="1139825" y="3578225"/>
            <a:ext cx="638175" cy="77788"/>
          </a:xfrm>
          <a:prstGeom prst="ellipse">
            <a:avLst/>
          </a:prstGeom>
          <a:solidFill>
            <a:srgbClr val="DBE0D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82" name="Oval 21">
            <a:extLst>
              <a:ext uri="{FF2B5EF4-FFF2-40B4-BE49-F238E27FC236}">
                <a16:creationId xmlns:a16="http://schemas.microsoft.com/office/drawing/2014/main" id="{5EDDD019-FEAB-457C-BC38-BA1C18DB49DC}"/>
              </a:ext>
            </a:extLst>
          </p:cNvPr>
          <p:cNvSpPr>
            <a:spLocks noChangeArrowheads="1"/>
          </p:cNvSpPr>
          <p:nvPr/>
        </p:nvSpPr>
        <p:spPr bwMode="auto">
          <a:xfrm>
            <a:off x="1152525" y="3578225"/>
            <a:ext cx="612775" cy="77788"/>
          </a:xfrm>
          <a:prstGeom prst="ellipse">
            <a:avLst/>
          </a:prstGeom>
          <a:solidFill>
            <a:srgbClr val="D9DED8"/>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83" name="Oval 22">
            <a:extLst>
              <a:ext uri="{FF2B5EF4-FFF2-40B4-BE49-F238E27FC236}">
                <a16:creationId xmlns:a16="http://schemas.microsoft.com/office/drawing/2014/main" id="{33FD3E01-8702-4235-BC06-F499330D05C6}"/>
              </a:ext>
            </a:extLst>
          </p:cNvPr>
          <p:cNvSpPr>
            <a:spLocks noChangeArrowheads="1"/>
          </p:cNvSpPr>
          <p:nvPr/>
        </p:nvSpPr>
        <p:spPr bwMode="auto">
          <a:xfrm>
            <a:off x="1166813" y="3578225"/>
            <a:ext cx="582612" cy="73025"/>
          </a:xfrm>
          <a:prstGeom prst="ellipse">
            <a:avLst/>
          </a:prstGeom>
          <a:solidFill>
            <a:srgbClr val="D8DED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84" name="Oval 23">
            <a:extLst>
              <a:ext uri="{FF2B5EF4-FFF2-40B4-BE49-F238E27FC236}">
                <a16:creationId xmlns:a16="http://schemas.microsoft.com/office/drawing/2014/main" id="{A8318FEB-ED45-4CF9-80A1-9FC8F5A76E79}"/>
              </a:ext>
            </a:extLst>
          </p:cNvPr>
          <p:cNvSpPr>
            <a:spLocks noChangeArrowheads="1"/>
          </p:cNvSpPr>
          <p:nvPr/>
        </p:nvSpPr>
        <p:spPr bwMode="auto">
          <a:xfrm>
            <a:off x="1181100" y="3584575"/>
            <a:ext cx="554038" cy="66675"/>
          </a:xfrm>
          <a:prstGeom prst="ellipse">
            <a:avLst/>
          </a:prstGeom>
          <a:solidFill>
            <a:srgbClr val="D5DAD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85" name="Oval 24">
            <a:extLst>
              <a:ext uri="{FF2B5EF4-FFF2-40B4-BE49-F238E27FC236}">
                <a16:creationId xmlns:a16="http://schemas.microsoft.com/office/drawing/2014/main" id="{103F3F74-92DD-4B42-BC86-083A433F59BC}"/>
              </a:ext>
            </a:extLst>
          </p:cNvPr>
          <p:cNvSpPr>
            <a:spLocks noChangeArrowheads="1"/>
          </p:cNvSpPr>
          <p:nvPr/>
        </p:nvSpPr>
        <p:spPr bwMode="auto">
          <a:xfrm>
            <a:off x="1195388" y="3584575"/>
            <a:ext cx="525462" cy="66675"/>
          </a:xfrm>
          <a:prstGeom prst="ellipse">
            <a:avLst/>
          </a:prstGeom>
          <a:solidFill>
            <a:srgbClr val="D3D9D2"/>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86" name="Oval 25">
            <a:extLst>
              <a:ext uri="{FF2B5EF4-FFF2-40B4-BE49-F238E27FC236}">
                <a16:creationId xmlns:a16="http://schemas.microsoft.com/office/drawing/2014/main" id="{357435A4-8242-4AAC-826D-75AF58EF8405}"/>
              </a:ext>
            </a:extLst>
          </p:cNvPr>
          <p:cNvSpPr>
            <a:spLocks noChangeArrowheads="1"/>
          </p:cNvSpPr>
          <p:nvPr/>
        </p:nvSpPr>
        <p:spPr bwMode="auto">
          <a:xfrm>
            <a:off x="1211263" y="3589338"/>
            <a:ext cx="496887" cy="57150"/>
          </a:xfrm>
          <a:prstGeom prst="ellipse">
            <a:avLst/>
          </a:prstGeom>
          <a:solidFill>
            <a:srgbClr val="D1D8D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87" name="Oval 26">
            <a:extLst>
              <a:ext uri="{FF2B5EF4-FFF2-40B4-BE49-F238E27FC236}">
                <a16:creationId xmlns:a16="http://schemas.microsoft.com/office/drawing/2014/main" id="{45397E36-31B2-4C97-8C10-B5A0889F6F61}"/>
              </a:ext>
            </a:extLst>
          </p:cNvPr>
          <p:cNvSpPr>
            <a:spLocks noChangeArrowheads="1"/>
          </p:cNvSpPr>
          <p:nvPr/>
        </p:nvSpPr>
        <p:spPr bwMode="auto">
          <a:xfrm>
            <a:off x="1225550" y="3589338"/>
            <a:ext cx="466725" cy="57150"/>
          </a:xfrm>
          <a:prstGeom prst="ellipse">
            <a:avLst/>
          </a:prstGeom>
          <a:solidFill>
            <a:srgbClr val="CFD6C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88" name="Oval 27">
            <a:extLst>
              <a:ext uri="{FF2B5EF4-FFF2-40B4-BE49-F238E27FC236}">
                <a16:creationId xmlns:a16="http://schemas.microsoft.com/office/drawing/2014/main" id="{44EA72B5-1F9D-4AD2-B92D-ACD6E822A670}"/>
              </a:ext>
            </a:extLst>
          </p:cNvPr>
          <p:cNvSpPr>
            <a:spLocks noChangeArrowheads="1"/>
          </p:cNvSpPr>
          <p:nvPr/>
        </p:nvSpPr>
        <p:spPr bwMode="auto">
          <a:xfrm>
            <a:off x="2184400" y="3549650"/>
            <a:ext cx="1084263" cy="134938"/>
          </a:xfrm>
          <a:prstGeom prst="ellipse">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89" name="Oval 28">
            <a:extLst>
              <a:ext uri="{FF2B5EF4-FFF2-40B4-BE49-F238E27FC236}">
                <a16:creationId xmlns:a16="http://schemas.microsoft.com/office/drawing/2014/main" id="{8B3ADB5C-4582-42DE-AFD8-8F153EB0F2BE}"/>
              </a:ext>
            </a:extLst>
          </p:cNvPr>
          <p:cNvSpPr>
            <a:spLocks noChangeArrowheads="1"/>
          </p:cNvSpPr>
          <p:nvPr/>
        </p:nvSpPr>
        <p:spPr bwMode="auto">
          <a:xfrm>
            <a:off x="2200275" y="3549650"/>
            <a:ext cx="1054100" cy="134938"/>
          </a:xfrm>
          <a:prstGeom prst="ellipse">
            <a:avLst/>
          </a:prstGeom>
          <a:solidFill>
            <a:srgbClr val="FCFBF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90" name="Oval 29">
            <a:extLst>
              <a:ext uri="{FF2B5EF4-FFF2-40B4-BE49-F238E27FC236}">
                <a16:creationId xmlns:a16="http://schemas.microsoft.com/office/drawing/2014/main" id="{56CF3F47-0EA9-4441-B2B8-E6207B89BF0F}"/>
              </a:ext>
            </a:extLst>
          </p:cNvPr>
          <p:cNvSpPr>
            <a:spLocks noChangeArrowheads="1"/>
          </p:cNvSpPr>
          <p:nvPr/>
        </p:nvSpPr>
        <p:spPr bwMode="auto">
          <a:xfrm>
            <a:off x="2212975" y="3556000"/>
            <a:ext cx="1027113" cy="123825"/>
          </a:xfrm>
          <a:prstGeom prst="ellipse">
            <a:avLst/>
          </a:prstGeom>
          <a:solidFill>
            <a:srgbClr val="FAFAF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91" name="Oval 30">
            <a:extLst>
              <a:ext uri="{FF2B5EF4-FFF2-40B4-BE49-F238E27FC236}">
                <a16:creationId xmlns:a16="http://schemas.microsoft.com/office/drawing/2014/main" id="{A9218E4F-0B62-4C3D-98AA-C1B4347C0BD7}"/>
              </a:ext>
            </a:extLst>
          </p:cNvPr>
          <p:cNvSpPr>
            <a:spLocks noChangeArrowheads="1"/>
          </p:cNvSpPr>
          <p:nvPr/>
        </p:nvSpPr>
        <p:spPr bwMode="auto">
          <a:xfrm>
            <a:off x="2227263" y="3556000"/>
            <a:ext cx="998537" cy="123825"/>
          </a:xfrm>
          <a:prstGeom prst="ellipse">
            <a:avLst/>
          </a:prstGeom>
          <a:solidFill>
            <a:srgbClr val="F7F7F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92" name="Oval 31">
            <a:extLst>
              <a:ext uri="{FF2B5EF4-FFF2-40B4-BE49-F238E27FC236}">
                <a16:creationId xmlns:a16="http://schemas.microsoft.com/office/drawing/2014/main" id="{9D575F16-C7A3-47D7-BCAB-F4A16AA17E52}"/>
              </a:ext>
            </a:extLst>
          </p:cNvPr>
          <p:cNvSpPr>
            <a:spLocks noChangeArrowheads="1"/>
          </p:cNvSpPr>
          <p:nvPr/>
        </p:nvSpPr>
        <p:spPr bwMode="auto">
          <a:xfrm>
            <a:off x="2241550" y="3556000"/>
            <a:ext cx="969963" cy="119063"/>
          </a:xfrm>
          <a:prstGeom prst="ellipse">
            <a:avLst/>
          </a:prstGeom>
          <a:solidFill>
            <a:srgbClr val="F5F6F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93" name="Oval 32">
            <a:extLst>
              <a:ext uri="{FF2B5EF4-FFF2-40B4-BE49-F238E27FC236}">
                <a16:creationId xmlns:a16="http://schemas.microsoft.com/office/drawing/2014/main" id="{A2C57CA4-3C41-4315-BCEA-88DFB140B4FA}"/>
              </a:ext>
            </a:extLst>
          </p:cNvPr>
          <p:cNvSpPr>
            <a:spLocks noChangeArrowheads="1"/>
          </p:cNvSpPr>
          <p:nvPr/>
        </p:nvSpPr>
        <p:spPr bwMode="auto">
          <a:xfrm>
            <a:off x="2257425" y="3559175"/>
            <a:ext cx="939800" cy="115888"/>
          </a:xfrm>
          <a:prstGeom prst="ellipse">
            <a:avLst/>
          </a:prstGeom>
          <a:solidFill>
            <a:srgbClr val="F2F5F2"/>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94" name="Oval 33">
            <a:extLst>
              <a:ext uri="{FF2B5EF4-FFF2-40B4-BE49-F238E27FC236}">
                <a16:creationId xmlns:a16="http://schemas.microsoft.com/office/drawing/2014/main" id="{3DE64AC1-E0FF-4772-9A38-655B5FD6C5A4}"/>
              </a:ext>
            </a:extLst>
          </p:cNvPr>
          <p:cNvSpPr>
            <a:spLocks noChangeArrowheads="1"/>
          </p:cNvSpPr>
          <p:nvPr/>
        </p:nvSpPr>
        <p:spPr bwMode="auto">
          <a:xfrm>
            <a:off x="2270125" y="3559175"/>
            <a:ext cx="911225" cy="115888"/>
          </a:xfrm>
          <a:prstGeom prst="ellipse">
            <a:avLst/>
          </a:prstGeom>
          <a:solidFill>
            <a:srgbClr val="F2F2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95" name="Oval 34">
            <a:extLst>
              <a:ext uri="{FF2B5EF4-FFF2-40B4-BE49-F238E27FC236}">
                <a16:creationId xmlns:a16="http://schemas.microsoft.com/office/drawing/2014/main" id="{302BF2CC-BA36-4DD8-9FC5-FCE3DB190179}"/>
              </a:ext>
            </a:extLst>
          </p:cNvPr>
          <p:cNvSpPr>
            <a:spLocks noChangeArrowheads="1"/>
          </p:cNvSpPr>
          <p:nvPr/>
        </p:nvSpPr>
        <p:spPr bwMode="auto">
          <a:xfrm>
            <a:off x="2284413" y="3563938"/>
            <a:ext cx="884237" cy="106362"/>
          </a:xfrm>
          <a:prstGeom prst="ellipse">
            <a:avLst/>
          </a:prstGeom>
          <a:solidFill>
            <a:srgbClr val="F0F0E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96" name="Oval 35">
            <a:extLst>
              <a:ext uri="{FF2B5EF4-FFF2-40B4-BE49-F238E27FC236}">
                <a16:creationId xmlns:a16="http://schemas.microsoft.com/office/drawing/2014/main" id="{EE1D30E4-31C9-482D-9322-6AC4F00C9C13}"/>
              </a:ext>
            </a:extLst>
          </p:cNvPr>
          <p:cNvSpPr>
            <a:spLocks noChangeArrowheads="1"/>
          </p:cNvSpPr>
          <p:nvPr/>
        </p:nvSpPr>
        <p:spPr bwMode="auto">
          <a:xfrm>
            <a:off x="2298700" y="3563938"/>
            <a:ext cx="855663" cy="106362"/>
          </a:xfrm>
          <a:prstGeom prst="ellipse">
            <a:avLst/>
          </a:prstGeom>
          <a:solidFill>
            <a:srgbClr val="EDEF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97" name="Oval 36">
            <a:extLst>
              <a:ext uri="{FF2B5EF4-FFF2-40B4-BE49-F238E27FC236}">
                <a16:creationId xmlns:a16="http://schemas.microsoft.com/office/drawing/2014/main" id="{CC8833D3-EF50-4593-BEDC-2248D8D97180}"/>
              </a:ext>
            </a:extLst>
          </p:cNvPr>
          <p:cNvSpPr>
            <a:spLocks noChangeArrowheads="1"/>
          </p:cNvSpPr>
          <p:nvPr/>
        </p:nvSpPr>
        <p:spPr bwMode="auto">
          <a:xfrm>
            <a:off x="2312988" y="3563938"/>
            <a:ext cx="822325" cy="106362"/>
          </a:xfrm>
          <a:prstGeom prst="ellipse">
            <a:avLst/>
          </a:prstGeom>
          <a:solidFill>
            <a:srgbClr val="EBEEE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98" name="Oval 37">
            <a:extLst>
              <a:ext uri="{FF2B5EF4-FFF2-40B4-BE49-F238E27FC236}">
                <a16:creationId xmlns:a16="http://schemas.microsoft.com/office/drawing/2014/main" id="{73E0AEC8-C22D-4B15-BFFA-52B79D5AA1D2}"/>
              </a:ext>
            </a:extLst>
          </p:cNvPr>
          <p:cNvSpPr>
            <a:spLocks noChangeArrowheads="1"/>
          </p:cNvSpPr>
          <p:nvPr/>
        </p:nvSpPr>
        <p:spPr bwMode="auto">
          <a:xfrm>
            <a:off x="2333625" y="3568700"/>
            <a:ext cx="785813" cy="96838"/>
          </a:xfrm>
          <a:prstGeom prst="ellipse">
            <a:avLst/>
          </a:prstGeom>
          <a:solidFill>
            <a:srgbClr val="E8EAE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399" name="Oval 38">
            <a:extLst>
              <a:ext uri="{FF2B5EF4-FFF2-40B4-BE49-F238E27FC236}">
                <a16:creationId xmlns:a16="http://schemas.microsoft.com/office/drawing/2014/main" id="{E10F7991-7E02-45CE-994E-4F223C262026}"/>
              </a:ext>
            </a:extLst>
          </p:cNvPr>
          <p:cNvSpPr>
            <a:spLocks noChangeArrowheads="1"/>
          </p:cNvSpPr>
          <p:nvPr/>
        </p:nvSpPr>
        <p:spPr bwMode="auto">
          <a:xfrm>
            <a:off x="2346325" y="3568700"/>
            <a:ext cx="758825" cy="96838"/>
          </a:xfrm>
          <a:prstGeom prst="ellipse">
            <a:avLst/>
          </a:prstGeom>
          <a:solidFill>
            <a:srgbClr val="E6E9E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00" name="Oval 39">
            <a:extLst>
              <a:ext uri="{FF2B5EF4-FFF2-40B4-BE49-F238E27FC236}">
                <a16:creationId xmlns:a16="http://schemas.microsoft.com/office/drawing/2014/main" id="{39F24A7B-7629-4062-8178-0D89FCE30B01}"/>
              </a:ext>
            </a:extLst>
          </p:cNvPr>
          <p:cNvSpPr>
            <a:spLocks noChangeArrowheads="1"/>
          </p:cNvSpPr>
          <p:nvPr/>
        </p:nvSpPr>
        <p:spPr bwMode="auto">
          <a:xfrm>
            <a:off x="2360613" y="3573463"/>
            <a:ext cx="731837" cy="87312"/>
          </a:xfrm>
          <a:prstGeom prst="ellipse">
            <a:avLst/>
          </a:prstGeom>
          <a:solidFill>
            <a:srgbClr val="E3E6E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01" name="Oval 40">
            <a:extLst>
              <a:ext uri="{FF2B5EF4-FFF2-40B4-BE49-F238E27FC236}">
                <a16:creationId xmlns:a16="http://schemas.microsoft.com/office/drawing/2014/main" id="{6EFD5619-E4CA-4163-AC1A-1701FC907E2B}"/>
              </a:ext>
            </a:extLst>
          </p:cNvPr>
          <p:cNvSpPr>
            <a:spLocks noChangeArrowheads="1"/>
          </p:cNvSpPr>
          <p:nvPr/>
        </p:nvSpPr>
        <p:spPr bwMode="auto">
          <a:xfrm>
            <a:off x="2374900" y="3573463"/>
            <a:ext cx="703263" cy="87312"/>
          </a:xfrm>
          <a:prstGeom prst="ellipse">
            <a:avLst/>
          </a:prstGeom>
          <a:solidFill>
            <a:srgbClr val="E0E5E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02" name="Oval 41">
            <a:extLst>
              <a:ext uri="{FF2B5EF4-FFF2-40B4-BE49-F238E27FC236}">
                <a16:creationId xmlns:a16="http://schemas.microsoft.com/office/drawing/2014/main" id="{FEAF53D5-D6CB-454F-BE52-1F01E40F1FF6}"/>
              </a:ext>
            </a:extLst>
          </p:cNvPr>
          <p:cNvSpPr>
            <a:spLocks noChangeArrowheads="1"/>
          </p:cNvSpPr>
          <p:nvPr/>
        </p:nvSpPr>
        <p:spPr bwMode="auto">
          <a:xfrm>
            <a:off x="2390775" y="3573463"/>
            <a:ext cx="671513" cy="87312"/>
          </a:xfrm>
          <a:prstGeom prst="ellipse">
            <a:avLst/>
          </a:prstGeom>
          <a:solidFill>
            <a:srgbClr val="DEE2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03" name="Oval 42">
            <a:extLst>
              <a:ext uri="{FF2B5EF4-FFF2-40B4-BE49-F238E27FC236}">
                <a16:creationId xmlns:a16="http://schemas.microsoft.com/office/drawing/2014/main" id="{3698427F-8B24-45CC-8895-0234F743C66E}"/>
              </a:ext>
            </a:extLst>
          </p:cNvPr>
          <p:cNvSpPr>
            <a:spLocks noChangeArrowheads="1"/>
          </p:cNvSpPr>
          <p:nvPr/>
        </p:nvSpPr>
        <p:spPr bwMode="auto">
          <a:xfrm>
            <a:off x="2405063" y="3578225"/>
            <a:ext cx="642937" cy="77788"/>
          </a:xfrm>
          <a:prstGeom prst="ellipse">
            <a:avLst/>
          </a:prstGeom>
          <a:solidFill>
            <a:srgbClr val="DBE0D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04" name="Oval 43">
            <a:extLst>
              <a:ext uri="{FF2B5EF4-FFF2-40B4-BE49-F238E27FC236}">
                <a16:creationId xmlns:a16="http://schemas.microsoft.com/office/drawing/2014/main" id="{8CDB433B-48C8-448A-9CF7-D2C494B25621}"/>
              </a:ext>
            </a:extLst>
          </p:cNvPr>
          <p:cNvSpPr>
            <a:spLocks noChangeArrowheads="1"/>
          </p:cNvSpPr>
          <p:nvPr/>
        </p:nvSpPr>
        <p:spPr bwMode="auto">
          <a:xfrm>
            <a:off x="2419350" y="3578225"/>
            <a:ext cx="615950" cy="77788"/>
          </a:xfrm>
          <a:prstGeom prst="ellipse">
            <a:avLst/>
          </a:prstGeom>
          <a:solidFill>
            <a:srgbClr val="D9DED8"/>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05" name="Oval 44">
            <a:extLst>
              <a:ext uri="{FF2B5EF4-FFF2-40B4-BE49-F238E27FC236}">
                <a16:creationId xmlns:a16="http://schemas.microsoft.com/office/drawing/2014/main" id="{8F21D3AD-371E-4B90-A970-27D81DF2827F}"/>
              </a:ext>
            </a:extLst>
          </p:cNvPr>
          <p:cNvSpPr>
            <a:spLocks noChangeArrowheads="1"/>
          </p:cNvSpPr>
          <p:nvPr/>
        </p:nvSpPr>
        <p:spPr bwMode="auto">
          <a:xfrm>
            <a:off x="2432050" y="3578225"/>
            <a:ext cx="588963" cy="73025"/>
          </a:xfrm>
          <a:prstGeom prst="ellipse">
            <a:avLst/>
          </a:prstGeom>
          <a:solidFill>
            <a:srgbClr val="D8DED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06" name="Oval 45">
            <a:extLst>
              <a:ext uri="{FF2B5EF4-FFF2-40B4-BE49-F238E27FC236}">
                <a16:creationId xmlns:a16="http://schemas.microsoft.com/office/drawing/2014/main" id="{D397C640-DB04-42AF-B960-29D606D72447}"/>
              </a:ext>
            </a:extLst>
          </p:cNvPr>
          <p:cNvSpPr>
            <a:spLocks noChangeArrowheads="1"/>
          </p:cNvSpPr>
          <p:nvPr/>
        </p:nvSpPr>
        <p:spPr bwMode="auto">
          <a:xfrm>
            <a:off x="2447925" y="3584575"/>
            <a:ext cx="558800" cy="66675"/>
          </a:xfrm>
          <a:prstGeom prst="ellipse">
            <a:avLst/>
          </a:prstGeom>
          <a:solidFill>
            <a:srgbClr val="D5DAD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07" name="Oval 46">
            <a:extLst>
              <a:ext uri="{FF2B5EF4-FFF2-40B4-BE49-F238E27FC236}">
                <a16:creationId xmlns:a16="http://schemas.microsoft.com/office/drawing/2014/main" id="{D447FFFC-C198-474F-9099-8D96846F6CF2}"/>
              </a:ext>
            </a:extLst>
          </p:cNvPr>
          <p:cNvSpPr>
            <a:spLocks noChangeArrowheads="1"/>
          </p:cNvSpPr>
          <p:nvPr/>
        </p:nvSpPr>
        <p:spPr bwMode="auto">
          <a:xfrm>
            <a:off x="2462213" y="3584575"/>
            <a:ext cx="523875" cy="66675"/>
          </a:xfrm>
          <a:prstGeom prst="ellipse">
            <a:avLst/>
          </a:prstGeom>
          <a:solidFill>
            <a:srgbClr val="D3D9D2"/>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08" name="Oval 47">
            <a:extLst>
              <a:ext uri="{FF2B5EF4-FFF2-40B4-BE49-F238E27FC236}">
                <a16:creationId xmlns:a16="http://schemas.microsoft.com/office/drawing/2014/main" id="{ACCC335B-82D8-44B7-94F9-7D8CBD5353A8}"/>
              </a:ext>
            </a:extLst>
          </p:cNvPr>
          <p:cNvSpPr>
            <a:spLocks noChangeArrowheads="1"/>
          </p:cNvSpPr>
          <p:nvPr/>
        </p:nvSpPr>
        <p:spPr bwMode="auto">
          <a:xfrm>
            <a:off x="2476500" y="3589338"/>
            <a:ext cx="495300" cy="57150"/>
          </a:xfrm>
          <a:prstGeom prst="ellipse">
            <a:avLst/>
          </a:prstGeom>
          <a:solidFill>
            <a:srgbClr val="D1D8D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09" name="Oval 48">
            <a:extLst>
              <a:ext uri="{FF2B5EF4-FFF2-40B4-BE49-F238E27FC236}">
                <a16:creationId xmlns:a16="http://schemas.microsoft.com/office/drawing/2014/main" id="{882E9EC9-A084-41B8-BF1F-C74D6D16CC8A}"/>
              </a:ext>
            </a:extLst>
          </p:cNvPr>
          <p:cNvSpPr>
            <a:spLocks noChangeArrowheads="1"/>
          </p:cNvSpPr>
          <p:nvPr/>
        </p:nvSpPr>
        <p:spPr bwMode="auto">
          <a:xfrm>
            <a:off x="2493963" y="3589338"/>
            <a:ext cx="465137" cy="57150"/>
          </a:xfrm>
          <a:prstGeom prst="ellipse">
            <a:avLst/>
          </a:prstGeom>
          <a:solidFill>
            <a:srgbClr val="CFD6C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10" name="Oval 49">
            <a:extLst>
              <a:ext uri="{FF2B5EF4-FFF2-40B4-BE49-F238E27FC236}">
                <a16:creationId xmlns:a16="http://schemas.microsoft.com/office/drawing/2014/main" id="{61C5309E-5C99-48A0-B6EA-06BD9008F22D}"/>
              </a:ext>
            </a:extLst>
          </p:cNvPr>
          <p:cNvSpPr>
            <a:spLocks noChangeArrowheads="1"/>
          </p:cNvSpPr>
          <p:nvPr/>
        </p:nvSpPr>
        <p:spPr bwMode="auto">
          <a:xfrm>
            <a:off x="3379788" y="3549650"/>
            <a:ext cx="1087437" cy="134938"/>
          </a:xfrm>
          <a:prstGeom prst="ellipse">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11" name="Oval 50">
            <a:extLst>
              <a:ext uri="{FF2B5EF4-FFF2-40B4-BE49-F238E27FC236}">
                <a16:creationId xmlns:a16="http://schemas.microsoft.com/office/drawing/2014/main" id="{E5C85949-26A1-4235-9263-2B5B517E3358}"/>
              </a:ext>
            </a:extLst>
          </p:cNvPr>
          <p:cNvSpPr>
            <a:spLocks noChangeArrowheads="1"/>
          </p:cNvSpPr>
          <p:nvPr/>
        </p:nvSpPr>
        <p:spPr bwMode="auto">
          <a:xfrm>
            <a:off x="3394075" y="3549650"/>
            <a:ext cx="1058863" cy="134938"/>
          </a:xfrm>
          <a:prstGeom prst="ellipse">
            <a:avLst/>
          </a:prstGeom>
          <a:solidFill>
            <a:srgbClr val="FCFBF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12" name="Oval 51">
            <a:extLst>
              <a:ext uri="{FF2B5EF4-FFF2-40B4-BE49-F238E27FC236}">
                <a16:creationId xmlns:a16="http://schemas.microsoft.com/office/drawing/2014/main" id="{E0DC78F3-0918-4BDD-8FAD-D32F3B0CE4DA}"/>
              </a:ext>
            </a:extLst>
          </p:cNvPr>
          <p:cNvSpPr>
            <a:spLocks noChangeArrowheads="1"/>
          </p:cNvSpPr>
          <p:nvPr/>
        </p:nvSpPr>
        <p:spPr bwMode="auto">
          <a:xfrm>
            <a:off x="3406775" y="3556000"/>
            <a:ext cx="1031875" cy="123825"/>
          </a:xfrm>
          <a:prstGeom prst="ellipse">
            <a:avLst/>
          </a:prstGeom>
          <a:solidFill>
            <a:srgbClr val="FAFAF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13" name="Oval 52">
            <a:extLst>
              <a:ext uri="{FF2B5EF4-FFF2-40B4-BE49-F238E27FC236}">
                <a16:creationId xmlns:a16="http://schemas.microsoft.com/office/drawing/2014/main" id="{20FD5EB4-3A20-435F-AB86-BD5650A87D61}"/>
              </a:ext>
            </a:extLst>
          </p:cNvPr>
          <p:cNvSpPr>
            <a:spLocks noChangeArrowheads="1"/>
          </p:cNvSpPr>
          <p:nvPr/>
        </p:nvSpPr>
        <p:spPr bwMode="auto">
          <a:xfrm>
            <a:off x="3421063" y="3556000"/>
            <a:ext cx="1003300" cy="123825"/>
          </a:xfrm>
          <a:prstGeom prst="ellipse">
            <a:avLst/>
          </a:prstGeom>
          <a:solidFill>
            <a:srgbClr val="F7F7F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14" name="Oval 53">
            <a:extLst>
              <a:ext uri="{FF2B5EF4-FFF2-40B4-BE49-F238E27FC236}">
                <a16:creationId xmlns:a16="http://schemas.microsoft.com/office/drawing/2014/main" id="{46A994C2-36FE-451B-855C-3C56B8878D0A}"/>
              </a:ext>
            </a:extLst>
          </p:cNvPr>
          <p:cNvSpPr>
            <a:spLocks noChangeArrowheads="1"/>
          </p:cNvSpPr>
          <p:nvPr/>
        </p:nvSpPr>
        <p:spPr bwMode="auto">
          <a:xfrm>
            <a:off x="3441700" y="3556000"/>
            <a:ext cx="968375" cy="119063"/>
          </a:xfrm>
          <a:prstGeom prst="ellipse">
            <a:avLst/>
          </a:prstGeom>
          <a:solidFill>
            <a:srgbClr val="F5F6F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15" name="Oval 54">
            <a:extLst>
              <a:ext uri="{FF2B5EF4-FFF2-40B4-BE49-F238E27FC236}">
                <a16:creationId xmlns:a16="http://schemas.microsoft.com/office/drawing/2014/main" id="{AE1CC4B6-2F97-4696-ABD1-305665D3736E}"/>
              </a:ext>
            </a:extLst>
          </p:cNvPr>
          <p:cNvSpPr>
            <a:spLocks noChangeArrowheads="1"/>
          </p:cNvSpPr>
          <p:nvPr/>
        </p:nvSpPr>
        <p:spPr bwMode="auto">
          <a:xfrm>
            <a:off x="3454400" y="3559175"/>
            <a:ext cx="936625" cy="115888"/>
          </a:xfrm>
          <a:prstGeom prst="ellipse">
            <a:avLst/>
          </a:prstGeom>
          <a:solidFill>
            <a:srgbClr val="F2F5F2"/>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16" name="Oval 55">
            <a:extLst>
              <a:ext uri="{FF2B5EF4-FFF2-40B4-BE49-F238E27FC236}">
                <a16:creationId xmlns:a16="http://schemas.microsoft.com/office/drawing/2014/main" id="{A811E17E-48AE-4221-A8CA-BAF0228096A4}"/>
              </a:ext>
            </a:extLst>
          </p:cNvPr>
          <p:cNvSpPr>
            <a:spLocks noChangeArrowheads="1"/>
          </p:cNvSpPr>
          <p:nvPr/>
        </p:nvSpPr>
        <p:spPr bwMode="auto">
          <a:xfrm>
            <a:off x="3468688" y="3559175"/>
            <a:ext cx="908050" cy="115888"/>
          </a:xfrm>
          <a:prstGeom prst="ellipse">
            <a:avLst/>
          </a:prstGeom>
          <a:solidFill>
            <a:srgbClr val="F2F2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17" name="Oval 56">
            <a:extLst>
              <a:ext uri="{FF2B5EF4-FFF2-40B4-BE49-F238E27FC236}">
                <a16:creationId xmlns:a16="http://schemas.microsoft.com/office/drawing/2014/main" id="{674701D3-8624-4E92-A35B-53B4795E8E88}"/>
              </a:ext>
            </a:extLst>
          </p:cNvPr>
          <p:cNvSpPr>
            <a:spLocks noChangeArrowheads="1"/>
          </p:cNvSpPr>
          <p:nvPr/>
        </p:nvSpPr>
        <p:spPr bwMode="auto">
          <a:xfrm>
            <a:off x="3482975" y="3563938"/>
            <a:ext cx="879475" cy="106362"/>
          </a:xfrm>
          <a:prstGeom prst="ellipse">
            <a:avLst/>
          </a:prstGeom>
          <a:solidFill>
            <a:srgbClr val="F0F0E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18" name="Oval 57">
            <a:extLst>
              <a:ext uri="{FF2B5EF4-FFF2-40B4-BE49-F238E27FC236}">
                <a16:creationId xmlns:a16="http://schemas.microsoft.com/office/drawing/2014/main" id="{E82EF3F3-35E9-4AAD-8D82-5E63DE409F29}"/>
              </a:ext>
            </a:extLst>
          </p:cNvPr>
          <p:cNvSpPr>
            <a:spLocks noChangeArrowheads="1"/>
          </p:cNvSpPr>
          <p:nvPr/>
        </p:nvSpPr>
        <p:spPr bwMode="auto">
          <a:xfrm>
            <a:off x="3497263" y="3563938"/>
            <a:ext cx="850900" cy="106362"/>
          </a:xfrm>
          <a:prstGeom prst="ellipse">
            <a:avLst/>
          </a:prstGeom>
          <a:solidFill>
            <a:srgbClr val="EDEF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19" name="Oval 58">
            <a:extLst>
              <a:ext uri="{FF2B5EF4-FFF2-40B4-BE49-F238E27FC236}">
                <a16:creationId xmlns:a16="http://schemas.microsoft.com/office/drawing/2014/main" id="{80F2D342-25A8-4046-8A69-CBEEF7EC955A}"/>
              </a:ext>
            </a:extLst>
          </p:cNvPr>
          <p:cNvSpPr>
            <a:spLocks noChangeArrowheads="1"/>
          </p:cNvSpPr>
          <p:nvPr/>
        </p:nvSpPr>
        <p:spPr bwMode="auto">
          <a:xfrm>
            <a:off x="3513138" y="3563938"/>
            <a:ext cx="820737" cy="106362"/>
          </a:xfrm>
          <a:prstGeom prst="ellipse">
            <a:avLst/>
          </a:prstGeom>
          <a:solidFill>
            <a:srgbClr val="EBEEE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20" name="Oval 59">
            <a:extLst>
              <a:ext uri="{FF2B5EF4-FFF2-40B4-BE49-F238E27FC236}">
                <a16:creationId xmlns:a16="http://schemas.microsoft.com/office/drawing/2014/main" id="{3DF698EF-BBB7-41E8-91DA-533FEC587FC8}"/>
              </a:ext>
            </a:extLst>
          </p:cNvPr>
          <p:cNvSpPr>
            <a:spLocks noChangeArrowheads="1"/>
          </p:cNvSpPr>
          <p:nvPr/>
        </p:nvSpPr>
        <p:spPr bwMode="auto">
          <a:xfrm>
            <a:off x="3527425" y="3568700"/>
            <a:ext cx="792163" cy="96838"/>
          </a:xfrm>
          <a:prstGeom prst="ellipse">
            <a:avLst/>
          </a:prstGeom>
          <a:solidFill>
            <a:srgbClr val="E8EAE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21" name="Oval 60">
            <a:extLst>
              <a:ext uri="{FF2B5EF4-FFF2-40B4-BE49-F238E27FC236}">
                <a16:creationId xmlns:a16="http://schemas.microsoft.com/office/drawing/2014/main" id="{7FC9DD26-181C-4237-9D9C-CD391D38685D}"/>
              </a:ext>
            </a:extLst>
          </p:cNvPr>
          <p:cNvSpPr>
            <a:spLocks noChangeArrowheads="1"/>
          </p:cNvSpPr>
          <p:nvPr/>
        </p:nvSpPr>
        <p:spPr bwMode="auto">
          <a:xfrm>
            <a:off x="3540125" y="3568700"/>
            <a:ext cx="763588" cy="96838"/>
          </a:xfrm>
          <a:prstGeom prst="ellipse">
            <a:avLst/>
          </a:prstGeom>
          <a:solidFill>
            <a:srgbClr val="E6E9E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22" name="Oval 61">
            <a:extLst>
              <a:ext uri="{FF2B5EF4-FFF2-40B4-BE49-F238E27FC236}">
                <a16:creationId xmlns:a16="http://schemas.microsoft.com/office/drawing/2014/main" id="{6E17F414-6BD4-41FE-BFBB-D1779DC1F768}"/>
              </a:ext>
            </a:extLst>
          </p:cNvPr>
          <p:cNvSpPr>
            <a:spLocks noChangeArrowheads="1"/>
          </p:cNvSpPr>
          <p:nvPr/>
        </p:nvSpPr>
        <p:spPr bwMode="auto">
          <a:xfrm>
            <a:off x="3554413" y="3573463"/>
            <a:ext cx="735012" cy="87312"/>
          </a:xfrm>
          <a:prstGeom prst="ellipse">
            <a:avLst/>
          </a:prstGeom>
          <a:solidFill>
            <a:srgbClr val="E3E6E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23" name="Oval 62">
            <a:extLst>
              <a:ext uri="{FF2B5EF4-FFF2-40B4-BE49-F238E27FC236}">
                <a16:creationId xmlns:a16="http://schemas.microsoft.com/office/drawing/2014/main" id="{AC0744F7-FE69-4A33-A731-7C733AC75253}"/>
              </a:ext>
            </a:extLst>
          </p:cNvPr>
          <p:cNvSpPr>
            <a:spLocks noChangeArrowheads="1"/>
          </p:cNvSpPr>
          <p:nvPr/>
        </p:nvSpPr>
        <p:spPr bwMode="auto">
          <a:xfrm>
            <a:off x="3570288" y="3573463"/>
            <a:ext cx="706437" cy="87312"/>
          </a:xfrm>
          <a:prstGeom prst="ellipse">
            <a:avLst/>
          </a:prstGeom>
          <a:solidFill>
            <a:srgbClr val="E0E5E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24" name="Oval 63">
            <a:extLst>
              <a:ext uri="{FF2B5EF4-FFF2-40B4-BE49-F238E27FC236}">
                <a16:creationId xmlns:a16="http://schemas.microsoft.com/office/drawing/2014/main" id="{C9829F78-4833-409D-BA9F-D7BED96E782F}"/>
              </a:ext>
            </a:extLst>
          </p:cNvPr>
          <p:cNvSpPr>
            <a:spLocks noChangeArrowheads="1"/>
          </p:cNvSpPr>
          <p:nvPr/>
        </p:nvSpPr>
        <p:spPr bwMode="auto">
          <a:xfrm>
            <a:off x="3589338" y="3573463"/>
            <a:ext cx="673100" cy="87312"/>
          </a:xfrm>
          <a:prstGeom prst="ellipse">
            <a:avLst/>
          </a:prstGeom>
          <a:solidFill>
            <a:srgbClr val="DEE2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25" name="Oval 64">
            <a:extLst>
              <a:ext uri="{FF2B5EF4-FFF2-40B4-BE49-F238E27FC236}">
                <a16:creationId xmlns:a16="http://schemas.microsoft.com/office/drawing/2014/main" id="{16598CC9-75BC-4C50-B9FC-304BCF2B5F27}"/>
              </a:ext>
            </a:extLst>
          </p:cNvPr>
          <p:cNvSpPr>
            <a:spLocks noChangeArrowheads="1"/>
          </p:cNvSpPr>
          <p:nvPr/>
        </p:nvSpPr>
        <p:spPr bwMode="auto">
          <a:xfrm>
            <a:off x="3603625" y="3578225"/>
            <a:ext cx="638175" cy="77788"/>
          </a:xfrm>
          <a:prstGeom prst="ellipse">
            <a:avLst/>
          </a:prstGeom>
          <a:solidFill>
            <a:srgbClr val="DBE0D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26" name="Oval 65">
            <a:extLst>
              <a:ext uri="{FF2B5EF4-FFF2-40B4-BE49-F238E27FC236}">
                <a16:creationId xmlns:a16="http://schemas.microsoft.com/office/drawing/2014/main" id="{5E38E7B3-D16C-4324-8E37-6DB58D4942EC}"/>
              </a:ext>
            </a:extLst>
          </p:cNvPr>
          <p:cNvSpPr>
            <a:spLocks noChangeArrowheads="1"/>
          </p:cNvSpPr>
          <p:nvPr/>
        </p:nvSpPr>
        <p:spPr bwMode="auto">
          <a:xfrm>
            <a:off x="3616325" y="3578225"/>
            <a:ext cx="612775" cy="77788"/>
          </a:xfrm>
          <a:prstGeom prst="ellipse">
            <a:avLst/>
          </a:prstGeom>
          <a:solidFill>
            <a:srgbClr val="D9DED8"/>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27" name="Oval 66">
            <a:extLst>
              <a:ext uri="{FF2B5EF4-FFF2-40B4-BE49-F238E27FC236}">
                <a16:creationId xmlns:a16="http://schemas.microsoft.com/office/drawing/2014/main" id="{F40C9AE2-7225-4F9E-BAD5-FD5D76E828E8}"/>
              </a:ext>
            </a:extLst>
          </p:cNvPr>
          <p:cNvSpPr>
            <a:spLocks noChangeArrowheads="1"/>
          </p:cNvSpPr>
          <p:nvPr/>
        </p:nvSpPr>
        <p:spPr bwMode="auto">
          <a:xfrm>
            <a:off x="3632200" y="3578225"/>
            <a:ext cx="582613" cy="73025"/>
          </a:xfrm>
          <a:prstGeom prst="ellipse">
            <a:avLst/>
          </a:prstGeom>
          <a:solidFill>
            <a:srgbClr val="D8DED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28" name="Oval 67">
            <a:extLst>
              <a:ext uri="{FF2B5EF4-FFF2-40B4-BE49-F238E27FC236}">
                <a16:creationId xmlns:a16="http://schemas.microsoft.com/office/drawing/2014/main" id="{26104D94-48AB-463C-A61F-D9DEC58EF4E2}"/>
              </a:ext>
            </a:extLst>
          </p:cNvPr>
          <p:cNvSpPr>
            <a:spLocks noChangeArrowheads="1"/>
          </p:cNvSpPr>
          <p:nvPr/>
        </p:nvSpPr>
        <p:spPr bwMode="auto">
          <a:xfrm>
            <a:off x="3646488" y="3584575"/>
            <a:ext cx="554037" cy="66675"/>
          </a:xfrm>
          <a:prstGeom prst="ellipse">
            <a:avLst/>
          </a:prstGeom>
          <a:solidFill>
            <a:srgbClr val="D5DAD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29" name="Oval 68">
            <a:extLst>
              <a:ext uri="{FF2B5EF4-FFF2-40B4-BE49-F238E27FC236}">
                <a16:creationId xmlns:a16="http://schemas.microsoft.com/office/drawing/2014/main" id="{B962F4DE-89AC-4D93-98F6-E27BD296199C}"/>
              </a:ext>
            </a:extLst>
          </p:cNvPr>
          <p:cNvSpPr>
            <a:spLocks noChangeArrowheads="1"/>
          </p:cNvSpPr>
          <p:nvPr/>
        </p:nvSpPr>
        <p:spPr bwMode="auto">
          <a:xfrm>
            <a:off x="3660775" y="3584575"/>
            <a:ext cx="523875" cy="66675"/>
          </a:xfrm>
          <a:prstGeom prst="ellipse">
            <a:avLst/>
          </a:prstGeom>
          <a:solidFill>
            <a:srgbClr val="D3D9D2"/>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30" name="Oval 69">
            <a:extLst>
              <a:ext uri="{FF2B5EF4-FFF2-40B4-BE49-F238E27FC236}">
                <a16:creationId xmlns:a16="http://schemas.microsoft.com/office/drawing/2014/main" id="{475E7C8F-DA58-4A6F-BF3F-4ACBE2C54AEF}"/>
              </a:ext>
            </a:extLst>
          </p:cNvPr>
          <p:cNvSpPr>
            <a:spLocks noChangeArrowheads="1"/>
          </p:cNvSpPr>
          <p:nvPr/>
        </p:nvSpPr>
        <p:spPr bwMode="auto">
          <a:xfrm>
            <a:off x="3673475" y="3589338"/>
            <a:ext cx="496888" cy="57150"/>
          </a:xfrm>
          <a:prstGeom prst="ellipse">
            <a:avLst/>
          </a:prstGeom>
          <a:solidFill>
            <a:srgbClr val="D1D8D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31" name="Oval 70">
            <a:extLst>
              <a:ext uri="{FF2B5EF4-FFF2-40B4-BE49-F238E27FC236}">
                <a16:creationId xmlns:a16="http://schemas.microsoft.com/office/drawing/2014/main" id="{ADF36D40-B39D-4545-B49A-569121AAF05D}"/>
              </a:ext>
            </a:extLst>
          </p:cNvPr>
          <p:cNvSpPr>
            <a:spLocks noChangeArrowheads="1"/>
          </p:cNvSpPr>
          <p:nvPr/>
        </p:nvSpPr>
        <p:spPr bwMode="auto">
          <a:xfrm>
            <a:off x="3689350" y="3589338"/>
            <a:ext cx="466725" cy="57150"/>
          </a:xfrm>
          <a:prstGeom prst="ellipse">
            <a:avLst/>
          </a:prstGeom>
          <a:solidFill>
            <a:srgbClr val="CFD6C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15432" name="Freeform 71">
            <a:extLst>
              <a:ext uri="{FF2B5EF4-FFF2-40B4-BE49-F238E27FC236}">
                <a16:creationId xmlns:a16="http://schemas.microsoft.com/office/drawing/2014/main" id="{69BF23E0-D3ED-4CE2-8B2A-8786533F1C07}"/>
              </a:ext>
            </a:extLst>
          </p:cNvPr>
          <p:cNvSpPr>
            <a:spLocks noChangeArrowheads="1"/>
          </p:cNvSpPr>
          <p:nvPr/>
        </p:nvSpPr>
        <p:spPr bwMode="auto">
          <a:xfrm>
            <a:off x="3140075" y="2028825"/>
            <a:ext cx="1566863" cy="1570038"/>
          </a:xfrm>
          <a:custGeom>
            <a:avLst/>
            <a:gdLst>
              <a:gd name="T0" fmla="*/ 0 w 328"/>
              <a:gd name="T1" fmla="*/ 782633 h 329"/>
              <a:gd name="T2" fmla="*/ 0 w 328"/>
              <a:gd name="T3" fmla="*/ 782633 h 329"/>
              <a:gd name="T4" fmla="*/ 783432 w 328"/>
              <a:gd name="T5" fmla="*/ 0 h 329"/>
              <a:gd name="T6" fmla="*/ 1566863 w 328"/>
              <a:gd name="T7" fmla="*/ 0 h 329"/>
              <a:gd name="T8" fmla="*/ 1566863 w 328"/>
              <a:gd name="T9" fmla="*/ 782633 h 329"/>
              <a:gd name="T10" fmla="*/ 783432 w 328"/>
              <a:gd name="T11" fmla="*/ 1570038 h 329"/>
              <a:gd name="T12" fmla="*/ 783432 w 328"/>
              <a:gd name="T13" fmla="*/ 1570038 h 329"/>
              <a:gd name="T14" fmla="*/ 0 w 328"/>
              <a:gd name="T15" fmla="*/ 782633 h 329"/>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329"/>
              <a:gd name="T26" fmla="*/ 328 w 328"/>
              <a:gd name="T27" fmla="*/ 329 h 3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329">
                <a:moveTo>
                  <a:pt x="0" y="164"/>
                </a:moveTo>
                <a:cubicBezTo>
                  <a:pt x="0" y="164"/>
                  <a:pt x="0" y="164"/>
                  <a:pt x="0" y="164"/>
                </a:cubicBezTo>
                <a:cubicBezTo>
                  <a:pt x="0" y="74"/>
                  <a:pt x="74" y="0"/>
                  <a:pt x="164" y="0"/>
                </a:cubicBezTo>
                <a:cubicBezTo>
                  <a:pt x="328" y="0"/>
                  <a:pt x="328" y="0"/>
                  <a:pt x="328" y="0"/>
                </a:cubicBezTo>
                <a:cubicBezTo>
                  <a:pt x="328" y="164"/>
                  <a:pt x="328" y="164"/>
                  <a:pt x="328" y="164"/>
                </a:cubicBezTo>
                <a:cubicBezTo>
                  <a:pt x="328" y="255"/>
                  <a:pt x="254" y="329"/>
                  <a:pt x="164" y="329"/>
                </a:cubicBezTo>
                <a:cubicBezTo>
                  <a:pt x="164" y="329"/>
                  <a:pt x="164" y="329"/>
                  <a:pt x="164" y="329"/>
                </a:cubicBezTo>
                <a:cubicBezTo>
                  <a:pt x="74" y="329"/>
                  <a:pt x="0" y="255"/>
                  <a:pt x="0" y="164"/>
                </a:cubicBezTo>
                <a:close/>
              </a:path>
            </a:pathLst>
          </a:custGeom>
          <a:solidFill>
            <a:srgbClr val="C0C0C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p>
            <a:endParaRPr lang="zh-CN" altLang="en-US"/>
          </a:p>
        </p:txBody>
      </p:sp>
      <p:sp>
        <p:nvSpPr>
          <p:cNvPr id="15433" name="Freeform 72">
            <a:extLst>
              <a:ext uri="{FF2B5EF4-FFF2-40B4-BE49-F238E27FC236}">
                <a16:creationId xmlns:a16="http://schemas.microsoft.com/office/drawing/2014/main" id="{7C0276E6-E861-42CE-BC0F-0CC788E435E8}"/>
              </a:ext>
            </a:extLst>
          </p:cNvPr>
          <p:cNvSpPr>
            <a:spLocks noChangeArrowheads="1"/>
          </p:cNvSpPr>
          <p:nvPr/>
        </p:nvSpPr>
        <p:spPr bwMode="auto">
          <a:xfrm>
            <a:off x="1939925" y="2028825"/>
            <a:ext cx="1573213" cy="1570038"/>
          </a:xfrm>
          <a:custGeom>
            <a:avLst/>
            <a:gdLst>
              <a:gd name="T0" fmla="*/ 0 w 329"/>
              <a:gd name="T1" fmla="*/ 782633 h 329"/>
              <a:gd name="T2" fmla="*/ 0 w 329"/>
              <a:gd name="T3" fmla="*/ 782633 h 329"/>
              <a:gd name="T4" fmla="*/ 784216 w 329"/>
              <a:gd name="T5" fmla="*/ 0 h 329"/>
              <a:gd name="T6" fmla="*/ 1573213 w 329"/>
              <a:gd name="T7" fmla="*/ 0 h 329"/>
              <a:gd name="T8" fmla="*/ 1573213 w 329"/>
              <a:gd name="T9" fmla="*/ 782633 h 329"/>
              <a:gd name="T10" fmla="*/ 784216 w 329"/>
              <a:gd name="T11" fmla="*/ 1570038 h 329"/>
              <a:gd name="T12" fmla="*/ 784216 w 329"/>
              <a:gd name="T13" fmla="*/ 1570038 h 329"/>
              <a:gd name="T14" fmla="*/ 0 w 329"/>
              <a:gd name="T15" fmla="*/ 782633 h 329"/>
              <a:gd name="T16" fmla="*/ 0 60000 65536"/>
              <a:gd name="T17" fmla="*/ 0 60000 65536"/>
              <a:gd name="T18" fmla="*/ 0 60000 65536"/>
              <a:gd name="T19" fmla="*/ 0 60000 65536"/>
              <a:gd name="T20" fmla="*/ 0 60000 65536"/>
              <a:gd name="T21" fmla="*/ 0 60000 65536"/>
              <a:gd name="T22" fmla="*/ 0 60000 65536"/>
              <a:gd name="T23" fmla="*/ 0 60000 65536"/>
              <a:gd name="T24" fmla="*/ 0 w 329"/>
              <a:gd name="T25" fmla="*/ 0 h 329"/>
              <a:gd name="T26" fmla="*/ 329 w 329"/>
              <a:gd name="T27" fmla="*/ 329 h 3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 h="329">
                <a:moveTo>
                  <a:pt x="0" y="164"/>
                </a:moveTo>
                <a:cubicBezTo>
                  <a:pt x="0" y="164"/>
                  <a:pt x="0" y="164"/>
                  <a:pt x="0" y="164"/>
                </a:cubicBezTo>
                <a:cubicBezTo>
                  <a:pt x="0" y="74"/>
                  <a:pt x="74" y="0"/>
                  <a:pt x="164" y="0"/>
                </a:cubicBezTo>
                <a:cubicBezTo>
                  <a:pt x="329" y="0"/>
                  <a:pt x="329" y="0"/>
                  <a:pt x="329" y="0"/>
                </a:cubicBezTo>
                <a:cubicBezTo>
                  <a:pt x="329" y="164"/>
                  <a:pt x="329" y="164"/>
                  <a:pt x="329" y="164"/>
                </a:cubicBezTo>
                <a:cubicBezTo>
                  <a:pt x="329" y="255"/>
                  <a:pt x="255" y="329"/>
                  <a:pt x="164" y="329"/>
                </a:cubicBezTo>
                <a:cubicBezTo>
                  <a:pt x="164" y="329"/>
                  <a:pt x="164" y="329"/>
                  <a:pt x="164" y="329"/>
                </a:cubicBezTo>
                <a:cubicBezTo>
                  <a:pt x="74" y="329"/>
                  <a:pt x="0" y="255"/>
                  <a:pt x="0" y="164"/>
                </a:cubicBezTo>
                <a:close/>
              </a:path>
            </a:pathLst>
          </a:custGeom>
          <a:solidFill>
            <a:srgbClr val="9933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p>
            <a:endParaRPr lang="zh-CN" altLang="en-US"/>
          </a:p>
        </p:txBody>
      </p:sp>
      <p:sp>
        <p:nvSpPr>
          <p:cNvPr id="15434" name="Freeform 73">
            <a:extLst>
              <a:ext uri="{FF2B5EF4-FFF2-40B4-BE49-F238E27FC236}">
                <a16:creationId xmlns:a16="http://schemas.microsoft.com/office/drawing/2014/main" id="{1733D736-1030-41C7-A742-7507DBCAD958}"/>
              </a:ext>
            </a:extLst>
          </p:cNvPr>
          <p:cNvSpPr>
            <a:spLocks noChangeArrowheads="1"/>
          </p:cNvSpPr>
          <p:nvPr/>
        </p:nvSpPr>
        <p:spPr bwMode="auto">
          <a:xfrm>
            <a:off x="676275" y="2028825"/>
            <a:ext cx="1565275" cy="1570038"/>
          </a:xfrm>
          <a:custGeom>
            <a:avLst/>
            <a:gdLst>
              <a:gd name="T0" fmla="*/ 0 w 328"/>
              <a:gd name="T1" fmla="*/ 782633 h 329"/>
              <a:gd name="T2" fmla="*/ 0 w 328"/>
              <a:gd name="T3" fmla="*/ 782633 h 329"/>
              <a:gd name="T4" fmla="*/ 782638 w 328"/>
              <a:gd name="T5" fmla="*/ 0 h 329"/>
              <a:gd name="T6" fmla="*/ 1565275 w 328"/>
              <a:gd name="T7" fmla="*/ 0 h 329"/>
              <a:gd name="T8" fmla="*/ 1565275 w 328"/>
              <a:gd name="T9" fmla="*/ 782633 h 329"/>
              <a:gd name="T10" fmla="*/ 782638 w 328"/>
              <a:gd name="T11" fmla="*/ 1570038 h 329"/>
              <a:gd name="T12" fmla="*/ 782638 w 328"/>
              <a:gd name="T13" fmla="*/ 1570038 h 329"/>
              <a:gd name="T14" fmla="*/ 0 w 328"/>
              <a:gd name="T15" fmla="*/ 782633 h 329"/>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329"/>
              <a:gd name="T26" fmla="*/ 328 w 328"/>
              <a:gd name="T27" fmla="*/ 329 h 3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329">
                <a:moveTo>
                  <a:pt x="0" y="164"/>
                </a:moveTo>
                <a:cubicBezTo>
                  <a:pt x="0" y="164"/>
                  <a:pt x="0" y="164"/>
                  <a:pt x="0" y="164"/>
                </a:cubicBezTo>
                <a:cubicBezTo>
                  <a:pt x="0" y="74"/>
                  <a:pt x="74" y="0"/>
                  <a:pt x="164" y="0"/>
                </a:cubicBezTo>
                <a:cubicBezTo>
                  <a:pt x="328" y="0"/>
                  <a:pt x="328" y="0"/>
                  <a:pt x="328" y="0"/>
                </a:cubicBezTo>
                <a:cubicBezTo>
                  <a:pt x="328" y="164"/>
                  <a:pt x="328" y="164"/>
                  <a:pt x="328" y="164"/>
                </a:cubicBezTo>
                <a:cubicBezTo>
                  <a:pt x="328" y="255"/>
                  <a:pt x="254" y="329"/>
                  <a:pt x="164" y="329"/>
                </a:cubicBezTo>
                <a:cubicBezTo>
                  <a:pt x="164" y="329"/>
                  <a:pt x="164" y="329"/>
                  <a:pt x="164" y="329"/>
                </a:cubicBezTo>
                <a:cubicBezTo>
                  <a:pt x="74" y="329"/>
                  <a:pt x="0" y="255"/>
                  <a:pt x="0" y="164"/>
                </a:cubicBezTo>
                <a:close/>
              </a:path>
            </a:pathLst>
          </a:custGeom>
          <a:solidFill>
            <a:srgbClr val="2A577E">
              <a:alpha val="58823"/>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p>
            <a:endParaRPr lang="zh-CN" altLang="en-US"/>
          </a:p>
        </p:txBody>
      </p:sp>
      <p:sp>
        <p:nvSpPr>
          <p:cNvPr id="15435" name="Freeform 74">
            <a:extLst>
              <a:ext uri="{FF2B5EF4-FFF2-40B4-BE49-F238E27FC236}">
                <a16:creationId xmlns:a16="http://schemas.microsoft.com/office/drawing/2014/main" id="{CCD570E0-B1A7-4552-BF72-D840E0D3AA06}"/>
              </a:ext>
            </a:extLst>
          </p:cNvPr>
          <p:cNvSpPr>
            <a:spLocks noChangeArrowheads="1"/>
          </p:cNvSpPr>
          <p:nvPr/>
        </p:nvSpPr>
        <p:spPr bwMode="auto">
          <a:xfrm>
            <a:off x="3325813" y="2095500"/>
            <a:ext cx="280987" cy="1277938"/>
          </a:xfrm>
          <a:custGeom>
            <a:avLst/>
            <a:gdLst>
              <a:gd name="T0" fmla="*/ 280987 w 59"/>
              <a:gd name="T1" fmla="*/ 0 h 268"/>
              <a:gd name="T2" fmla="*/ 280987 w 59"/>
              <a:gd name="T3" fmla="*/ 724801 h 268"/>
              <a:gd name="T4" fmla="*/ 52387 w 59"/>
              <a:gd name="T5" fmla="*/ 1277938 h 268"/>
              <a:gd name="T6" fmla="*/ 0 w 59"/>
              <a:gd name="T7" fmla="*/ 1225485 h 268"/>
              <a:gd name="T8" fmla="*/ 185737 w 59"/>
              <a:gd name="T9" fmla="*/ 715264 h 268"/>
              <a:gd name="T10" fmla="*/ 185737 w 59"/>
              <a:gd name="T11" fmla="*/ 52453 h 268"/>
              <a:gd name="T12" fmla="*/ 280987 w 59"/>
              <a:gd name="T13" fmla="*/ 0 h 268"/>
              <a:gd name="T14" fmla="*/ 0 60000 65536"/>
              <a:gd name="T15" fmla="*/ 0 60000 65536"/>
              <a:gd name="T16" fmla="*/ 0 60000 65536"/>
              <a:gd name="T17" fmla="*/ 0 60000 65536"/>
              <a:gd name="T18" fmla="*/ 0 60000 65536"/>
              <a:gd name="T19" fmla="*/ 0 60000 65536"/>
              <a:gd name="T20" fmla="*/ 0 60000 65536"/>
              <a:gd name="T21" fmla="*/ 0 w 59"/>
              <a:gd name="T22" fmla="*/ 0 h 268"/>
              <a:gd name="T23" fmla="*/ 59 w 59"/>
              <a:gd name="T24" fmla="*/ 268 h 2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268">
                <a:moveTo>
                  <a:pt x="59" y="0"/>
                </a:moveTo>
                <a:cubicBezTo>
                  <a:pt x="59" y="152"/>
                  <a:pt x="59" y="152"/>
                  <a:pt x="59" y="152"/>
                </a:cubicBezTo>
                <a:cubicBezTo>
                  <a:pt x="59" y="197"/>
                  <a:pt x="40" y="238"/>
                  <a:pt x="11" y="268"/>
                </a:cubicBezTo>
                <a:cubicBezTo>
                  <a:pt x="7" y="265"/>
                  <a:pt x="3" y="261"/>
                  <a:pt x="0" y="257"/>
                </a:cubicBezTo>
                <a:cubicBezTo>
                  <a:pt x="24" y="228"/>
                  <a:pt x="39" y="191"/>
                  <a:pt x="39" y="150"/>
                </a:cubicBezTo>
                <a:cubicBezTo>
                  <a:pt x="39" y="11"/>
                  <a:pt x="39" y="11"/>
                  <a:pt x="39" y="11"/>
                </a:cubicBezTo>
                <a:cubicBezTo>
                  <a:pt x="45" y="7"/>
                  <a:pt x="52" y="3"/>
                  <a:pt x="59" y="0"/>
                </a:cubicBezTo>
                <a:close/>
              </a:path>
            </a:pathLst>
          </a:custGeom>
          <a:solidFill>
            <a:schemeClr val="bg2">
              <a:alpha val="43137"/>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p>
            <a:endParaRPr lang="zh-CN" altLang="en-US"/>
          </a:p>
        </p:txBody>
      </p:sp>
      <p:sp>
        <p:nvSpPr>
          <p:cNvPr id="15436" name="Freeform 75">
            <a:extLst>
              <a:ext uri="{FF2B5EF4-FFF2-40B4-BE49-F238E27FC236}">
                <a16:creationId xmlns:a16="http://schemas.microsoft.com/office/drawing/2014/main" id="{AAD9B5F7-83F1-4411-B56F-FBD836E6F5F4}"/>
              </a:ext>
            </a:extLst>
          </p:cNvPr>
          <p:cNvSpPr>
            <a:spLocks noChangeArrowheads="1"/>
          </p:cNvSpPr>
          <p:nvPr/>
        </p:nvSpPr>
        <p:spPr bwMode="auto">
          <a:xfrm>
            <a:off x="2093913" y="2152650"/>
            <a:ext cx="214312" cy="1187450"/>
          </a:xfrm>
          <a:custGeom>
            <a:avLst/>
            <a:gdLst>
              <a:gd name="T0" fmla="*/ 214312 w 45"/>
              <a:gd name="T1" fmla="*/ 0 h 249"/>
              <a:gd name="T2" fmla="*/ 214312 w 45"/>
              <a:gd name="T3" fmla="*/ 662874 h 249"/>
              <a:gd name="T4" fmla="*/ 52387 w 45"/>
              <a:gd name="T5" fmla="*/ 1187450 h 249"/>
              <a:gd name="T6" fmla="*/ 0 w 45"/>
              <a:gd name="T7" fmla="*/ 1120686 h 249"/>
              <a:gd name="T8" fmla="*/ 0 w 45"/>
              <a:gd name="T9" fmla="*/ 1120686 h 249"/>
              <a:gd name="T10" fmla="*/ 147637 w 45"/>
              <a:gd name="T11" fmla="*/ 658105 h 249"/>
              <a:gd name="T12" fmla="*/ 147637 w 45"/>
              <a:gd name="T13" fmla="*/ 42920 h 249"/>
              <a:gd name="T14" fmla="*/ 214312 w 45"/>
              <a:gd name="T15" fmla="*/ 0 h 249"/>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249"/>
              <a:gd name="T26" fmla="*/ 45 w 45"/>
              <a:gd name="T27" fmla="*/ 249 h 2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249">
                <a:moveTo>
                  <a:pt x="45" y="0"/>
                </a:moveTo>
                <a:cubicBezTo>
                  <a:pt x="45" y="139"/>
                  <a:pt x="45" y="139"/>
                  <a:pt x="45" y="139"/>
                </a:cubicBezTo>
                <a:cubicBezTo>
                  <a:pt x="45" y="181"/>
                  <a:pt x="32" y="220"/>
                  <a:pt x="11" y="249"/>
                </a:cubicBezTo>
                <a:cubicBezTo>
                  <a:pt x="7" y="245"/>
                  <a:pt x="3" y="240"/>
                  <a:pt x="0" y="235"/>
                </a:cubicBezTo>
                <a:cubicBezTo>
                  <a:pt x="0" y="235"/>
                  <a:pt x="0" y="235"/>
                  <a:pt x="0" y="235"/>
                </a:cubicBezTo>
                <a:cubicBezTo>
                  <a:pt x="20" y="208"/>
                  <a:pt x="31" y="175"/>
                  <a:pt x="31" y="138"/>
                </a:cubicBezTo>
                <a:cubicBezTo>
                  <a:pt x="31" y="9"/>
                  <a:pt x="31" y="9"/>
                  <a:pt x="31" y="9"/>
                </a:cubicBezTo>
                <a:cubicBezTo>
                  <a:pt x="36" y="6"/>
                  <a:pt x="40" y="3"/>
                  <a:pt x="45" y="0"/>
                </a:cubicBezTo>
                <a:close/>
              </a:path>
            </a:pathLst>
          </a:custGeom>
          <a:solidFill>
            <a:srgbClr val="FF6600">
              <a:alpha val="50195"/>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p>
            <a:endParaRPr lang="zh-CN" altLang="en-US"/>
          </a:p>
        </p:txBody>
      </p:sp>
      <p:sp>
        <p:nvSpPr>
          <p:cNvPr id="15437" name="TextBox 1106">
            <a:extLst>
              <a:ext uri="{FF2B5EF4-FFF2-40B4-BE49-F238E27FC236}">
                <a16:creationId xmlns:a16="http://schemas.microsoft.com/office/drawing/2014/main" id="{9301726C-0A57-4348-8A5A-407E90B40BAF}"/>
              </a:ext>
            </a:extLst>
          </p:cNvPr>
          <p:cNvSpPr>
            <a:spLocks noChangeArrowheads="1"/>
          </p:cNvSpPr>
          <p:nvPr/>
        </p:nvSpPr>
        <p:spPr bwMode="auto">
          <a:xfrm>
            <a:off x="990600" y="2433638"/>
            <a:ext cx="1073150" cy="692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000" b="1">
                <a:solidFill>
                  <a:schemeClr val="bg1"/>
                </a:solidFill>
                <a:latin typeface="Calibri" panose="020F0502020204030204" pitchFamily="34" charset="0"/>
                <a:sym typeface="Calibri" panose="020F0502020204030204" pitchFamily="34" charset="0"/>
              </a:rPr>
              <a:t>27%</a:t>
            </a:r>
            <a:endParaRPr lang="zh-CN" altLang="en-US" sz="4000" b="1">
              <a:solidFill>
                <a:schemeClr val="bg1"/>
              </a:solidFill>
              <a:latin typeface="Calibri" panose="020F0502020204030204" pitchFamily="34" charset="0"/>
              <a:sym typeface="宋体" panose="02010600030101010101" pitchFamily="2" charset="-122"/>
            </a:endParaRPr>
          </a:p>
        </p:txBody>
      </p:sp>
      <p:sp>
        <p:nvSpPr>
          <p:cNvPr id="15438" name="TextBox 115">
            <a:extLst>
              <a:ext uri="{FF2B5EF4-FFF2-40B4-BE49-F238E27FC236}">
                <a16:creationId xmlns:a16="http://schemas.microsoft.com/office/drawing/2014/main" id="{6DEB7606-D408-4177-9302-2078A9F243CA}"/>
              </a:ext>
            </a:extLst>
          </p:cNvPr>
          <p:cNvSpPr>
            <a:spLocks noChangeArrowheads="1"/>
          </p:cNvSpPr>
          <p:nvPr/>
        </p:nvSpPr>
        <p:spPr bwMode="auto">
          <a:xfrm>
            <a:off x="2354263" y="2433638"/>
            <a:ext cx="1074737" cy="692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000" b="1">
                <a:solidFill>
                  <a:schemeClr val="bg1"/>
                </a:solidFill>
                <a:latin typeface="Calibri" panose="020F0502020204030204" pitchFamily="34" charset="0"/>
                <a:sym typeface="Calibri" panose="020F0502020204030204" pitchFamily="34" charset="0"/>
              </a:rPr>
              <a:t>34%</a:t>
            </a:r>
            <a:endParaRPr lang="zh-CN" altLang="en-US" sz="4000" b="1">
              <a:solidFill>
                <a:schemeClr val="bg1"/>
              </a:solidFill>
              <a:latin typeface="Calibri" panose="020F0502020204030204" pitchFamily="34" charset="0"/>
              <a:sym typeface="宋体" panose="02010600030101010101" pitchFamily="2" charset="-122"/>
            </a:endParaRPr>
          </a:p>
        </p:txBody>
      </p:sp>
      <p:sp>
        <p:nvSpPr>
          <p:cNvPr id="15439" name="TextBox 116">
            <a:extLst>
              <a:ext uri="{FF2B5EF4-FFF2-40B4-BE49-F238E27FC236}">
                <a16:creationId xmlns:a16="http://schemas.microsoft.com/office/drawing/2014/main" id="{FF68CFDC-A8A1-4BCB-9135-E1C960C7361E}"/>
              </a:ext>
            </a:extLst>
          </p:cNvPr>
          <p:cNvSpPr>
            <a:spLocks noChangeArrowheads="1"/>
          </p:cNvSpPr>
          <p:nvPr/>
        </p:nvSpPr>
        <p:spPr bwMode="auto">
          <a:xfrm>
            <a:off x="3621088" y="2433638"/>
            <a:ext cx="1074737" cy="692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000" b="1">
                <a:solidFill>
                  <a:schemeClr val="bg1"/>
                </a:solidFill>
                <a:latin typeface="Calibri" panose="020F0502020204030204" pitchFamily="34" charset="0"/>
                <a:sym typeface="Calibri" panose="020F0502020204030204" pitchFamily="34" charset="0"/>
              </a:rPr>
              <a:t>39%</a:t>
            </a:r>
            <a:endParaRPr lang="zh-CN" altLang="en-US" sz="4000" b="1">
              <a:solidFill>
                <a:schemeClr val="bg1"/>
              </a:solidFill>
              <a:latin typeface="Calibri" panose="020F0502020204030204" pitchFamily="34" charset="0"/>
              <a:sym typeface="宋体" panose="02010600030101010101" pitchFamily="2" charset="-122"/>
            </a:endParaRPr>
          </a:p>
        </p:txBody>
      </p:sp>
      <p:sp>
        <p:nvSpPr>
          <p:cNvPr id="15440" name="TextBox 1107">
            <a:extLst>
              <a:ext uri="{FF2B5EF4-FFF2-40B4-BE49-F238E27FC236}">
                <a16:creationId xmlns:a16="http://schemas.microsoft.com/office/drawing/2014/main" id="{6AA7F7C3-B8F9-44F1-A5CB-C4E8D2EC273D}"/>
              </a:ext>
            </a:extLst>
          </p:cNvPr>
          <p:cNvSpPr>
            <a:spLocks noChangeArrowheads="1"/>
          </p:cNvSpPr>
          <p:nvPr/>
        </p:nvSpPr>
        <p:spPr bwMode="auto">
          <a:xfrm>
            <a:off x="993775" y="2198688"/>
            <a:ext cx="1135063" cy="23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9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Click here to add text</a:t>
            </a:r>
          </a:p>
        </p:txBody>
      </p:sp>
      <p:sp>
        <p:nvSpPr>
          <p:cNvPr id="15441" name="TextBox 118">
            <a:extLst>
              <a:ext uri="{FF2B5EF4-FFF2-40B4-BE49-F238E27FC236}">
                <a16:creationId xmlns:a16="http://schemas.microsoft.com/office/drawing/2014/main" id="{C904D056-F11D-4D5C-99B5-22A0E710AA00}"/>
              </a:ext>
            </a:extLst>
          </p:cNvPr>
          <p:cNvSpPr>
            <a:spLocks noChangeArrowheads="1"/>
          </p:cNvSpPr>
          <p:nvPr/>
        </p:nvSpPr>
        <p:spPr bwMode="auto">
          <a:xfrm>
            <a:off x="2314575" y="2198688"/>
            <a:ext cx="1136650" cy="23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9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Click here to add text</a:t>
            </a:r>
          </a:p>
        </p:txBody>
      </p:sp>
      <p:sp>
        <p:nvSpPr>
          <p:cNvPr id="15442" name="TextBox 119">
            <a:extLst>
              <a:ext uri="{FF2B5EF4-FFF2-40B4-BE49-F238E27FC236}">
                <a16:creationId xmlns:a16="http://schemas.microsoft.com/office/drawing/2014/main" id="{62F17836-4DDF-481C-AC47-721263C90E54}"/>
              </a:ext>
            </a:extLst>
          </p:cNvPr>
          <p:cNvSpPr>
            <a:spLocks noChangeArrowheads="1"/>
          </p:cNvSpPr>
          <p:nvPr/>
        </p:nvSpPr>
        <p:spPr bwMode="auto">
          <a:xfrm>
            <a:off x="3559175" y="2198688"/>
            <a:ext cx="1136650" cy="23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9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Click here to add text</a:t>
            </a:r>
          </a:p>
        </p:txBody>
      </p:sp>
      <p:sp>
        <p:nvSpPr>
          <p:cNvPr id="15443" name="矩形 1">
            <a:extLst>
              <a:ext uri="{FF2B5EF4-FFF2-40B4-BE49-F238E27FC236}">
                <a16:creationId xmlns:a16="http://schemas.microsoft.com/office/drawing/2014/main" id="{EE4157DC-D42F-4A12-BD28-C7D5184AEF6E}"/>
              </a:ext>
            </a:extLst>
          </p:cNvPr>
          <p:cNvSpPr>
            <a:spLocks noChangeArrowheads="1"/>
          </p:cNvSpPr>
          <p:nvPr/>
        </p:nvSpPr>
        <p:spPr bwMode="auto">
          <a:xfrm>
            <a:off x="5148263" y="1779588"/>
            <a:ext cx="3240087" cy="18620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dirty="0">
                <a:latin typeface="微软雅黑" panose="020B0503020204020204" pitchFamily="34" charset="-122"/>
                <a:ea typeface="微软雅黑" panose="020B0503020204020204" pitchFamily="34" charset="-122"/>
              </a:rPr>
              <a:t>This is an example text. Go foreand and replace it with you own text. This is an example text. </a:t>
            </a:r>
          </a:p>
          <a:p>
            <a:pPr eaLnBrk="1" hangingPunct="1"/>
            <a:endParaRPr lang="en-US" altLang="zh-CN" sz="1400" dirty="0">
              <a:latin typeface="微软雅黑" panose="020B0503020204020204" pitchFamily="34" charset="-122"/>
              <a:ea typeface="微软雅黑" panose="020B0503020204020204" pitchFamily="34" charset="-122"/>
            </a:endParaRPr>
          </a:p>
          <a:p>
            <a:pPr eaLnBrk="1" hangingPunct="1"/>
            <a:r>
              <a:rPr lang="en-US" altLang="zh-CN" sz="1400" dirty="0">
                <a:latin typeface="微软雅黑" panose="020B0503020204020204" pitchFamily="34" charset="-122"/>
                <a:ea typeface="微软雅黑" panose="020B0503020204020204" pitchFamily="34" charset="-122"/>
              </a:rPr>
              <a:t>This is an example text. Go foreand and replace it with you own text. This is an example text. </a:t>
            </a:r>
          </a:p>
          <a:p>
            <a:pPr eaLnBrk="1" hangingPunct="1"/>
            <a:endParaRPr lang="en-US" altLang="zh-CN" sz="1400" dirty="0">
              <a:latin typeface="微软雅黑" panose="020B0503020204020204" pitchFamily="34" charset="-122"/>
              <a:ea typeface="微软雅黑" panose="020B0503020204020204" pitchFamily="34" charset="-122"/>
            </a:endParaRPr>
          </a:p>
        </p:txBody>
      </p:sp>
    </p:spTree>
  </p:cSld>
  <p:clrMapOvr>
    <a:masterClrMapping/>
  </p:clrMapOvr>
  <p:transition spd="slow" advTm="300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椭圆 8">
            <a:extLst>
              <a:ext uri="{FF2B5EF4-FFF2-40B4-BE49-F238E27FC236}">
                <a16:creationId xmlns:a16="http://schemas.microsoft.com/office/drawing/2014/main" id="{138C440E-44CE-4465-B16F-73E6A52B0AD5}"/>
              </a:ext>
            </a:extLst>
          </p:cNvPr>
          <p:cNvSpPr>
            <a:spLocks noChangeArrowheads="1"/>
          </p:cNvSpPr>
          <p:nvPr/>
        </p:nvSpPr>
        <p:spPr bwMode="auto">
          <a:xfrm>
            <a:off x="625475" y="2095500"/>
            <a:ext cx="1920875" cy="1919288"/>
          </a:xfrm>
          <a:prstGeom prst="ellipse">
            <a:avLst/>
          </a:prstGeom>
          <a:noFill/>
          <a:ln w="6350">
            <a:solidFill>
              <a:srgbClr val="3563A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300">
              <a:solidFill>
                <a:srgbClr val="FFFFFF"/>
              </a:solidFill>
            </a:endParaRPr>
          </a:p>
        </p:txBody>
      </p:sp>
      <p:cxnSp>
        <p:nvCxnSpPr>
          <p:cNvPr id="16387" name="AutoShape 3">
            <a:extLst>
              <a:ext uri="{FF2B5EF4-FFF2-40B4-BE49-F238E27FC236}">
                <a16:creationId xmlns:a16="http://schemas.microsoft.com/office/drawing/2014/main" id="{0C832C1C-C798-4B3F-826B-E66F500B81B7}"/>
              </a:ext>
            </a:extLst>
          </p:cNvPr>
          <p:cNvCxnSpPr>
            <a:cxnSpLocks noChangeShapeType="1"/>
            <a:stCxn id="16386" idx="6"/>
            <a:endCxn id="16388" idx="2"/>
          </p:cNvCxnSpPr>
          <p:nvPr/>
        </p:nvCxnSpPr>
        <p:spPr bwMode="auto">
          <a:xfrm rot="5400000" flipH="1" flipV="1">
            <a:off x="3333750" y="1689100"/>
            <a:ext cx="974725" cy="3114675"/>
          </a:xfrm>
          <a:prstGeom prst="curvedConnector5">
            <a:avLst>
              <a:gd name="adj1" fmla="val -53255"/>
              <a:gd name="adj2" fmla="val 52537"/>
              <a:gd name="adj3" fmla="val 137046"/>
            </a:avLst>
          </a:prstGeom>
          <a:noFill/>
          <a:ln w="6350">
            <a:solidFill>
              <a:srgbClr val="3563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388" name="椭圆 14">
            <a:extLst>
              <a:ext uri="{FF2B5EF4-FFF2-40B4-BE49-F238E27FC236}">
                <a16:creationId xmlns:a16="http://schemas.microsoft.com/office/drawing/2014/main" id="{26E69F68-DF8C-4DA2-8941-B7E3FAAE7E2C}"/>
              </a:ext>
            </a:extLst>
          </p:cNvPr>
          <p:cNvSpPr>
            <a:spLocks noChangeArrowheads="1"/>
          </p:cNvSpPr>
          <p:nvPr/>
        </p:nvSpPr>
        <p:spPr bwMode="auto">
          <a:xfrm>
            <a:off x="5256213" y="2635250"/>
            <a:ext cx="839787" cy="841375"/>
          </a:xfrm>
          <a:prstGeom prst="ellipse">
            <a:avLst/>
          </a:prstGeom>
          <a:noFill/>
          <a:ln w="6350">
            <a:solidFill>
              <a:srgbClr val="3563A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300">
              <a:solidFill>
                <a:srgbClr val="FFFFFF"/>
              </a:solidFill>
            </a:endParaRPr>
          </a:p>
        </p:txBody>
      </p:sp>
      <p:sp>
        <p:nvSpPr>
          <p:cNvPr id="16389" name="直接连接符 16">
            <a:extLst>
              <a:ext uri="{FF2B5EF4-FFF2-40B4-BE49-F238E27FC236}">
                <a16:creationId xmlns:a16="http://schemas.microsoft.com/office/drawing/2014/main" id="{EEFB5D3D-93D3-4456-B476-8BAE385F3748}"/>
              </a:ext>
            </a:extLst>
          </p:cNvPr>
          <p:cNvSpPr>
            <a:spLocks noChangeShapeType="1"/>
          </p:cNvSpPr>
          <p:nvPr/>
        </p:nvSpPr>
        <p:spPr bwMode="auto">
          <a:xfrm flipV="1">
            <a:off x="5676900" y="1971675"/>
            <a:ext cx="0" cy="663575"/>
          </a:xfrm>
          <a:prstGeom prst="line">
            <a:avLst/>
          </a:prstGeom>
          <a:noFill/>
          <a:ln w="635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6390" name="直接连接符 18">
            <a:extLst>
              <a:ext uri="{FF2B5EF4-FFF2-40B4-BE49-F238E27FC236}">
                <a16:creationId xmlns:a16="http://schemas.microsoft.com/office/drawing/2014/main" id="{38D151A4-1CE7-47B6-BD89-6FD365FC9E45}"/>
              </a:ext>
            </a:extLst>
          </p:cNvPr>
          <p:cNvSpPr>
            <a:spLocks noChangeShapeType="1"/>
          </p:cNvSpPr>
          <p:nvPr/>
        </p:nvSpPr>
        <p:spPr bwMode="auto">
          <a:xfrm flipV="1">
            <a:off x="5975350" y="2273300"/>
            <a:ext cx="500063" cy="485775"/>
          </a:xfrm>
          <a:prstGeom prst="line">
            <a:avLst/>
          </a:prstGeom>
          <a:noFill/>
          <a:ln w="635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6391" name="直接连接符 22">
            <a:extLst>
              <a:ext uri="{FF2B5EF4-FFF2-40B4-BE49-F238E27FC236}">
                <a16:creationId xmlns:a16="http://schemas.microsoft.com/office/drawing/2014/main" id="{7E81FAB8-8C77-4153-87CB-1DF36A1A9398}"/>
              </a:ext>
            </a:extLst>
          </p:cNvPr>
          <p:cNvSpPr>
            <a:spLocks noChangeShapeType="1"/>
          </p:cNvSpPr>
          <p:nvPr/>
        </p:nvSpPr>
        <p:spPr bwMode="auto">
          <a:xfrm>
            <a:off x="5975350" y="3352800"/>
            <a:ext cx="533400" cy="517525"/>
          </a:xfrm>
          <a:prstGeom prst="line">
            <a:avLst/>
          </a:prstGeom>
          <a:noFill/>
          <a:ln w="635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cxnSp>
        <p:nvCxnSpPr>
          <p:cNvPr id="16392" name="AutoShape 8">
            <a:extLst>
              <a:ext uri="{FF2B5EF4-FFF2-40B4-BE49-F238E27FC236}">
                <a16:creationId xmlns:a16="http://schemas.microsoft.com/office/drawing/2014/main" id="{73843039-4A29-4EC0-A6C6-3D4E02718F88}"/>
              </a:ext>
            </a:extLst>
          </p:cNvPr>
          <p:cNvCxnSpPr>
            <a:cxnSpLocks noChangeShapeType="1"/>
            <a:stCxn id="16388" idx="4"/>
            <a:endCxn id="16399" idx="0"/>
          </p:cNvCxnSpPr>
          <p:nvPr/>
        </p:nvCxnSpPr>
        <p:spPr bwMode="auto">
          <a:xfrm rot="16200000" flipH="1">
            <a:off x="5391944" y="3286919"/>
            <a:ext cx="463550" cy="487362"/>
          </a:xfrm>
          <a:prstGeom prst="curvedConnector3">
            <a:avLst>
              <a:gd name="adj1" fmla="val 55282"/>
            </a:avLst>
          </a:prstGeom>
          <a:noFill/>
          <a:ln w="635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393" name="直接连接符 26">
            <a:extLst>
              <a:ext uri="{FF2B5EF4-FFF2-40B4-BE49-F238E27FC236}">
                <a16:creationId xmlns:a16="http://schemas.microsoft.com/office/drawing/2014/main" id="{6DA31561-8F07-4C0B-B508-EB91F6E89292}"/>
              </a:ext>
            </a:extLst>
          </p:cNvPr>
          <p:cNvSpPr>
            <a:spLocks noChangeShapeType="1"/>
          </p:cNvSpPr>
          <p:nvPr/>
        </p:nvSpPr>
        <p:spPr bwMode="auto">
          <a:xfrm flipH="1">
            <a:off x="4857750" y="3352800"/>
            <a:ext cx="522288" cy="517525"/>
          </a:xfrm>
          <a:prstGeom prst="line">
            <a:avLst/>
          </a:prstGeom>
          <a:noFill/>
          <a:ln w="635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6394" name="直接连接符 28">
            <a:extLst>
              <a:ext uri="{FF2B5EF4-FFF2-40B4-BE49-F238E27FC236}">
                <a16:creationId xmlns:a16="http://schemas.microsoft.com/office/drawing/2014/main" id="{95D93DBE-4DF2-4958-A93D-4508BFF13EC2}"/>
              </a:ext>
            </a:extLst>
          </p:cNvPr>
          <p:cNvSpPr>
            <a:spLocks noChangeShapeType="1"/>
          </p:cNvSpPr>
          <p:nvPr/>
        </p:nvSpPr>
        <p:spPr bwMode="auto">
          <a:xfrm flipH="1" flipV="1">
            <a:off x="4886325" y="2263775"/>
            <a:ext cx="493713" cy="495300"/>
          </a:xfrm>
          <a:prstGeom prst="line">
            <a:avLst/>
          </a:prstGeom>
          <a:noFill/>
          <a:ln w="635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6395" name="椭圆 33">
            <a:extLst>
              <a:ext uri="{FF2B5EF4-FFF2-40B4-BE49-F238E27FC236}">
                <a16:creationId xmlns:a16="http://schemas.microsoft.com/office/drawing/2014/main" id="{2509F5FF-92D8-49CB-AA50-E00106C44F9D}"/>
              </a:ext>
            </a:extLst>
          </p:cNvPr>
          <p:cNvSpPr>
            <a:spLocks noChangeArrowheads="1"/>
          </p:cNvSpPr>
          <p:nvPr/>
        </p:nvSpPr>
        <p:spPr bwMode="auto">
          <a:xfrm>
            <a:off x="4438650" y="1839913"/>
            <a:ext cx="512763" cy="512762"/>
          </a:xfrm>
          <a:prstGeom prst="ellipse">
            <a:avLst/>
          </a:prstGeom>
          <a:noFill/>
          <a:ln w="6350">
            <a:solidFill>
              <a:srgbClr val="3563A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300">
              <a:solidFill>
                <a:srgbClr val="FFFFFF"/>
              </a:solidFill>
            </a:endParaRPr>
          </a:p>
        </p:txBody>
      </p:sp>
      <p:sp>
        <p:nvSpPr>
          <p:cNvPr id="16396" name="椭圆 34">
            <a:extLst>
              <a:ext uri="{FF2B5EF4-FFF2-40B4-BE49-F238E27FC236}">
                <a16:creationId xmlns:a16="http://schemas.microsoft.com/office/drawing/2014/main" id="{949346C6-11EE-4043-9803-A7B1A9DD5310}"/>
              </a:ext>
            </a:extLst>
          </p:cNvPr>
          <p:cNvSpPr>
            <a:spLocks noChangeArrowheads="1"/>
          </p:cNvSpPr>
          <p:nvPr/>
        </p:nvSpPr>
        <p:spPr bwMode="auto">
          <a:xfrm>
            <a:off x="5421313" y="1470025"/>
            <a:ext cx="511175" cy="512763"/>
          </a:xfrm>
          <a:prstGeom prst="ellipse">
            <a:avLst/>
          </a:prstGeom>
          <a:noFill/>
          <a:ln w="6350">
            <a:solidFill>
              <a:srgbClr val="3563A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300">
              <a:solidFill>
                <a:srgbClr val="FFFFFF"/>
              </a:solidFill>
            </a:endParaRPr>
          </a:p>
        </p:txBody>
      </p:sp>
      <p:sp>
        <p:nvSpPr>
          <p:cNvPr id="16397" name="椭圆 35">
            <a:extLst>
              <a:ext uri="{FF2B5EF4-FFF2-40B4-BE49-F238E27FC236}">
                <a16:creationId xmlns:a16="http://schemas.microsoft.com/office/drawing/2014/main" id="{DF464107-2FC3-4454-B71A-5056AA69E168}"/>
              </a:ext>
            </a:extLst>
          </p:cNvPr>
          <p:cNvSpPr>
            <a:spLocks noChangeArrowheads="1"/>
          </p:cNvSpPr>
          <p:nvPr/>
        </p:nvSpPr>
        <p:spPr bwMode="auto">
          <a:xfrm>
            <a:off x="6394450" y="1830388"/>
            <a:ext cx="512763" cy="512762"/>
          </a:xfrm>
          <a:prstGeom prst="ellipse">
            <a:avLst/>
          </a:prstGeom>
          <a:noFill/>
          <a:ln w="6350">
            <a:solidFill>
              <a:srgbClr val="3563A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300">
              <a:solidFill>
                <a:srgbClr val="FFFFFF"/>
              </a:solidFill>
            </a:endParaRPr>
          </a:p>
        </p:txBody>
      </p:sp>
      <p:sp>
        <p:nvSpPr>
          <p:cNvPr id="16398" name="椭圆 37">
            <a:extLst>
              <a:ext uri="{FF2B5EF4-FFF2-40B4-BE49-F238E27FC236}">
                <a16:creationId xmlns:a16="http://schemas.microsoft.com/office/drawing/2014/main" id="{B129A001-36F7-404B-9B88-B6760817CFE6}"/>
              </a:ext>
            </a:extLst>
          </p:cNvPr>
          <p:cNvSpPr>
            <a:spLocks noChangeArrowheads="1"/>
          </p:cNvSpPr>
          <p:nvPr/>
        </p:nvSpPr>
        <p:spPr bwMode="auto">
          <a:xfrm>
            <a:off x="6429375" y="3794125"/>
            <a:ext cx="511175" cy="512763"/>
          </a:xfrm>
          <a:prstGeom prst="ellipse">
            <a:avLst/>
          </a:prstGeom>
          <a:noFill/>
          <a:ln w="6350">
            <a:solidFill>
              <a:srgbClr val="3563A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300">
              <a:solidFill>
                <a:srgbClr val="FFFFFF"/>
              </a:solidFill>
            </a:endParaRPr>
          </a:p>
        </p:txBody>
      </p:sp>
      <p:sp>
        <p:nvSpPr>
          <p:cNvPr id="16399" name="椭圆 38">
            <a:extLst>
              <a:ext uri="{FF2B5EF4-FFF2-40B4-BE49-F238E27FC236}">
                <a16:creationId xmlns:a16="http://schemas.microsoft.com/office/drawing/2014/main" id="{A7EC1520-0E24-4F2F-A149-5B34BDF135FF}"/>
              </a:ext>
            </a:extLst>
          </p:cNvPr>
          <p:cNvSpPr>
            <a:spLocks noChangeArrowheads="1"/>
          </p:cNvSpPr>
          <p:nvPr/>
        </p:nvSpPr>
        <p:spPr bwMode="auto">
          <a:xfrm>
            <a:off x="5429250" y="3740150"/>
            <a:ext cx="512763" cy="512763"/>
          </a:xfrm>
          <a:prstGeom prst="ellipse">
            <a:avLst/>
          </a:prstGeom>
          <a:noFill/>
          <a:ln w="6350">
            <a:solidFill>
              <a:srgbClr val="3563A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300">
              <a:solidFill>
                <a:srgbClr val="FFFFFF"/>
              </a:solidFill>
            </a:endParaRPr>
          </a:p>
        </p:txBody>
      </p:sp>
      <p:sp>
        <p:nvSpPr>
          <p:cNvPr id="16400" name="椭圆 39">
            <a:extLst>
              <a:ext uri="{FF2B5EF4-FFF2-40B4-BE49-F238E27FC236}">
                <a16:creationId xmlns:a16="http://schemas.microsoft.com/office/drawing/2014/main" id="{E6306273-38C1-4C4E-8DF0-8CBA38192C27}"/>
              </a:ext>
            </a:extLst>
          </p:cNvPr>
          <p:cNvSpPr>
            <a:spLocks noChangeArrowheads="1"/>
          </p:cNvSpPr>
          <p:nvPr/>
        </p:nvSpPr>
        <p:spPr bwMode="auto">
          <a:xfrm>
            <a:off x="4430713" y="3759200"/>
            <a:ext cx="511175" cy="511175"/>
          </a:xfrm>
          <a:prstGeom prst="ellipse">
            <a:avLst/>
          </a:prstGeom>
          <a:noFill/>
          <a:ln w="6350">
            <a:solidFill>
              <a:srgbClr val="3563A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300">
              <a:solidFill>
                <a:srgbClr val="FFFFFF"/>
              </a:solidFill>
            </a:endParaRPr>
          </a:p>
        </p:txBody>
      </p:sp>
      <p:pic>
        <p:nvPicPr>
          <p:cNvPr id="16401" name="Picture 8" descr="\\MAGNUM\Projects\Microsoft\Cloud Power FY12\Design\Icons\PNGs\Cross Platform.png">
            <a:extLst>
              <a:ext uri="{FF2B5EF4-FFF2-40B4-BE49-F238E27FC236}">
                <a16:creationId xmlns:a16="http://schemas.microsoft.com/office/drawing/2014/main" id="{91DDF492-1174-499A-ABE1-747178852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 y="2222500"/>
            <a:ext cx="1552575" cy="1665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402" name="Picture 3" descr="C:\Users\HOWARDY.REDMOND\AppData\Local\Microsoft\Windows\Temporary Internet Files\Content.IE5\5W4A3OMT\MC900351855[1].wmf">
            <a:extLst>
              <a:ext uri="{FF2B5EF4-FFF2-40B4-BE49-F238E27FC236}">
                <a16:creationId xmlns:a16="http://schemas.microsoft.com/office/drawing/2014/main" id="{38A99195-9C48-4A93-99EC-43343B73A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0050" y="2813050"/>
            <a:ext cx="412750"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403" name="Picture 5" descr="\\MAGNUM\Projects\Microsoft\Cloud Power FY12\Design\ICONS_PNG\Increase.png">
            <a:extLst>
              <a:ext uri="{FF2B5EF4-FFF2-40B4-BE49-F238E27FC236}">
                <a16:creationId xmlns:a16="http://schemas.microsoft.com/office/drawing/2014/main" id="{0AB5434F-99F6-4386-913D-40A2F620DDF9}"/>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5480050" y="1527175"/>
            <a:ext cx="3810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404" name="Picture 2" descr="\\MAGNUM\Projects\Microsoft\Cloud Power FY12\Design\Icons\PNGs\Electricity.png">
            <a:extLst>
              <a:ext uri="{FF2B5EF4-FFF2-40B4-BE49-F238E27FC236}">
                <a16:creationId xmlns:a16="http://schemas.microsoft.com/office/drawing/2014/main" id="{C8EF6172-B381-449E-B0F9-36C0BC4FD018}"/>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6469063" y="1917700"/>
            <a:ext cx="363537"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6405" name="组合 55">
            <a:extLst>
              <a:ext uri="{FF2B5EF4-FFF2-40B4-BE49-F238E27FC236}">
                <a16:creationId xmlns:a16="http://schemas.microsoft.com/office/drawing/2014/main" id="{45B7CA4C-315E-48C2-B66B-C71FA553DB0D}"/>
              </a:ext>
            </a:extLst>
          </p:cNvPr>
          <p:cNvGrpSpPr>
            <a:grpSpLocks/>
          </p:cNvGrpSpPr>
          <p:nvPr/>
        </p:nvGrpSpPr>
        <p:grpSpPr bwMode="auto">
          <a:xfrm>
            <a:off x="6727825" y="2797175"/>
            <a:ext cx="511175" cy="511175"/>
            <a:chOff x="0" y="0"/>
            <a:chExt cx="682468" cy="682468"/>
          </a:xfrm>
        </p:grpSpPr>
        <p:sp>
          <p:nvSpPr>
            <p:cNvPr id="16436" name="椭圆 36">
              <a:extLst>
                <a:ext uri="{FF2B5EF4-FFF2-40B4-BE49-F238E27FC236}">
                  <a16:creationId xmlns:a16="http://schemas.microsoft.com/office/drawing/2014/main" id="{14CC0D6B-1A72-42A6-AA76-2BD677086C4B}"/>
                </a:ext>
              </a:extLst>
            </p:cNvPr>
            <p:cNvSpPr>
              <a:spLocks noChangeArrowheads="1"/>
            </p:cNvSpPr>
            <p:nvPr/>
          </p:nvSpPr>
          <p:spPr bwMode="auto">
            <a:xfrm>
              <a:off x="0" y="0"/>
              <a:ext cx="682468" cy="682468"/>
            </a:xfrm>
            <a:prstGeom prst="ellipse">
              <a:avLst/>
            </a:prstGeom>
            <a:noFill/>
            <a:ln w="6350">
              <a:solidFill>
                <a:srgbClr val="3563A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300">
                <a:solidFill>
                  <a:srgbClr val="FFFFFF"/>
                </a:solidFill>
              </a:endParaRPr>
            </a:p>
          </p:txBody>
        </p:sp>
        <p:sp>
          <p:nvSpPr>
            <p:cNvPr id="16437" name="Rounded Rectangle 29">
              <a:extLst>
                <a:ext uri="{FF2B5EF4-FFF2-40B4-BE49-F238E27FC236}">
                  <a16:creationId xmlns:a16="http://schemas.microsoft.com/office/drawing/2014/main" id="{E7C7C4F6-27CC-401B-BF0D-95BD0E55BF36}"/>
                </a:ext>
              </a:extLst>
            </p:cNvPr>
            <p:cNvSpPr>
              <a:spLocks noChangeArrowheads="1"/>
            </p:cNvSpPr>
            <p:nvPr/>
          </p:nvSpPr>
          <p:spPr bwMode="auto">
            <a:xfrm>
              <a:off x="235220" y="105032"/>
              <a:ext cx="212027" cy="472403"/>
            </a:xfrm>
            <a:custGeom>
              <a:avLst/>
              <a:gdLst>
                <a:gd name="T0" fmla="*/ 111238 w 2136009"/>
                <a:gd name="T1" fmla="*/ 2095565 h 4350877"/>
                <a:gd name="T2" fmla="*/ 221204 w 2136009"/>
                <a:gd name="T3" fmla="*/ 2194180 h 4350877"/>
                <a:gd name="T4" fmla="*/ 222888 w 2136009"/>
                <a:gd name="T5" fmla="*/ 2194180 h 4350877"/>
                <a:gd name="T6" fmla="*/ 1068991 w 2136009"/>
                <a:gd name="T7" fmla="*/ 3040283 h 4350877"/>
                <a:gd name="T8" fmla="*/ 1914148 w 2136009"/>
                <a:gd name="T9" fmla="*/ 2212909 h 4350877"/>
                <a:gd name="T10" fmla="*/ 1913533 w 2136009"/>
                <a:gd name="T11" fmla="*/ 2206803 h 4350877"/>
                <a:gd name="T12" fmla="*/ 2024771 w 2136009"/>
                <a:gd name="T13" fmla="*/ 2095565 h 4350877"/>
                <a:gd name="T14" fmla="*/ 2134737 w 2136009"/>
                <a:gd name="T15" fmla="*/ 2194180 h 4350877"/>
                <a:gd name="T16" fmla="*/ 2136009 w 2136009"/>
                <a:gd name="T17" fmla="*/ 2194180 h 4350877"/>
                <a:gd name="T18" fmla="*/ 2135585 w 2136009"/>
                <a:gd name="T19" fmla="*/ 2202590 h 4350877"/>
                <a:gd name="T20" fmla="*/ 2136009 w 2136009"/>
                <a:gd name="T21" fmla="*/ 2206803 h 4350877"/>
                <a:gd name="T22" fmla="*/ 2134732 w 2136009"/>
                <a:gd name="T23" fmla="*/ 2219472 h 4350877"/>
                <a:gd name="T24" fmla="*/ 1205164 w 2136009"/>
                <a:gd name="T25" fmla="*/ 3251541 h 4350877"/>
                <a:gd name="T26" fmla="*/ 1205164 w 2136009"/>
                <a:gd name="T27" fmla="*/ 3820541 h 4350877"/>
                <a:gd name="T28" fmla="*/ 1457555 w 2136009"/>
                <a:gd name="T29" fmla="*/ 3820541 h 4350877"/>
                <a:gd name="T30" fmla="*/ 1722723 w 2136009"/>
                <a:gd name="T31" fmla="*/ 4085709 h 4350877"/>
                <a:gd name="T32" fmla="*/ 1722722 w 2136009"/>
                <a:gd name="T33" fmla="*/ 4085709 h 4350877"/>
                <a:gd name="T34" fmla="*/ 1457554 w 2136009"/>
                <a:gd name="T35" fmla="*/ 4350877 h 4350877"/>
                <a:gd name="T36" fmla="*/ 678455 w 2136009"/>
                <a:gd name="T37" fmla="*/ 4350876 h 4350877"/>
                <a:gd name="T38" fmla="*/ 413287 w 2136009"/>
                <a:gd name="T39" fmla="*/ 4085709 h 4350877"/>
                <a:gd name="T40" fmla="*/ 678455 w 2136009"/>
                <a:gd name="T41" fmla="*/ 3820541 h 4350877"/>
                <a:gd name="T42" fmla="*/ 930844 w 2136009"/>
                <a:gd name="T43" fmla="*/ 3820541 h 4350877"/>
                <a:gd name="T44" fmla="*/ 930844 w 2136009"/>
                <a:gd name="T45" fmla="*/ 3251239 h 4350877"/>
                <a:gd name="T46" fmla="*/ 4029 w 2136009"/>
                <a:gd name="T47" fmla="*/ 2234922 h 4350877"/>
                <a:gd name="T48" fmla="*/ 0 w 2136009"/>
                <a:gd name="T49" fmla="*/ 2206803 h 4350877"/>
                <a:gd name="T50" fmla="*/ 111238 w 2136009"/>
                <a:gd name="T51" fmla="*/ 2095565 h 4350877"/>
                <a:gd name="T52" fmla="*/ 1050366 w 2136009"/>
                <a:gd name="T53" fmla="*/ 0 h 4350877"/>
                <a:gd name="T54" fmla="*/ 1085642 w 2136009"/>
                <a:gd name="T55" fmla="*/ 0 h 4350877"/>
                <a:gd name="T56" fmla="*/ 1767734 w 2136009"/>
                <a:gd name="T57" fmla="*/ 670400 h 4350877"/>
                <a:gd name="T58" fmla="*/ 1582354 w 2136009"/>
                <a:gd name="T59" fmla="*/ 670400 h 4350877"/>
                <a:gd name="T60" fmla="*/ 1414714 w 2136009"/>
                <a:gd name="T61" fmla="*/ 838040 h 4350877"/>
                <a:gd name="T62" fmla="*/ 1582354 w 2136009"/>
                <a:gd name="T63" fmla="*/ 1005680 h 4350877"/>
                <a:gd name="T64" fmla="*/ 1769044 w 2136009"/>
                <a:gd name="T65" fmla="*/ 1005680 h 4350877"/>
                <a:gd name="T66" fmla="*/ 1769044 w 2136009"/>
                <a:gd name="T67" fmla="*/ 1319453 h 4350877"/>
                <a:gd name="T68" fmla="*/ 1582354 w 2136009"/>
                <a:gd name="T69" fmla="*/ 1319453 h 4350877"/>
                <a:gd name="T70" fmla="*/ 1414714 w 2136009"/>
                <a:gd name="T71" fmla="*/ 1487093 h 4350877"/>
                <a:gd name="T72" fmla="*/ 1582354 w 2136009"/>
                <a:gd name="T73" fmla="*/ 1654733 h 4350877"/>
                <a:gd name="T74" fmla="*/ 1769044 w 2136009"/>
                <a:gd name="T75" fmla="*/ 1654733 h 4350877"/>
                <a:gd name="T76" fmla="*/ 1769044 w 2136009"/>
                <a:gd name="T77" fmla="*/ 1968506 h 4350877"/>
                <a:gd name="T78" fmla="*/ 1582354 w 2136009"/>
                <a:gd name="T79" fmla="*/ 1968506 h 4350877"/>
                <a:gd name="T80" fmla="*/ 1414714 w 2136009"/>
                <a:gd name="T81" fmla="*/ 2136146 h 4350877"/>
                <a:gd name="T82" fmla="*/ 1582354 w 2136009"/>
                <a:gd name="T83" fmla="*/ 2303786 h 4350877"/>
                <a:gd name="T84" fmla="*/ 1758275 w 2136009"/>
                <a:gd name="T85" fmla="*/ 2303786 h 4350877"/>
                <a:gd name="T86" fmla="*/ 1085642 w 2136009"/>
                <a:gd name="T87" fmla="*/ 2880360 h 4350877"/>
                <a:gd name="T88" fmla="*/ 1050366 w 2136009"/>
                <a:gd name="T89" fmla="*/ 2880360 h 4350877"/>
                <a:gd name="T90" fmla="*/ 377733 w 2136009"/>
                <a:gd name="T91" fmla="*/ 2303786 h 4350877"/>
                <a:gd name="T92" fmla="*/ 549845 w 2136009"/>
                <a:gd name="T93" fmla="*/ 2303786 h 4350877"/>
                <a:gd name="T94" fmla="*/ 717485 w 2136009"/>
                <a:gd name="T95" fmla="*/ 2136146 h 4350877"/>
                <a:gd name="T96" fmla="*/ 549845 w 2136009"/>
                <a:gd name="T97" fmla="*/ 1968506 h 4350877"/>
                <a:gd name="T98" fmla="*/ 366964 w 2136009"/>
                <a:gd name="T99" fmla="*/ 1968506 h 4350877"/>
                <a:gd name="T100" fmla="*/ 366964 w 2136009"/>
                <a:gd name="T101" fmla="*/ 1654733 h 4350877"/>
                <a:gd name="T102" fmla="*/ 549845 w 2136009"/>
                <a:gd name="T103" fmla="*/ 1654733 h 4350877"/>
                <a:gd name="T104" fmla="*/ 717485 w 2136009"/>
                <a:gd name="T105" fmla="*/ 1487093 h 4350877"/>
                <a:gd name="T106" fmla="*/ 549845 w 2136009"/>
                <a:gd name="T107" fmla="*/ 1319453 h 4350877"/>
                <a:gd name="T108" fmla="*/ 366964 w 2136009"/>
                <a:gd name="T109" fmla="*/ 1319453 h 4350877"/>
                <a:gd name="T110" fmla="*/ 366964 w 2136009"/>
                <a:gd name="T111" fmla="*/ 1005680 h 4350877"/>
                <a:gd name="T112" fmla="*/ 549845 w 2136009"/>
                <a:gd name="T113" fmla="*/ 1005680 h 4350877"/>
                <a:gd name="T114" fmla="*/ 717485 w 2136009"/>
                <a:gd name="T115" fmla="*/ 838040 h 4350877"/>
                <a:gd name="T116" fmla="*/ 549845 w 2136009"/>
                <a:gd name="T117" fmla="*/ 670400 h 4350877"/>
                <a:gd name="T118" fmla="*/ 368275 w 2136009"/>
                <a:gd name="T119" fmla="*/ 670400 h 4350877"/>
                <a:gd name="T120" fmla="*/ 1050366 w 2136009"/>
                <a:gd name="T121" fmla="*/ 0 h 4350877"/>
                <a:gd name="T122" fmla="*/ 0 w 2136009"/>
                <a:gd name="T123" fmla="*/ 0 h 4350877"/>
                <a:gd name="T124" fmla="*/ 2136009 w 2136009"/>
                <a:gd name="T125" fmla="*/ 4350877 h 4350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T122" t="T123" r="T124" b="T125"/>
              <a:pathLst>
                <a:path w="2136009" h="4350877">
                  <a:moveTo>
                    <a:pt x="111238" y="2095565"/>
                  </a:moveTo>
                  <a:cubicBezTo>
                    <a:pt x="168383" y="2095565"/>
                    <a:pt x="215464" y="2138656"/>
                    <a:pt x="221204" y="2194180"/>
                  </a:cubicBezTo>
                  <a:lnTo>
                    <a:pt x="222888" y="2194180"/>
                  </a:lnTo>
                  <a:cubicBezTo>
                    <a:pt x="222888" y="2661471"/>
                    <a:pt x="601700" y="3040283"/>
                    <a:pt x="1068991" y="3040283"/>
                  </a:cubicBezTo>
                  <a:cubicBezTo>
                    <a:pt x="1530017" y="3040283"/>
                    <a:pt x="1904922" y="2671559"/>
                    <a:pt x="1914148" y="2212909"/>
                  </a:cubicBezTo>
                  <a:cubicBezTo>
                    <a:pt x="1913589" y="2210904"/>
                    <a:pt x="1913533" y="2208860"/>
                    <a:pt x="1913533" y="2206803"/>
                  </a:cubicBezTo>
                  <a:cubicBezTo>
                    <a:pt x="1913533" y="2145368"/>
                    <a:pt x="1963336" y="2095565"/>
                    <a:pt x="2024771" y="2095565"/>
                  </a:cubicBezTo>
                  <a:cubicBezTo>
                    <a:pt x="2081917" y="2095565"/>
                    <a:pt x="2128997" y="2138656"/>
                    <a:pt x="2134737" y="2194180"/>
                  </a:cubicBezTo>
                  <a:lnTo>
                    <a:pt x="2136009" y="2194180"/>
                  </a:lnTo>
                  <a:lnTo>
                    <a:pt x="2135585" y="2202590"/>
                  </a:lnTo>
                  <a:cubicBezTo>
                    <a:pt x="2135983" y="2203980"/>
                    <a:pt x="2136009" y="2205388"/>
                    <a:pt x="2136009" y="2206803"/>
                  </a:cubicBezTo>
                  <a:lnTo>
                    <a:pt x="2134732" y="2219472"/>
                  </a:lnTo>
                  <a:cubicBezTo>
                    <a:pt x="2123259" y="2751175"/>
                    <a:pt x="1722042" y="3186685"/>
                    <a:pt x="1205164" y="3251541"/>
                  </a:cubicBezTo>
                  <a:lnTo>
                    <a:pt x="1205164" y="3820541"/>
                  </a:lnTo>
                  <a:lnTo>
                    <a:pt x="1457555" y="3820541"/>
                  </a:lnTo>
                  <a:cubicBezTo>
                    <a:pt x="1604003" y="3820541"/>
                    <a:pt x="1722723" y="3939261"/>
                    <a:pt x="1722723" y="4085709"/>
                  </a:cubicBezTo>
                  <a:lnTo>
                    <a:pt x="1722722" y="4085709"/>
                  </a:lnTo>
                  <a:cubicBezTo>
                    <a:pt x="1722722" y="4232157"/>
                    <a:pt x="1604002" y="4350877"/>
                    <a:pt x="1457554" y="4350877"/>
                  </a:cubicBezTo>
                  <a:lnTo>
                    <a:pt x="678455" y="4350876"/>
                  </a:lnTo>
                  <a:cubicBezTo>
                    <a:pt x="532007" y="4350876"/>
                    <a:pt x="413288" y="4232157"/>
                    <a:pt x="413287" y="4085709"/>
                  </a:cubicBezTo>
                  <a:cubicBezTo>
                    <a:pt x="413288" y="3939261"/>
                    <a:pt x="532007" y="3820541"/>
                    <a:pt x="678455" y="3820541"/>
                  </a:cubicBezTo>
                  <a:lnTo>
                    <a:pt x="930844" y="3820541"/>
                  </a:lnTo>
                  <a:lnTo>
                    <a:pt x="930844" y="3251239"/>
                  </a:lnTo>
                  <a:cubicBezTo>
                    <a:pt x="419935" y="3186221"/>
                    <a:pt x="22536" y="2758927"/>
                    <a:pt x="4029" y="2234922"/>
                  </a:cubicBezTo>
                  <a:cubicBezTo>
                    <a:pt x="1255" y="2226017"/>
                    <a:pt x="0" y="2216556"/>
                    <a:pt x="0" y="2206803"/>
                  </a:cubicBezTo>
                  <a:cubicBezTo>
                    <a:pt x="0" y="2145368"/>
                    <a:pt x="49803" y="2095565"/>
                    <a:pt x="111238" y="2095565"/>
                  </a:cubicBezTo>
                  <a:close/>
                  <a:moveTo>
                    <a:pt x="1050366" y="0"/>
                  </a:moveTo>
                  <a:lnTo>
                    <a:pt x="1085642" y="0"/>
                  </a:lnTo>
                  <a:cubicBezTo>
                    <a:pt x="1458724" y="0"/>
                    <a:pt x="1761980" y="298955"/>
                    <a:pt x="1767734" y="670400"/>
                  </a:cubicBezTo>
                  <a:lnTo>
                    <a:pt x="1582354" y="670400"/>
                  </a:lnTo>
                  <a:cubicBezTo>
                    <a:pt x="1489769" y="670400"/>
                    <a:pt x="1414714" y="745455"/>
                    <a:pt x="1414714" y="838040"/>
                  </a:cubicBezTo>
                  <a:cubicBezTo>
                    <a:pt x="1414714" y="930625"/>
                    <a:pt x="1489769" y="1005680"/>
                    <a:pt x="1582354" y="1005680"/>
                  </a:cubicBezTo>
                  <a:lnTo>
                    <a:pt x="1769044" y="1005680"/>
                  </a:lnTo>
                  <a:lnTo>
                    <a:pt x="1769044" y="1319453"/>
                  </a:lnTo>
                  <a:lnTo>
                    <a:pt x="1582354" y="1319453"/>
                  </a:lnTo>
                  <a:cubicBezTo>
                    <a:pt x="1489769" y="1319453"/>
                    <a:pt x="1414714" y="1394508"/>
                    <a:pt x="1414714" y="1487093"/>
                  </a:cubicBezTo>
                  <a:cubicBezTo>
                    <a:pt x="1414714" y="1579678"/>
                    <a:pt x="1489769" y="1654733"/>
                    <a:pt x="1582354" y="1654733"/>
                  </a:cubicBezTo>
                  <a:lnTo>
                    <a:pt x="1769044" y="1654733"/>
                  </a:lnTo>
                  <a:lnTo>
                    <a:pt x="1769044" y="1968506"/>
                  </a:lnTo>
                  <a:lnTo>
                    <a:pt x="1582354" y="1968506"/>
                  </a:lnTo>
                  <a:cubicBezTo>
                    <a:pt x="1489769" y="1968506"/>
                    <a:pt x="1414714" y="2043561"/>
                    <a:pt x="1414714" y="2136146"/>
                  </a:cubicBezTo>
                  <a:cubicBezTo>
                    <a:pt x="1414714" y="2228731"/>
                    <a:pt x="1489769" y="2303786"/>
                    <a:pt x="1582354" y="2303786"/>
                  </a:cubicBezTo>
                  <a:lnTo>
                    <a:pt x="1758275" y="2303786"/>
                  </a:lnTo>
                  <a:cubicBezTo>
                    <a:pt x="1709241" y="2630669"/>
                    <a:pt x="1426601" y="2880360"/>
                    <a:pt x="1085642" y="2880360"/>
                  </a:cubicBezTo>
                  <a:lnTo>
                    <a:pt x="1050366" y="2880360"/>
                  </a:lnTo>
                  <a:cubicBezTo>
                    <a:pt x="709407" y="2880360"/>
                    <a:pt x="426767" y="2630669"/>
                    <a:pt x="377733" y="2303786"/>
                  </a:cubicBezTo>
                  <a:lnTo>
                    <a:pt x="549845" y="2303786"/>
                  </a:lnTo>
                  <a:cubicBezTo>
                    <a:pt x="642430" y="2303786"/>
                    <a:pt x="717485" y="2228731"/>
                    <a:pt x="717485" y="2136146"/>
                  </a:cubicBezTo>
                  <a:cubicBezTo>
                    <a:pt x="717485" y="2043561"/>
                    <a:pt x="642430" y="1968506"/>
                    <a:pt x="549845" y="1968506"/>
                  </a:cubicBezTo>
                  <a:lnTo>
                    <a:pt x="366964" y="1968506"/>
                  </a:lnTo>
                  <a:lnTo>
                    <a:pt x="366964" y="1654733"/>
                  </a:lnTo>
                  <a:lnTo>
                    <a:pt x="549845" y="1654733"/>
                  </a:lnTo>
                  <a:cubicBezTo>
                    <a:pt x="642430" y="1654733"/>
                    <a:pt x="717485" y="1579678"/>
                    <a:pt x="717485" y="1487093"/>
                  </a:cubicBezTo>
                  <a:cubicBezTo>
                    <a:pt x="717485" y="1394508"/>
                    <a:pt x="642430" y="1319453"/>
                    <a:pt x="549845" y="1319453"/>
                  </a:cubicBezTo>
                  <a:lnTo>
                    <a:pt x="366964" y="1319453"/>
                  </a:lnTo>
                  <a:lnTo>
                    <a:pt x="366964" y="1005680"/>
                  </a:lnTo>
                  <a:lnTo>
                    <a:pt x="549845" y="1005680"/>
                  </a:lnTo>
                  <a:cubicBezTo>
                    <a:pt x="642430" y="1005680"/>
                    <a:pt x="717485" y="930625"/>
                    <a:pt x="717485" y="838040"/>
                  </a:cubicBezTo>
                  <a:cubicBezTo>
                    <a:pt x="717485" y="745455"/>
                    <a:pt x="642430" y="670400"/>
                    <a:pt x="549845" y="670400"/>
                  </a:cubicBezTo>
                  <a:lnTo>
                    <a:pt x="368275" y="670400"/>
                  </a:lnTo>
                  <a:cubicBezTo>
                    <a:pt x="374028" y="298955"/>
                    <a:pt x="677284" y="0"/>
                    <a:pt x="1050366" y="0"/>
                  </a:cubicBezTo>
                  <a:close/>
                </a:path>
              </a:pathLst>
            </a:cu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90" tIns="34290" rIns="34290" bIns="34290" anchor="ctr"/>
            <a:lstStyle/>
            <a:p>
              <a:endParaRPr lang="zh-CN" altLang="en-US"/>
            </a:p>
          </p:txBody>
        </p:sp>
      </p:grpSp>
      <p:pic>
        <p:nvPicPr>
          <p:cNvPr id="16406" name="Picture 5" descr="\\MAGNUM\Projects\Microsoft\Cloud Power FY12\Design\Icons\PNGs\Stop_watch.png">
            <a:extLst>
              <a:ext uri="{FF2B5EF4-FFF2-40B4-BE49-F238E27FC236}">
                <a16:creationId xmlns:a16="http://schemas.microsoft.com/office/drawing/2014/main" id="{0907E8D4-2382-46CD-A0E3-116924BB28ED}"/>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6491288" y="3857625"/>
            <a:ext cx="384175" cy="38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07" name="Freeform 217">
            <a:extLst>
              <a:ext uri="{FF2B5EF4-FFF2-40B4-BE49-F238E27FC236}">
                <a16:creationId xmlns:a16="http://schemas.microsoft.com/office/drawing/2014/main" id="{2F677E2F-849C-49D0-8EA3-4D004E5C6864}"/>
              </a:ext>
            </a:extLst>
          </p:cNvPr>
          <p:cNvSpPr>
            <a:spLocks noChangeAspect="1" noEditPoints="1" noChangeArrowheads="1"/>
          </p:cNvSpPr>
          <p:nvPr/>
        </p:nvSpPr>
        <p:spPr bwMode="auto">
          <a:xfrm>
            <a:off x="5548313" y="4219575"/>
            <a:ext cx="292100" cy="292100"/>
          </a:xfrm>
          <a:custGeom>
            <a:avLst/>
            <a:gdLst>
              <a:gd name="T0" fmla="*/ 241738 w 87"/>
              <a:gd name="T1" fmla="*/ 110797 h 87"/>
              <a:gd name="T2" fmla="*/ 198091 w 87"/>
              <a:gd name="T3" fmla="*/ 151086 h 87"/>
              <a:gd name="T4" fmla="*/ 171231 w 87"/>
              <a:gd name="T5" fmla="*/ 124226 h 87"/>
              <a:gd name="T6" fmla="*/ 191376 w 87"/>
              <a:gd name="T7" fmla="*/ 100724 h 87"/>
              <a:gd name="T8" fmla="*/ 191376 w 87"/>
              <a:gd name="T9" fmla="*/ 90652 h 87"/>
              <a:gd name="T10" fmla="*/ 191376 w 87"/>
              <a:gd name="T11" fmla="*/ 90652 h 87"/>
              <a:gd name="T12" fmla="*/ 177946 w 87"/>
              <a:gd name="T13" fmla="*/ 90652 h 87"/>
              <a:gd name="T14" fmla="*/ 157801 w 87"/>
              <a:gd name="T15" fmla="*/ 110797 h 87"/>
              <a:gd name="T16" fmla="*/ 141014 w 87"/>
              <a:gd name="T17" fmla="*/ 94009 h 87"/>
              <a:gd name="T18" fmla="*/ 184661 w 87"/>
              <a:gd name="T19" fmla="*/ 53720 h 87"/>
              <a:gd name="T20" fmla="*/ 241738 w 87"/>
              <a:gd name="T21" fmla="*/ 110797 h 87"/>
              <a:gd name="T22" fmla="*/ 151086 w 87"/>
              <a:gd name="T23" fmla="*/ 201448 h 87"/>
              <a:gd name="T24" fmla="*/ 120869 w 87"/>
              <a:gd name="T25" fmla="*/ 171231 h 87"/>
              <a:gd name="T26" fmla="*/ 70507 w 87"/>
              <a:gd name="T27" fmla="*/ 221593 h 87"/>
              <a:gd name="T28" fmla="*/ 57077 w 87"/>
              <a:gd name="T29" fmla="*/ 221593 h 87"/>
              <a:gd name="T30" fmla="*/ 57077 w 87"/>
              <a:gd name="T31" fmla="*/ 221593 h 87"/>
              <a:gd name="T32" fmla="*/ 57077 w 87"/>
              <a:gd name="T33" fmla="*/ 211521 h 87"/>
              <a:gd name="T34" fmla="*/ 110797 w 87"/>
              <a:gd name="T35" fmla="*/ 157801 h 87"/>
              <a:gd name="T36" fmla="*/ 94009 w 87"/>
              <a:gd name="T37" fmla="*/ 144371 h 87"/>
              <a:gd name="T38" fmla="*/ 30217 w 87"/>
              <a:gd name="T39" fmla="*/ 208163 h 87"/>
              <a:gd name="T40" fmla="*/ 6715 w 87"/>
              <a:gd name="T41" fmla="*/ 288743 h 87"/>
              <a:gd name="T42" fmla="*/ 87294 w 87"/>
              <a:gd name="T43" fmla="*/ 265240 h 87"/>
              <a:gd name="T44" fmla="*/ 151086 w 87"/>
              <a:gd name="T45" fmla="*/ 201448 h 87"/>
              <a:gd name="T46" fmla="*/ 255168 w 87"/>
              <a:gd name="T47" fmla="*/ 97367 h 87"/>
              <a:gd name="T48" fmla="*/ 292100 w 87"/>
              <a:gd name="T49" fmla="*/ 57077 h 87"/>
              <a:gd name="T50" fmla="*/ 235023 w 87"/>
              <a:gd name="T51" fmla="*/ 0 h 87"/>
              <a:gd name="T52" fmla="*/ 198091 w 87"/>
              <a:gd name="T53" fmla="*/ 40290 h 87"/>
              <a:gd name="T54" fmla="*/ 255168 w 87"/>
              <a:gd name="T55" fmla="*/ 97367 h 87"/>
              <a:gd name="T56" fmla="*/ 221593 w 87"/>
              <a:gd name="T57" fmla="*/ 171231 h 87"/>
              <a:gd name="T58" fmla="*/ 208163 w 87"/>
              <a:gd name="T59" fmla="*/ 171231 h 87"/>
              <a:gd name="T60" fmla="*/ 117511 w 87"/>
              <a:gd name="T61" fmla="*/ 83937 h 87"/>
              <a:gd name="T62" fmla="*/ 120869 w 87"/>
              <a:gd name="T63" fmla="*/ 60434 h 87"/>
              <a:gd name="T64" fmla="*/ 60434 w 87"/>
              <a:gd name="T65" fmla="*/ 0 h 87"/>
              <a:gd name="T66" fmla="*/ 60434 w 87"/>
              <a:gd name="T67" fmla="*/ 0 h 87"/>
              <a:gd name="T68" fmla="*/ 63792 w 87"/>
              <a:gd name="T69" fmla="*/ 16787 h 87"/>
              <a:gd name="T70" fmla="*/ 83937 w 87"/>
              <a:gd name="T71" fmla="*/ 50362 h 87"/>
              <a:gd name="T72" fmla="*/ 50362 w 87"/>
              <a:gd name="T73" fmla="*/ 83937 h 87"/>
              <a:gd name="T74" fmla="*/ 13430 w 87"/>
              <a:gd name="T75" fmla="*/ 53720 h 87"/>
              <a:gd name="T76" fmla="*/ 3357 w 87"/>
              <a:gd name="T77" fmla="*/ 43647 h 87"/>
              <a:gd name="T78" fmla="*/ 0 w 87"/>
              <a:gd name="T79" fmla="*/ 60434 h 87"/>
              <a:gd name="T80" fmla="*/ 60434 w 87"/>
              <a:gd name="T81" fmla="*/ 120869 h 87"/>
              <a:gd name="T82" fmla="*/ 77222 w 87"/>
              <a:gd name="T83" fmla="*/ 120869 h 87"/>
              <a:gd name="T84" fmla="*/ 167874 w 87"/>
              <a:gd name="T85" fmla="*/ 208163 h 87"/>
              <a:gd name="T86" fmla="*/ 164516 w 87"/>
              <a:gd name="T87" fmla="*/ 231666 h 87"/>
              <a:gd name="T88" fmla="*/ 224951 w 87"/>
              <a:gd name="T89" fmla="*/ 292100 h 87"/>
              <a:gd name="T90" fmla="*/ 224951 w 87"/>
              <a:gd name="T91" fmla="*/ 292100 h 87"/>
              <a:gd name="T92" fmla="*/ 221593 w 87"/>
              <a:gd name="T93" fmla="*/ 275313 h 87"/>
              <a:gd name="T94" fmla="*/ 201448 w 87"/>
              <a:gd name="T95" fmla="*/ 245095 h 87"/>
              <a:gd name="T96" fmla="*/ 235023 w 87"/>
              <a:gd name="T97" fmla="*/ 208163 h 87"/>
              <a:gd name="T98" fmla="*/ 268598 w 87"/>
              <a:gd name="T99" fmla="*/ 238380 h 87"/>
              <a:gd name="T100" fmla="*/ 282028 w 87"/>
              <a:gd name="T101" fmla="*/ 248453 h 87"/>
              <a:gd name="T102" fmla="*/ 282028 w 87"/>
              <a:gd name="T103" fmla="*/ 231666 h 87"/>
              <a:gd name="T104" fmla="*/ 221593 w 87"/>
              <a:gd name="T105" fmla="*/ 171231 h 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7"/>
              <a:gd name="T160" fmla="*/ 0 h 87"/>
              <a:gd name="T161" fmla="*/ 87 w 87"/>
              <a:gd name="T162" fmla="*/ 87 h 8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7" h="87">
                <a:moveTo>
                  <a:pt x="72" y="33"/>
                </a:moveTo>
                <a:cubicBezTo>
                  <a:pt x="59" y="45"/>
                  <a:pt x="59" y="45"/>
                  <a:pt x="59" y="45"/>
                </a:cubicBezTo>
                <a:cubicBezTo>
                  <a:pt x="51" y="37"/>
                  <a:pt x="51" y="37"/>
                  <a:pt x="51" y="37"/>
                </a:cubicBezTo>
                <a:cubicBezTo>
                  <a:pt x="57" y="30"/>
                  <a:pt x="57" y="30"/>
                  <a:pt x="57" y="30"/>
                </a:cubicBezTo>
                <a:cubicBezTo>
                  <a:pt x="58" y="29"/>
                  <a:pt x="58" y="28"/>
                  <a:pt x="57" y="27"/>
                </a:cubicBezTo>
                <a:cubicBezTo>
                  <a:pt x="57" y="27"/>
                  <a:pt x="57" y="27"/>
                  <a:pt x="57" y="27"/>
                </a:cubicBezTo>
                <a:cubicBezTo>
                  <a:pt x="56" y="26"/>
                  <a:pt x="54" y="26"/>
                  <a:pt x="53" y="27"/>
                </a:cubicBezTo>
                <a:cubicBezTo>
                  <a:pt x="47" y="33"/>
                  <a:pt x="47" y="33"/>
                  <a:pt x="47" y="33"/>
                </a:cubicBezTo>
                <a:cubicBezTo>
                  <a:pt x="42" y="28"/>
                  <a:pt x="42" y="28"/>
                  <a:pt x="42" y="28"/>
                </a:cubicBezTo>
                <a:cubicBezTo>
                  <a:pt x="55" y="16"/>
                  <a:pt x="55" y="16"/>
                  <a:pt x="55" y="16"/>
                </a:cubicBezTo>
                <a:cubicBezTo>
                  <a:pt x="72" y="33"/>
                  <a:pt x="72" y="33"/>
                  <a:pt x="72" y="33"/>
                </a:cubicBezTo>
                <a:close/>
                <a:moveTo>
                  <a:pt x="45" y="60"/>
                </a:moveTo>
                <a:cubicBezTo>
                  <a:pt x="36" y="51"/>
                  <a:pt x="36" y="51"/>
                  <a:pt x="36" y="51"/>
                </a:cubicBezTo>
                <a:cubicBezTo>
                  <a:pt x="21" y="66"/>
                  <a:pt x="21" y="66"/>
                  <a:pt x="21" y="66"/>
                </a:cubicBezTo>
                <a:cubicBezTo>
                  <a:pt x="20" y="67"/>
                  <a:pt x="18" y="67"/>
                  <a:pt x="17" y="66"/>
                </a:cubicBezTo>
                <a:cubicBezTo>
                  <a:pt x="17" y="66"/>
                  <a:pt x="17" y="66"/>
                  <a:pt x="17" y="66"/>
                </a:cubicBezTo>
                <a:cubicBezTo>
                  <a:pt x="16" y="65"/>
                  <a:pt x="16" y="64"/>
                  <a:pt x="17" y="63"/>
                </a:cubicBezTo>
                <a:cubicBezTo>
                  <a:pt x="33" y="47"/>
                  <a:pt x="33" y="47"/>
                  <a:pt x="33" y="47"/>
                </a:cubicBezTo>
                <a:cubicBezTo>
                  <a:pt x="28" y="43"/>
                  <a:pt x="28" y="43"/>
                  <a:pt x="28" y="43"/>
                </a:cubicBezTo>
                <a:cubicBezTo>
                  <a:pt x="9" y="62"/>
                  <a:pt x="9" y="62"/>
                  <a:pt x="9" y="62"/>
                </a:cubicBezTo>
                <a:cubicBezTo>
                  <a:pt x="2" y="86"/>
                  <a:pt x="2" y="86"/>
                  <a:pt x="2" y="86"/>
                </a:cubicBezTo>
                <a:cubicBezTo>
                  <a:pt x="26" y="79"/>
                  <a:pt x="26" y="79"/>
                  <a:pt x="26" y="79"/>
                </a:cubicBezTo>
                <a:lnTo>
                  <a:pt x="45" y="60"/>
                </a:lnTo>
                <a:close/>
                <a:moveTo>
                  <a:pt x="76" y="29"/>
                </a:moveTo>
                <a:cubicBezTo>
                  <a:pt x="87" y="17"/>
                  <a:pt x="87" y="17"/>
                  <a:pt x="87" y="17"/>
                </a:cubicBezTo>
                <a:cubicBezTo>
                  <a:pt x="70" y="0"/>
                  <a:pt x="70" y="0"/>
                  <a:pt x="70" y="0"/>
                </a:cubicBezTo>
                <a:cubicBezTo>
                  <a:pt x="59" y="12"/>
                  <a:pt x="59" y="12"/>
                  <a:pt x="59" y="12"/>
                </a:cubicBezTo>
                <a:lnTo>
                  <a:pt x="76" y="29"/>
                </a:lnTo>
                <a:close/>
                <a:moveTo>
                  <a:pt x="66" y="51"/>
                </a:moveTo>
                <a:cubicBezTo>
                  <a:pt x="65" y="51"/>
                  <a:pt x="64" y="51"/>
                  <a:pt x="62" y="51"/>
                </a:cubicBezTo>
                <a:cubicBezTo>
                  <a:pt x="35" y="25"/>
                  <a:pt x="35" y="25"/>
                  <a:pt x="35" y="25"/>
                </a:cubicBezTo>
                <a:cubicBezTo>
                  <a:pt x="36" y="23"/>
                  <a:pt x="36" y="21"/>
                  <a:pt x="36" y="18"/>
                </a:cubicBezTo>
                <a:cubicBezTo>
                  <a:pt x="36" y="8"/>
                  <a:pt x="28" y="0"/>
                  <a:pt x="18" y="0"/>
                </a:cubicBezTo>
                <a:cubicBezTo>
                  <a:pt x="18" y="0"/>
                  <a:pt x="18" y="0"/>
                  <a:pt x="18" y="0"/>
                </a:cubicBezTo>
                <a:cubicBezTo>
                  <a:pt x="19" y="5"/>
                  <a:pt x="19" y="5"/>
                  <a:pt x="19" y="5"/>
                </a:cubicBezTo>
                <a:cubicBezTo>
                  <a:pt x="23" y="7"/>
                  <a:pt x="25" y="11"/>
                  <a:pt x="25" y="15"/>
                </a:cubicBezTo>
                <a:cubicBezTo>
                  <a:pt x="25" y="20"/>
                  <a:pt x="21" y="25"/>
                  <a:pt x="15" y="25"/>
                </a:cubicBezTo>
                <a:cubicBezTo>
                  <a:pt x="10" y="25"/>
                  <a:pt x="5" y="21"/>
                  <a:pt x="4" y="16"/>
                </a:cubicBezTo>
                <a:cubicBezTo>
                  <a:pt x="1" y="13"/>
                  <a:pt x="1" y="13"/>
                  <a:pt x="1" y="13"/>
                </a:cubicBezTo>
                <a:cubicBezTo>
                  <a:pt x="1" y="15"/>
                  <a:pt x="0" y="17"/>
                  <a:pt x="0" y="18"/>
                </a:cubicBezTo>
                <a:cubicBezTo>
                  <a:pt x="0" y="28"/>
                  <a:pt x="9" y="36"/>
                  <a:pt x="18" y="36"/>
                </a:cubicBezTo>
                <a:cubicBezTo>
                  <a:pt x="20" y="36"/>
                  <a:pt x="22" y="36"/>
                  <a:pt x="23" y="36"/>
                </a:cubicBezTo>
                <a:cubicBezTo>
                  <a:pt x="50" y="62"/>
                  <a:pt x="50" y="62"/>
                  <a:pt x="50" y="62"/>
                </a:cubicBezTo>
                <a:cubicBezTo>
                  <a:pt x="49" y="64"/>
                  <a:pt x="49" y="67"/>
                  <a:pt x="49" y="69"/>
                </a:cubicBezTo>
                <a:cubicBezTo>
                  <a:pt x="49" y="79"/>
                  <a:pt x="57" y="87"/>
                  <a:pt x="67" y="87"/>
                </a:cubicBezTo>
                <a:cubicBezTo>
                  <a:pt x="67" y="87"/>
                  <a:pt x="67" y="87"/>
                  <a:pt x="67" y="87"/>
                </a:cubicBezTo>
                <a:cubicBezTo>
                  <a:pt x="66" y="82"/>
                  <a:pt x="66" y="82"/>
                  <a:pt x="66" y="82"/>
                </a:cubicBezTo>
                <a:cubicBezTo>
                  <a:pt x="62" y="80"/>
                  <a:pt x="60" y="77"/>
                  <a:pt x="60" y="73"/>
                </a:cubicBezTo>
                <a:cubicBezTo>
                  <a:pt x="60" y="67"/>
                  <a:pt x="64" y="62"/>
                  <a:pt x="70" y="62"/>
                </a:cubicBezTo>
                <a:cubicBezTo>
                  <a:pt x="75" y="62"/>
                  <a:pt x="80" y="66"/>
                  <a:pt x="80" y="71"/>
                </a:cubicBezTo>
                <a:cubicBezTo>
                  <a:pt x="84" y="74"/>
                  <a:pt x="84" y="74"/>
                  <a:pt x="84" y="74"/>
                </a:cubicBezTo>
                <a:cubicBezTo>
                  <a:pt x="84" y="73"/>
                  <a:pt x="85" y="71"/>
                  <a:pt x="84" y="69"/>
                </a:cubicBezTo>
                <a:cubicBezTo>
                  <a:pt x="84" y="59"/>
                  <a:pt x="76" y="51"/>
                  <a:pt x="66" y="51"/>
                </a:cubicBezTo>
                <a:close/>
              </a:path>
            </a:pathLst>
          </a:cu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lstStyle/>
          <a:p>
            <a:endParaRPr lang="zh-CN" altLang="en-US"/>
          </a:p>
        </p:txBody>
      </p:sp>
      <p:grpSp>
        <p:nvGrpSpPr>
          <p:cNvPr id="16408" name="Group 351">
            <a:extLst>
              <a:ext uri="{FF2B5EF4-FFF2-40B4-BE49-F238E27FC236}">
                <a16:creationId xmlns:a16="http://schemas.microsoft.com/office/drawing/2014/main" id="{92D6F2DD-8599-4855-B3E5-26FE82571CDB}"/>
              </a:ext>
            </a:extLst>
          </p:cNvPr>
          <p:cNvGrpSpPr>
            <a:grpSpLocks/>
          </p:cNvGrpSpPr>
          <p:nvPr/>
        </p:nvGrpSpPr>
        <p:grpSpPr bwMode="auto">
          <a:xfrm>
            <a:off x="4587875" y="1931988"/>
            <a:ext cx="219075" cy="358775"/>
            <a:chOff x="0" y="0"/>
            <a:chExt cx="574" cy="944"/>
          </a:xfrm>
        </p:grpSpPr>
        <p:sp>
          <p:nvSpPr>
            <p:cNvPr id="16434" name="Freeform 352">
              <a:extLst>
                <a:ext uri="{FF2B5EF4-FFF2-40B4-BE49-F238E27FC236}">
                  <a16:creationId xmlns:a16="http://schemas.microsoft.com/office/drawing/2014/main" id="{4866AA9A-33C2-45BE-B22E-1A2777561B4A}"/>
                </a:ext>
              </a:extLst>
            </p:cNvPr>
            <p:cNvSpPr>
              <a:spLocks noChangeArrowheads="1"/>
            </p:cNvSpPr>
            <p:nvPr/>
          </p:nvSpPr>
          <p:spPr bwMode="auto">
            <a:xfrm>
              <a:off x="0" y="179"/>
              <a:ext cx="574" cy="765"/>
            </a:xfrm>
            <a:custGeom>
              <a:avLst/>
              <a:gdLst>
                <a:gd name="T0" fmla="*/ 496 w 243"/>
                <a:gd name="T1" fmla="*/ 338 h 324"/>
                <a:gd name="T2" fmla="*/ 309 w 243"/>
                <a:gd name="T3" fmla="*/ 319 h 324"/>
                <a:gd name="T4" fmla="*/ 302 w 243"/>
                <a:gd name="T5" fmla="*/ 50 h 324"/>
                <a:gd name="T6" fmla="*/ 253 w 243"/>
                <a:gd name="T7" fmla="*/ 0 h 324"/>
                <a:gd name="T8" fmla="*/ 215 w 243"/>
                <a:gd name="T9" fmla="*/ 50 h 324"/>
                <a:gd name="T10" fmla="*/ 215 w 243"/>
                <a:gd name="T11" fmla="*/ 427 h 324"/>
                <a:gd name="T12" fmla="*/ 142 w 243"/>
                <a:gd name="T13" fmla="*/ 345 h 324"/>
                <a:gd name="T14" fmla="*/ 26 w 243"/>
                <a:gd name="T15" fmla="*/ 321 h 324"/>
                <a:gd name="T16" fmla="*/ 66 w 243"/>
                <a:gd name="T17" fmla="*/ 399 h 324"/>
                <a:gd name="T18" fmla="*/ 262 w 243"/>
                <a:gd name="T19" fmla="*/ 682 h 324"/>
                <a:gd name="T20" fmla="*/ 295 w 243"/>
                <a:gd name="T21" fmla="*/ 725 h 324"/>
                <a:gd name="T22" fmla="*/ 317 w 243"/>
                <a:gd name="T23" fmla="*/ 741 h 324"/>
                <a:gd name="T24" fmla="*/ 397 w 243"/>
                <a:gd name="T25" fmla="*/ 765 h 324"/>
                <a:gd name="T26" fmla="*/ 548 w 243"/>
                <a:gd name="T27" fmla="*/ 626 h 324"/>
                <a:gd name="T28" fmla="*/ 548 w 243"/>
                <a:gd name="T29" fmla="*/ 619 h 324"/>
                <a:gd name="T30" fmla="*/ 574 w 243"/>
                <a:gd name="T31" fmla="*/ 397 h 324"/>
                <a:gd name="T32" fmla="*/ 496 w 243"/>
                <a:gd name="T33" fmla="*/ 338 h 3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3"/>
                <a:gd name="T52" fmla="*/ 0 h 324"/>
                <a:gd name="T53" fmla="*/ 243 w 243"/>
                <a:gd name="T54" fmla="*/ 324 h 3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3" h="324">
                  <a:moveTo>
                    <a:pt x="210" y="143"/>
                  </a:moveTo>
                  <a:cubicBezTo>
                    <a:pt x="131" y="135"/>
                    <a:pt x="131" y="135"/>
                    <a:pt x="131" y="135"/>
                  </a:cubicBezTo>
                  <a:cubicBezTo>
                    <a:pt x="131" y="97"/>
                    <a:pt x="128" y="59"/>
                    <a:pt x="128" y="21"/>
                  </a:cubicBezTo>
                  <a:cubicBezTo>
                    <a:pt x="128" y="10"/>
                    <a:pt x="118" y="0"/>
                    <a:pt x="107" y="0"/>
                  </a:cubicBezTo>
                  <a:cubicBezTo>
                    <a:pt x="95" y="0"/>
                    <a:pt x="91" y="10"/>
                    <a:pt x="91" y="21"/>
                  </a:cubicBezTo>
                  <a:cubicBezTo>
                    <a:pt x="91" y="71"/>
                    <a:pt x="91" y="131"/>
                    <a:pt x="91" y="181"/>
                  </a:cubicBezTo>
                  <a:cubicBezTo>
                    <a:pt x="85" y="172"/>
                    <a:pt x="60" y="146"/>
                    <a:pt x="60" y="146"/>
                  </a:cubicBezTo>
                  <a:cubicBezTo>
                    <a:pt x="52" y="135"/>
                    <a:pt x="24" y="128"/>
                    <a:pt x="11" y="136"/>
                  </a:cubicBezTo>
                  <a:cubicBezTo>
                    <a:pt x="0" y="142"/>
                    <a:pt x="20" y="158"/>
                    <a:pt x="28" y="169"/>
                  </a:cubicBezTo>
                  <a:cubicBezTo>
                    <a:pt x="58" y="209"/>
                    <a:pt x="81" y="249"/>
                    <a:pt x="111" y="289"/>
                  </a:cubicBezTo>
                  <a:cubicBezTo>
                    <a:pt x="115" y="296"/>
                    <a:pt x="119" y="302"/>
                    <a:pt x="125" y="307"/>
                  </a:cubicBezTo>
                  <a:cubicBezTo>
                    <a:pt x="128" y="310"/>
                    <a:pt x="131" y="313"/>
                    <a:pt x="134" y="314"/>
                  </a:cubicBezTo>
                  <a:cubicBezTo>
                    <a:pt x="144" y="320"/>
                    <a:pt x="156" y="324"/>
                    <a:pt x="168" y="324"/>
                  </a:cubicBezTo>
                  <a:cubicBezTo>
                    <a:pt x="202" y="324"/>
                    <a:pt x="229" y="298"/>
                    <a:pt x="232" y="265"/>
                  </a:cubicBezTo>
                  <a:cubicBezTo>
                    <a:pt x="232" y="264"/>
                    <a:pt x="232" y="263"/>
                    <a:pt x="232" y="262"/>
                  </a:cubicBezTo>
                  <a:cubicBezTo>
                    <a:pt x="243" y="168"/>
                    <a:pt x="243" y="168"/>
                    <a:pt x="243" y="168"/>
                  </a:cubicBezTo>
                  <a:cubicBezTo>
                    <a:pt x="243" y="156"/>
                    <a:pt x="222" y="143"/>
                    <a:pt x="210" y="143"/>
                  </a:cubicBezTo>
                  <a:close/>
                </a:path>
              </a:pathLst>
            </a:cu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205740" rIns="68580" bIns="34290"/>
            <a:lstStyle/>
            <a:p>
              <a:endParaRPr lang="zh-CN" altLang="en-US"/>
            </a:p>
          </p:txBody>
        </p:sp>
        <p:sp>
          <p:nvSpPr>
            <p:cNvPr id="16435" name="Freeform 353">
              <a:extLst>
                <a:ext uri="{FF2B5EF4-FFF2-40B4-BE49-F238E27FC236}">
                  <a16:creationId xmlns:a16="http://schemas.microsoft.com/office/drawing/2014/main" id="{6129FD3A-C8C7-4DE6-B662-0E0CA7DFFA09}"/>
                </a:ext>
              </a:extLst>
            </p:cNvPr>
            <p:cNvSpPr>
              <a:spLocks noChangeArrowheads="1"/>
            </p:cNvSpPr>
            <p:nvPr/>
          </p:nvSpPr>
          <p:spPr bwMode="auto">
            <a:xfrm>
              <a:off x="16" y="0"/>
              <a:ext cx="459" cy="451"/>
            </a:xfrm>
            <a:custGeom>
              <a:avLst/>
              <a:gdLst>
                <a:gd name="T0" fmla="*/ 170 w 194"/>
                <a:gd name="T1" fmla="*/ 451 h 191"/>
                <a:gd name="T2" fmla="*/ 170 w 194"/>
                <a:gd name="T3" fmla="*/ 397 h 191"/>
                <a:gd name="T4" fmla="*/ 52 w 194"/>
                <a:gd name="T5" fmla="*/ 229 h 191"/>
                <a:gd name="T6" fmla="*/ 230 w 194"/>
                <a:gd name="T7" fmla="*/ 52 h 191"/>
                <a:gd name="T8" fmla="*/ 409 w 194"/>
                <a:gd name="T9" fmla="*/ 229 h 191"/>
                <a:gd name="T10" fmla="*/ 322 w 194"/>
                <a:gd name="T11" fmla="*/ 383 h 191"/>
                <a:gd name="T12" fmla="*/ 324 w 194"/>
                <a:gd name="T13" fmla="*/ 439 h 191"/>
                <a:gd name="T14" fmla="*/ 459 w 194"/>
                <a:gd name="T15" fmla="*/ 229 h 191"/>
                <a:gd name="T16" fmla="*/ 230 w 194"/>
                <a:gd name="T17" fmla="*/ 0 h 191"/>
                <a:gd name="T18" fmla="*/ 0 w 194"/>
                <a:gd name="T19" fmla="*/ 229 h 191"/>
                <a:gd name="T20" fmla="*/ 170 w 194"/>
                <a:gd name="T21" fmla="*/ 451 h 1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4"/>
                <a:gd name="T34" fmla="*/ 0 h 191"/>
                <a:gd name="T35" fmla="*/ 194 w 194"/>
                <a:gd name="T36" fmla="*/ 191 h 1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4" h="191">
                  <a:moveTo>
                    <a:pt x="72" y="191"/>
                  </a:moveTo>
                  <a:cubicBezTo>
                    <a:pt x="72" y="183"/>
                    <a:pt x="72" y="176"/>
                    <a:pt x="72" y="168"/>
                  </a:cubicBezTo>
                  <a:cubicBezTo>
                    <a:pt x="43" y="158"/>
                    <a:pt x="22" y="130"/>
                    <a:pt x="22" y="97"/>
                  </a:cubicBezTo>
                  <a:cubicBezTo>
                    <a:pt x="22" y="55"/>
                    <a:pt x="56" y="22"/>
                    <a:pt x="97" y="22"/>
                  </a:cubicBezTo>
                  <a:cubicBezTo>
                    <a:pt x="139" y="22"/>
                    <a:pt x="173" y="55"/>
                    <a:pt x="173" y="97"/>
                  </a:cubicBezTo>
                  <a:cubicBezTo>
                    <a:pt x="173" y="125"/>
                    <a:pt x="158" y="149"/>
                    <a:pt x="136" y="162"/>
                  </a:cubicBezTo>
                  <a:cubicBezTo>
                    <a:pt x="136" y="170"/>
                    <a:pt x="136" y="178"/>
                    <a:pt x="137" y="186"/>
                  </a:cubicBezTo>
                  <a:cubicBezTo>
                    <a:pt x="171" y="171"/>
                    <a:pt x="194" y="137"/>
                    <a:pt x="194" y="97"/>
                  </a:cubicBezTo>
                  <a:cubicBezTo>
                    <a:pt x="194" y="44"/>
                    <a:pt x="151" y="0"/>
                    <a:pt x="97" y="0"/>
                  </a:cubicBezTo>
                  <a:cubicBezTo>
                    <a:pt x="44" y="0"/>
                    <a:pt x="0" y="44"/>
                    <a:pt x="0" y="97"/>
                  </a:cubicBezTo>
                  <a:cubicBezTo>
                    <a:pt x="0" y="142"/>
                    <a:pt x="31" y="179"/>
                    <a:pt x="72" y="191"/>
                  </a:cubicBezTo>
                  <a:close/>
                </a:path>
              </a:pathLst>
            </a:cu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205740" rIns="68580" bIns="34290"/>
            <a:lstStyle/>
            <a:p>
              <a:endParaRPr lang="zh-CN" altLang="en-US"/>
            </a:p>
          </p:txBody>
        </p:sp>
      </p:grpSp>
      <p:sp>
        <p:nvSpPr>
          <p:cNvPr id="16409" name="Freeform 74">
            <a:extLst>
              <a:ext uri="{FF2B5EF4-FFF2-40B4-BE49-F238E27FC236}">
                <a16:creationId xmlns:a16="http://schemas.microsoft.com/office/drawing/2014/main" id="{8D63C5DD-B0E9-4400-9161-32C63970DE17}"/>
              </a:ext>
            </a:extLst>
          </p:cNvPr>
          <p:cNvSpPr>
            <a:spLocks noEditPoints="1" noChangeArrowheads="1"/>
          </p:cNvSpPr>
          <p:nvPr/>
        </p:nvSpPr>
        <p:spPr bwMode="auto">
          <a:xfrm>
            <a:off x="4491038" y="3868738"/>
            <a:ext cx="374650" cy="322262"/>
          </a:xfrm>
          <a:custGeom>
            <a:avLst/>
            <a:gdLst>
              <a:gd name="T0" fmla="*/ 307201 w 2444"/>
              <a:gd name="T1" fmla="*/ 50267 h 2090"/>
              <a:gd name="T2" fmla="*/ 271943 w 2444"/>
              <a:gd name="T3" fmla="*/ 60289 h 2090"/>
              <a:gd name="T4" fmla="*/ 177208 w 2444"/>
              <a:gd name="T5" fmla="*/ 0 h 2090"/>
              <a:gd name="T6" fmla="*/ 74961 w 2444"/>
              <a:gd name="T7" fmla="*/ 82493 h 2090"/>
              <a:gd name="T8" fmla="*/ 53653 w 2444"/>
              <a:gd name="T9" fmla="*/ 78021 h 2090"/>
              <a:gd name="T10" fmla="*/ 0 w 2444"/>
              <a:gd name="T11" fmla="*/ 131989 h 2090"/>
              <a:gd name="T12" fmla="*/ 53653 w 2444"/>
              <a:gd name="T13" fmla="*/ 185956 h 2090"/>
              <a:gd name="T14" fmla="*/ 307201 w 2444"/>
              <a:gd name="T15" fmla="*/ 185956 h 2090"/>
              <a:gd name="T16" fmla="*/ 374650 w 2444"/>
              <a:gd name="T17" fmla="*/ 118111 h 2090"/>
              <a:gd name="T18" fmla="*/ 307201 w 2444"/>
              <a:gd name="T19" fmla="*/ 50267 h 2090"/>
              <a:gd name="T20" fmla="*/ 243737 w 2444"/>
              <a:gd name="T21" fmla="*/ 204459 h 2090"/>
              <a:gd name="T22" fmla="*/ 224575 w 2444"/>
              <a:gd name="T23" fmla="*/ 204459 h 2090"/>
              <a:gd name="T24" fmla="*/ 224575 w 2444"/>
              <a:gd name="T25" fmla="*/ 268757 h 2090"/>
              <a:gd name="T26" fmla="*/ 187325 w 2444"/>
              <a:gd name="T27" fmla="*/ 298208 h 2090"/>
              <a:gd name="T28" fmla="*/ 150228 w 2444"/>
              <a:gd name="T29" fmla="*/ 268757 h 2090"/>
              <a:gd name="T30" fmla="*/ 150228 w 2444"/>
              <a:gd name="T31" fmla="*/ 204459 h 2090"/>
              <a:gd name="T32" fmla="*/ 130913 w 2444"/>
              <a:gd name="T33" fmla="*/ 204459 h 2090"/>
              <a:gd name="T34" fmla="*/ 130913 w 2444"/>
              <a:gd name="T35" fmla="*/ 255343 h 2090"/>
              <a:gd name="T36" fmla="*/ 102094 w 2444"/>
              <a:gd name="T37" fmla="*/ 255343 h 2090"/>
              <a:gd name="T38" fmla="*/ 187325 w 2444"/>
              <a:gd name="T39" fmla="*/ 322262 h 2090"/>
              <a:gd name="T40" fmla="*/ 272710 w 2444"/>
              <a:gd name="T41" fmla="*/ 255343 h 2090"/>
              <a:gd name="T42" fmla="*/ 243737 w 2444"/>
              <a:gd name="T43" fmla="*/ 255343 h 2090"/>
              <a:gd name="T44" fmla="*/ 243737 w 2444"/>
              <a:gd name="T45" fmla="*/ 204459 h 20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44"/>
              <a:gd name="T70" fmla="*/ 0 h 2090"/>
              <a:gd name="T71" fmla="*/ 2444 w 2444"/>
              <a:gd name="T72" fmla="*/ 2090 h 20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44" h="2090">
                <a:moveTo>
                  <a:pt x="2004" y="326"/>
                </a:moveTo>
                <a:cubicBezTo>
                  <a:pt x="1920" y="326"/>
                  <a:pt x="1841" y="350"/>
                  <a:pt x="1774" y="391"/>
                </a:cubicBezTo>
                <a:cubicBezTo>
                  <a:pt x="1665" y="160"/>
                  <a:pt x="1429" y="0"/>
                  <a:pt x="1156" y="0"/>
                </a:cubicBezTo>
                <a:cubicBezTo>
                  <a:pt x="830" y="0"/>
                  <a:pt x="557" y="229"/>
                  <a:pt x="489" y="535"/>
                </a:cubicBezTo>
                <a:cubicBezTo>
                  <a:pt x="446" y="516"/>
                  <a:pt x="399" y="506"/>
                  <a:pt x="350" y="506"/>
                </a:cubicBezTo>
                <a:cubicBezTo>
                  <a:pt x="157" y="506"/>
                  <a:pt x="0" y="663"/>
                  <a:pt x="0" y="856"/>
                </a:cubicBezTo>
                <a:cubicBezTo>
                  <a:pt x="0" y="1049"/>
                  <a:pt x="157" y="1206"/>
                  <a:pt x="350" y="1206"/>
                </a:cubicBezTo>
                <a:cubicBezTo>
                  <a:pt x="2004" y="1206"/>
                  <a:pt x="2004" y="1206"/>
                  <a:pt x="2004" y="1206"/>
                </a:cubicBezTo>
                <a:cubicBezTo>
                  <a:pt x="2247" y="1206"/>
                  <a:pt x="2444" y="1009"/>
                  <a:pt x="2444" y="766"/>
                </a:cubicBezTo>
                <a:cubicBezTo>
                  <a:pt x="2444" y="523"/>
                  <a:pt x="2247" y="326"/>
                  <a:pt x="2004" y="326"/>
                </a:cubicBezTo>
                <a:close/>
                <a:moveTo>
                  <a:pt x="1590" y="1326"/>
                </a:moveTo>
                <a:cubicBezTo>
                  <a:pt x="1465" y="1326"/>
                  <a:pt x="1465" y="1326"/>
                  <a:pt x="1465" y="1326"/>
                </a:cubicBezTo>
                <a:cubicBezTo>
                  <a:pt x="1465" y="1743"/>
                  <a:pt x="1465" y="1743"/>
                  <a:pt x="1465" y="1743"/>
                </a:cubicBezTo>
                <a:cubicBezTo>
                  <a:pt x="1222" y="1934"/>
                  <a:pt x="1222" y="1934"/>
                  <a:pt x="1222" y="1934"/>
                </a:cubicBezTo>
                <a:cubicBezTo>
                  <a:pt x="980" y="1743"/>
                  <a:pt x="980" y="1743"/>
                  <a:pt x="980" y="1743"/>
                </a:cubicBezTo>
                <a:cubicBezTo>
                  <a:pt x="980" y="1326"/>
                  <a:pt x="980" y="1326"/>
                  <a:pt x="980" y="1326"/>
                </a:cubicBezTo>
                <a:cubicBezTo>
                  <a:pt x="854" y="1326"/>
                  <a:pt x="854" y="1326"/>
                  <a:pt x="854" y="1326"/>
                </a:cubicBezTo>
                <a:cubicBezTo>
                  <a:pt x="854" y="1656"/>
                  <a:pt x="854" y="1656"/>
                  <a:pt x="854" y="1656"/>
                </a:cubicBezTo>
                <a:cubicBezTo>
                  <a:pt x="666" y="1656"/>
                  <a:pt x="666" y="1656"/>
                  <a:pt x="666" y="1656"/>
                </a:cubicBezTo>
                <a:cubicBezTo>
                  <a:pt x="1222" y="2090"/>
                  <a:pt x="1222" y="2090"/>
                  <a:pt x="1222" y="2090"/>
                </a:cubicBezTo>
                <a:cubicBezTo>
                  <a:pt x="1779" y="1656"/>
                  <a:pt x="1779" y="1656"/>
                  <a:pt x="1779" y="1656"/>
                </a:cubicBezTo>
                <a:cubicBezTo>
                  <a:pt x="1590" y="1656"/>
                  <a:pt x="1590" y="1656"/>
                  <a:pt x="1590" y="1656"/>
                </a:cubicBezTo>
                <a:lnTo>
                  <a:pt x="1590" y="1326"/>
                </a:lnTo>
                <a:close/>
              </a:path>
            </a:pathLst>
          </a:cu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05740" rIns="61729" bIns="30865"/>
          <a:lstStyle/>
          <a:p>
            <a:endParaRPr lang="zh-CN" altLang="en-US"/>
          </a:p>
        </p:txBody>
      </p:sp>
      <p:cxnSp>
        <p:nvCxnSpPr>
          <p:cNvPr id="16410" name="AutoShape 30">
            <a:extLst>
              <a:ext uri="{FF2B5EF4-FFF2-40B4-BE49-F238E27FC236}">
                <a16:creationId xmlns:a16="http://schemas.microsoft.com/office/drawing/2014/main" id="{8C4FE1D5-529C-4196-8867-B0B89DB91BAC}"/>
              </a:ext>
            </a:extLst>
          </p:cNvPr>
          <p:cNvCxnSpPr>
            <a:cxnSpLocks noChangeShapeType="1"/>
            <a:stCxn id="16388" idx="6"/>
            <a:endCxn id="16436" idx="2"/>
          </p:cNvCxnSpPr>
          <p:nvPr/>
        </p:nvCxnSpPr>
        <p:spPr bwMode="auto">
          <a:xfrm rot="5400000" flipH="1" flipV="1">
            <a:off x="6146801" y="2643187"/>
            <a:ext cx="481012" cy="830263"/>
          </a:xfrm>
          <a:prstGeom prst="curvedConnector5">
            <a:avLst>
              <a:gd name="adj1" fmla="val -75167"/>
              <a:gd name="adj2" fmla="val 52907"/>
              <a:gd name="adj3" fmla="val 165125"/>
            </a:avLst>
          </a:prstGeom>
          <a:noFill/>
          <a:ln w="6350">
            <a:solidFill>
              <a:srgbClr val="3563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411" name="直接连接符 59">
            <a:extLst>
              <a:ext uri="{FF2B5EF4-FFF2-40B4-BE49-F238E27FC236}">
                <a16:creationId xmlns:a16="http://schemas.microsoft.com/office/drawing/2014/main" id="{B8BEBF5F-B534-451A-96BB-350AE6D888A8}"/>
              </a:ext>
            </a:extLst>
          </p:cNvPr>
          <p:cNvSpPr>
            <a:spLocks noChangeShapeType="1"/>
          </p:cNvSpPr>
          <p:nvPr/>
        </p:nvSpPr>
        <p:spPr bwMode="auto">
          <a:xfrm>
            <a:off x="7245350" y="3055938"/>
            <a:ext cx="682625" cy="0"/>
          </a:xfrm>
          <a:prstGeom prst="line">
            <a:avLst/>
          </a:prstGeom>
          <a:noFill/>
          <a:ln w="6350">
            <a:solidFill>
              <a:srgbClr val="3563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6412" name="椭圆 62">
            <a:extLst>
              <a:ext uri="{FF2B5EF4-FFF2-40B4-BE49-F238E27FC236}">
                <a16:creationId xmlns:a16="http://schemas.microsoft.com/office/drawing/2014/main" id="{02230A44-4E74-453C-A6E9-186DC28F23EF}"/>
              </a:ext>
            </a:extLst>
          </p:cNvPr>
          <p:cNvSpPr>
            <a:spLocks noChangeArrowheads="1"/>
          </p:cNvSpPr>
          <p:nvPr/>
        </p:nvSpPr>
        <p:spPr bwMode="auto">
          <a:xfrm>
            <a:off x="7931150" y="2797175"/>
            <a:ext cx="511175" cy="511175"/>
          </a:xfrm>
          <a:prstGeom prst="ellipse">
            <a:avLst/>
          </a:prstGeom>
          <a:noFill/>
          <a:ln w="6350">
            <a:solidFill>
              <a:srgbClr val="3563A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300">
              <a:solidFill>
                <a:srgbClr val="FFFFFF"/>
              </a:solidFill>
            </a:endParaRPr>
          </a:p>
        </p:txBody>
      </p:sp>
      <p:pic>
        <p:nvPicPr>
          <p:cNvPr id="16413" name="Picture 3" descr="\\MAGNUM\Projects\Microsoft\Cloud Power FY12\Design\Icons\PNGs\Scalable_Elastic_4.png">
            <a:extLst>
              <a:ext uri="{FF2B5EF4-FFF2-40B4-BE49-F238E27FC236}">
                <a16:creationId xmlns:a16="http://schemas.microsoft.com/office/drawing/2014/main" id="{BE397E86-AA9A-4FC2-B690-434B6F378B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3700" y="2876550"/>
            <a:ext cx="36671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6414" name="AutoShape 34">
            <a:extLst>
              <a:ext uri="{FF2B5EF4-FFF2-40B4-BE49-F238E27FC236}">
                <a16:creationId xmlns:a16="http://schemas.microsoft.com/office/drawing/2014/main" id="{098D195A-6920-400B-A411-310590E4EBDE}"/>
              </a:ext>
            </a:extLst>
          </p:cNvPr>
          <p:cNvCxnSpPr>
            <a:cxnSpLocks noChangeShapeType="1"/>
            <a:stCxn id="16436" idx="0"/>
            <a:endCxn id="16415" idx="3"/>
          </p:cNvCxnSpPr>
          <p:nvPr/>
        </p:nvCxnSpPr>
        <p:spPr bwMode="auto">
          <a:xfrm rot="-5400000">
            <a:off x="6883400" y="2316163"/>
            <a:ext cx="836613" cy="274637"/>
          </a:xfrm>
          <a:prstGeom prst="curvedConnector2">
            <a:avLst/>
          </a:prstGeom>
          <a:noFill/>
          <a:ln w="635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415" name="椭圆 68">
            <a:extLst>
              <a:ext uri="{FF2B5EF4-FFF2-40B4-BE49-F238E27FC236}">
                <a16:creationId xmlns:a16="http://schemas.microsoft.com/office/drawing/2014/main" id="{C3AB0971-FD97-42A1-B8A9-4DB4FA61354C}"/>
              </a:ext>
            </a:extLst>
          </p:cNvPr>
          <p:cNvSpPr>
            <a:spLocks noChangeArrowheads="1"/>
          </p:cNvSpPr>
          <p:nvPr/>
        </p:nvSpPr>
        <p:spPr bwMode="auto">
          <a:xfrm>
            <a:off x="7439025" y="1779588"/>
            <a:ext cx="511175" cy="511175"/>
          </a:xfrm>
          <a:prstGeom prst="ellipse">
            <a:avLst/>
          </a:prstGeom>
          <a:noFill/>
          <a:ln w="6350">
            <a:solidFill>
              <a:srgbClr val="3563A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300">
              <a:solidFill>
                <a:srgbClr val="FFFFFF"/>
              </a:solidFill>
            </a:endParaRPr>
          </a:p>
        </p:txBody>
      </p:sp>
      <p:grpSp>
        <p:nvGrpSpPr>
          <p:cNvPr id="16416" name="组合 76">
            <a:extLst>
              <a:ext uri="{FF2B5EF4-FFF2-40B4-BE49-F238E27FC236}">
                <a16:creationId xmlns:a16="http://schemas.microsoft.com/office/drawing/2014/main" id="{BB688603-07EC-4D37-855B-915545C21D00}"/>
              </a:ext>
            </a:extLst>
          </p:cNvPr>
          <p:cNvGrpSpPr>
            <a:grpSpLocks/>
          </p:cNvGrpSpPr>
          <p:nvPr/>
        </p:nvGrpSpPr>
        <p:grpSpPr bwMode="auto">
          <a:xfrm flipV="1">
            <a:off x="6991350" y="3308350"/>
            <a:ext cx="968375" cy="1019175"/>
            <a:chOff x="0" y="0"/>
            <a:chExt cx="1289130" cy="1356912"/>
          </a:xfrm>
        </p:grpSpPr>
        <p:sp>
          <p:nvSpPr>
            <p:cNvPr id="16432" name="直接连接符 74">
              <a:extLst>
                <a:ext uri="{FF2B5EF4-FFF2-40B4-BE49-F238E27FC236}">
                  <a16:creationId xmlns:a16="http://schemas.microsoft.com/office/drawing/2014/main" id="{F7DB44CC-B127-498E-8ED8-409A49EE95A2}"/>
                </a:ext>
              </a:extLst>
            </p:cNvPr>
            <p:cNvSpPr>
              <a:spLocks noChangeShapeType="1"/>
            </p:cNvSpPr>
            <p:nvPr/>
          </p:nvSpPr>
          <p:spPr bwMode="auto">
            <a:xfrm flipV="1">
              <a:off x="0" y="582523"/>
              <a:ext cx="706607" cy="774389"/>
            </a:xfrm>
            <a:prstGeom prst="line">
              <a:avLst/>
            </a:prstGeom>
            <a:noFill/>
            <a:ln w="635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6433" name="椭圆 75">
              <a:extLst>
                <a:ext uri="{FF2B5EF4-FFF2-40B4-BE49-F238E27FC236}">
                  <a16:creationId xmlns:a16="http://schemas.microsoft.com/office/drawing/2014/main" id="{29310D85-5E05-45A1-8EF2-42DEF0CB2392}"/>
                </a:ext>
              </a:extLst>
            </p:cNvPr>
            <p:cNvSpPr>
              <a:spLocks noChangeArrowheads="1"/>
            </p:cNvSpPr>
            <p:nvPr/>
          </p:nvSpPr>
          <p:spPr bwMode="auto">
            <a:xfrm>
              <a:off x="606662" y="0"/>
              <a:ext cx="682468" cy="682468"/>
            </a:xfrm>
            <a:prstGeom prst="ellipse">
              <a:avLst/>
            </a:prstGeom>
            <a:noFill/>
            <a:ln w="6350">
              <a:solidFill>
                <a:srgbClr val="3563A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300">
                <a:solidFill>
                  <a:srgbClr val="FFFFFF"/>
                </a:solidFill>
              </a:endParaRPr>
            </a:p>
          </p:txBody>
        </p:sp>
      </p:grpSp>
      <p:grpSp>
        <p:nvGrpSpPr>
          <p:cNvPr id="16417" name="Group 89">
            <a:extLst>
              <a:ext uri="{FF2B5EF4-FFF2-40B4-BE49-F238E27FC236}">
                <a16:creationId xmlns:a16="http://schemas.microsoft.com/office/drawing/2014/main" id="{EFCFE8BF-4862-4C76-BFE3-E09DF79E6EF0}"/>
              </a:ext>
            </a:extLst>
          </p:cNvPr>
          <p:cNvGrpSpPr>
            <a:grpSpLocks/>
          </p:cNvGrpSpPr>
          <p:nvPr/>
        </p:nvGrpSpPr>
        <p:grpSpPr bwMode="auto">
          <a:xfrm>
            <a:off x="7543800" y="1866900"/>
            <a:ext cx="277813" cy="354013"/>
            <a:chOff x="0" y="0"/>
            <a:chExt cx="2692401" cy="3448051"/>
          </a:xfrm>
        </p:grpSpPr>
        <p:sp>
          <p:nvSpPr>
            <p:cNvPr id="16425" name="Freeform 19">
              <a:extLst>
                <a:ext uri="{FF2B5EF4-FFF2-40B4-BE49-F238E27FC236}">
                  <a16:creationId xmlns:a16="http://schemas.microsoft.com/office/drawing/2014/main" id="{65F10187-ED17-4F71-A098-04DC0FFCBFCC}"/>
                </a:ext>
              </a:extLst>
            </p:cNvPr>
            <p:cNvSpPr>
              <a:spLocks noEditPoints="1" noChangeArrowheads="1"/>
            </p:cNvSpPr>
            <p:nvPr/>
          </p:nvSpPr>
          <p:spPr bwMode="auto">
            <a:xfrm>
              <a:off x="865188" y="147638"/>
              <a:ext cx="641350" cy="641350"/>
            </a:xfrm>
            <a:custGeom>
              <a:avLst/>
              <a:gdLst>
                <a:gd name="T0" fmla="*/ 641350 w 171"/>
                <a:gd name="T1" fmla="*/ 296296 h 171"/>
                <a:gd name="T2" fmla="*/ 630098 w 171"/>
                <a:gd name="T3" fmla="*/ 288795 h 171"/>
                <a:gd name="T4" fmla="*/ 570089 w 171"/>
                <a:gd name="T5" fmla="*/ 243788 h 171"/>
                <a:gd name="T6" fmla="*/ 618846 w 171"/>
                <a:gd name="T7" fmla="*/ 202532 h 171"/>
                <a:gd name="T8" fmla="*/ 603844 w 171"/>
                <a:gd name="T9" fmla="*/ 195030 h 171"/>
                <a:gd name="T10" fmla="*/ 532583 w 171"/>
                <a:gd name="T11" fmla="*/ 168776 h 171"/>
                <a:gd name="T12" fmla="*/ 570089 w 171"/>
                <a:gd name="T13" fmla="*/ 120019 h 171"/>
                <a:gd name="T14" fmla="*/ 551336 w 171"/>
                <a:gd name="T15" fmla="*/ 112518 h 171"/>
                <a:gd name="T16" fmla="*/ 476324 w 171"/>
                <a:gd name="T17" fmla="*/ 112518 h 171"/>
                <a:gd name="T18" fmla="*/ 495077 w 171"/>
                <a:gd name="T19" fmla="*/ 56259 h 171"/>
                <a:gd name="T20" fmla="*/ 476324 w 171"/>
                <a:gd name="T21" fmla="*/ 52508 h 171"/>
                <a:gd name="T22" fmla="*/ 405063 w 171"/>
                <a:gd name="T23" fmla="*/ 75012 h 171"/>
                <a:gd name="T24" fmla="*/ 405063 w 171"/>
                <a:gd name="T25" fmla="*/ 18753 h 171"/>
                <a:gd name="T26" fmla="*/ 386310 w 171"/>
                <a:gd name="T27" fmla="*/ 15002 h 171"/>
                <a:gd name="T28" fmla="*/ 322550 w 171"/>
                <a:gd name="T29" fmla="*/ 60009 h 171"/>
                <a:gd name="T30" fmla="*/ 296296 w 171"/>
                <a:gd name="T31" fmla="*/ 0 h 171"/>
                <a:gd name="T32" fmla="*/ 288795 w 171"/>
                <a:gd name="T33" fmla="*/ 11252 h 171"/>
                <a:gd name="T34" fmla="*/ 243788 w 171"/>
                <a:gd name="T35" fmla="*/ 71261 h 171"/>
                <a:gd name="T36" fmla="*/ 198781 w 171"/>
                <a:gd name="T37" fmla="*/ 22504 h 171"/>
                <a:gd name="T38" fmla="*/ 195030 w 171"/>
                <a:gd name="T39" fmla="*/ 37506 h 171"/>
                <a:gd name="T40" fmla="*/ 168776 w 171"/>
                <a:gd name="T41" fmla="*/ 108767 h 171"/>
                <a:gd name="T42" fmla="*/ 112518 w 171"/>
                <a:gd name="T43" fmla="*/ 75012 h 171"/>
                <a:gd name="T44" fmla="*/ 112518 w 171"/>
                <a:gd name="T45" fmla="*/ 90014 h 171"/>
                <a:gd name="T46" fmla="*/ 112518 w 171"/>
                <a:gd name="T47" fmla="*/ 165026 h 171"/>
                <a:gd name="T48" fmla="*/ 48758 w 171"/>
                <a:gd name="T49" fmla="*/ 150023 h 171"/>
                <a:gd name="T50" fmla="*/ 52508 w 171"/>
                <a:gd name="T51" fmla="*/ 165026 h 171"/>
                <a:gd name="T52" fmla="*/ 75012 w 171"/>
                <a:gd name="T53" fmla="*/ 236287 h 171"/>
                <a:gd name="T54" fmla="*/ 7501 w 171"/>
                <a:gd name="T55" fmla="*/ 243788 h 171"/>
                <a:gd name="T56" fmla="*/ 15002 w 171"/>
                <a:gd name="T57" fmla="*/ 255040 h 171"/>
                <a:gd name="T58" fmla="*/ 60009 w 171"/>
                <a:gd name="T59" fmla="*/ 315049 h 171"/>
                <a:gd name="T60" fmla="*/ 0 w 171"/>
                <a:gd name="T61" fmla="*/ 341303 h 171"/>
                <a:gd name="T62" fmla="*/ 11252 w 171"/>
                <a:gd name="T63" fmla="*/ 352555 h 171"/>
                <a:gd name="T64" fmla="*/ 71261 w 171"/>
                <a:gd name="T65" fmla="*/ 397562 h 171"/>
                <a:gd name="T66" fmla="*/ 22504 w 171"/>
                <a:gd name="T67" fmla="*/ 435068 h 171"/>
                <a:gd name="T68" fmla="*/ 37506 w 171"/>
                <a:gd name="T69" fmla="*/ 446320 h 171"/>
                <a:gd name="T70" fmla="*/ 108767 w 171"/>
                <a:gd name="T71" fmla="*/ 468823 h 171"/>
                <a:gd name="T72" fmla="*/ 71261 w 171"/>
                <a:gd name="T73" fmla="*/ 521331 h 171"/>
                <a:gd name="T74" fmla="*/ 90014 w 171"/>
                <a:gd name="T75" fmla="*/ 528832 h 171"/>
                <a:gd name="T76" fmla="*/ 165026 w 171"/>
                <a:gd name="T77" fmla="*/ 528832 h 171"/>
                <a:gd name="T78" fmla="*/ 146273 w 171"/>
                <a:gd name="T79" fmla="*/ 585091 h 171"/>
                <a:gd name="T80" fmla="*/ 165026 w 171"/>
                <a:gd name="T81" fmla="*/ 588842 h 171"/>
                <a:gd name="T82" fmla="*/ 236287 w 171"/>
                <a:gd name="T83" fmla="*/ 566338 h 171"/>
                <a:gd name="T84" fmla="*/ 236287 w 171"/>
                <a:gd name="T85" fmla="*/ 622597 h 171"/>
                <a:gd name="T86" fmla="*/ 255040 w 171"/>
                <a:gd name="T87" fmla="*/ 622597 h 171"/>
                <a:gd name="T88" fmla="*/ 318800 w 171"/>
                <a:gd name="T89" fmla="*/ 581341 h 171"/>
                <a:gd name="T90" fmla="*/ 341303 w 171"/>
                <a:gd name="T91" fmla="*/ 641350 h 171"/>
                <a:gd name="T92" fmla="*/ 352555 w 171"/>
                <a:gd name="T93" fmla="*/ 630098 h 171"/>
                <a:gd name="T94" fmla="*/ 360056 w 171"/>
                <a:gd name="T95" fmla="*/ 577590 h 171"/>
                <a:gd name="T96" fmla="*/ 427567 w 171"/>
                <a:gd name="T97" fmla="*/ 611345 h 171"/>
                <a:gd name="T98" fmla="*/ 446320 w 171"/>
                <a:gd name="T99" fmla="*/ 607595 h 171"/>
                <a:gd name="T100" fmla="*/ 438818 w 171"/>
                <a:gd name="T101" fmla="*/ 551336 h 171"/>
                <a:gd name="T102" fmla="*/ 513830 w 171"/>
                <a:gd name="T103" fmla="*/ 562588 h 171"/>
                <a:gd name="T104" fmla="*/ 532583 w 171"/>
                <a:gd name="T105" fmla="*/ 558837 h 171"/>
                <a:gd name="T106" fmla="*/ 506329 w 171"/>
                <a:gd name="T107" fmla="*/ 502578 h 171"/>
                <a:gd name="T108" fmla="*/ 577590 w 171"/>
                <a:gd name="T109" fmla="*/ 491327 h 171"/>
                <a:gd name="T110" fmla="*/ 596343 w 171"/>
                <a:gd name="T111" fmla="*/ 483825 h 171"/>
                <a:gd name="T112" fmla="*/ 551336 w 171"/>
                <a:gd name="T113" fmla="*/ 438818 h 171"/>
                <a:gd name="T114" fmla="*/ 618846 w 171"/>
                <a:gd name="T115" fmla="*/ 405063 h 171"/>
                <a:gd name="T116" fmla="*/ 633849 w 171"/>
                <a:gd name="T117" fmla="*/ 393811 h 171"/>
                <a:gd name="T118" fmla="*/ 577590 w 171"/>
                <a:gd name="T119" fmla="*/ 360056 h 171"/>
                <a:gd name="T120" fmla="*/ 630098 w 171"/>
                <a:gd name="T121" fmla="*/ 307548 h 171"/>
                <a:gd name="T122" fmla="*/ 262541 w 171"/>
                <a:gd name="T123" fmla="*/ 318800 h 171"/>
                <a:gd name="T124" fmla="*/ 378809 w 171"/>
                <a:gd name="T125" fmla="*/ 318800 h 1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1"/>
                <a:gd name="T190" fmla="*/ 0 h 171"/>
                <a:gd name="T191" fmla="*/ 171 w 171"/>
                <a:gd name="T192" fmla="*/ 171 h 1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1" h="171">
                  <a:moveTo>
                    <a:pt x="168" y="82"/>
                  </a:moveTo>
                  <a:cubicBezTo>
                    <a:pt x="170" y="82"/>
                    <a:pt x="171" y="81"/>
                    <a:pt x="171" y="79"/>
                  </a:cubicBezTo>
                  <a:cubicBezTo>
                    <a:pt x="171" y="79"/>
                    <a:pt x="171" y="79"/>
                    <a:pt x="171" y="79"/>
                  </a:cubicBezTo>
                  <a:cubicBezTo>
                    <a:pt x="171" y="78"/>
                    <a:pt x="169" y="77"/>
                    <a:pt x="168" y="77"/>
                  </a:cubicBezTo>
                  <a:cubicBezTo>
                    <a:pt x="154" y="75"/>
                    <a:pt x="154" y="75"/>
                    <a:pt x="154" y="75"/>
                  </a:cubicBezTo>
                  <a:cubicBezTo>
                    <a:pt x="154" y="71"/>
                    <a:pt x="153" y="68"/>
                    <a:pt x="152" y="65"/>
                  </a:cubicBezTo>
                  <a:cubicBezTo>
                    <a:pt x="163" y="57"/>
                    <a:pt x="163" y="57"/>
                    <a:pt x="163" y="57"/>
                  </a:cubicBezTo>
                  <a:cubicBezTo>
                    <a:pt x="164" y="56"/>
                    <a:pt x="165" y="55"/>
                    <a:pt x="165" y="54"/>
                  </a:cubicBezTo>
                  <a:cubicBezTo>
                    <a:pt x="165" y="54"/>
                    <a:pt x="165" y="53"/>
                    <a:pt x="165" y="53"/>
                  </a:cubicBezTo>
                  <a:cubicBezTo>
                    <a:pt x="164" y="52"/>
                    <a:pt x="163" y="51"/>
                    <a:pt x="161" y="52"/>
                  </a:cubicBezTo>
                  <a:cubicBezTo>
                    <a:pt x="147" y="54"/>
                    <a:pt x="147" y="54"/>
                    <a:pt x="147" y="54"/>
                  </a:cubicBezTo>
                  <a:cubicBezTo>
                    <a:pt x="146" y="51"/>
                    <a:pt x="144" y="48"/>
                    <a:pt x="142" y="45"/>
                  </a:cubicBezTo>
                  <a:cubicBezTo>
                    <a:pt x="151" y="34"/>
                    <a:pt x="151" y="34"/>
                    <a:pt x="151" y="34"/>
                  </a:cubicBezTo>
                  <a:cubicBezTo>
                    <a:pt x="151" y="34"/>
                    <a:pt x="152" y="33"/>
                    <a:pt x="152" y="32"/>
                  </a:cubicBezTo>
                  <a:cubicBezTo>
                    <a:pt x="152" y="31"/>
                    <a:pt x="151" y="31"/>
                    <a:pt x="151" y="30"/>
                  </a:cubicBezTo>
                  <a:cubicBezTo>
                    <a:pt x="150" y="29"/>
                    <a:pt x="148" y="29"/>
                    <a:pt x="147" y="30"/>
                  </a:cubicBezTo>
                  <a:cubicBezTo>
                    <a:pt x="135" y="36"/>
                    <a:pt x="135" y="36"/>
                    <a:pt x="135" y="36"/>
                  </a:cubicBezTo>
                  <a:cubicBezTo>
                    <a:pt x="132" y="34"/>
                    <a:pt x="130" y="32"/>
                    <a:pt x="127" y="30"/>
                  </a:cubicBezTo>
                  <a:cubicBezTo>
                    <a:pt x="132" y="16"/>
                    <a:pt x="132" y="16"/>
                    <a:pt x="132" y="16"/>
                  </a:cubicBezTo>
                  <a:cubicBezTo>
                    <a:pt x="132" y="16"/>
                    <a:pt x="132" y="16"/>
                    <a:pt x="132" y="15"/>
                  </a:cubicBezTo>
                  <a:cubicBezTo>
                    <a:pt x="132" y="14"/>
                    <a:pt x="132" y="13"/>
                    <a:pt x="131" y="13"/>
                  </a:cubicBezTo>
                  <a:cubicBezTo>
                    <a:pt x="129" y="12"/>
                    <a:pt x="128" y="12"/>
                    <a:pt x="127" y="14"/>
                  </a:cubicBezTo>
                  <a:cubicBezTo>
                    <a:pt x="117" y="23"/>
                    <a:pt x="117" y="23"/>
                    <a:pt x="117" y="23"/>
                  </a:cubicBezTo>
                  <a:cubicBezTo>
                    <a:pt x="114" y="22"/>
                    <a:pt x="111" y="21"/>
                    <a:pt x="108" y="20"/>
                  </a:cubicBezTo>
                  <a:cubicBezTo>
                    <a:pt x="108" y="6"/>
                    <a:pt x="108" y="6"/>
                    <a:pt x="108" y="6"/>
                  </a:cubicBezTo>
                  <a:cubicBezTo>
                    <a:pt x="108" y="5"/>
                    <a:pt x="108" y="5"/>
                    <a:pt x="108" y="5"/>
                  </a:cubicBezTo>
                  <a:cubicBezTo>
                    <a:pt x="108" y="4"/>
                    <a:pt x="107" y="3"/>
                    <a:pt x="106" y="2"/>
                  </a:cubicBezTo>
                  <a:cubicBezTo>
                    <a:pt x="105" y="2"/>
                    <a:pt x="103" y="3"/>
                    <a:pt x="103" y="4"/>
                  </a:cubicBezTo>
                  <a:cubicBezTo>
                    <a:pt x="96" y="17"/>
                    <a:pt x="96" y="17"/>
                    <a:pt x="96" y="17"/>
                  </a:cubicBezTo>
                  <a:cubicBezTo>
                    <a:pt x="93" y="16"/>
                    <a:pt x="90" y="16"/>
                    <a:pt x="86" y="16"/>
                  </a:cubicBezTo>
                  <a:cubicBezTo>
                    <a:pt x="82" y="3"/>
                    <a:pt x="82" y="3"/>
                    <a:pt x="82" y="3"/>
                  </a:cubicBezTo>
                  <a:cubicBezTo>
                    <a:pt x="82" y="1"/>
                    <a:pt x="81" y="0"/>
                    <a:pt x="79" y="0"/>
                  </a:cubicBezTo>
                  <a:cubicBezTo>
                    <a:pt x="78" y="0"/>
                    <a:pt x="77" y="1"/>
                    <a:pt x="77" y="3"/>
                  </a:cubicBezTo>
                  <a:cubicBezTo>
                    <a:pt x="77" y="3"/>
                    <a:pt x="77" y="3"/>
                    <a:pt x="77" y="3"/>
                  </a:cubicBezTo>
                  <a:cubicBezTo>
                    <a:pt x="75" y="17"/>
                    <a:pt x="75" y="17"/>
                    <a:pt x="75" y="17"/>
                  </a:cubicBezTo>
                  <a:cubicBezTo>
                    <a:pt x="71" y="17"/>
                    <a:pt x="68" y="18"/>
                    <a:pt x="65" y="19"/>
                  </a:cubicBezTo>
                  <a:cubicBezTo>
                    <a:pt x="57" y="8"/>
                    <a:pt x="57" y="8"/>
                    <a:pt x="57" y="8"/>
                  </a:cubicBezTo>
                  <a:cubicBezTo>
                    <a:pt x="56" y="6"/>
                    <a:pt x="55" y="5"/>
                    <a:pt x="53" y="6"/>
                  </a:cubicBezTo>
                  <a:cubicBezTo>
                    <a:pt x="52" y="6"/>
                    <a:pt x="52" y="7"/>
                    <a:pt x="52" y="9"/>
                  </a:cubicBezTo>
                  <a:cubicBezTo>
                    <a:pt x="52" y="9"/>
                    <a:pt x="52" y="9"/>
                    <a:pt x="52" y="10"/>
                  </a:cubicBezTo>
                  <a:cubicBezTo>
                    <a:pt x="54" y="23"/>
                    <a:pt x="54" y="23"/>
                    <a:pt x="54" y="23"/>
                  </a:cubicBezTo>
                  <a:cubicBezTo>
                    <a:pt x="51" y="25"/>
                    <a:pt x="48" y="27"/>
                    <a:pt x="45" y="29"/>
                  </a:cubicBezTo>
                  <a:cubicBezTo>
                    <a:pt x="34" y="20"/>
                    <a:pt x="34" y="20"/>
                    <a:pt x="34" y="20"/>
                  </a:cubicBezTo>
                  <a:cubicBezTo>
                    <a:pt x="33" y="19"/>
                    <a:pt x="32" y="19"/>
                    <a:pt x="30" y="20"/>
                  </a:cubicBezTo>
                  <a:cubicBezTo>
                    <a:pt x="30" y="20"/>
                    <a:pt x="29" y="21"/>
                    <a:pt x="29" y="22"/>
                  </a:cubicBezTo>
                  <a:cubicBezTo>
                    <a:pt x="29" y="23"/>
                    <a:pt x="30" y="23"/>
                    <a:pt x="30" y="24"/>
                  </a:cubicBezTo>
                  <a:cubicBezTo>
                    <a:pt x="36" y="36"/>
                    <a:pt x="36" y="36"/>
                    <a:pt x="36" y="36"/>
                  </a:cubicBezTo>
                  <a:cubicBezTo>
                    <a:pt x="34" y="39"/>
                    <a:pt x="32" y="41"/>
                    <a:pt x="30" y="44"/>
                  </a:cubicBezTo>
                  <a:cubicBezTo>
                    <a:pt x="17" y="39"/>
                    <a:pt x="17" y="39"/>
                    <a:pt x="17" y="39"/>
                  </a:cubicBezTo>
                  <a:cubicBezTo>
                    <a:pt x="15" y="38"/>
                    <a:pt x="14" y="39"/>
                    <a:pt x="13" y="40"/>
                  </a:cubicBezTo>
                  <a:cubicBezTo>
                    <a:pt x="13" y="41"/>
                    <a:pt x="12" y="41"/>
                    <a:pt x="12" y="42"/>
                  </a:cubicBezTo>
                  <a:cubicBezTo>
                    <a:pt x="12" y="42"/>
                    <a:pt x="13" y="43"/>
                    <a:pt x="14" y="44"/>
                  </a:cubicBezTo>
                  <a:cubicBezTo>
                    <a:pt x="24" y="54"/>
                    <a:pt x="24" y="54"/>
                    <a:pt x="24" y="54"/>
                  </a:cubicBezTo>
                  <a:cubicBezTo>
                    <a:pt x="22" y="57"/>
                    <a:pt x="21" y="60"/>
                    <a:pt x="20" y="63"/>
                  </a:cubicBezTo>
                  <a:cubicBezTo>
                    <a:pt x="6" y="63"/>
                    <a:pt x="6" y="63"/>
                    <a:pt x="6" y="63"/>
                  </a:cubicBezTo>
                  <a:cubicBezTo>
                    <a:pt x="4" y="62"/>
                    <a:pt x="3" y="63"/>
                    <a:pt x="2" y="65"/>
                  </a:cubicBezTo>
                  <a:cubicBezTo>
                    <a:pt x="2" y="65"/>
                    <a:pt x="2" y="65"/>
                    <a:pt x="2" y="65"/>
                  </a:cubicBezTo>
                  <a:cubicBezTo>
                    <a:pt x="2" y="67"/>
                    <a:pt x="3" y="68"/>
                    <a:pt x="4" y="68"/>
                  </a:cubicBezTo>
                  <a:cubicBezTo>
                    <a:pt x="17" y="74"/>
                    <a:pt x="17" y="74"/>
                    <a:pt x="17" y="74"/>
                  </a:cubicBezTo>
                  <a:cubicBezTo>
                    <a:pt x="16" y="78"/>
                    <a:pt x="16" y="81"/>
                    <a:pt x="16" y="84"/>
                  </a:cubicBezTo>
                  <a:cubicBezTo>
                    <a:pt x="3" y="89"/>
                    <a:pt x="3" y="89"/>
                    <a:pt x="3" y="89"/>
                  </a:cubicBezTo>
                  <a:cubicBezTo>
                    <a:pt x="1" y="89"/>
                    <a:pt x="0" y="90"/>
                    <a:pt x="0" y="91"/>
                  </a:cubicBezTo>
                  <a:cubicBezTo>
                    <a:pt x="0" y="91"/>
                    <a:pt x="0" y="91"/>
                    <a:pt x="0" y="91"/>
                  </a:cubicBezTo>
                  <a:cubicBezTo>
                    <a:pt x="0" y="93"/>
                    <a:pt x="2" y="94"/>
                    <a:pt x="3" y="94"/>
                  </a:cubicBezTo>
                  <a:cubicBezTo>
                    <a:pt x="17" y="96"/>
                    <a:pt x="17" y="96"/>
                    <a:pt x="17" y="96"/>
                  </a:cubicBezTo>
                  <a:cubicBezTo>
                    <a:pt x="17" y="99"/>
                    <a:pt x="18" y="103"/>
                    <a:pt x="19" y="106"/>
                  </a:cubicBezTo>
                  <a:cubicBezTo>
                    <a:pt x="8" y="114"/>
                    <a:pt x="8" y="114"/>
                    <a:pt x="8" y="114"/>
                  </a:cubicBezTo>
                  <a:cubicBezTo>
                    <a:pt x="7" y="114"/>
                    <a:pt x="6" y="115"/>
                    <a:pt x="6" y="116"/>
                  </a:cubicBezTo>
                  <a:cubicBezTo>
                    <a:pt x="6" y="117"/>
                    <a:pt x="6" y="117"/>
                    <a:pt x="6" y="118"/>
                  </a:cubicBezTo>
                  <a:cubicBezTo>
                    <a:pt x="7" y="119"/>
                    <a:pt x="8" y="120"/>
                    <a:pt x="10" y="119"/>
                  </a:cubicBezTo>
                  <a:cubicBezTo>
                    <a:pt x="24" y="117"/>
                    <a:pt x="24" y="117"/>
                    <a:pt x="24" y="117"/>
                  </a:cubicBezTo>
                  <a:cubicBezTo>
                    <a:pt x="25" y="120"/>
                    <a:pt x="27" y="123"/>
                    <a:pt x="29" y="125"/>
                  </a:cubicBezTo>
                  <a:cubicBezTo>
                    <a:pt x="20" y="137"/>
                    <a:pt x="20" y="137"/>
                    <a:pt x="20" y="137"/>
                  </a:cubicBezTo>
                  <a:cubicBezTo>
                    <a:pt x="20" y="137"/>
                    <a:pt x="19" y="138"/>
                    <a:pt x="19" y="139"/>
                  </a:cubicBezTo>
                  <a:cubicBezTo>
                    <a:pt x="19" y="139"/>
                    <a:pt x="20" y="140"/>
                    <a:pt x="20" y="140"/>
                  </a:cubicBezTo>
                  <a:cubicBezTo>
                    <a:pt x="21" y="142"/>
                    <a:pt x="23" y="142"/>
                    <a:pt x="24" y="141"/>
                  </a:cubicBezTo>
                  <a:cubicBezTo>
                    <a:pt x="36" y="134"/>
                    <a:pt x="36" y="134"/>
                    <a:pt x="36" y="134"/>
                  </a:cubicBezTo>
                  <a:cubicBezTo>
                    <a:pt x="39" y="137"/>
                    <a:pt x="41" y="139"/>
                    <a:pt x="44" y="141"/>
                  </a:cubicBezTo>
                  <a:cubicBezTo>
                    <a:pt x="39" y="154"/>
                    <a:pt x="39" y="154"/>
                    <a:pt x="39" y="154"/>
                  </a:cubicBezTo>
                  <a:cubicBezTo>
                    <a:pt x="39" y="155"/>
                    <a:pt x="39" y="155"/>
                    <a:pt x="39" y="156"/>
                  </a:cubicBezTo>
                  <a:cubicBezTo>
                    <a:pt x="39" y="157"/>
                    <a:pt x="39" y="157"/>
                    <a:pt x="40" y="158"/>
                  </a:cubicBezTo>
                  <a:cubicBezTo>
                    <a:pt x="42" y="159"/>
                    <a:pt x="43" y="158"/>
                    <a:pt x="44" y="157"/>
                  </a:cubicBezTo>
                  <a:cubicBezTo>
                    <a:pt x="54" y="147"/>
                    <a:pt x="54" y="147"/>
                    <a:pt x="54" y="147"/>
                  </a:cubicBezTo>
                  <a:cubicBezTo>
                    <a:pt x="57" y="149"/>
                    <a:pt x="60" y="150"/>
                    <a:pt x="63" y="151"/>
                  </a:cubicBezTo>
                  <a:cubicBezTo>
                    <a:pt x="63" y="165"/>
                    <a:pt x="63" y="165"/>
                    <a:pt x="63" y="165"/>
                  </a:cubicBezTo>
                  <a:cubicBezTo>
                    <a:pt x="63" y="165"/>
                    <a:pt x="63" y="166"/>
                    <a:pt x="63" y="166"/>
                  </a:cubicBezTo>
                  <a:cubicBezTo>
                    <a:pt x="63" y="167"/>
                    <a:pt x="64" y="168"/>
                    <a:pt x="65" y="168"/>
                  </a:cubicBezTo>
                  <a:cubicBezTo>
                    <a:pt x="66" y="169"/>
                    <a:pt x="68" y="168"/>
                    <a:pt x="68" y="166"/>
                  </a:cubicBezTo>
                  <a:cubicBezTo>
                    <a:pt x="75" y="154"/>
                    <a:pt x="75" y="154"/>
                    <a:pt x="75" y="154"/>
                  </a:cubicBezTo>
                  <a:cubicBezTo>
                    <a:pt x="78" y="154"/>
                    <a:pt x="81" y="155"/>
                    <a:pt x="85" y="155"/>
                  </a:cubicBezTo>
                  <a:cubicBezTo>
                    <a:pt x="89" y="168"/>
                    <a:pt x="89" y="168"/>
                    <a:pt x="89" y="168"/>
                  </a:cubicBezTo>
                  <a:cubicBezTo>
                    <a:pt x="89" y="170"/>
                    <a:pt x="90" y="171"/>
                    <a:pt x="91" y="171"/>
                  </a:cubicBezTo>
                  <a:cubicBezTo>
                    <a:pt x="91" y="171"/>
                    <a:pt x="92" y="171"/>
                    <a:pt x="92" y="171"/>
                  </a:cubicBezTo>
                  <a:cubicBezTo>
                    <a:pt x="93" y="171"/>
                    <a:pt x="94" y="169"/>
                    <a:pt x="94" y="168"/>
                  </a:cubicBezTo>
                  <a:cubicBezTo>
                    <a:pt x="94" y="168"/>
                    <a:pt x="94" y="168"/>
                    <a:pt x="94" y="168"/>
                  </a:cubicBezTo>
                  <a:cubicBezTo>
                    <a:pt x="96" y="154"/>
                    <a:pt x="96" y="154"/>
                    <a:pt x="96" y="154"/>
                  </a:cubicBezTo>
                  <a:cubicBezTo>
                    <a:pt x="100" y="153"/>
                    <a:pt x="103" y="153"/>
                    <a:pt x="106" y="152"/>
                  </a:cubicBezTo>
                  <a:cubicBezTo>
                    <a:pt x="114" y="163"/>
                    <a:pt x="114" y="163"/>
                    <a:pt x="114" y="163"/>
                  </a:cubicBezTo>
                  <a:cubicBezTo>
                    <a:pt x="115" y="165"/>
                    <a:pt x="116" y="165"/>
                    <a:pt x="118" y="165"/>
                  </a:cubicBezTo>
                  <a:cubicBezTo>
                    <a:pt x="119" y="164"/>
                    <a:pt x="119" y="163"/>
                    <a:pt x="119" y="162"/>
                  </a:cubicBezTo>
                  <a:cubicBezTo>
                    <a:pt x="119" y="162"/>
                    <a:pt x="119" y="161"/>
                    <a:pt x="119" y="161"/>
                  </a:cubicBezTo>
                  <a:cubicBezTo>
                    <a:pt x="117" y="147"/>
                    <a:pt x="117" y="147"/>
                    <a:pt x="117" y="147"/>
                  </a:cubicBezTo>
                  <a:cubicBezTo>
                    <a:pt x="120" y="146"/>
                    <a:pt x="123" y="144"/>
                    <a:pt x="126" y="142"/>
                  </a:cubicBezTo>
                  <a:cubicBezTo>
                    <a:pt x="137" y="150"/>
                    <a:pt x="137" y="150"/>
                    <a:pt x="137" y="150"/>
                  </a:cubicBezTo>
                  <a:cubicBezTo>
                    <a:pt x="138" y="152"/>
                    <a:pt x="139" y="152"/>
                    <a:pt x="141" y="151"/>
                  </a:cubicBezTo>
                  <a:cubicBezTo>
                    <a:pt x="141" y="150"/>
                    <a:pt x="142" y="149"/>
                    <a:pt x="142" y="149"/>
                  </a:cubicBezTo>
                  <a:cubicBezTo>
                    <a:pt x="142" y="148"/>
                    <a:pt x="141" y="147"/>
                    <a:pt x="141" y="147"/>
                  </a:cubicBezTo>
                  <a:cubicBezTo>
                    <a:pt x="135" y="134"/>
                    <a:pt x="135" y="134"/>
                    <a:pt x="135" y="134"/>
                  </a:cubicBezTo>
                  <a:cubicBezTo>
                    <a:pt x="137" y="132"/>
                    <a:pt x="139" y="130"/>
                    <a:pt x="141" y="127"/>
                  </a:cubicBezTo>
                  <a:cubicBezTo>
                    <a:pt x="154" y="131"/>
                    <a:pt x="154" y="131"/>
                    <a:pt x="154" y="131"/>
                  </a:cubicBezTo>
                  <a:cubicBezTo>
                    <a:pt x="156" y="132"/>
                    <a:pt x="157" y="132"/>
                    <a:pt x="158" y="131"/>
                  </a:cubicBezTo>
                  <a:cubicBezTo>
                    <a:pt x="158" y="130"/>
                    <a:pt x="159" y="130"/>
                    <a:pt x="159" y="129"/>
                  </a:cubicBezTo>
                  <a:cubicBezTo>
                    <a:pt x="159" y="128"/>
                    <a:pt x="158" y="127"/>
                    <a:pt x="157" y="127"/>
                  </a:cubicBezTo>
                  <a:cubicBezTo>
                    <a:pt x="147" y="117"/>
                    <a:pt x="147" y="117"/>
                    <a:pt x="147" y="117"/>
                  </a:cubicBezTo>
                  <a:cubicBezTo>
                    <a:pt x="149" y="114"/>
                    <a:pt x="150" y="111"/>
                    <a:pt x="151" y="108"/>
                  </a:cubicBezTo>
                  <a:cubicBezTo>
                    <a:pt x="165" y="108"/>
                    <a:pt x="165" y="108"/>
                    <a:pt x="165" y="108"/>
                  </a:cubicBezTo>
                  <a:cubicBezTo>
                    <a:pt x="167" y="108"/>
                    <a:pt x="168" y="107"/>
                    <a:pt x="169" y="106"/>
                  </a:cubicBezTo>
                  <a:cubicBezTo>
                    <a:pt x="169" y="106"/>
                    <a:pt x="169" y="105"/>
                    <a:pt x="169" y="105"/>
                  </a:cubicBezTo>
                  <a:cubicBezTo>
                    <a:pt x="169" y="104"/>
                    <a:pt x="168" y="103"/>
                    <a:pt x="167" y="103"/>
                  </a:cubicBezTo>
                  <a:cubicBezTo>
                    <a:pt x="154" y="96"/>
                    <a:pt x="154" y="96"/>
                    <a:pt x="154" y="96"/>
                  </a:cubicBezTo>
                  <a:cubicBezTo>
                    <a:pt x="155" y="93"/>
                    <a:pt x="155" y="90"/>
                    <a:pt x="155" y="86"/>
                  </a:cubicBezTo>
                  <a:lnTo>
                    <a:pt x="168" y="82"/>
                  </a:lnTo>
                  <a:close/>
                  <a:moveTo>
                    <a:pt x="86" y="101"/>
                  </a:moveTo>
                  <a:cubicBezTo>
                    <a:pt x="77" y="101"/>
                    <a:pt x="70" y="94"/>
                    <a:pt x="70" y="85"/>
                  </a:cubicBezTo>
                  <a:cubicBezTo>
                    <a:pt x="70" y="77"/>
                    <a:pt x="77" y="70"/>
                    <a:pt x="86" y="70"/>
                  </a:cubicBezTo>
                  <a:cubicBezTo>
                    <a:pt x="94" y="70"/>
                    <a:pt x="101" y="77"/>
                    <a:pt x="101" y="85"/>
                  </a:cubicBezTo>
                  <a:cubicBezTo>
                    <a:pt x="101" y="94"/>
                    <a:pt x="94" y="101"/>
                    <a:pt x="86" y="101"/>
                  </a:cubicBezTo>
                  <a:close/>
                </a:path>
              </a:pathLst>
            </a:cu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lstStyle/>
            <a:p>
              <a:endParaRPr lang="zh-CN" altLang="en-US"/>
            </a:p>
          </p:txBody>
        </p:sp>
        <p:sp>
          <p:nvSpPr>
            <p:cNvPr id="16426" name="Freeform 20">
              <a:extLst>
                <a:ext uri="{FF2B5EF4-FFF2-40B4-BE49-F238E27FC236}">
                  <a16:creationId xmlns:a16="http://schemas.microsoft.com/office/drawing/2014/main" id="{6E25805D-731A-430F-9DEE-41172279AF05}"/>
                </a:ext>
              </a:extLst>
            </p:cNvPr>
            <p:cNvSpPr>
              <a:spLocks noEditPoints="1" noChangeArrowheads="1"/>
            </p:cNvSpPr>
            <p:nvPr/>
          </p:nvSpPr>
          <p:spPr bwMode="auto">
            <a:xfrm>
              <a:off x="1439863" y="0"/>
              <a:ext cx="454025" cy="454025"/>
            </a:xfrm>
            <a:custGeom>
              <a:avLst/>
              <a:gdLst>
                <a:gd name="T0" fmla="*/ 454025 w 121"/>
                <a:gd name="T1" fmla="*/ 210127 h 121"/>
                <a:gd name="T2" fmla="*/ 446520 w 121"/>
                <a:gd name="T3" fmla="*/ 202623 h 121"/>
                <a:gd name="T4" fmla="*/ 405245 w 121"/>
                <a:gd name="T5" fmla="*/ 172605 h 121"/>
                <a:gd name="T6" fmla="*/ 439016 w 121"/>
                <a:gd name="T7" fmla="*/ 142586 h 121"/>
                <a:gd name="T8" fmla="*/ 431511 w 121"/>
                <a:gd name="T9" fmla="*/ 138834 h 121"/>
                <a:gd name="T10" fmla="*/ 378980 w 121"/>
                <a:gd name="T11" fmla="*/ 120073 h 121"/>
                <a:gd name="T12" fmla="*/ 405245 w 121"/>
                <a:gd name="T13" fmla="*/ 86302 h 121"/>
                <a:gd name="T14" fmla="*/ 393989 w 121"/>
                <a:gd name="T15" fmla="*/ 78798 h 121"/>
                <a:gd name="T16" fmla="*/ 337705 w 121"/>
                <a:gd name="T17" fmla="*/ 78798 h 121"/>
                <a:gd name="T18" fmla="*/ 352714 w 121"/>
                <a:gd name="T19" fmla="*/ 41275 h 121"/>
                <a:gd name="T20" fmla="*/ 337705 w 121"/>
                <a:gd name="T21" fmla="*/ 37523 h 121"/>
                <a:gd name="T22" fmla="*/ 288925 w 121"/>
                <a:gd name="T23" fmla="*/ 52532 h 121"/>
                <a:gd name="T24" fmla="*/ 288925 w 121"/>
                <a:gd name="T25" fmla="*/ 11257 h 121"/>
                <a:gd name="T26" fmla="*/ 273916 w 121"/>
                <a:gd name="T27" fmla="*/ 11257 h 121"/>
                <a:gd name="T28" fmla="*/ 228889 w 121"/>
                <a:gd name="T29" fmla="*/ 41275 h 121"/>
                <a:gd name="T30" fmla="*/ 210127 w 121"/>
                <a:gd name="T31" fmla="*/ 0 h 121"/>
                <a:gd name="T32" fmla="*/ 206375 w 121"/>
                <a:gd name="T33" fmla="*/ 7505 h 121"/>
                <a:gd name="T34" fmla="*/ 172605 w 121"/>
                <a:gd name="T35" fmla="*/ 48780 h 121"/>
                <a:gd name="T36" fmla="*/ 142586 w 121"/>
                <a:gd name="T37" fmla="*/ 15009 h 121"/>
                <a:gd name="T38" fmla="*/ 138834 w 121"/>
                <a:gd name="T39" fmla="*/ 26266 h 121"/>
                <a:gd name="T40" fmla="*/ 120073 w 121"/>
                <a:gd name="T41" fmla="*/ 75045 h 121"/>
                <a:gd name="T42" fmla="*/ 82550 w 121"/>
                <a:gd name="T43" fmla="*/ 52532 h 121"/>
                <a:gd name="T44" fmla="*/ 78798 w 121"/>
                <a:gd name="T45" fmla="*/ 63789 h 121"/>
                <a:gd name="T46" fmla="*/ 78798 w 121"/>
                <a:gd name="T47" fmla="*/ 116320 h 121"/>
                <a:gd name="T48" fmla="*/ 33770 w 121"/>
                <a:gd name="T49" fmla="*/ 105064 h 121"/>
                <a:gd name="T50" fmla="*/ 37523 w 121"/>
                <a:gd name="T51" fmla="*/ 116320 h 121"/>
                <a:gd name="T52" fmla="*/ 52532 w 121"/>
                <a:gd name="T53" fmla="*/ 168852 h 121"/>
                <a:gd name="T54" fmla="*/ 7505 w 121"/>
                <a:gd name="T55" fmla="*/ 172605 h 121"/>
                <a:gd name="T56" fmla="*/ 11257 w 121"/>
                <a:gd name="T57" fmla="*/ 180109 h 121"/>
                <a:gd name="T58" fmla="*/ 41275 w 121"/>
                <a:gd name="T59" fmla="*/ 225136 h 121"/>
                <a:gd name="T60" fmla="*/ 0 w 121"/>
                <a:gd name="T61" fmla="*/ 243898 h 121"/>
                <a:gd name="T62" fmla="*/ 7505 w 121"/>
                <a:gd name="T63" fmla="*/ 251402 h 121"/>
                <a:gd name="T64" fmla="*/ 52532 w 121"/>
                <a:gd name="T65" fmla="*/ 281420 h 121"/>
                <a:gd name="T66" fmla="*/ 15009 w 121"/>
                <a:gd name="T67" fmla="*/ 311439 h 121"/>
                <a:gd name="T68" fmla="*/ 26266 w 121"/>
                <a:gd name="T69" fmla="*/ 315191 h 121"/>
                <a:gd name="T70" fmla="*/ 75045 w 121"/>
                <a:gd name="T71" fmla="*/ 333952 h 121"/>
                <a:gd name="T72" fmla="*/ 52532 w 121"/>
                <a:gd name="T73" fmla="*/ 367723 h 121"/>
                <a:gd name="T74" fmla="*/ 63789 w 121"/>
                <a:gd name="T75" fmla="*/ 375227 h 121"/>
                <a:gd name="T76" fmla="*/ 116320 w 121"/>
                <a:gd name="T77" fmla="*/ 375227 h 121"/>
                <a:gd name="T78" fmla="*/ 105064 w 121"/>
                <a:gd name="T79" fmla="*/ 412750 h 121"/>
                <a:gd name="T80" fmla="*/ 116320 w 121"/>
                <a:gd name="T81" fmla="*/ 420255 h 121"/>
                <a:gd name="T82" fmla="*/ 168852 w 121"/>
                <a:gd name="T83" fmla="*/ 401493 h 121"/>
                <a:gd name="T84" fmla="*/ 168852 w 121"/>
                <a:gd name="T85" fmla="*/ 442768 h 121"/>
                <a:gd name="T86" fmla="*/ 183861 w 121"/>
                <a:gd name="T87" fmla="*/ 442768 h 121"/>
                <a:gd name="T88" fmla="*/ 225136 w 121"/>
                <a:gd name="T89" fmla="*/ 412750 h 121"/>
                <a:gd name="T90" fmla="*/ 243898 w 121"/>
                <a:gd name="T91" fmla="*/ 454025 h 121"/>
                <a:gd name="T92" fmla="*/ 251402 w 121"/>
                <a:gd name="T93" fmla="*/ 446520 h 121"/>
                <a:gd name="T94" fmla="*/ 255155 w 121"/>
                <a:gd name="T95" fmla="*/ 408998 h 121"/>
                <a:gd name="T96" fmla="*/ 303934 w 121"/>
                <a:gd name="T97" fmla="*/ 435264 h 121"/>
                <a:gd name="T98" fmla="*/ 318943 w 121"/>
                <a:gd name="T99" fmla="*/ 431511 h 121"/>
                <a:gd name="T100" fmla="*/ 311439 w 121"/>
                <a:gd name="T101" fmla="*/ 390236 h 121"/>
                <a:gd name="T102" fmla="*/ 363970 w 121"/>
                <a:gd name="T103" fmla="*/ 401493 h 121"/>
                <a:gd name="T104" fmla="*/ 378980 w 121"/>
                <a:gd name="T105" fmla="*/ 397741 h 121"/>
                <a:gd name="T106" fmla="*/ 360218 w 121"/>
                <a:gd name="T107" fmla="*/ 356466 h 121"/>
                <a:gd name="T108" fmla="*/ 412750 w 121"/>
                <a:gd name="T109" fmla="*/ 348961 h 121"/>
                <a:gd name="T110" fmla="*/ 424007 w 121"/>
                <a:gd name="T111" fmla="*/ 345209 h 121"/>
                <a:gd name="T112" fmla="*/ 393989 w 121"/>
                <a:gd name="T113" fmla="*/ 311439 h 121"/>
                <a:gd name="T114" fmla="*/ 439016 w 121"/>
                <a:gd name="T115" fmla="*/ 288925 h 121"/>
                <a:gd name="T116" fmla="*/ 450273 w 121"/>
                <a:gd name="T117" fmla="*/ 281420 h 121"/>
                <a:gd name="T118" fmla="*/ 408998 w 121"/>
                <a:gd name="T119" fmla="*/ 255155 h 121"/>
                <a:gd name="T120" fmla="*/ 450273 w 121"/>
                <a:gd name="T121" fmla="*/ 217632 h 121"/>
                <a:gd name="T122" fmla="*/ 187614 w 121"/>
                <a:gd name="T123" fmla="*/ 228889 h 121"/>
                <a:gd name="T124" fmla="*/ 270164 w 121"/>
                <a:gd name="T125" fmla="*/ 228889 h 12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1"/>
                <a:gd name="T190" fmla="*/ 0 h 121"/>
                <a:gd name="T191" fmla="*/ 121 w 121"/>
                <a:gd name="T192" fmla="*/ 121 h 12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1" h="121">
                  <a:moveTo>
                    <a:pt x="120" y="58"/>
                  </a:moveTo>
                  <a:cubicBezTo>
                    <a:pt x="121" y="58"/>
                    <a:pt x="121" y="57"/>
                    <a:pt x="121" y="56"/>
                  </a:cubicBezTo>
                  <a:cubicBezTo>
                    <a:pt x="121" y="56"/>
                    <a:pt x="121" y="56"/>
                    <a:pt x="121" y="56"/>
                  </a:cubicBezTo>
                  <a:cubicBezTo>
                    <a:pt x="121" y="55"/>
                    <a:pt x="120" y="54"/>
                    <a:pt x="119" y="54"/>
                  </a:cubicBezTo>
                  <a:cubicBezTo>
                    <a:pt x="110" y="53"/>
                    <a:pt x="110" y="53"/>
                    <a:pt x="110" y="53"/>
                  </a:cubicBezTo>
                  <a:cubicBezTo>
                    <a:pt x="109" y="50"/>
                    <a:pt x="109" y="48"/>
                    <a:pt x="108" y="46"/>
                  </a:cubicBezTo>
                  <a:cubicBezTo>
                    <a:pt x="116" y="40"/>
                    <a:pt x="116" y="40"/>
                    <a:pt x="116" y="40"/>
                  </a:cubicBezTo>
                  <a:cubicBezTo>
                    <a:pt x="117" y="40"/>
                    <a:pt x="117" y="39"/>
                    <a:pt x="117" y="38"/>
                  </a:cubicBezTo>
                  <a:cubicBezTo>
                    <a:pt x="117" y="38"/>
                    <a:pt x="117" y="38"/>
                    <a:pt x="117" y="38"/>
                  </a:cubicBezTo>
                  <a:cubicBezTo>
                    <a:pt x="117" y="37"/>
                    <a:pt x="116" y="36"/>
                    <a:pt x="115" y="37"/>
                  </a:cubicBezTo>
                  <a:cubicBezTo>
                    <a:pt x="105" y="38"/>
                    <a:pt x="105" y="38"/>
                    <a:pt x="105" y="38"/>
                  </a:cubicBezTo>
                  <a:cubicBezTo>
                    <a:pt x="104" y="36"/>
                    <a:pt x="102" y="34"/>
                    <a:pt x="101" y="32"/>
                  </a:cubicBezTo>
                  <a:cubicBezTo>
                    <a:pt x="107" y="24"/>
                    <a:pt x="107" y="24"/>
                    <a:pt x="107" y="24"/>
                  </a:cubicBezTo>
                  <a:cubicBezTo>
                    <a:pt x="108" y="24"/>
                    <a:pt x="108" y="23"/>
                    <a:pt x="108" y="23"/>
                  </a:cubicBezTo>
                  <a:cubicBezTo>
                    <a:pt x="108" y="22"/>
                    <a:pt x="108" y="22"/>
                    <a:pt x="107" y="21"/>
                  </a:cubicBezTo>
                  <a:cubicBezTo>
                    <a:pt x="107" y="21"/>
                    <a:pt x="105" y="20"/>
                    <a:pt x="105" y="21"/>
                  </a:cubicBezTo>
                  <a:cubicBezTo>
                    <a:pt x="96" y="26"/>
                    <a:pt x="96" y="26"/>
                    <a:pt x="96" y="26"/>
                  </a:cubicBezTo>
                  <a:cubicBezTo>
                    <a:pt x="94" y="24"/>
                    <a:pt x="92" y="22"/>
                    <a:pt x="90" y="21"/>
                  </a:cubicBezTo>
                  <a:cubicBezTo>
                    <a:pt x="94" y="12"/>
                    <a:pt x="94" y="12"/>
                    <a:pt x="94" y="12"/>
                  </a:cubicBezTo>
                  <a:cubicBezTo>
                    <a:pt x="94" y="11"/>
                    <a:pt x="94" y="11"/>
                    <a:pt x="94" y="11"/>
                  </a:cubicBezTo>
                  <a:cubicBezTo>
                    <a:pt x="94" y="10"/>
                    <a:pt x="94" y="9"/>
                    <a:pt x="93" y="9"/>
                  </a:cubicBezTo>
                  <a:cubicBezTo>
                    <a:pt x="92" y="8"/>
                    <a:pt x="91" y="9"/>
                    <a:pt x="90" y="10"/>
                  </a:cubicBezTo>
                  <a:cubicBezTo>
                    <a:pt x="83" y="17"/>
                    <a:pt x="83" y="17"/>
                    <a:pt x="83" y="17"/>
                  </a:cubicBezTo>
                  <a:cubicBezTo>
                    <a:pt x="81" y="15"/>
                    <a:pt x="79" y="15"/>
                    <a:pt x="77" y="14"/>
                  </a:cubicBezTo>
                  <a:cubicBezTo>
                    <a:pt x="77" y="4"/>
                    <a:pt x="77" y="4"/>
                    <a:pt x="77" y="4"/>
                  </a:cubicBezTo>
                  <a:cubicBezTo>
                    <a:pt x="77" y="4"/>
                    <a:pt x="77" y="4"/>
                    <a:pt x="77" y="3"/>
                  </a:cubicBezTo>
                  <a:cubicBezTo>
                    <a:pt x="77" y="2"/>
                    <a:pt x="76" y="2"/>
                    <a:pt x="75" y="1"/>
                  </a:cubicBezTo>
                  <a:cubicBezTo>
                    <a:pt x="74" y="1"/>
                    <a:pt x="73" y="2"/>
                    <a:pt x="73" y="3"/>
                  </a:cubicBezTo>
                  <a:cubicBezTo>
                    <a:pt x="69" y="12"/>
                    <a:pt x="69" y="12"/>
                    <a:pt x="69" y="12"/>
                  </a:cubicBezTo>
                  <a:cubicBezTo>
                    <a:pt x="66" y="11"/>
                    <a:pt x="64" y="11"/>
                    <a:pt x="61" y="11"/>
                  </a:cubicBezTo>
                  <a:cubicBezTo>
                    <a:pt x="59" y="2"/>
                    <a:pt x="59" y="2"/>
                    <a:pt x="59" y="2"/>
                  </a:cubicBezTo>
                  <a:cubicBezTo>
                    <a:pt x="58" y="1"/>
                    <a:pt x="58" y="0"/>
                    <a:pt x="56" y="0"/>
                  </a:cubicBezTo>
                  <a:cubicBezTo>
                    <a:pt x="55" y="0"/>
                    <a:pt x="55" y="1"/>
                    <a:pt x="55" y="2"/>
                  </a:cubicBezTo>
                  <a:cubicBezTo>
                    <a:pt x="55" y="2"/>
                    <a:pt x="55" y="2"/>
                    <a:pt x="55" y="2"/>
                  </a:cubicBezTo>
                  <a:cubicBezTo>
                    <a:pt x="53" y="12"/>
                    <a:pt x="53" y="12"/>
                    <a:pt x="53" y="12"/>
                  </a:cubicBezTo>
                  <a:cubicBezTo>
                    <a:pt x="51" y="12"/>
                    <a:pt x="48" y="13"/>
                    <a:pt x="46" y="13"/>
                  </a:cubicBezTo>
                  <a:cubicBezTo>
                    <a:pt x="40" y="5"/>
                    <a:pt x="40" y="5"/>
                    <a:pt x="40" y="5"/>
                  </a:cubicBezTo>
                  <a:cubicBezTo>
                    <a:pt x="40" y="4"/>
                    <a:pt x="39" y="4"/>
                    <a:pt x="38" y="4"/>
                  </a:cubicBezTo>
                  <a:cubicBezTo>
                    <a:pt x="37" y="4"/>
                    <a:pt x="37" y="5"/>
                    <a:pt x="37" y="6"/>
                  </a:cubicBezTo>
                  <a:cubicBezTo>
                    <a:pt x="37" y="6"/>
                    <a:pt x="37" y="6"/>
                    <a:pt x="37" y="7"/>
                  </a:cubicBezTo>
                  <a:cubicBezTo>
                    <a:pt x="38" y="17"/>
                    <a:pt x="38" y="17"/>
                    <a:pt x="38" y="17"/>
                  </a:cubicBezTo>
                  <a:cubicBezTo>
                    <a:pt x="36" y="18"/>
                    <a:pt x="34" y="19"/>
                    <a:pt x="32" y="20"/>
                  </a:cubicBezTo>
                  <a:cubicBezTo>
                    <a:pt x="24" y="14"/>
                    <a:pt x="24" y="14"/>
                    <a:pt x="24" y="14"/>
                  </a:cubicBezTo>
                  <a:cubicBezTo>
                    <a:pt x="24" y="13"/>
                    <a:pt x="22" y="13"/>
                    <a:pt x="22" y="14"/>
                  </a:cubicBezTo>
                  <a:cubicBezTo>
                    <a:pt x="21" y="14"/>
                    <a:pt x="21" y="15"/>
                    <a:pt x="21" y="15"/>
                  </a:cubicBezTo>
                  <a:cubicBezTo>
                    <a:pt x="21" y="16"/>
                    <a:pt x="21" y="16"/>
                    <a:pt x="21" y="17"/>
                  </a:cubicBezTo>
                  <a:cubicBezTo>
                    <a:pt x="26" y="26"/>
                    <a:pt x="26" y="26"/>
                    <a:pt x="26" y="26"/>
                  </a:cubicBezTo>
                  <a:cubicBezTo>
                    <a:pt x="24" y="27"/>
                    <a:pt x="23" y="29"/>
                    <a:pt x="21" y="31"/>
                  </a:cubicBezTo>
                  <a:cubicBezTo>
                    <a:pt x="12" y="28"/>
                    <a:pt x="12" y="28"/>
                    <a:pt x="12" y="28"/>
                  </a:cubicBezTo>
                  <a:cubicBezTo>
                    <a:pt x="11" y="27"/>
                    <a:pt x="10" y="27"/>
                    <a:pt x="9" y="28"/>
                  </a:cubicBezTo>
                  <a:cubicBezTo>
                    <a:pt x="9" y="29"/>
                    <a:pt x="9" y="29"/>
                    <a:pt x="9" y="29"/>
                  </a:cubicBezTo>
                  <a:cubicBezTo>
                    <a:pt x="9" y="30"/>
                    <a:pt x="9" y="31"/>
                    <a:pt x="10" y="31"/>
                  </a:cubicBezTo>
                  <a:cubicBezTo>
                    <a:pt x="17" y="38"/>
                    <a:pt x="17" y="38"/>
                    <a:pt x="17" y="38"/>
                  </a:cubicBezTo>
                  <a:cubicBezTo>
                    <a:pt x="16" y="40"/>
                    <a:pt x="15" y="42"/>
                    <a:pt x="14" y="45"/>
                  </a:cubicBezTo>
                  <a:cubicBezTo>
                    <a:pt x="4" y="44"/>
                    <a:pt x="4" y="44"/>
                    <a:pt x="4" y="44"/>
                  </a:cubicBezTo>
                  <a:cubicBezTo>
                    <a:pt x="3" y="44"/>
                    <a:pt x="2" y="45"/>
                    <a:pt x="2" y="46"/>
                  </a:cubicBezTo>
                  <a:cubicBezTo>
                    <a:pt x="2" y="46"/>
                    <a:pt x="2" y="46"/>
                    <a:pt x="2" y="46"/>
                  </a:cubicBezTo>
                  <a:cubicBezTo>
                    <a:pt x="2" y="47"/>
                    <a:pt x="2" y="48"/>
                    <a:pt x="3" y="48"/>
                  </a:cubicBezTo>
                  <a:cubicBezTo>
                    <a:pt x="12" y="53"/>
                    <a:pt x="12" y="53"/>
                    <a:pt x="12" y="53"/>
                  </a:cubicBezTo>
                  <a:cubicBezTo>
                    <a:pt x="12" y="55"/>
                    <a:pt x="11" y="57"/>
                    <a:pt x="11" y="60"/>
                  </a:cubicBezTo>
                  <a:cubicBezTo>
                    <a:pt x="2" y="63"/>
                    <a:pt x="2" y="63"/>
                    <a:pt x="2" y="63"/>
                  </a:cubicBezTo>
                  <a:cubicBezTo>
                    <a:pt x="1" y="63"/>
                    <a:pt x="0" y="64"/>
                    <a:pt x="0" y="65"/>
                  </a:cubicBezTo>
                  <a:cubicBezTo>
                    <a:pt x="0" y="65"/>
                    <a:pt x="0" y="65"/>
                    <a:pt x="0" y="65"/>
                  </a:cubicBezTo>
                  <a:cubicBezTo>
                    <a:pt x="0" y="66"/>
                    <a:pt x="1" y="67"/>
                    <a:pt x="2" y="67"/>
                  </a:cubicBezTo>
                  <a:cubicBezTo>
                    <a:pt x="12" y="68"/>
                    <a:pt x="12" y="68"/>
                    <a:pt x="12" y="68"/>
                  </a:cubicBezTo>
                  <a:cubicBezTo>
                    <a:pt x="12" y="71"/>
                    <a:pt x="13" y="73"/>
                    <a:pt x="14" y="75"/>
                  </a:cubicBezTo>
                  <a:cubicBezTo>
                    <a:pt x="5" y="81"/>
                    <a:pt x="5" y="81"/>
                    <a:pt x="5" y="81"/>
                  </a:cubicBezTo>
                  <a:cubicBezTo>
                    <a:pt x="5" y="81"/>
                    <a:pt x="4" y="82"/>
                    <a:pt x="4" y="83"/>
                  </a:cubicBezTo>
                  <a:cubicBezTo>
                    <a:pt x="4" y="83"/>
                    <a:pt x="4" y="83"/>
                    <a:pt x="4" y="83"/>
                  </a:cubicBezTo>
                  <a:cubicBezTo>
                    <a:pt x="5" y="84"/>
                    <a:pt x="6" y="85"/>
                    <a:pt x="7" y="84"/>
                  </a:cubicBezTo>
                  <a:cubicBezTo>
                    <a:pt x="17" y="83"/>
                    <a:pt x="17" y="83"/>
                    <a:pt x="17" y="83"/>
                  </a:cubicBezTo>
                  <a:cubicBezTo>
                    <a:pt x="18" y="85"/>
                    <a:pt x="19" y="87"/>
                    <a:pt x="20" y="89"/>
                  </a:cubicBezTo>
                  <a:cubicBezTo>
                    <a:pt x="14" y="97"/>
                    <a:pt x="14" y="97"/>
                    <a:pt x="14" y="97"/>
                  </a:cubicBezTo>
                  <a:cubicBezTo>
                    <a:pt x="14" y="97"/>
                    <a:pt x="14" y="98"/>
                    <a:pt x="14" y="98"/>
                  </a:cubicBezTo>
                  <a:cubicBezTo>
                    <a:pt x="14" y="99"/>
                    <a:pt x="14" y="99"/>
                    <a:pt x="14" y="100"/>
                  </a:cubicBezTo>
                  <a:cubicBezTo>
                    <a:pt x="15" y="100"/>
                    <a:pt x="16" y="101"/>
                    <a:pt x="17" y="100"/>
                  </a:cubicBezTo>
                  <a:cubicBezTo>
                    <a:pt x="26" y="95"/>
                    <a:pt x="26" y="95"/>
                    <a:pt x="26" y="95"/>
                  </a:cubicBezTo>
                  <a:cubicBezTo>
                    <a:pt x="28" y="97"/>
                    <a:pt x="29" y="99"/>
                    <a:pt x="31" y="100"/>
                  </a:cubicBezTo>
                  <a:cubicBezTo>
                    <a:pt x="28" y="109"/>
                    <a:pt x="28" y="109"/>
                    <a:pt x="28" y="109"/>
                  </a:cubicBezTo>
                  <a:cubicBezTo>
                    <a:pt x="28" y="110"/>
                    <a:pt x="28" y="110"/>
                    <a:pt x="28" y="110"/>
                  </a:cubicBezTo>
                  <a:cubicBezTo>
                    <a:pt x="28" y="111"/>
                    <a:pt x="28" y="112"/>
                    <a:pt x="29" y="112"/>
                  </a:cubicBezTo>
                  <a:cubicBezTo>
                    <a:pt x="30" y="113"/>
                    <a:pt x="31" y="112"/>
                    <a:pt x="31" y="112"/>
                  </a:cubicBezTo>
                  <a:cubicBezTo>
                    <a:pt x="38" y="104"/>
                    <a:pt x="38" y="104"/>
                    <a:pt x="38" y="104"/>
                  </a:cubicBezTo>
                  <a:cubicBezTo>
                    <a:pt x="40" y="106"/>
                    <a:pt x="43" y="106"/>
                    <a:pt x="45" y="107"/>
                  </a:cubicBezTo>
                  <a:cubicBezTo>
                    <a:pt x="45" y="117"/>
                    <a:pt x="45" y="117"/>
                    <a:pt x="45" y="117"/>
                  </a:cubicBezTo>
                  <a:cubicBezTo>
                    <a:pt x="45" y="117"/>
                    <a:pt x="45" y="117"/>
                    <a:pt x="45" y="118"/>
                  </a:cubicBezTo>
                  <a:cubicBezTo>
                    <a:pt x="45" y="119"/>
                    <a:pt x="45" y="119"/>
                    <a:pt x="46" y="120"/>
                  </a:cubicBezTo>
                  <a:cubicBezTo>
                    <a:pt x="47" y="120"/>
                    <a:pt x="48" y="119"/>
                    <a:pt x="49" y="118"/>
                  </a:cubicBezTo>
                  <a:cubicBezTo>
                    <a:pt x="53" y="109"/>
                    <a:pt x="53" y="109"/>
                    <a:pt x="53" y="109"/>
                  </a:cubicBezTo>
                  <a:cubicBezTo>
                    <a:pt x="55" y="110"/>
                    <a:pt x="58" y="110"/>
                    <a:pt x="60" y="110"/>
                  </a:cubicBezTo>
                  <a:cubicBezTo>
                    <a:pt x="63" y="119"/>
                    <a:pt x="63" y="119"/>
                    <a:pt x="63" y="119"/>
                  </a:cubicBezTo>
                  <a:cubicBezTo>
                    <a:pt x="63" y="120"/>
                    <a:pt x="64" y="121"/>
                    <a:pt x="65" y="121"/>
                  </a:cubicBezTo>
                  <a:cubicBezTo>
                    <a:pt x="65" y="121"/>
                    <a:pt x="65" y="121"/>
                    <a:pt x="65" y="121"/>
                  </a:cubicBezTo>
                  <a:cubicBezTo>
                    <a:pt x="66" y="121"/>
                    <a:pt x="67" y="120"/>
                    <a:pt x="67" y="119"/>
                  </a:cubicBezTo>
                  <a:cubicBezTo>
                    <a:pt x="67" y="119"/>
                    <a:pt x="67" y="119"/>
                    <a:pt x="67" y="119"/>
                  </a:cubicBezTo>
                  <a:cubicBezTo>
                    <a:pt x="68" y="109"/>
                    <a:pt x="68" y="109"/>
                    <a:pt x="68" y="109"/>
                  </a:cubicBezTo>
                  <a:cubicBezTo>
                    <a:pt x="71" y="109"/>
                    <a:pt x="73" y="108"/>
                    <a:pt x="75" y="108"/>
                  </a:cubicBezTo>
                  <a:cubicBezTo>
                    <a:pt x="81" y="116"/>
                    <a:pt x="81" y="116"/>
                    <a:pt x="81" y="116"/>
                  </a:cubicBezTo>
                  <a:cubicBezTo>
                    <a:pt x="82" y="117"/>
                    <a:pt x="83" y="117"/>
                    <a:pt x="84" y="117"/>
                  </a:cubicBezTo>
                  <a:cubicBezTo>
                    <a:pt x="84" y="117"/>
                    <a:pt x="85" y="116"/>
                    <a:pt x="85" y="115"/>
                  </a:cubicBezTo>
                  <a:cubicBezTo>
                    <a:pt x="85" y="115"/>
                    <a:pt x="85" y="115"/>
                    <a:pt x="85" y="114"/>
                  </a:cubicBezTo>
                  <a:cubicBezTo>
                    <a:pt x="83" y="104"/>
                    <a:pt x="83" y="104"/>
                    <a:pt x="83" y="104"/>
                  </a:cubicBezTo>
                  <a:cubicBezTo>
                    <a:pt x="85" y="103"/>
                    <a:pt x="87" y="102"/>
                    <a:pt x="89" y="101"/>
                  </a:cubicBezTo>
                  <a:cubicBezTo>
                    <a:pt x="97" y="107"/>
                    <a:pt x="97" y="107"/>
                    <a:pt x="97" y="107"/>
                  </a:cubicBezTo>
                  <a:cubicBezTo>
                    <a:pt x="98" y="108"/>
                    <a:pt x="99" y="108"/>
                    <a:pt x="100" y="107"/>
                  </a:cubicBezTo>
                  <a:cubicBezTo>
                    <a:pt x="100" y="107"/>
                    <a:pt x="101" y="106"/>
                    <a:pt x="101" y="106"/>
                  </a:cubicBezTo>
                  <a:cubicBezTo>
                    <a:pt x="101" y="105"/>
                    <a:pt x="100" y="105"/>
                    <a:pt x="100" y="104"/>
                  </a:cubicBezTo>
                  <a:cubicBezTo>
                    <a:pt x="96" y="95"/>
                    <a:pt x="96" y="95"/>
                    <a:pt x="96" y="95"/>
                  </a:cubicBezTo>
                  <a:cubicBezTo>
                    <a:pt x="97" y="94"/>
                    <a:pt x="99" y="92"/>
                    <a:pt x="100" y="90"/>
                  </a:cubicBezTo>
                  <a:cubicBezTo>
                    <a:pt x="110" y="93"/>
                    <a:pt x="110" y="93"/>
                    <a:pt x="110" y="93"/>
                  </a:cubicBezTo>
                  <a:cubicBezTo>
                    <a:pt x="111" y="94"/>
                    <a:pt x="112" y="94"/>
                    <a:pt x="112" y="93"/>
                  </a:cubicBezTo>
                  <a:cubicBezTo>
                    <a:pt x="113" y="92"/>
                    <a:pt x="113" y="92"/>
                    <a:pt x="113" y="92"/>
                  </a:cubicBezTo>
                  <a:cubicBezTo>
                    <a:pt x="113" y="91"/>
                    <a:pt x="112" y="90"/>
                    <a:pt x="112" y="90"/>
                  </a:cubicBezTo>
                  <a:cubicBezTo>
                    <a:pt x="105" y="83"/>
                    <a:pt x="105" y="83"/>
                    <a:pt x="105" y="83"/>
                  </a:cubicBezTo>
                  <a:cubicBezTo>
                    <a:pt x="106" y="81"/>
                    <a:pt x="107" y="79"/>
                    <a:pt x="107" y="76"/>
                  </a:cubicBezTo>
                  <a:cubicBezTo>
                    <a:pt x="117" y="77"/>
                    <a:pt x="117" y="77"/>
                    <a:pt x="117" y="77"/>
                  </a:cubicBezTo>
                  <a:cubicBezTo>
                    <a:pt x="118" y="77"/>
                    <a:pt x="120" y="76"/>
                    <a:pt x="120" y="75"/>
                  </a:cubicBezTo>
                  <a:cubicBezTo>
                    <a:pt x="120" y="75"/>
                    <a:pt x="120" y="75"/>
                    <a:pt x="120" y="75"/>
                  </a:cubicBezTo>
                  <a:cubicBezTo>
                    <a:pt x="120" y="74"/>
                    <a:pt x="119" y="73"/>
                    <a:pt x="118" y="73"/>
                  </a:cubicBezTo>
                  <a:cubicBezTo>
                    <a:pt x="109" y="68"/>
                    <a:pt x="109" y="68"/>
                    <a:pt x="109" y="68"/>
                  </a:cubicBezTo>
                  <a:cubicBezTo>
                    <a:pt x="110" y="66"/>
                    <a:pt x="110" y="64"/>
                    <a:pt x="110" y="61"/>
                  </a:cubicBezTo>
                  <a:lnTo>
                    <a:pt x="120" y="58"/>
                  </a:lnTo>
                  <a:close/>
                  <a:moveTo>
                    <a:pt x="61" y="72"/>
                  </a:moveTo>
                  <a:cubicBezTo>
                    <a:pt x="55" y="72"/>
                    <a:pt x="50" y="67"/>
                    <a:pt x="50" y="61"/>
                  </a:cubicBezTo>
                  <a:cubicBezTo>
                    <a:pt x="50" y="54"/>
                    <a:pt x="55" y="49"/>
                    <a:pt x="61" y="49"/>
                  </a:cubicBezTo>
                  <a:cubicBezTo>
                    <a:pt x="67" y="49"/>
                    <a:pt x="72" y="54"/>
                    <a:pt x="72" y="61"/>
                  </a:cubicBezTo>
                  <a:cubicBezTo>
                    <a:pt x="72" y="67"/>
                    <a:pt x="67" y="72"/>
                    <a:pt x="61" y="72"/>
                  </a:cubicBezTo>
                  <a:close/>
                </a:path>
              </a:pathLst>
            </a:cu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lstStyle/>
            <a:p>
              <a:endParaRPr lang="zh-CN" altLang="en-US"/>
            </a:p>
          </p:txBody>
        </p:sp>
        <p:sp>
          <p:nvSpPr>
            <p:cNvPr id="16427" name="Oval 21">
              <a:extLst>
                <a:ext uri="{FF2B5EF4-FFF2-40B4-BE49-F238E27FC236}">
                  <a16:creationId xmlns:a16="http://schemas.microsoft.com/office/drawing/2014/main" id="{92A4B7B2-0F61-4255-AD3A-827F7C059E83}"/>
                </a:ext>
              </a:extLst>
            </p:cNvPr>
            <p:cNvSpPr>
              <a:spLocks noChangeArrowheads="1"/>
            </p:cNvSpPr>
            <p:nvPr/>
          </p:nvSpPr>
          <p:spPr bwMode="auto">
            <a:xfrm>
              <a:off x="1717675" y="811213"/>
              <a:ext cx="171450" cy="171450"/>
            </a:xfrm>
            <a:prstGeom prst="ellipse">
              <a:avLst/>
            </a:prstGeom>
            <a:solidFill>
              <a:srgbClr val="A5A5A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000" b="1" i="1">
                <a:solidFill>
                  <a:srgbClr val="FFFFFF"/>
                </a:solidFill>
                <a:latin typeface="Segoe UI" panose="020B0502040204020203" pitchFamily="34" charset="0"/>
                <a:sym typeface="Segoe UI" panose="020B0502040204020203" pitchFamily="34" charset="0"/>
              </a:endParaRPr>
            </a:p>
          </p:txBody>
        </p:sp>
        <p:sp>
          <p:nvSpPr>
            <p:cNvPr id="16428" name="Oval 22">
              <a:extLst>
                <a:ext uri="{FF2B5EF4-FFF2-40B4-BE49-F238E27FC236}">
                  <a16:creationId xmlns:a16="http://schemas.microsoft.com/office/drawing/2014/main" id="{888DEDB0-3C84-49F2-9426-E74AB45CB504}"/>
                </a:ext>
              </a:extLst>
            </p:cNvPr>
            <p:cNvSpPr>
              <a:spLocks noChangeArrowheads="1"/>
            </p:cNvSpPr>
            <p:nvPr/>
          </p:nvSpPr>
          <p:spPr bwMode="auto">
            <a:xfrm>
              <a:off x="996950" y="1141413"/>
              <a:ext cx="115888" cy="119063"/>
            </a:xfrm>
            <a:prstGeom prst="ellipse">
              <a:avLst/>
            </a:prstGeom>
            <a:solidFill>
              <a:srgbClr val="A5A5A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000" b="1" i="1">
                <a:solidFill>
                  <a:srgbClr val="FFFFFF"/>
                </a:solidFill>
                <a:latin typeface="Segoe UI" panose="020B0502040204020203" pitchFamily="34" charset="0"/>
                <a:sym typeface="Segoe UI" panose="020B0502040204020203" pitchFamily="34" charset="0"/>
              </a:endParaRPr>
            </a:p>
          </p:txBody>
        </p:sp>
        <p:sp>
          <p:nvSpPr>
            <p:cNvPr id="16429" name="Freeform 23">
              <a:extLst>
                <a:ext uri="{FF2B5EF4-FFF2-40B4-BE49-F238E27FC236}">
                  <a16:creationId xmlns:a16="http://schemas.microsoft.com/office/drawing/2014/main" id="{799568ED-C163-4EA5-9523-214E08316B3D}"/>
                </a:ext>
              </a:extLst>
            </p:cNvPr>
            <p:cNvSpPr>
              <a:spLocks noEditPoints="1" noChangeArrowheads="1"/>
            </p:cNvSpPr>
            <p:nvPr/>
          </p:nvSpPr>
          <p:spPr bwMode="auto">
            <a:xfrm>
              <a:off x="0" y="788988"/>
              <a:ext cx="2692401" cy="2659063"/>
            </a:xfrm>
            <a:custGeom>
              <a:avLst/>
              <a:gdLst>
                <a:gd name="T0" fmla="*/ 2268667 w 718"/>
                <a:gd name="T1" fmla="*/ 75009 h 709"/>
                <a:gd name="T2" fmla="*/ 2257417 w 718"/>
                <a:gd name="T3" fmla="*/ 217526 h 709"/>
                <a:gd name="T4" fmla="*/ 2201169 w 718"/>
                <a:gd name="T5" fmla="*/ 348791 h 709"/>
                <a:gd name="T6" fmla="*/ 2111172 w 718"/>
                <a:gd name="T7" fmla="*/ 453803 h 709"/>
                <a:gd name="T8" fmla="*/ 1987427 w 718"/>
                <a:gd name="T9" fmla="*/ 528812 h 709"/>
                <a:gd name="T10" fmla="*/ 1848682 w 718"/>
                <a:gd name="T11" fmla="*/ 558816 h 709"/>
                <a:gd name="T12" fmla="*/ 1709937 w 718"/>
                <a:gd name="T13" fmla="*/ 551315 h 709"/>
                <a:gd name="T14" fmla="*/ 1574942 w 718"/>
                <a:gd name="T15" fmla="*/ 502559 h 709"/>
                <a:gd name="T16" fmla="*/ 1466196 w 718"/>
                <a:gd name="T17" fmla="*/ 412549 h 709"/>
                <a:gd name="T18" fmla="*/ 1391199 w 718"/>
                <a:gd name="T19" fmla="*/ 292534 h 709"/>
                <a:gd name="T20" fmla="*/ 1353700 w 718"/>
                <a:gd name="T21" fmla="*/ 157519 h 709"/>
                <a:gd name="T22" fmla="*/ 1361200 w 718"/>
                <a:gd name="T23" fmla="*/ 15002 h 709"/>
                <a:gd name="T24" fmla="*/ 254991 w 718"/>
                <a:gd name="T25" fmla="*/ 828848 h 709"/>
                <a:gd name="T26" fmla="*/ 607478 w 718"/>
                <a:gd name="T27" fmla="*/ 1927727 h 709"/>
                <a:gd name="T28" fmla="*/ 1252454 w 718"/>
                <a:gd name="T29" fmla="*/ 660078 h 709"/>
                <a:gd name="T30" fmla="*/ 1166207 w 718"/>
                <a:gd name="T31" fmla="*/ 708833 h 709"/>
                <a:gd name="T32" fmla="*/ 1079960 w 718"/>
                <a:gd name="T33" fmla="*/ 738837 h 709"/>
                <a:gd name="T34" fmla="*/ 967464 w 718"/>
                <a:gd name="T35" fmla="*/ 720085 h 709"/>
                <a:gd name="T36" fmla="*/ 877468 w 718"/>
                <a:gd name="T37" fmla="*/ 678830 h 709"/>
                <a:gd name="T38" fmla="*/ 802470 w 718"/>
                <a:gd name="T39" fmla="*/ 615072 h 709"/>
                <a:gd name="T40" fmla="*/ 753722 w 718"/>
                <a:gd name="T41" fmla="*/ 528812 h 709"/>
                <a:gd name="T42" fmla="*/ 731223 w 718"/>
                <a:gd name="T43" fmla="*/ 435051 h 709"/>
                <a:gd name="T44" fmla="*/ 738723 w 718"/>
                <a:gd name="T45" fmla="*/ 333789 h 709"/>
                <a:gd name="T46" fmla="*/ 776221 w 718"/>
                <a:gd name="T47" fmla="*/ 240028 h 709"/>
                <a:gd name="T48" fmla="*/ 843719 w 718"/>
                <a:gd name="T49" fmla="*/ 161269 h 709"/>
                <a:gd name="T50" fmla="*/ 933716 w 718"/>
                <a:gd name="T51" fmla="*/ 108763 h 709"/>
                <a:gd name="T52" fmla="*/ 1031212 w 718"/>
                <a:gd name="T53" fmla="*/ 86260 h 709"/>
                <a:gd name="T54" fmla="*/ 1143708 w 718"/>
                <a:gd name="T55" fmla="*/ 105012 h 709"/>
                <a:gd name="T56" fmla="*/ 1233705 w 718"/>
                <a:gd name="T57" fmla="*/ 142517 h 709"/>
                <a:gd name="T58" fmla="*/ 1308702 w 718"/>
                <a:gd name="T59" fmla="*/ 206274 h 709"/>
                <a:gd name="T60" fmla="*/ 1357450 w 718"/>
                <a:gd name="T61" fmla="*/ 292534 h 709"/>
                <a:gd name="T62" fmla="*/ 1379949 w 718"/>
                <a:gd name="T63" fmla="*/ 390046 h 709"/>
                <a:gd name="T64" fmla="*/ 1372450 w 718"/>
                <a:gd name="T65" fmla="*/ 491308 h 709"/>
                <a:gd name="T66" fmla="*/ 1334951 w 718"/>
                <a:gd name="T67" fmla="*/ 585069 h 709"/>
                <a:gd name="T68" fmla="*/ 1267453 w 718"/>
                <a:gd name="T69" fmla="*/ 660078 h 709"/>
                <a:gd name="T70" fmla="*/ 1691188 w 718"/>
                <a:gd name="T71" fmla="*/ 780092 h 709"/>
                <a:gd name="T72" fmla="*/ 1664939 w 718"/>
                <a:gd name="T73" fmla="*/ 840099 h 709"/>
                <a:gd name="T74" fmla="*/ 1623690 w 718"/>
                <a:gd name="T75" fmla="*/ 888855 h 709"/>
                <a:gd name="T76" fmla="*/ 1567442 w 718"/>
                <a:gd name="T77" fmla="*/ 926359 h 709"/>
                <a:gd name="T78" fmla="*/ 1503695 w 718"/>
                <a:gd name="T79" fmla="*/ 941361 h 709"/>
                <a:gd name="T80" fmla="*/ 1436197 w 718"/>
                <a:gd name="T81" fmla="*/ 937610 h 709"/>
                <a:gd name="T82" fmla="*/ 1376199 w 718"/>
                <a:gd name="T83" fmla="*/ 911357 h 709"/>
                <a:gd name="T84" fmla="*/ 1323701 w 718"/>
                <a:gd name="T85" fmla="*/ 870102 h 709"/>
                <a:gd name="T86" fmla="*/ 1286203 w 718"/>
                <a:gd name="T87" fmla="*/ 813846 h 709"/>
                <a:gd name="T88" fmla="*/ 1271203 w 718"/>
                <a:gd name="T89" fmla="*/ 750088 h 709"/>
                <a:gd name="T90" fmla="*/ 1274953 w 718"/>
                <a:gd name="T91" fmla="*/ 686331 h 709"/>
                <a:gd name="T92" fmla="*/ 1297452 w 718"/>
                <a:gd name="T93" fmla="*/ 622573 h 709"/>
                <a:gd name="T94" fmla="*/ 1338701 w 718"/>
                <a:gd name="T95" fmla="*/ 573818 h 709"/>
                <a:gd name="T96" fmla="*/ 1394949 w 718"/>
                <a:gd name="T97" fmla="*/ 536313 h 709"/>
                <a:gd name="T98" fmla="*/ 1458696 w 718"/>
                <a:gd name="T99" fmla="*/ 517561 h 709"/>
                <a:gd name="T100" fmla="*/ 1526194 w 718"/>
                <a:gd name="T101" fmla="*/ 521311 h 709"/>
                <a:gd name="T102" fmla="*/ 1586192 w 718"/>
                <a:gd name="T103" fmla="*/ 547564 h 709"/>
                <a:gd name="T104" fmla="*/ 1638690 w 718"/>
                <a:gd name="T105" fmla="*/ 588819 h 709"/>
                <a:gd name="T106" fmla="*/ 1672439 w 718"/>
                <a:gd name="T107" fmla="*/ 645076 h 709"/>
                <a:gd name="T108" fmla="*/ 1691188 w 718"/>
                <a:gd name="T109" fmla="*/ 708833 h 70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18"/>
                <a:gd name="T166" fmla="*/ 0 h 709"/>
                <a:gd name="T167" fmla="*/ 718 w 718"/>
                <a:gd name="T168" fmla="*/ 709 h 70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18" h="709">
                  <a:moveTo>
                    <a:pt x="606" y="330"/>
                  </a:moveTo>
                  <a:cubicBezTo>
                    <a:pt x="718" y="140"/>
                    <a:pt x="627" y="0"/>
                    <a:pt x="627" y="0"/>
                  </a:cubicBezTo>
                  <a:cubicBezTo>
                    <a:pt x="578" y="0"/>
                    <a:pt x="578" y="0"/>
                    <a:pt x="578" y="0"/>
                  </a:cubicBezTo>
                  <a:cubicBezTo>
                    <a:pt x="579" y="4"/>
                    <a:pt x="580" y="9"/>
                    <a:pt x="581" y="13"/>
                  </a:cubicBezTo>
                  <a:cubicBezTo>
                    <a:pt x="601" y="16"/>
                    <a:pt x="601" y="16"/>
                    <a:pt x="601" y="16"/>
                  </a:cubicBezTo>
                  <a:cubicBezTo>
                    <a:pt x="603" y="16"/>
                    <a:pt x="605" y="18"/>
                    <a:pt x="605" y="20"/>
                  </a:cubicBezTo>
                  <a:cubicBezTo>
                    <a:pt x="605" y="20"/>
                    <a:pt x="605" y="20"/>
                    <a:pt x="605" y="20"/>
                  </a:cubicBezTo>
                  <a:cubicBezTo>
                    <a:pt x="605" y="23"/>
                    <a:pt x="604" y="24"/>
                    <a:pt x="601" y="24"/>
                  </a:cubicBezTo>
                  <a:cubicBezTo>
                    <a:pt x="582" y="30"/>
                    <a:pt x="582" y="30"/>
                    <a:pt x="582" y="30"/>
                  </a:cubicBezTo>
                  <a:cubicBezTo>
                    <a:pt x="582" y="35"/>
                    <a:pt x="581" y="40"/>
                    <a:pt x="581" y="45"/>
                  </a:cubicBezTo>
                  <a:cubicBezTo>
                    <a:pt x="599" y="54"/>
                    <a:pt x="599" y="54"/>
                    <a:pt x="599" y="54"/>
                  </a:cubicBezTo>
                  <a:cubicBezTo>
                    <a:pt x="601" y="55"/>
                    <a:pt x="602" y="56"/>
                    <a:pt x="602" y="58"/>
                  </a:cubicBezTo>
                  <a:cubicBezTo>
                    <a:pt x="602" y="58"/>
                    <a:pt x="602" y="59"/>
                    <a:pt x="602" y="59"/>
                  </a:cubicBezTo>
                  <a:cubicBezTo>
                    <a:pt x="601" y="61"/>
                    <a:pt x="599" y="62"/>
                    <a:pt x="597" y="62"/>
                  </a:cubicBezTo>
                  <a:cubicBezTo>
                    <a:pt x="577" y="62"/>
                    <a:pt x="577" y="62"/>
                    <a:pt x="577" y="62"/>
                  </a:cubicBezTo>
                  <a:cubicBezTo>
                    <a:pt x="575" y="66"/>
                    <a:pt x="573" y="71"/>
                    <a:pt x="571" y="75"/>
                  </a:cubicBezTo>
                  <a:cubicBezTo>
                    <a:pt x="585" y="89"/>
                    <a:pt x="585" y="89"/>
                    <a:pt x="585" y="89"/>
                  </a:cubicBezTo>
                  <a:cubicBezTo>
                    <a:pt x="587" y="90"/>
                    <a:pt x="587" y="91"/>
                    <a:pt x="587" y="93"/>
                  </a:cubicBezTo>
                  <a:cubicBezTo>
                    <a:pt x="587" y="94"/>
                    <a:pt x="587" y="94"/>
                    <a:pt x="587" y="95"/>
                  </a:cubicBezTo>
                  <a:cubicBezTo>
                    <a:pt x="585" y="97"/>
                    <a:pt x="583" y="97"/>
                    <a:pt x="581" y="96"/>
                  </a:cubicBezTo>
                  <a:cubicBezTo>
                    <a:pt x="562" y="90"/>
                    <a:pt x="562" y="90"/>
                    <a:pt x="562" y="90"/>
                  </a:cubicBezTo>
                  <a:cubicBezTo>
                    <a:pt x="559" y="94"/>
                    <a:pt x="556" y="97"/>
                    <a:pt x="552" y="101"/>
                  </a:cubicBezTo>
                  <a:cubicBezTo>
                    <a:pt x="562" y="119"/>
                    <a:pt x="562" y="119"/>
                    <a:pt x="562" y="119"/>
                  </a:cubicBezTo>
                  <a:cubicBezTo>
                    <a:pt x="562" y="120"/>
                    <a:pt x="563" y="120"/>
                    <a:pt x="563" y="121"/>
                  </a:cubicBezTo>
                  <a:cubicBezTo>
                    <a:pt x="563" y="122"/>
                    <a:pt x="562" y="124"/>
                    <a:pt x="561" y="124"/>
                  </a:cubicBezTo>
                  <a:cubicBezTo>
                    <a:pt x="559" y="126"/>
                    <a:pt x="557" y="126"/>
                    <a:pt x="555" y="124"/>
                  </a:cubicBezTo>
                  <a:cubicBezTo>
                    <a:pt x="539" y="112"/>
                    <a:pt x="539" y="112"/>
                    <a:pt x="539" y="112"/>
                  </a:cubicBezTo>
                  <a:cubicBezTo>
                    <a:pt x="535" y="114"/>
                    <a:pt x="531" y="117"/>
                    <a:pt x="527" y="119"/>
                  </a:cubicBezTo>
                  <a:cubicBezTo>
                    <a:pt x="530" y="139"/>
                    <a:pt x="530" y="139"/>
                    <a:pt x="530" y="139"/>
                  </a:cubicBezTo>
                  <a:cubicBezTo>
                    <a:pt x="530" y="140"/>
                    <a:pt x="530" y="140"/>
                    <a:pt x="530" y="141"/>
                  </a:cubicBezTo>
                  <a:cubicBezTo>
                    <a:pt x="530" y="142"/>
                    <a:pt x="529" y="144"/>
                    <a:pt x="528" y="145"/>
                  </a:cubicBezTo>
                  <a:cubicBezTo>
                    <a:pt x="526" y="145"/>
                    <a:pt x="523" y="144"/>
                    <a:pt x="522" y="142"/>
                  </a:cubicBezTo>
                  <a:cubicBezTo>
                    <a:pt x="511" y="126"/>
                    <a:pt x="511" y="126"/>
                    <a:pt x="511" y="126"/>
                  </a:cubicBezTo>
                  <a:cubicBezTo>
                    <a:pt x="506" y="127"/>
                    <a:pt x="501" y="128"/>
                    <a:pt x="497" y="129"/>
                  </a:cubicBezTo>
                  <a:cubicBezTo>
                    <a:pt x="493" y="149"/>
                    <a:pt x="493" y="149"/>
                    <a:pt x="493" y="149"/>
                  </a:cubicBezTo>
                  <a:cubicBezTo>
                    <a:pt x="493" y="149"/>
                    <a:pt x="493" y="149"/>
                    <a:pt x="493" y="149"/>
                  </a:cubicBezTo>
                  <a:cubicBezTo>
                    <a:pt x="493" y="151"/>
                    <a:pt x="492" y="153"/>
                    <a:pt x="490" y="153"/>
                  </a:cubicBezTo>
                  <a:cubicBezTo>
                    <a:pt x="490" y="153"/>
                    <a:pt x="490" y="153"/>
                    <a:pt x="489" y="153"/>
                  </a:cubicBezTo>
                  <a:cubicBezTo>
                    <a:pt x="487" y="153"/>
                    <a:pt x="486" y="152"/>
                    <a:pt x="485" y="150"/>
                  </a:cubicBezTo>
                  <a:cubicBezTo>
                    <a:pt x="479" y="130"/>
                    <a:pt x="479" y="130"/>
                    <a:pt x="479" y="130"/>
                  </a:cubicBezTo>
                  <a:cubicBezTo>
                    <a:pt x="475" y="130"/>
                    <a:pt x="470" y="130"/>
                    <a:pt x="465" y="129"/>
                  </a:cubicBezTo>
                  <a:cubicBezTo>
                    <a:pt x="456" y="147"/>
                    <a:pt x="456" y="147"/>
                    <a:pt x="456" y="147"/>
                  </a:cubicBezTo>
                  <a:cubicBezTo>
                    <a:pt x="455" y="149"/>
                    <a:pt x="453" y="151"/>
                    <a:pt x="451" y="150"/>
                  </a:cubicBezTo>
                  <a:cubicBezTo>
                    <a:pt x="449" y="150"/>
                    <a:pt x="448" y="148"/>
                    <a:pt x="448" y="146"/>
                  </a:cubicBezTo>
                  <a:cubicBezTo>
                    <a:pt x="448" y="146"/>
                    <a:pt x="448" y="146"/>
                    <a:pt x="448" y="145"/>
                  </a:cubicBezTo>
                  <a:cubicBezTo>
                    <a:pt x="448" y="125"/>
                    <a:pt x="448" y="125"/>
                    <a:pt x="448" y="125"/>
                  </a:cubicBezTo>
                  <a:cubicBezTo>
                    <a:pt x="444" y="123"/>
                    <a:pt x="439" y="121"/>
                    <a:pt x="435" y="119"/>
                  </a:cubicBezTo>
                  <a:cubicBezTo>
                    <a:pt x="420" y="134"/>
                    <a:pt x="420" y="134"/>
                    <a:pt x="420" y="134"/>
                  </a:cubicBezTo>
                  <a:cubicBezTo>
                    <a:pt x="419" y="135"/>
                    <a:pt x="417" y="136"/>
                    <a:pt x="415" y="135"/>
                  </a:cubicBezTo>
                  <a:cubicBezTo>
                    <a:pt x="414" y="134"/>
                    <a:pt x="413" y="133"/>
                    <a:pt x="413" y="131"/>
                  </a:cubicBezTo>
                  <a:cubicBezTo>
                    <a:pt x="413" y="131"/>
                    <a:pt x="413" y="130"/>
                    <a:pt x="414" y="129"/>
                  </a:cubicBezTo>
                  <a:cubicBezTo>
                    <a:pt x="420" y="110"/>
                    <a:pt x="420" y="110"/>
                    <a:pt x="420" y="110"/>
                  </a:cubicBezTo>
                  <a:cubicBezTo>
                    <a:pt x="416" y="107"/>
                    <a:pt x="413" y="104"/>
                    <a:pt x="409" y="101"/>
                  </a:cubicBezTo>
                  <a:cubicBezTo>
                    <a:pt x="391" y="110"/>
                    <a:pt x="391" y="110"/>
                    <a:pt x="391" y="110"/>
                  </a:cubicBezTo>
                  <a:cubicBezTo>
                    <a:pt x="389" y="111"/>
                    <a:pt x="387" y="111"/>
                    <a:pt x="386" y="109"/>
                  </a:cubicBezTo>
                  <a:cubicBezTo>
                    <a:pt x="385" y="109"/>
                    <a:pt x="385" y="108"/>
                    <a:pt x="385" y="107"/>
                  </a:cubicBezTo>
                  <a:cubicBezTo>
                    <a:pt x="385" y="106"/>
                    <a:pt x="385" y="104"/>
                    <a:pt x="386" y="104"/>
                  </a:cubicBezTo>
                  <a:cubicBezTo>
                    <a:pt x="398" y="87"/>
                    <a:pt x="398" y="87"/>
                    <a:pt x="398" y="87"/>
                  </a:cubicBezTo>
                  <a:cubicBezTo>
                    <a:pt x="395" y="83"/>
                    <a:pt x="393" y="79"/>
                    <a:pt x="391" y="75"/>
                  </a:cubicBezTo>
                  <a:cubicBezTo>
                    <a:pt x="371" y="78"/>
                    <a:pt x="371" y="78"/>
                    <a:pt x="371" y="78"/>
                  </a:cubicBezTo>
                  <a:cubicBezTo>
                    <a:pt x="369" y="79"/>
                    <a:pt x="366" y="78"/>
                    <a:pt x="365" y="76"/>
                  </a:cubicBezTo>
                  <a:cubicBezTo>
                    <a:pt x="365" y="75"/>
                    <a:pt x="365" y="75"/>
                    <a:pt x="365" y="74"/>
                  </a:cubicBezTo>
                  <a:cubicBezTo>
                    <a:pt x="365" y="73"/>
                    <a:pt x="366" y="71"/>
                    <a:pt x="368" y="71"/>
                  </a:cubicBezTo>
                  <a:cubicBezTo>
                    <a:pt x="384" y="59"/>
                    <a:pt x="384" y="59"/>
                    <a:pt x="384" y="59"/>
                  </a:cubicBezTo>
                  <a:cubicBezTo>
                    <a:pt x="383" y="54"/>
                    <a:pt x="382" y="50"/>
                    <a:pt x="381" y="45"/>
                  </a:cubicBezTo>
                  <a:cubicBezTo>
                    <a:pt x="361" y="42"/>
                    <a:pt x="361" y="42"/>
                    <a:pt x="361" y="42"/>
                  </a:cubicBezTo>
                  <a:cubicBezTo>
                    <a:pt x="359" y="42"/>
                    <a:pt x="357" y="40"/>
                    <a:pt x="357" y="38"/>
                  </a:cubicBezTo>
                  <a:cubicBezTo>
                    <a:pt x="357" y="38"/>
                    <a:pt x="357" y="38"/>
                    <a:pt x="357" y="38"/>
                  </a:cubicBezTo>
                  <a:cubicBezTo>
                    <a:pt x="357" y="36"/>
                    <a:pt x="358" y="34"/>
                    <a:pt x="360" y="34"/>
                  </a:cubicBezTo>
                  <a:cubicBezTo>
                    <a:pt x="380" y="28"/>
                    <a:pt x="380" y="28"/>
                    <a:pt x="380" y="28"/>
                  </a:cubicBezTo>
                  <a:cubicBezTo>
                    <a:pt x="380" y="23"/>
                    <a:pt x="380" y="18"/>
                    <a:pt x="381" y="13"/>
                  </a:cubicBezTo>
                  <a:cubicBezTo>
                    <a:pt x="363" y="4"/>
                    <a:pt x="363" y="4"/>
                    <a:pt x="363" y="4"/>
                  </a:cubicBezTo>
                  <a:cubicBezTo>
                    <a:pt x="361" y="4"/>
                    <a:pt x="360" y="2"/>
                    <a:pt x="360" y="0"/>
                  </a:cubicBezTo>
                  <a:cubicBezTo>
                    <a:pt x="360" y="0"/>
                    <a:pt x="360" y="0"/>
                    <a:pt x="360" y="0"/>
                  </a:cubicBezTo>
                  <a:cubicBezTo>
                    <a:pt x="110" y="0"/>
                    <a:pt x="110" y="0"/>
                    <a:pt x="110" y="0"/>
                  </a:cubicBezTo>
                  <a:cubicBezTo>
                    <a:pt x="103" y="41"/>
                    <a:pt x="83" y="85"/>
                    <a:pt x="83" y="85"/>
                  </a:cubicBezTo>
                  <a:cubicBezTo>
                    <a:pt x="71" y="115"/>
                    <a:pt x="79" y="137"/>
                    <a:pt x="79" y="137"/>
                  </a:cubicBezTo>
                  <a:cubicBezTo>
                    <a:pt x="103" y="178"/>
                    <a:pt x="84" y="200"/>
                    <a:pt x="68" y="221"/>
                  </a:cubicBezTo>
                  <a:cubicBezTo>
                    <a:pt x="53" y="242"/>
                    <a:pt x="0" y="315"/>
                    <a:pt x="51" y="317"/>
                  </a:cubicBezTo>
                  <a:cubicBezTo>
                    <a:pt x="99" y="318"/>
                    <a:pt x="84" y="334"/>
                    <a:pt x="84" y="334"/>
                  </a:cubicBezTo>
                  <a:cubicBezTo>
                    <a:pt x="63" y="380"/>
                    <a:pt x="96" y="381"/>
                    <a:pt x="96" y="381"/>
                  </a:cubicBezTo>
                  <a:cubicBezTo>
                    <a:pt x="81" y="408"/>
                    <a:pt x="103" y="409"/>
                    <a:pt x="103" y="409"/>
                  </a:cubicBezTo>
                  <a:cubicBezTo>
                    <a:pt x="135" y="409"/>
                    <a:pt x="118" y="438"/>
                    <a:pt x="118" y="438"/>
                  </a:cubicBezTo>
                  <a:cubicBezTo>
                    <a:pt x="79" y="481"/>
                    <a:pt x="113" y="524"/>
                    <a:pt x="162" y="514"/>
                  </a:cubicBezTo>
                  <a:cubicBezTo>
                    <a:pt x="259" y="494"/>
                    <a:pt x="309" y="527"/>
                    <a:pt x="286" y="597"/>
                  </a:cubicBezTo>
                  <a:cubicBezTo>
                    <a:pt x="263" y="666"/>
                    <a:pt x="232" y="709"/>
                    <a:pt x="232" y="709"/>
                  </a:cubicBezTo>
                  <a:cubicBezTo>
                    <a:pt x="659" y="709"/>
                    <a:pt x="659" y="709"/>
                    <a:pt x="659" y="709"/>
                  </a:cubicBezTo>
                  <a:cubicBezTo>
                    <a:pt x="568" y="521"/>
                    <a:pt x="568" y="521"/>
                    <a:pt x="568" y="521"/>
                  </a:cubicBezTo>
                  <a:cubicBezTo>
                    <a:pt x="540" y="458"/>
                    <a:pt x="606" y="330"/>
                    <a:pt x="606" y="330"/>
                  </a:cubicBezTo>
                  <a:close/>
                  <a:moveTo>
                    <a:pt x="334" y="176"/>
                  </a:moveTo>
                  <a:cubicBezTo>
                    <a:pt x="322" y="168"/>
                    <a:pt x="322" y="168"/>
                    <a:pt x="322" y="168"/>
                  </a:cubicBezTo>
                  <a:cubicBezTo>
                    <a:pt x="320" y="169"/>
                    <a:pt x="317" y="171"/>
                    <a:pt x="314" y="173"/>
                  </a:cubicBezTo>
                  <a:cubicBezTo>
                    <a:pt x="316" y="187"/>
                    <a:pt x="316" y="187"/>
                    <a:pt x="316" y="187"/>
                  </a:cubicBezTo>
                  <a:cubicBezTo>
                    <a:pt x="316" y="187"/>
                    <a:pt x="316" y="188"/>
                    <a:pt x="316" y="188"/>
                  </a:cubicBezTo>
                  <a:cubicBezTo>
                    <a:pt x="316" y="189"/>
                    <a:pt x="315" y="190"/>
                    <a:pt x="314" y="191"/>
                  </a:cubicBezTo>
                  <a:cubicBezTo>
                    <a:pt x="313" y="191"/>
                    <a:pt x="311" y="190"/>
                    <a:pt x="311" y="189"/>
                  </a:cubicBezTo>
                  <a:cubicBezTo>
                    <a:pt x="302" y="177"/>
                    <a:pt x="302" y="177"/>
                    <a:pt x="302" y="177"/>
                  </a:cubicBezTo>
                  <a:cubicBezTo>
                    <a:pt x="299" y="178"/>
                    <a:pt x="296" y="179"/>
                    <a:pt x="293" y="180"/>
                  </a:cubicBezTo>
                  <a:cubicBezTo>
                    <a:pt x="290" y="194"/>
                    <a:pt x="290" y="194"/>
                    <a:pt x="290" y="194"/>
                  </a:cubicBezTo>
                  <a:cubicBezTo>
                    <a:pt x="290" y="194"/>
                    <a:pt x="290" y="194"/>
                    <a:pt x="290" y="194"/>
                  </a:cubicBezTo>
                  <a:cubicBezTo>
                    <a:pt x="290" y="195"/>
                    <a:pt x="289" y="197"/>
                    <a:pt x="288" y="197"/>
                  </a:cubicBezTo>
                  <a:cubicBezTo>
                    <a:pt x="288" y="197"/>
                    <a:pt x="288" y="197"/>
                    <a:pt x="288" y="197"/>
                  </a:cubicBezTo>
                  <a:cubicBezTo>
                    <a:pt x="286" y="197"/>
                    <a:pt x="285" y="196"/>
                    <a:pt x="285" y="194"/>
                  </a:cubicBezTo>
                  <a:cubicBezTo>
                    <a:pt x="281" y="180"/>
                    <a:pt x="281" y="180"/>
                    <a:pt x="281" y="180"/>
                  </a:cubicBezTo>
                  <a:cubicBezTo>
                    <a:pt x="277" y="180"/>
                    <a:pt x="274" y="180"/>
                    <a:pt x="270" y="180"/>
                  </a:cubicBezTo>
                  <a:cubicBezTo>
                    <a:pt x="264" y="192"/>
                    <a:pt x="264" y="192"/>
                    <a:pt x="264" y="192"/>
                  </a:cubicBezTo>
                  <a:cubicBezTo>
                    <a:pt x="264" y="194"/>
                    <a:pt x="262" y="195"/>
                    <a:pt x="261" y="194"/>
                  </a:cubicBezTo>
                  <a:cubicBezTo>
                    <a:pt x="259" y="194"/>
                    <a:pt x="258" y="193"/>
                    <a:pt x="258" y="192"/>
                  </a:cubicBezTo>
                  <a:cubicBezTo>
                    <a:pt x="258" y="191"/>
                    <a:pt x="258" y="191"/>
                    <a:pt x="259" y="191"/>
                  </a:cubicBezTo>
                  <a:cubicBezTo>
                    <a:pt x="259" y="177"/>
                    <a:pt x="259" y="177"/>
                    <a:pt x="259" y="177"/>
                  </a:cubicBezTo>
                  <a:cubicBezTo>
                    <a:pt x="255" y="176"/>
                    <a:pt x="252" y="174"/>
                    <a:pt x="249" y="173"/>
                  </a:cubicBezTo>
                  <a:cubicBezTo>
                    <a:pt x="239" y="183"/>
                    <a:pt x="239" y="183"/>
                    <a:pt x="239" y="183"/>
                  </a:cubicBezTo>
                  <a:cubicBezTo>
                    <a:pt x="238" y="184"/>
                    <a:pt x="237" y="185"/>
                    <a:pt x="235" y="184"/>
                  </a:cubicBezTo>
                  <a:cubicBezTo>
                    <a:pt x="235" y="183"/>
                    <a:pt x="234" y="182"/>
                    <a:pt x="234" y="181"/>
                  </a:cubicBezTo>
                  <a:cubicBezTo>
                    <a:pt x="234" y="181"/>
                    <a:pt x="234" y="180"/>
                    <a:pt x="235" y="180"/>
                  </a:cubicBezTo>
                  <a:cubicBezTo>
                    <a:pt x="239" y="166"/>
                    <a:pt x="239" y="166"/>
                    <a:pt x="239" y="166"/>
                  </a:cubicBezTo>
                  <a:cubicBezTo>
                    <a:pt x="236" y="164"/>
                    <a:pt x="234" y="162"/>
                    <a:pt x="231" y="160"/>
                  </a:cubicBezTo>
                  <a:cubicBezTo>
                    <a:pt x="219" y="166"/>
                    <a:pt x="219" y="166"/>
                    <a:pt x="219" y="166"/>
                  </a:cubicBezTo>
                  <a:cubicBezTo>
                    <a:pt x="218" y="167"/>
                    <a:pt x="216" y="167"/>
                    <a:pt x="215" y="166"/>
                  </a:cubicBezTo>
                  <a:cubicBezTo>
                    <a:pt x="214" y="165"/>
                    <a:pt x="214" y="165"/>
                    <a:pt x="214" y="164"/>
                  </a:cubicBezTo>
                  <a:cubicBezTo>
                    <a:pt x="214" y="163"/>
                    <a:pt x="214" y="163"/>
                    <a:pt x="215" y="162"/>
                  </a:cubicBezTo>
                  <a:cubicBezTo>
                    <a:pt x="224" y="151"/>
                    <a:pt x="224" y="151"/>
                    <a:pt x="224" y="151"/>
                  </a:cubicBezTo>
                  <a:cubicBezTo>
                    <a:pt x="222" y="148"/>
                    <a:pt x="220" y="145"/>
                    <a:pt x="218" y="142"/>
                  </a:cubicBezTo>
                  <a:cubicBezTo>
                    <a:pt x="204" y="144"/>
                    <a:pt x="204" y="144"/>
                    <a:pt x="204" y="144"/>
                  </a:cubicBezTo>
                  <a:cubicBezTo>
                    <a:pt x="203" y="145"/>
                    <a:pt x="201" y="144"/>
                    <a:pt x="201" y="143"/>
                  </a:cubicBezTo>
                  <a:cubicBezTo>
                    <a:pt x="201" y="142"/>
                    <a:pt x="201" y="142"/>
                    <a:pt x="201" y="141"/>
                  </a:cubicBezTo>
                  <a:cubicBezTo>
                    <a:pt x="201" y="140"/>
                    <a:pt x="201" y="139"/>
                    <a:pt x="202" y="139"/>
                  </a:cubicBezTo>
                  <a:cubicBezTo>
                    <a:pt x="214" y="131"/>
                    <a:pt x="214" y="131"/>
                    <a:pt x="214" y="131"/>
                  </a:cubicBezTo>
                  <a:cubicBezTo>
                    <a:pt x="213" y="127"/>
                    <a:pt x="212" y="124"/>
                    <a:pt x="212" y="121"/>
                  </a:cubicBezTo>
                  <a:cubicBezTo>
                    <a:pt x="198" y="119"/>
                    <a:pt x="198" y="119"/>
                    <a:pt x="198" y="119"/>
                  </a:cubicBezTo>
                  <a:cubicBezTo>
                    <a:pt x="196" y="119"/>
                    <a:pt x="195" y="118"/>
                    <a:pt x="195" y="116"/>
                  </a:cubicBezTo>
                  <a:cubicBezTo>
                    <a:pt x="195" y="116"/>
                    <a:pt x="195" y="116"/>
                    <a:pt x="195" y="116"/>
                  </a:cubicBezTo>
                  <a:cubicBezTo>
                    <a:pt x="195" y="114"/>
                    <a:pt x="196" y="113"/>
                    <a:pt x="197" y="113"/>
                  </a:cubicBezTo>
                  <a:cubicBezTo>
                    <a:pt x="211" y="109"/>
                    <a:pt x="211" y="109"/>
                    <a:pt x="211" y="109"/>
                  </a:cubicBezTo>
                  <a:cubicBezTo>
                    <a:pt x="211" y="105"/>
                    <a:pt x="211" y="102"/>
                    <a:pt x="212" y="99"/>
                  </a:cubicBezTo>
                  <a:cubicBezTo>
                    <a:pt x="199" y="92"/>
                    <a:pt x="199" y="92"/>
                    <a:pt x="199" y="92"/>
                  </a:cubicBezTo>
                  <a:cubicBezTo>
                    <a:pt x="198" y="92"/>
                    <a:pt x="197" y="91"/>
                    <a:pt x="197" y="89"/>
                  </a:cubicBezTo>
                  <a:cubicBezTo>
                    <a:pt x="197" y="89"/>
                    <a:pt x="197" y="89"/>
                    <a:pt x="197" y="89"/>
                  </a:cubicBezTo>
                  <a:cubicBezTo>
                    <a:pt x="197" y="87"/>
                    <a:pt x="199" y="86"/>
                    <a:pt x="200" y="87"/>
                  </a:cubicBezTo>
                  <a:cubicBezTo>
                    <a:pt x="215" y="87"/>
                    <a:pt x="215" y="87"/>
                    <a:pt x="215" y="87"/>
                  </a:cubicBezTo>
                  <a:cubicBezTo>
                    <a:pt x="216" y="84"/>
                    <a:pt x="217" y="81"/>
                    <a:pt x="218" y="78"/>
                  </a:cubicBezTo>
                  <a:cubicBezTo>
                    <a:pt x="208" y="68"/>
                    <a:pt x="208" y="68"/>
                    <a:pt x="208" y="68"/>
                  </a:cubicBezTo>
                  <a:cubicBezTo>
                    <a:pt x="208" y="67"/>
                    <a:pt x="207" y="66"/>
                    <a:pt x="207" y="65"/>
                  </a:cubicBezTo>
                  <a:cubicBezTo>
                    <a:pt x="207" y="65"/>
                    <a:pt x="207" y="64"/>
                    <a:pt x="207" y="64"/>
                  </a:cubicBezTo>
                  <a:cubicBezTo>
                    <a:pt x="208" y="62"/>
                    <a:pt x="210" y="62"/>
                    <a:pt x="211" y="63"/>
                  </a:cubicBezTo>
                  <a:cubicBezTo>
                    <a:pt x="225" y="67"/>
                    <a:pt x="225" y="67"/>
                    <a:pt x="225" y="67"/>
                  </a:cubicBezTo>
                  <a:cubicBezTo>
                    <a:pt x="227" y="65"/>
                    <a:pt x="229" y="62"/>
                    <a:pt x="232" y="60"/>
                  </a:cubicBezTo>
                  <a:cubicBezTo>
                    <a:pt x="225" y="47"/>
                    <a:pt x="225" y="47"/>
                    <a:pt x="225" y="47"/>
                  </a:cubicBezTo>
                  <a:cubicBezTo>
                    <a:pt x="225" y="46"/>
                    <a:pt x="224" y="46"/>
                    <a:pt x="224" y="45"/>
                  </a:cubicBezTo>
                  <a:cubicBezTo>
                    <a:pt x="224" y="44"/>
                    <a:pt x="225" y="44"/>
                    <a:pt x="225" y="43"/>
                  </a:cubicBezTo>
                  <a:cubicBezTo>
                    <a:pt x="227" y="42"/>
                    <a:pt x="228" y="42"/>
                    <a:pt x="229" y="43"/>
                  </a:cubicBezTo>
                  <a:cubicBezTo>
                    <a:pt x="241" y="52"/>
                    <a:pt x="241" y="52"/>
                    <a:pt x="241" y="52"/>
                  </a:cubicBezTo>
                  <a:cubicBezTo>
                    <a:pt x="243" y="50"/>
                    <a:pt x="246" y="48"/>
                    <a:pt x="249" y="47"/>
                  </a:cubicBezTo>
                  <a:cubicBezTo>
                    <a:pt x="247" y="33"/>
                    <a:pt x="247" y="33"/>
                    <a:pt x="247" y="33"/>
                  </a:cubicBezTo>
                  <a:cubicBezTo>
                    <a:pt x="247" y="32"/>
                    <a:pt x="247" y="32"/>
                    <a:pt x="247" y="32"/>
                  </a:cubicBezTo>
                  <a:cubicBezTo>
                    <a:pt x="247" y="30"/>
                    <a:pt x="248" y="29"/>
                    <a:pt x="249" y="29"/>
                  </a:cubicBezTo>
                  <a:cubicBezTo>
                    <a:pt x="250" y="28"/>
                    <a:pt x="252" y="29"/>
                    <a:pt x="252" y="31"/>
                  </a:cubicBezTo>
                  <a:cubicBezTo>
                    <a:pt x="261" y="42"/>
                    <a:pt x="261" y="42"/>
                    <a:pt x="261" y="42"/>
                  </a:cubicBezTo>
                  <a:cubicBezTo>
                    <a:pt x="264" y="41"/>
                    <a:pt x="267" y="40"/>
                    <a:pt x="270" y="40"/>
                  </a:cubicBezTo>
                  <a:cubicBezTo>
                    <a:pt x="273" y="26"/>
                    <a:pt x="273" y="26"/>
                    <a:pt x="273" y="26"/>
                  </a:cubicBezTo>
                  <a:cubicBezTo>
                    <a:pt x="273" y="26"/>
                    <a:pt x="273" y="26"/>
                    <a:pt x="273" y="26"/>
                  </a:cubicBezTo>
                  <a:cubicBezTo>
                    <a:pt x="273" y="24"/>
                    <a:pt x="274" y="23"/>
                    <a:pt x="275" y="23"/>
                  </a:cubicBezTo>
                  <a:cubicBezTo>
                    <a:pt x="277" y="23"/>
                    <a:pt x="278" y="24"/>
                    <a:pt x="278" y="25"/>
                  </a:cubicBezTo>
                  <a:cubicBezTo>
                    <a:pt x="282" y="39"/>
                    <a:pt x="282" y="39"/>
                    <a:pt x="282" y="39"/>
                  </a:cubicBezTo>
                  <a:cubicBezTo>
                    <a:pt x="286" y="39"/>
                    <a:pt x="289" y="39"/>
                    <a:pt x="293" y="40"/>
                  </a:cubicBezTo>
                  <a:cubicBezTo>
                    <a:pt x="299" y="27"/>
                    <a:pt x="299" y="27"/>
                    <a:pt x="299" y="27"/>
                  </a:cubicBezTo>
                  <a:cubicBezTo>
                    <a:pt x="299" y="26"/>
                    <a:pt x="301" y="25"/>
                    <a:pt x="302" y="25"/>
                  </a:cubicBezTo>
                  <a:cubicBezTo>
                    <a:pt x="304" y="25"/>
                    <a:pt x="305" y="27"/>
                    <a:pt x="305" y="28"/>
                  </a:cubicBezTo>
                  <a:cubicBezTo>
                    <a:pt x="305" y="28"/>
                    <a:pt x="305" y="28"/>
                    <a:pt x="304" y="29"/>
                  </a:cubicBezTo>
                  <a:cubicBezTo>
                    <a:pt x="304" y="43"/>
                    <a:pt x="304" y="43"/>
                    <a:pt x="304" y="43"/>
                  </a:cubicBezTo>
                  <a:cubicBezTo>
                    <a:pt x="308" y="44"/>
                    <a:pt x="311" y="45"/>
                    <a:pt x="314" y="47"/>
                  </a:cubicBezTo>
                  <a:cubicBezTo>
                    <a:pt x="324" y="37"/>
                    <a:pt x="324" y="37"/>
                    <a:pt x="324" y="37"/>
                  </a:cubicBezTo>
                  <a:cubicBezTo>
                    <a:pt x="325" y="35"/>
                    <a:pt x="326" y="35"/>
                    <a:pt x="328" y="36"/>
                  </a:cubicBezTo>
                  <a:cubicBezTo>
                    <a:pt x="328" y="36"/>
                    <a:pt x="329" y="37"/>
                    <a:pt x="329" y="38"/>
                  </a:cubicBezTo>
                  <a:cubicBezTo>
                    <a:pt x="329" y="39"/>
                    <a:pt x="329" y="39"/>
                    <a:pt x="328" y="40"/>
                  </a:cubicBezTo>
                  <a:cubicBezTo>
                    <a:pt x="324" y="53"/>
                    <a:pt x="324" y="53"/>
                    <a:pt x="324" y="53"/>
                  </a:cubicBezTo>
                  <a:cubicBezTo>
                    <a:pt x="327" y="55"/>
                    <a:pt x="329" y="57"/>
                    <a:pt x="332" y="60"/>
                  </a:cubicBezTo>
                  <a:cubicBezTo>
                    <a:pt x="344" y="53"/>
                    <a:pt x="344" y="53"/>
                    <a:pt x="344" y="53"/>
                  </a:cubicBezTo>
                  <a:cubicBezTo>
                    <a:pt x="345" y="52"/>
                    <a:pt x="347" y="52"/>
                    <a:pt x="348" y="54"/>
                  </a:cubicBezTo>
                  <a:cubicBezTo>
                    <a:pt x="349" y="54"/>
                    <a:pt x="349" y="55"/>
                    <a:pt x="349" y="55"/>
                  </a:cubicBezTo>
                  <a:cubicBezTo>
                    <a:pt x="349" y="56"/>
                    <a:pt x="349" y="57"/>
                    <a:pt x="348" y="58"/>
                  </a:cubicBezTo>
                  <a:cubicBezTo>
                    <a:pt x="339" y="69"/>
                    <a:pt x="339" y="69"/>
                    <a:pt x="339" y="69"/>
                  </a:cubicBezTo>
                  <a:cubicBezTo>
                    <a:pt x="341" y="72"/>
                    <a:pt x="343" y="75"/>
                    <a:pt x="345" y="78"/>
                  </a:cubicBezTo>
                  <a:cubicBezTo>
                    <a:pt x="359" y="75"/>
                    <a:pt x="359" y="75"/>
                    <a:pt x="359" y="75"/>
                  </a:cubicBezTo>
                  <a:cubicBezTo>
                    <a:pt x="360" y="75"/>
                    <a:pt x="362" y="76"/>
                    <a:pt x="362" y="77"/>
                  </a:cubicBezTo>
                  <a:cubicBezTo>
                    <a:pt x="362" y="77"/>
                    <a:pt x="362" y="78"/>
                    <a:pt x="362" y="78"/>
                  </a:cubicBezTo>
                  <a:cubicBezTo>
                    <a:pt x="362" y="79"/>
                    <a:pt x="362" y="80"/>
                    <a:pt x="361" y="81"/>
                  </a:cubicBezTo>
                  <a:cubicBezTo>
                    <a:pt x="349" y="89"/>
                    <a:pt x="349" y="89"/>
                    <a:pt x="349" y="89"/>
                  </a:cubicBezTo>
                  <a:cubicBezTo>
                    <a:pt x="350" y="92"/>
                    <a:pt x="351" y="95"/>
                    <a:pt x="351" y="99"/>
                  </a:cubicBezTo>
                  <a:cubicBezTo>
                    <a:pt x="365" y="101"/>
                    <a:pt x="365" y="101"/>
                    <a:pt x="365" y="101"/>
                  </a:cubicBezTo>
                  <a:cubicBezTo>
                    <a:pt x="367" y="101"/>
                    <a:pt x="368" y="102"/>
                    <a:pt x="368" y="104"/>
                  </a:cubicBezTo>
                  <a:cubicBezTo>
                    <a:pt x="368" y="104"/>
                    <a:pt x="368" y="104"/>
                    <a:pt x="368" y="104"/>
                  </a:cubicBezTo>
                  <a:cubicBezTo>
                    <a:pt x="368" y="105"/>
                    <a:pt x="367" y="106"/>
                    <a:pt x="366" y="107"/>
                  </a:cubicBezTo>
                  <a:cubicBezTo>
                    <a:pt x="352" y="111"/>
                    <a:pt x="352" y="111"/>
                    <a:pt x="352" y="111"/>
                  </a:cubicBezTo>
                  <a:cubicBezTo>
                    <a:pt x="352" y="114"/>
                    <a:pt x="352" y="118"/>
                    <a:pt x="351" y="121"/>
                  </a:cubicBezTo>
                  <a:cubicBezTo>
                    <a:pt x="364" y="127"/>
                    <a:pt x="364" y="127"/>
                    <a:pt x="364" y="127"/>
                  </a:cubicBezTo>
                  <a:cubicBezTo>
                    <a:pt x="365" y="128"/>
                    <a:pt x="366" y="129"/>
                    <a:pt x="366" y="130"/>
                  </a:cubicBezTo>
                  <a:cubicBezTo>
                    <a:pt x="366" y="130"/>
                    <a:pt x="366" y="130"/>
                    <a:pt x="366" y="131"/>
                  </a:cubicBezTo>
                  <a:cubicBezTo>
                    <a:pt x="366" y="132"/>
                    <a:pt x="364" y="133"/>
                    <a:pt x="363" y="133"/>
                  </a:cubicBezTo>
                  <a:cubicBezTo>
                    <a:pt x="348" y="133"/>
                    <a:pt x="348" y="133"/>
                    <a:pt x="348" y="133"/>
                  </a:cubicBezTo>
                  <a:cubicBezTo>
                    <a:pt x="347" y="136"/>
                    <a:pt x="346" y="139"/>
                    <a:pt x="345" y="142"/>
                  </a:cubicBezTo>
                  <a:cubicBezTo>
                    <a:pt x="355" y="152"/>
                    <a:pt x="355" y="152"/>
                    <a:pt x="355" y="152"/>
                  </a:cubicBezTo>
                  <a:cubicBezTo>
                    <a:pt x="355" y="153"/>
                    <a:pt x="356" y="153"/>
                    <a:pt x="356" y="154"/>
                  </a:cubicBezTo>
                  <a:cubicBezTo>
                    <a:pt x="356" y="155"/>
                    <a:pt x="356" y="155"/>
                    <a:pt x="356" y="156"/>
                  </a:cubicBezTo>
                  <a:cubicBezTo>
                    <a:pt x="355" y="157"/>
                    <a:pt x="353" y="158"/>
                    <a:pt x="352" y="157"/>
                  </a:cubicBezTo>
                  <a:cubicBezTo>
                    <a:pt x="338" y="152"/>
                    <a:pt x="338" y="152"/>
                    <a:pt x="338" y="152"/>
                  </a:cubicBezTo>
                  <a:cubicBezTo>
                    <a:pt x="336" y="155"/>
                    <a:pt x="334" y="157"/>
                    <a:pt x="331" y="160"/>
                  </a:cubicBezTo>
                  <a:cubicBezTo>
                    <a:pt x="338" y="173"/>
                    <a:pt x="338" y="173"/>
                    <a:pt x="338" y="173"/>
                  </a:cubicBezTo>
                  <a:cubicBezTo>
                    <a:pt x="338" y="173"/>
                    <a:pt x="339" y="174"/>
                    <a:pt x="339" y="174"/>
                  </a:cubicBezTo>
                  <a:cubicBezTo>
                    <a:pt x="339" y="175"/>
                    <a:pt x="338" y="176"/>
                    <a:pt x="338" y="176"/>
                  </a:cubicBezTo>
                  <a:cubicBezTo>
                    <a:pt x="336" y="177"/>
                    <a:pt x="335" y="177"/>
                    <a:pt x="334" y="176"/>
                  </a:cubicBezTo>
                  <a:close/>
                  <a:moveTo>
                    <a:pt x="451" y="192"/>
                  </a:moveTo>
                  <a:cubicBezTo>
                    <a:pt x="442" y="195"/>
                    <a:pt x="442" y="195"/>
                    <a:pt x="442" y="195"/>
                  </a:cubicBezTo>
                  <a:cubicBezTo>
                    <a:pt x="442" y="197"/>
                    <a:pt x="442" y="200"/>
                    <a:pt x="441" y="202"/>
                  </a:cubicBezTo>
                  <a:cubicBezTo>
                    <a:pt x="450" y="206"/>
                    <a:pt x="450" y="206"/>
                    <a:pt x="450" y="206"/>
                  </a:cubicBezTo>
                  <a:cubicBezTo>
                    <a:pt x="451" y="206"/>
                    <a:pt x="451" y="207"/>
                    <a:pt x="451" y="208"/>
                  </a:cubicBezTo>
                  <a:cubicBezTo>
                    <a:pt x="451" y="208"/>
                    <a:pt x="451" y="208"/>
                    <a:pt x="451" y="208"/>
                  </a:cubicBezTo>
                  <a:cubicBezTo>
                    <a:pt x="451" y="209"/>
                    <a:pt x="450" y="210"/>
                    <a:pt x="449" y="210"/>
                  </a:cubicBezTo>
                  <a:cubicBezTo>
                    <a:pt x="439" y="210"/>
                    <a:pt x="439" y="210"/>
                    <a:pt x="439" y="210"/>
                  </a:cubicBezTo>
                  <a:cubicBezTo>
                    <a:pt x="439" y="212"/>
                    <a:pt x="438" y="214"/>
                    <a:pt x="437" y="216"/>
                  </a:cubicBezTo>
                  <a:cubicBezTo>
                    <a:pt x="444" y="223"/>
                    <a:pt x="444" y="223"/>
                    <a:pt x="444" y="223"/>
                  </a:cubicBezTo>
                  <a:cubicBezTo>
                    <a:pt x="444" y="223"/>
                    <a:pt x="444" y="224"/>
                    <a:pt x="444" y="224"/>
                  </a:cubicBezTo>
                  <a:cubicBezTo>
                    <a:pt x="444" y="225"/>
                    <a:pt x="444" y="225"/>
                    <a:pt x="444" y="225"/>
                  </a:cubicBezTo>
                  <a:cubicBezTo>
                    <a:pt x="444" y="226"/>
                    <a:pt x="443" y="226"/>
                    <a:pt x="442" y="226"/>
                  </a:cubicBezTo>
                  <a:cubicBezTo>
                    <a:pt x="433" y="223"/>
                    <a:pt x="433" y="223"/>
                    <a:pt x="433" y="223"/>
                  </a:cubicBezTo>
                  <a:cubicBezTo>
                    <a:pt x="431" y="224"/>
                    <a:pt x="430" y="226"/>
                    <a:pt x="428" y="228"/>
                  </a:cubicBezTo>
                  <a:cubicBezTo>
                    <a:pt x="433" y="236"/>
                    <a:pt x="433" y="236"/>
                    <a:pt x="433" y="236"/>
                  </a:cubicBezTo>
                  <a:cubicBezTo>
                    <a:pt x="433" y="237"/>
                    <a:pt x="433" y="237"/>
                    <a:pt x="433" y="237"/>
                  </a:cubicBezTo>
                  <a:cubicBezTo>
                    <a:pt x="433" y="238"/>
                    <a:pt x="433" y="239"/>
                    <a:pt x="432" y="239"/>
                  </a:cubicBezTo>
                  <a:cubicBezTo>
                    <a:pt x="431" y="240"/>
                    <a:pt x="430" y="239"/>
                    <a:pt x="430" y="239"/>
                  </a:cubicBezTo>
                  <a:cubicBezTo>
                    <a:pt x="422" y="233"/>
                    <a:pt x="422" y="233"/>
                    <a:pt x="422" y="233"/>
                  </a:cubicBezTo>
                  <a:cubicBezTo>
                    <a:pt x="420" y="234"/>
                    <a:pt x="418" y="235"/>
                    <a:pt x="416" y="236"/>
                  </a:cubicBezTo>
                  <a:cubicBezTo>
                    <a:pt x="418" y="246"/>
                    <a:pt x="418" y="246"/>
                    <a:pt x="418" y="246"/>
                  </a:cubicBezTo>
                  <a:cubicBezTo>
                    <a:pt x="418" y="246"/>
                    <a:pt x="418" y="246"/>
                    <a:pt x="418" y="247"/>
                  </a:cubicBezTo>
                  <a:cubicBezTo>
                    <a:pt x="418" y="247"/>
                    <a:pt x="417" y="248"/>
                    <a:pt x="417" y="248"/>
                  </a:cubicBezTo>
                  <a:cubicBezTo>
                    <a:pt x="416" y="249"/>
                    <a:pt x="415" y="248"/>
                    <a:pt x="414" y="247"/>
                  </a:cubicBezTo>
                  <a:cubicBezTo>
                    <a:pt x="409" y="239"/>
                    <a:pt x="409" y="239"/>
                    <a:pt x="409" y="239"/>
                  </a:cubicBezTo>
                  <a:cubicBezTo>
                    <a:pt x="407" y="240"/>
                    <a:pt x="404" y="241"/>
                    <a:pt x="402" y="241"/>
                  </a:cubicBezTo>
                  <a:cubicBezTo>
                    <a:pt x="401" y="250"/>
                    <a:pt x="401" y="250"/>
                    <a:pt x="401" y="250"/>
                  </a:cubicBezTo>
                  <a:cubicBezTo>
                    <a:pt x="401" y="250"/>
                    <a:pt x="401" y="251"/>
                    <a:pt x="401" y="251"/>
                  </a:cubicBezTo>
                  <a:cubicBezTo>
                    <a:pt x="401" y="252"/>
                    <a:pt x="400" y="252"/>
                    <a:pt x="399" y="252"/>
                  </a:cubicBezTo>
                  <a:cubicBezTo>
                    <a:pt x="399" y="252"/>
                    <a:pt x="399" y="252"/>
                    <a:pt x="399" y="252"/>
                  </a:cubicBezTo>
                  <a:cubicBezTo>
                    <a:pt x="398" y="252"/>
                    <a:pt x="397" y="252"/>
                    <a:pt x="397" y="251"/>
                  </a:cubicBezTo>
                  <a:cubicBezTo>
                    <a:pt x="394" y="242"/>
                    <a:pt x="394" y="242"/>
                    <a:pt x="394" y="242"/>
                  </a:cubicBezTo>
                  <a:cubicBezTo>
                    <a:pt x="392" y="242"/>
                    <a:pt x="390" y="241"/>
                    <a:pt x="387" y="241"/>
                  </a:cubicBezTo>
                  <a:cubicBezTo>
                    <a:pt x="383" y="250"/>
                    <a:pt x="383" y="250"/>
                    <a:pt x="383" y="250"/>
                  </a:cubicBezTo>
                  <a:cubicBezTo>
                    <a:pt x="383" y="251"/>
                    <a:pt x="382" y="251"/>
                    <a:pt x="381" y="251"/>
                  </a:cubicBezTo>
                  <a:cubicBezTo>
                    <a:pt x="380" y="251"/>
                    <a:pt x="379" y="250"/>
                    <a:pt x="379" y="249"/>
                  </a:cubicBezTo>
                  <a:cubicBezTo>
                    <a:pt x="379" y="249"/>
                    <a:pt x="379" y="249"/>
                    <a:pt x="379" y="249"/>
                  </a:cubicBezTo>
                  <a:cubicBezTo>
                    <a:pt x="380" y="239"/>
                    <a:pt x="380" y="239"/>
                    <a:pt x="380" y="239"/>
                  </a:cubicBezTo>
                  <a:cubicBezTo>
                    <a:pt x="377" y="238"/>
                    <a:pt x="375" y="237"/>
                    <a:pt x="373" y="236"/>
                  </a:cubicBezTo>
                  <a:cubicBezTo>
                    <a:pt x="367" y="243"/>
                    <a:pt x="367" y="243"/>
                    <a:pt x="367" y="243"/>
                  </a:cubicBezTo>
                  <a:cubicBezTo>
                    <a:pt x="366" y="244"/>
                    <a:pt x="365" y="244"/>
                    <a:pt x="364" y="244"/>
                  </a:cubicBezTo>
                  <a:cubicBezTo>
                    <a:pt x="364" y="243"/>
                    <a:pt x="363" y="243"/>
                    <a:pt x="363" y="242"/>
                  </a:cubicBezTo>
                  <a:cubicBezTo>
                    <a:pt x="363" y="242"/>
                    <a:pt x="363" y="242"/>
                    <a:pt x="364" y="241"/>
                  </a:cubicBezTo>
                  <a:cubicBezTo>
                    <a:pt x="367" y="232"/>
                    <a:pt x="367" y="232"/>
                    <a:pt x="367" y="232"/>
                  </a:cubicBezTo>
                  <a:cubicBezTo>
                    <a:pt x="365" y="231"/>
                    <a:pt x="363" y="229"/>
                    <a:pt x="361" y="228"/>
                  </a:cubicBezTo>
                  <a:cubicBezTo>
                    <a:pt x="353" y="232"/>
                    <a:pt x="353" y="232"/>
                    <a:pt x="353" y="232"/>
                  </a:cubicBezTo>
                  <a:cubicBezTo>
                    <a:pt x="352" y="233"/>
                    <a:pt x="351" y="233"/>
                    <a:pt x="350" y="232"/>
                  </a:cubicBezTo>
                  <a:cubicBezTo>
                    <a:pt x="350" y="232"/>
                    <a:pt x="350" y="231"/>
                    <a:pt x="350" y="231"/>
                  </a:cubicBezTo>
                  <a:cubicBezTo>
                    <a:pt x="350" y="230"/>
                    <a:pt x="350" y="230"/>
                    <a:pt x="351" y="229"/>
                  </a:cubicBezTo>
                  <a:cubicBezTo>
                    <a:pt x="356" y="222"/>
                    <a:pt x="356" y="222"/>
                    <a:pt x="356" y="222"/>
                  </a:cubicBezTo>
                  <a:cubicBezTo>
                    <a:pt x="355" y="220"/>
                    <a:pt x="354" y="218"/>
                    <a:pt x="353" y="216"/>
                  </a:cubicBezTo>
                  <a:cubicBezTo>
                    <a:pt x="343" y="217"/>
                    <a:pt x="343" y="217"/>
                    <a:pt x="343" y="217"/>
                  </a:cubicBezTo>
                  <a:cubicBezTo>
                    <a:pt x="342" y="218"/>
                    <a:pt x="341" y="217"/>
                    <a:pt x="341" y="216"/>
                  </a:cubicBezTo>
                  <a:cubicBezTo>
                    <a:pt x="341" y="216"/>
                    <a:pt x="341" y="216"/>
                    <a:pt x="341" y="216"/>
                  </a:cubicBezTo>
                  <a:cubicBezTo>
                    <a:pt x="341" y="215"/>
                    <a:pt x="341" y="214"/>
                    <a:pt x="342" y="214"/>
                  </a:cubicBezTo>
                  <a:cubicBezTo>
                    <a:pt x="350" y="208"/>
                    <a:pt x="350" y="208"/>
                    <a:pt x="350" y="208"/>
                  </a:cubicBezTo>
                  <a:cubicBezTo>
                    <a:pt x="349" y="206"/>
                    <a:pt x="349" y="204"/>
                    <a:pt x="348" y="202"/>
                  </a:cubicBezTo>
                  <a:cubicBezTo>
                    <a:pt x="339" y="200"/>
                    <a:pt x="339" y="200"/>
                    <a:pt x="339" y="200"/>
                  </a:cubicBezTo>
                  <a:cubicBezTo>
                    <a:pt x="338" y="200"/>
                    <a:pt x="337" y="200"/>
                    <a:pt x="337" y="199"/>
                  </a:cubicBezTo>
                  <a:cubicBezTo>
                    <a:pt x="337" y="199"/>
                    <a:pt x="337" y="198"/>
                    <a:pt x="337" y="198"/>
                  </a:cubicBezTo>
                  <a:cubicBezTo>
                    <a:pt x="337" y="197"/>
                    <a:pt x="338" y="197"/>
                    <a:pt x="339" y="197"/>
                  </a:cubicBezTo>
                  <a:cubicBezTo>
                    <a:pt x="348" y="194"/>
                    <a:pt x="348" y="194"/>
                    <a:pt x="348" y="194"/>
                  </a:cubicBezTo>
                  <a:cubicBezTo>
                    <a:pt x="348" y="191"/>
                    <a:pt x="348" y="189"/>
                    <a:pt x="348" y="187"/>
                  </a:cubicBezTo>
                  <a:cubicBezTo>
                    <a:pt x="340" y="183"/>
                    <a:pt x="340" y="183"/>
                    <a:pt x="340" y="183"/>
                  </a:cubicBezTo>
                  <a:cubicBezTo>
                    <a:pt x="339" y="182"/>
                    <a:pt x="338" y="182"/>
                    <a:pt x="338" y="181"/>
                  </a:cubicBezTo>
                  <a:cubicBezTo>
                    <a:pt x="338" y="181"/>
                    <a:pt x="338" y="181"/>
                    <a:pt x="338" y="180"/>
                  </a:cubicBezTo>
                  <a:cubicBezTo>
                    <a:pt x="339" y="179"/>
                    <a:pt x="340" y="179"/>
                    <a:pt x="341" y="179"/>
                  </a:cubicBezTo>
                  <a:cubicBezTo>
                    <a:pt x="350" y="179"/>
                    <a:pt x="350" y="179"/>
                    <a:pt x="350" y="179"/>
                  </a:cubicBezTo>
                  <a:cubicBezTo>
                    <a:pt x="351" y="177"/>
                    <a:pt x="352" y="175"/>
                    <a:pt x="353" y="173"/>
                  </a:cubicBezTo>
                  <a:cubicBezTo>
                    <a:pt x="346" y="166"/>
                    <a:pt x="346" y="166"/>
                    <a:pt x="346" y="166"/>
                  </a:cubicBezTo>
                  <a:cubicBezTo>
                    <a:pt x="346" y="166"/>
                    <a:pt x="345" y="165"/>
                    <a:pt x="345" y="165"/>
                  </a:cubicBezTo>
                  <a:cubicBezTo>
                    <a:pt x="345" y="164"/>
                    <a:pt x="345" y="164"/>
                    <a:pt x="345" y="164"/>
                  </a:cubicBezTo>
                  <a:cubicBezTo>
                    <a:pt x="346" y="163"/>
                    <a:pt x="347" y="163"/>
                    <a:pt x="348" y="163"/>
                  </a:cubicBezTo>
                  <a:cubicBezTo>
                    <a:pt x="357" y="166"/>
                    <a:pt x="357" y="166"/>
                    <a:pt x="357" y="166"/>
                  </a:cubicBezTo>
                  <a:cubicBezTo>
                    <a:pt x="358" y="164"/>
                    <a:pt x="360" y="163"/>
                    <a:pt x="361" y="161"/>
                  </a:cubicBezTo>
                  <a:cubicBezTo>
                    <a:pt x="357" y="153"/>
                    <a:pt x="357" y="153"/>
                    <a:pt x="357" y="153"/>
                  </a:cubicBezTo>
                  <a:cubicBezTo>
                    <a:pt x="357" y="152"/>
                    <a:pt x="357" y="152"/>
                    <a:pt x="357" y="151"/>
                  </a:cubicBezTo>
                  <a:cubicBezTo>
                    <a:pt x="357" y="151"/>
                    <a:pt x="357" y="150"/>
                    <a:pt x="357" y="150"/>
                  </a:cubicBezTo>
                  <a:cubicBezTo>
                    <a:pt x="358" y="149"/>
                    <a:pt x="359" y="149"/>
                    <a:pt x="360" y="150"/>
                  </a:cubicBezTo>
                  <a:cubicBezTo>
                    <a:pt x="368" y="156"/>
                    <a:pt x="368" y="156"/>
                    <a:pt x="368" y="156"/>
                  </a:cubicBezTo>
                  <a:cubicBezTo>
                    <a:pt x="369" y="155"/>
                    <a:pt x="371" y="153"/>
                    <a:pt x="373" y="152"/>
                  </a:cubicBezTo>
                  <a:cubicBezTo>
                    <a:pt x="372" y="143"/>
                    <a:pt x="372" y="143"/>
                    <a:pt x="372" y="143"/>
                  </a:cubicBezTo>
                  <a:cubicBezTo>
                    <a:pt x="372" y="143"/>
                    <a:pt x="372" y="143"/>
                    <a:pt x="372" y="142"/>
                  </a:cubicBezTo>
                  <a:cubicBezTo>
                    <a:pt x="372" y="142"/>
                    <a:pt x="372" y="141"/>
                    <a:pt x="373" y="141"/>
                  </a:cubicBezTo>
                  <a:cubicBezTo>
                    <a:pt x="374" y="140"/>
                    <a:pt x="375" y="141"/>
                    <a:pt x="375" y="142"/>
                  </a:cubicBezTo>
                  <a:cubicBezTo>
                    <a:pt x="381" y="149"/>
                    <a:pt x="381" y="149"/>
                    <a:pt x="381" y="149"/>
                  </a:cubicBezTo>
                  <a:cubicBezTo>
                    <a:pt x="383" y="149"/>
                    <a:pt x="385" y="148"/>
                    <a:pt x="387" y="148"/>
                  </a:cubicBezTo>
                  <a:cubicBezTo>
                    <a:pt x="389" y="138"/>
                    <a:pt x="389" y="138"/>
                    <a:pt x="389" y="138"/>
                  </a:cubicBezTo>
                  <a:cubicBezTo>
                    <a:pt x="389" y="138"/>
                    <a:pt x="389" y="138"/>
                    <a:pt x="389" y="138"/>
                  </a:cubicBezTo>
                  <a:cubicBezTo>
                    <a:pt x="389" y="137"/>
                    <a:pt x="390" y="136"/>
                    <a:pt x="391" y="136"/>
                  </a:cubicBezTo>
                  <a:cubicBezTo>
                    <a:pt x="392" y="136"/>
                    <a:pt x="393" y="137"/>
                    <a:pt x="393" y="138"/>
                  </a:cubicBezTo>
                  <a:cubicBezTo>
                    <a:pt x="395" y="147"/>
                    <a:pt x="395" y="147"/>
                    <a:pt x="395" y="147"/>
                  </a:cubicBezTo>
                  <a:cubicBezTo>
                    <a:pt x="398" y="147"/>
                    <a:pt x="400" y="147"/>
                    <a:pt x="402" y="148"/>
                  </a:cubicBezTo>
                  <a:cubicBezTo>
                    <a:pt x="407" y="139"/>
                    <a:pt x="407" y="139"/>
                    <a:pt x="407" y="139"/>
                  </a:cubicBezTo>
                  <a:cubicBezTo>
                    <a:pt x="407" y="138"/>
                    <a:pt x="408" y="138"/>
                    <a:pt x="409" y="138"/>
                  </a:cubicBezTo>
                  <a:cubicBezTo>
                    <a:pt x="410" y="138"/>
                    <a:pt x="410" y="139"/>
                    <a:pt x="410" y="140"/>
                  </a:cubicBezTo>
                  <a:cubicBezTo>
                    <a:pt x="410" y="140"/>
                    <a:pt x="410" y="140"/>
                    <a:pt x="410" y="140"/>
                  </a:cubicBezTo>
                  <a:cubicBezTo>
                    <a:pt x="410" y="150"/>
                    <a:pt x="410" y="150"/>
                    <a:pt x="410" y="150"/>
                  </a:cubicBezTo>
                  <a:cubicBezTo>
                    <a:pt x="412" y="150"/>
                    <a:pt x="414" y="151"/>
                    <a:pt x="416" y="152"/>
                  </a:cubicBezTo>
                  <a:cubicBezTo>
                    <a:pt x="423" y="146"/>
                    <a:pt x="423" y="146"/>
                    <a:pt x="423" y="146"/>
                  </a:cubicBezTo>
                  <a:cubicBezTo>
                    <a:pt x="424" y="145"/>
                    <a:pt x="425" y="145"/>
                    <a:pt x="426" y="145"/>
                  </a:cubicBezTo>
                  <a:cubicBezTo>
                    <a:pt x="426" y="145"/>
                    <a:pt x="426" y="146"/>
                    <a:pt x="426" y="147"/>
                  </a:cubicBezTo>
                  <a:cubicBezTo>
                    <a:pt x="426" y="147"/>
                    <a:pt x="426" y="147"/>
                    <a:pt x="426" y="148"/>
                  </a:cubicBezTo>
                  <a:cubicBezTo>
                    <a:pt x="423" y="157"/>
                    <a:pt x="423" y="157"/>
                    <a:pt x="423" y="157"/>
                  </a:cubicBezTo>
                  <a:cubicBezTo>
                    <a:pt x="425" y="158"/>
                    <a:pt x="427" y="159"/>
                    <a:pt x="428" y="161"/>
                  </a:cubicBezTo>
                  <a:cubicBezTo>
                    <a:pt x="437" y="157"/>
                    <a:pt x="437" y="157"/>
                    <a:pt x="437" y="157"/>
                  </a:cubicBezTo>
                  <a:cubicBezTo>
                    <a:pt x="437" y="156"/>
                    <a:pt x="439" y="156"/>
                    <a:pt x="439" y="157"/>
                  </a:cubicBezTo>
                  <a:cubicBezTo>
                    <a:pt x="440" y="157"/>
                    <a:pt x="440" y="158"/>
                    <a:pt x="440" y="158"/>
                  </a:cubicBezTo>
                  <a:cubicBezTo>
                    <a:pt x="440" y="159"/>
                    <a:pt x="440" y="159"/>
                    <a:pt x="439" y="160"/>
                  </a:cubicBezTo>
                  <a:cubicBezTo>
                    <a:pt x="433" y="167"/>
                    <a:pt x="433" y="167"/>
                    <a:pt x="433" y="167"/>
                  </a:cubicBezTo>
                  <a:cubicBezTo>
                    <a:pt x="435" y="169"/>
                    <a:pt x="436" y="171"/>
                    <a:pt x="437" y="173"/>
                  </a:cubicBezTo>
                  <a:cubicBezTo>
                    <a:pt x="446" y="172"/>
                    <a:pt x="446" y="172"/>
                    <a:pt x="446" y="172"/>
                  </a:cubicBezTo>
                  <a:cubicBezTo>
                    <a:pt x="447" y="171"/>
                    <a:pt x="448" y="172"/>
                    <a:pt x="449" y="173"/>
                  </a:cubicBezTo>
                  <a:cubicBezTo>
                    <a:pt x="449" y="173"/>
                    <a:pt x="449" y="173"/>
                    <a:pt x="449" y="173"/>
                  </a:cubicBezTo>
                  <a:cubicBezTo>
                    <a:pt x="449" y="174"/>
                    <a:pt x="448" y="175"/>
                    <a:pt x="448" y="175"/>
                  </a:cubicBezTo>
                  <a:cubicBezTo>
                    <a:pt x="440" y="180"/>
                    <a:pt x="440" y="180"/>
                    <a:pt x="440" y="180"/>
                  </a:cubicBezTo>
                  <a:cubicBezTo>
                    <a:pt x="441" y="183"/>
                    <a:pt x="441" y="185"/>
                    <a:pt x="441" y="187"/>
                  </a:cubicBezTo>
                  <a:cubicBezTo>
                    <a:pt x="451" y="189"/>
                    <a:pt x="451" y="189"/>
                    <a:pt x="451" y="189"/>
                  </a:cubicBezTo>
                  <a:cubicBezTo>
                    <a:pt x="452" y="188"/>
                    <a:pt x="453" y="189"/>
                    <a:pt x="453" y="190"/>
                  </a:cubicBezTo>
                  <a:cubicBezTo>
                    <a:pt x="453" y="190"/>
                    <a:pt x="453" y="190"/>
                    <a:pt x="453" y="190"/>
                  </a:cubicBezTo>
                  <a:cubicBezTo>
                    <a:pt x="453" y="191"/>
                    <a:pt x="452" y="192"/>
                    <a:pt x="451" y="192"/>
                  </a:cubicBezTo>
                  <a:close/>
                </a:path>
              </a:pathLst>
            </a:cu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lstStyle/>
            <a:p>
              <a:endParaRPr lang="zh-CN" altLang="en-US"/>
            </a:p>
          </p:txBody>
        </p:sp>
        <p:sp>
          <p:nvSpPr>
            <p:cNvPr id="16430" name="Oval 24">
              <a:extLst>
                <a:ext uri="{FF2B5EF4-FFF2-40B4-BE49-F238E27FC236}">
                  <a16:creationId xmlns:a16="http://schemas.microsoft.com/office/drawing/2014/main" id="{9B14D3A5-F241-432A-8D62-DBE67E6E7EDC}"/>
                </a:ext>
              </a:extLst>
            </p:cNvPr>
            <p:cNvSpPr>
              <a:spLocks noChangeArrowheads="1"/>
            </p:cNvSpPr>
            <p:nvPr/>
          </p:nvSpPr>
          <p:spPr bwMode="auto">
            <a:xfrm>
              <a:off x="1439863" y="1477963"/>
              <a:ext cx="77788" cy="79375"/>
            </a:xfrm>
            <a:prstGeom prst="ellipse">
              <a:avLst/>
            </a:prstGeom>
            <a:solidFill>
              <a:srgbClr val="A5A5A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000" b="1" i="1">
                <a:solidFill>
                  <a:srgbClr val="FFFFFF"/>
                </a:solidFill>
                <a:latin typeface="Segoe UI" panose="020B0502040204020203" pitchFamily="34" charset="0"/>
                <a:sym typeface="Segoe UI" panose="020B0502040204020203" pitchFamily="34" charset="0"/>
              </a:endParaRPr>
            </a:p>
          </p:txBody>
        </p:sp>
        <p:sp>
          <p:nvSpPr>
            <p:cNvPr id="16431" name="Freeform 25">
              <a:extLst>
                <a:ext uri="{FF2B5EF4-FFF2-40B4-BE49-F238E27FC236}">
                  <a16:creationId xmlns:a16="http://schemas.microsoft.com/office/drawing/2014/main" id="{F7171CEA-F720-4A71-931B-7571373E06FA}"/>
                </a:ext>
              </a:extLst>
            </p:cNvPr>
            <p:cNvSpPr>
              <a:spLocks noChangeArrowheads="1"/>
            </p:cNvSpPr>
            <p:nvPr/>
          </p:nvSpPr>
          <p:spPr bwMode="auto">
            <a:xfrm>
              <a:off x="1349375" y="431800"/>
              <a:ext cx="889000" cy="357188"/>
            </a:xfrm>
            <a:custGeom>
              <a:avLst/>
              <a:gdLst>
                <a:gd name="T0" fmla="*/ 817730 w 237"/>
                <a:gd name="T1" fmla="*/ 357188 h 95"/>
                <a:gd name="T2" fmla="*/ 813979 w 237"/>
                <a:gd name="T3" fmla="*/ 353428 h 95"/>
                <a:gd name="T4" fmla="*/ 877747 w 237"/>
                <a:gd name="T5" fmla="*/ 308310 h 95"/>
                <a:gd name="T6" fmla="*/ 889000 w 237"/>
                <a:gd name="T7" fmla="*/ 297030 h 95"/>
                <a:gd name="T8" fmla="*/ 885249 w 237"/>
                <a:gd name="T9" fmla="*/ 289510 h 95"/>
                <a:gd name="T10" fmla="*/ 866494 w 237"/>
                <a:gd name="T11" fmla="*/ 281991 h 95"/>
                <a:gd name="T12" fmla="*/ 791473 w 237"/>
                <a:gd name="T13" fmla="*/ 293270 h 95"/>
                <a:gd name="T14" fmla="*/ 761464 w 237"/>
                <a:gd name="T15" fmla="*/ 248152 h 95"/>
                <a:gd name="T16" fmla="*/ 810228 w 237"/>
                <a:gd name="T17" fmla="*/ 184234 h 95"/>
                <a:gd name="T18" fmla="*/ 813979 w 237"/>
                <a:gd name="T19" fmla="*/ 172954 h 95"/>
                <a:gd name="T20" fmla="*/ 810228 w 237"/>
                <a:gd name="T21" fmla="*/ 165434 h 95"/>
                <a:gd name="T22" fmla="*/ 791473 w 237"/>
                <a:gd name="T23" fmla="*/ 161675 h 95"/>
                <a:gd name="T24" fmla="*/ 720203 w 237"/>
                <a:gd name="T25" fmla="*/ 199273 h 95"/>
                <a:gd name="T26" fmla="*/ 678941 w 237"/>
                <a:gd name="T27" fmla="*/ 161675 h 95"/>
                <a:gd name="T28" fmla="*/ 705198 w 237"/>
                <a:gd name="T29" fmla="*/ 90237 h 95"/>
                <a:gd name="T30" fmla="*/ 708949 w 237"/>
                <a:gd name="T31" fmla="*/ 82717 h 95"/>
                <a:gd name="T32" fmla="*/ 701447 w 237"/>
                <a:gd name="T33" fmla="*/ 67678 h 95"/>
                <a:gd name="T34" fmla="*/ 678941 w 237"/>
                <a:gd name="T35" fmla="*/ 75197 h 95"/>
                <a:gd name="T36" fmla="*/ 626426 w 237"/>
                <a:gd name="T37" fmla="*/ 127836 h 95"/>
                <a:gd name="T38" fmla="*/ 573911 w 237"/>
                <a:gd name="T39" fmla="*/ 105276 h 95"/>
                <a:gd name="T40" fmla="*/ 577662 w 237"/>
                <a:gd name="T41" fmla="*/ 30079 h 95"/>
                <a:gd name="T42" fmla="*/ 577662 w 237"/>
                <a:gd name="T43" fmla="*/ 26319 h 95"/>
                <a:gd name="T44" fmla="*/ 566409 w 237"/>
                <a:gd name="T45" fmla="*/ 11280 h 95"/>
                <a:gd name="T46" fmla="*/ 547654 w 237"/>
                <a:gd name="T47" fmla="*/ 22559 h 95"/>
                <a:gd name="T48" fmla="*/ 513895 w 237"/>
                <a:gd name="T49" fmla="*/ 90237 h 95"/>
                <a:gd name="T50" fmla="*/ 457629 w 237"/>
                <a:gd name="T51" fmla="*/ 86477 h 95"/>
                <a:gd name="T52" fmla="*/ 435122 w 237"/>
                <a:gd name="T53" fmla="*/ 15039 h 95"/>
                <a:gd name="T54" fmla="*/ 420118 w 237"/>
                <a:gd name="T55" fmla="*/ 0 h 95"/>
                <a:gd name="T56" fmla="*/ 405114 w 237"/>
                <a:gd name="T57" fmla="*/ 15039 h 95"/>
                <a:gd name="T58" fmla="*/ 405114 w 237"/>
                <a:gd name="T59" fmla="*/ 15039 h 95"/>
                <a:gd name="T60" fmla="*/ 393861 w 237"/>
                <a:gd name="T61" fmla="*/ 90237 h 95"/>
                <a:gd name="T62" fmla="*/ 341346 w 237"/>
                <a:gd name="T63" fmla="*/ 105276 h 95"/>
                <a:gd name="T64" fmla="*/ 296333 w 237"/>
                <a:gd name="T65" fmla="*/ 41359 h 95"/>
                <a:gd name="T66" fmla="*/ 277578 w 237"/>
                <a:gd name="T67" fmla="*/ 33839 h 95"/>
                <a:gd name="T68" fmla="*/ 266325 w 237"/>
                <a:gd name="T69" fmla="*/ 45118 h 95"/>
                <a:gd name="T70" fmla="*/ 270076 w 237"/>
                <a:gd name="T71" fmla="*/ 52638 h 95"/>
                <a:gd name="T72" fmla="*/ 281329 w 237"/>
                <a:gd name="T73" fmla="*/ 127836 h 95"/>
                <a:gd name="T74" fmla="*/ 236316 w 237"/>
                <a:gd name="T75" fmla="*/ 157915 h 95"/>
                <a:gd name="T76" fmla="*/ 172549 w 237"/>
                <a:gd name="T77" fmla="*/ 109036 h 95"/>
                <a:gd name="T78" fmla="*/ 153793 w 237"/>
                <a:gd name="T79" fmla="*/ 109036 h 95"/>
                <a:gd name="T80" fmla="*/ 146291 w 237"/>
                <a:gd name="T81" fmla="*/ 120316 h 95"/>
                <a:gd name="T82" fmla="*/ 150042 w 237"/>
                <a:gd name="T83" fmla="*/ 127836 h 95"/>
                <a:gd name="T84" fmla="*/ 183802 w 237"/>
                <a:gd name="T85" fmla="*/ 199273 h 95"/>
                <a:gd name="T86" fmla="*/ 150042 w 237"/>
                <a:gd name="T87" fmla="*/ 240632 h 95"/>
                <a:gd name="T88" fmla="*/ 78772 w 237"/>
                <a:gd name="T89" fmla="*/ 214313 h 95"/>
                <a:gd name="T90" fmla="*/ 56266 w 237"/>
                <a:gd name="T91" fmla="*/ 218073 h 95"/>
                <a:gd name="T92" fmla="*/ 52515 w 237"/>
                <a:gd name="T93" fmla="*/ 225592 h 95"/>
                <a:gd name="T94" fmla="*/ 60017 w 237"/>
                <a:gd name="T95" fmla="*/ 240632 h 95"/>
                <a:gd name="T96" fmla="*/ 116283 w 237"/>
                <a:gd name="T97" fmla="*/ 293270 h 95"/>
                <a:gd name="T98" fmla="*/ 93776 w 237"/>
                <a:gd name="T99" fmla="*/ 345908 h 95"/>
                <a:gd name="T100" fmla="*/ 18755 w 237"/>
                <a:gd name="T101" fmla="*/ 342149 h 95"/>
                <a:gd name="T102" fmla="*/ 0 w 237"/>
                <a:gd name="T103" fmla="*/ 353428 h 95"/>
                <a:gd name="T104" fmla="*/ 0 w 237"/>
                <a:gd name="T105" fmla="*/ 357188 h 95"/>
                <a:gd name="T106" fmla="*/ 817730 w 237"/>
                <a:gd name="T107" fmla="*/ 357188 h 9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7"/>
                <a:gd name="T163" fmla="*/ 0 h 95"/>
                <a:gd name="T164" fmla="*/ 237 w 237"/>
                <a:gd name="T165" fmla="*/ 95 h 9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7" h="95">
                  <a:moveTo>
                    <a:pt x="218" y="95"/>
                  </a:moveTo>
                  <a:cubicBezTo>
                    <a:pt x="218" y="95"/>
                    <a:pt x="217" y="94"/>
                    <a:pt x="217" y="94"/>
                  </a:cubicBezTo>
                  <a:cubicBezTo>
                    <a:pt x="234" y="82"/>
                    <a:pt x="234" y="82"/>
                    <a:pt x="234" y="82"/>
                  </a:cubicBezTo>
                  <a:cubicBezTo>
                    <a:pt x="236" y="82"/>
                    <a:pt x="237" y="80"/>
                    <a:pt x="237" y="79"/>
                  </a:cubicBezTo>
                  <a:cubicBezTo>
                    <a:pt x="237" y="78"/>
                    <a:pt x="236" y="78"/>
                    <a:pt x="236" y="77"/>
                  </a:cubicBezTo>
                  <a:cubicBezTo>
                    <a:pt x="235" y="75"/>
                    <a:pt x="233" y="74"/>
                    <a:pt x="231" y="75"/>
                  </a:cubicBezTo>
                  <a:cubicBezTo>
                    <a:pt x="211" y="78"/>
                    <a:pt x="211" y="78"/>
                    <a:pt x="211" y="78"/>
                  </a:cubicBezTo>
                  <a:cubicBezTo>
                    <a:pt x="209" y="74"/>
                    <a:pt x="206" y="70"/>
                    <a:pt x="203" y="66"/>
                  </a:cubicBezTo>
                  <a:cubicBezTo>
                    <a:pt x="216" y="49"/>
                    <a:pt x="216" y="49"/>
                    <a:pt x="216" y="49"/>
                  </a:cubicBezTo>
                  <a:cubicBezTo>
                    <a:pt x="217" y="49"/>
                    <a:pt x="217" y="48"/>
                    <a:pt x="217" y="46"/>
                  </a:cubicBezTo>
                  <a:cubicBezTo>
                    <a:pt x="217" y="46"/>
                    <a:pt x="217" y="45"/>
                    <a:pt x="216" y="44"/>
                  </a:cubicBezTo>
                  <a:cubicBezTo>
                    <a:pt x="215" y="42"/>
                    <a:pt x="212" y="42"/>
                    <a:pt x="211" y="43"/>
                  </a:cubicBezTo>
                  <a:cubicBezTo>
                    <a:pt x="192" y="53"/>
                    <a:pt x="192" y="53"/>
                    <a:pt x="192" y="53"/>
                  </a:cubicBezTo>
                  <a:cubicBezTo>
                    <a:pt x="189" y="49"/>
                    <a:pt x="185" y="46"/>
                    <a:pt x="181" y="43"/>
                  </a:cubicBezTo>
                  <a:cubicBezTo>
                    <a:pt x="188" y="24"/>
                    <a:pt x="188" y="24"/>
                    <a:pt x="188" y="24"/>
                  </a:cubicBezTo>
                  <a:cubicBezTo>
                    <a:pt x="188" y="23"/>
                    <a:pt x="189" y="22"/>
                    <a:pt x="189" y="22"/>
                  </a:cubicBezTo>
                  <a:cubicBezTo>
                    <a:pt x="189" y="20"/>
                    <a:pt x="188" y="19"/>
                    <a:pt x="187" y="18"/>
                  </a:cubicBezTo>
                  <a:cubicBezTo>
                    <a:pt x="185" y="17"/>
                    <a:pt x="182" y="18"/>
                    <a:pt x="181" y="20"/>
                  </a:cubicBezTo>
                  <a:cubicBezTo>
                    <a:pt x="167" y="34"/>
                    <a:pt x="167" y="34"/>
                    <a:pt x="167" y="34"/>
                  </a:cubicBezTo>
                  <a:cubicBezTo>
                    <a:pt x="162" y="32"/>
                    <a:pt x="158" y="30"/>
                    <a:pt x="153" y="28"/>
                  </a:cubicBezTo>
                  <a:cubicBezTo>
                    <a:pt x="154" y="8"/>
                    <a:pt x="154" y="8"/>
                    <a:pt x="154" y="8"/>
                  </a:cubicBezTo>
                  <a:cubicBezTo>
                    <a:pt x="154" y="8"/>
                    <a:pt x="154" y="7"/>
                    <a:pt x="154" y="7"/>
                  </a:cubicBezTo>
                  <a:cubicBezTo>
                    <a:pt x="154" y="5"/>
                    <a:pt x="153" y="4"/>
                    <a:pt x="151" y="3"/>
                  </a:cubicBezTo>
                  <a:cubicBezTo>
                    <a:pt x="149" y="3"/>
                    <a:pt x="146" y="4"/>
                    <a:pt x="146" y="6"/>
                  </a:cubicBezTo>
                  <a:cubicBezTo>
                    <a:pt x="137" y="24"/>
                    <a:pt x="137" y="24"/>
                    <a:pt x="137" y="24"/>
                  </a:cubicBezTo>
                  <a:cubicBezTo>
                    <a:pt x="132" y="24"/>
                    <a:pt x="127" y="23"/>
                    <a:pt x="122" y="23"/>
                  </a:cubicBezTo>
                  <a:cubicBezTo>
                    <a:pt x="116" y="4"/>
                    <a:pt x="116" y="4"/>
                    <a:pt x="116" y="4"/>
                  </a:cubicBezTo>
                  <a:cubicBezTo>
                    <a:pt x="116" y="1"/>
                    <a:pt x="114" y="0"/>
                    <a:pt x="112" y="0"/>
                  </a:cubicBezTo>
                  <a:cubicBezTo>
                    <a:pt x="110" y="0"/>
                    <a:pt x="108" y="2"/>
                    <a:pt x="108" y="4"/>
                  </a:cubicBezTo>
                  <a:cubicBezTo>
                    <a:pt x="108" y="4"/>
                    <a:pt x="108" y="4"/>
                    <a:pt x="108" y="4"/>
                  </a:cubicBezTo>
                  <a:cubicBezTo>
                    <a:pt x="105" y="24"/>
                    <a:pt x="105" y="24"/>
                    <a:pt x="105" y="24"/>
                  </a:cubicBezTo>
                  <a:cubicBezTo>
                    <a:pt x="100" y="25"/>
                    <a:pt x="95" y="26"/>
                    <a:pt x="91" y="28"/>
                  </a:cubicBezTo>
                  <a:cubicBezTo>
                    <a:pt x="79" y="11"/>
                    <a:pt x="79" y="11"/>
                    <a:pt x="79" y="11"/>
                  </a:cubicBezTo>
                  <a:cubicBezTo>
                    <a:pt x="78" y="9"/>
                    <a:pt x="76" y="8"/>
                    <a:pt x="74" y="9"/>
                  </a:cubicBezTo>
                  <a:cubicBezTo>
                    <a:pt x="72" y="9"/>
                    <a:pt x="71" y="11"/>
                    <a:pt x="71" y="12"/>
                  </a:cubicBezTo>
                  <a:cubicBezTo>
                    <a:pt x="71" y="13"/>
                    <a:pt x="72" y="13"/>
                    <a:pt x="72" y="14"/>
                  </a:cubicBezTo>
                  <a:cubicBezTo>
                    <a:pt x="75" y="34"/>
                    <a:pt x="75" y="34"/>
                    <a:pt x="75" y="34"/>
                  </a:cubicBezTo>
                  <a:cubicBezTo>
                    <a:pt x="71" y="36"/>
                    <a:pt x="66" y="39"/>
                    <a:pt x="63" y="42"/>
                  </a:cubicBezTo>
                  <a:cubicBezTo>
                    <a:pt x="46" y="29"/>
                    <a:pt x="46" y="29"/>
                    <a:pt x="46" y="29"/>
                  </a:cubicBezTo>
                  <a:cubicBezTo>
                    <a:pt x="45" y="28"/>
                    <a:pt x="42" y="27"/>
                    <a:pt x="41" y="29"/>
                  </a:cubicBezTo>
                  <a:cubicBezTo>
                    <a:pt x="40" y="30"/>
                    <a:pt x="39" y="31"/>
                    <a:pt x="39" y="32"/>
                  </a:cubicBezTo>
                  <a:cubicBezTo>
                    <a:pt x="39" y="33"/>
                    <a:pt x="39" y="34"/>
                    <a:pt x="40" y="34"/>
                  </a:cubicBezTo>
                  <a:cubicBezTo>
                    <a:pt x="49" y="53"/>
                    <a:pt x="49" y="53"/>
                    <a:pt x="49" y="53"/>
                  </a:cubicBezTo>
                  <a:cubicBezTo>
                    <a:pt x="46" y="56"/>
                    <a:pt x="43" y="60"/>
                    <a:pt x="40" y="64"/>
                  </a:cubicBezTo>
                  <a:cubicBezTo>
                    <a:pt x="21" y="57"/>
                    <a:pt x="21" y="57"/>
                    <a:pt x="21" y="57"/>
                  </a:cubicBezTo>
                  <a:cubicBezTo>
                    <a:pt x="19" y="56"/>
                    <a:pt x="16" y="56"/>
                    <a:pt x="15" y="58"/>
                  </a:cubicBezTo>
                  <a:cubicBezTo>
                    <a:pt x="15" y="59"/>
                    <a:pt x="14" y="60"/>
                    <a:pt x="14" y="60"/>
                  </a:cubicBezTo>
                  <a:cubicBezTo>
                    <a:pt x="14" y="62"/>
                    <a:pt x="15" y="63"/>
                    <a:pt x="16" y="64"/>
                  </a:cubicBezTo>
                  <a:cubicBezTo>
                    <a:pt x="31" y="78"/>
                    <a:pt x="31" y="78"/>
                    <a:pt x="31" y="78"/>
                  </a:cubicBezTo>
                  <a:cubicBezTo>
                    <a:pt x="29" y="82"/>
                    <a:pt x="27" y="87"/>
                    <a:pt x="25" y="92"/>
                  </a:cubicBezTo>
                  <a:cubicBezTo>
                    <a:pt x="5" y="91"/>
                    <a:pt x="5" y="91"/>
                    <a:pt x="5" y="91"/>
                  </a:cubicBezTo>
                  <a:cubicBezTo>
                    <a:pt x="3" y="91"/>
                    <a:pt x="0" y="92"/>
                    <a:pt x="0" y="94"/>
                  </a:cubicBezTo>
                  <a:cubicBezTo>
                    <a:pt x="0" y="94"/>
                    <a:pt x="0" y="95"/>
                    <a:pt x="0" y="95"/>
                  </a:cubicBezTo>
                  <a:lnTo>
                    <a:pt x="218" y="95"/>
                  </a:lnTo>
                  <a:close/>
                </a:path>
              </a:pathLst>
            </a:cu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lstStyle/>
            <a:p>
              <a:endParaRPr lang="zh-CN" altLang="en-US"/>
            </a:p>
          </p:txBody>
        </p:sp>
      </p:grpSp>
      <p:sp>
        <p:nvSpPr>
          <p:cNvPr id="16418" name="Freeform 22">
            <a:extLst>
              <a:ext uri="{FF2B5EF4-FFF2-40B4-BE49-F238E27FC236}">
                <a16:creationId xmlns:a16="http://schemas.microsoft.com/office/drawing/2014/main" id="{3D250EA0-3339-4AF3-9FEB-3A6AAB616DA2}"/>
              </a:ext>
            </a:extLst>
          </p:cNvPr>
          <p:cNvSpPr>
            <a:spLocks noEditPoints="1" noChangeArrowheads="1"/>
          </p:cNvSpPr>
          <p:nvPr/>
        </p:nvSpPr>
        <p:spPr bwMode="auto">
          <a:xfrm>
            <a:off x="7562850" y="3924300"/>
            <a:ext cx="298450" cy="317500"/>
          </a:xfrm>
          <a:custGeom>
            <a:avLst/>
            <a:gdLst>
              <a:gd name="T0" fmla="*/ 298450 w 300"/>
              <a:gd name="T1" fmla="*/ 149225 h 300"/>
              <a:gd name="T2" fmla="*/ 283528 w 300"/>
              <a:gd name="T3" fmla="*/ 149225 h 300"/>
              <a:gd name="T4" fmla="*/ 158179 w 300"/>
              <a:gd name="T5" fmla="*/ 15875 h 300"/>
              <a:gd name="T6" fmla="*/ 158179 w 300"/>
              <a:gd name="T7" fmla="*/ 0 h 300"/>
              <a:gd name="T8" fmla="*/ 140272 w 300"/>
              <a:gd name="T9" fmla="*/ 0 h 300"/>
              <a:gd name="T10" fmla="*/ 140272 w 300"/>
              <a:gd name="T11" fmla="*/ 15875 h 300"/>
              <a:gd name="T12" fmla="*/ 14923 w 300"/>
              <a:gd name="T13" fmla="*/ 149225 h 300"/>
              <a:gd name="T14" fmla="*/ 0 w 300"/>
              <a:gd name="T15" fmla="*/ 149225 h 300"/>
              <a:gd name="T16" fmla="*/ 0 w 300"/>
              <a:gd name="T17" fmla="*/ 168275 h 300"/>
              <a:gd name="T18" fmla="*/ 14923 w 300"/>
              <a:gd name="T19" fmla="*/ 168275 h 300"/>
              <a:gd name="T20" fmla="*/ 140272 w 300"/>
              <a:gd name="T21" fmla="*/ 301625 h 300"/>
              <a:gd name="T22" fmla="*/ 140272 w 300"/>
              <a:gd name="T23" fmla="*/ 317500 h 300"/>
              <a:gd name="T24" fmla="*/ 158179 w 300"/>
              <a:gd name="T25" fmla="*/ 317500 h 300"/>
              <a:gd name="T26" fmla="*/ 158179 w 300"/>
              <a:gd name="T27" fmla="*/ 301625 h 300"/>
              <a:gd name="T28" fmla="*/ 283528 w 300"/>
              <a:gd name="T29" fmla="*/ 168275 h 300"/>
              <a:gd name="T30" fmla="*/ 298450 w 300"/>
              <a:gd name="T31" fmla="*/ 168275 h 300"/>
              <a:gd name="T32" fmla="*/ 298450 w 300"/>
              <a:gd name="T33" fmla="*/ 149225 h 300"/>
              <a:gd name="T34" fmla="*/ 256667 w 300"/>
              <a:gd name="T35" fmla="*/ 149225 h 300"/>
              <a:gd name="T36" fmla="*/ 228812 w 300"/>
              <a:gd name="T37" fmla="*/ 149225 h 300"/>
              <a:gd name="T38" fmla="*/ 158179 w 300"/>
              <a:gd name="T39" fmla="*/ 74083 h 300"/>
              <a:gd name="T40" fmla="*/ 158179 w 300"/>
              <a:gd name="T41" fmla="*/ 44450 h 300"/>
              <a:gd name="T42" fmla="*/ 256667 w 300"/>
              <a:gd name="T43" fmla="*/ 149225 h 300"/>
              <a:gd name="T44" fmla="*/ 140272 w 300"/>
              <a:gd name="T45" fmla="*/ 132292 h 300"/>
              <a:gd name="T46" fmla="*/ 124354 w 300"/>
              <a:gd name="T47" fmla="*/ 149225 h 300"/>
              <a:gd name="T48" fmla="*/ 96499 w 300"/>
              <a:gd name="T49" fmla="*/ 149225 h 300"/>
              <a:gd name="T50" fmla="*/ 140272 w 300"/>
              <a:gd name="T51" fmla="*/ 102658 h 300"/>
              <a:gd name="T52" fmla="*/ 140272 w 300"/>
              <a:gd name="T53" fmla="*/ 132292 h 300"/>
              <a:gd name="T54" fmla="*/ 124354 w 300"/>
              <a:gd name="T55" fmla="*/ 168275 h 300"/>
              <a:gd name="T56" fmla="*/ 140272 w 300"/>
              <a:gd name="T57" fmla="*/ 185208 h 300"/>
              <a:gd name="T58" fmla="*/ 140272 w 300"/>
              <a:gd name="T59" fmla="*/ 214842 h 300"/>
              <a:gd name="T60" fmla="*/ 96499 w 300"/>
              <a:gd name="T61" fmla="*/ 168275 h 300"/>
              <a:gd name="T62" fmla="*/ 124354 w 300"/>
              <a:gd name="T63" fmla="*/ 168275 h 300"/>
              <a:gd name="T64" fmla="*/ 158179 w 300"/>
              <a:gd name="T65" fmla="*/ 185208 h 300"/>
              <a:gd name="T66" fmla="*/ 174096 w 300"/>
              <a:gd name="T67" fmla="*/ 168275 h 300"/>
              <a:gd name="T68" fmla="*/ 201951 w 300"/>
              <a:gd name="T69" fmla="*/ 168275 h 300"/>
              <a:gd name="T70" fmla="*/ 158179 w 300"/>
              <a:gd name="T71" fmla="*/ 214842 h 300"/>
              <a:gd name="T72" fmla="*/ 158179 w 300"/>
              <a:gd name="T73" fmla="*/ 185208 h 300"/>
              <a:gd name="T74" fmla="*/ 174096 w 300"/>
              <a:gd name="T75" fmla="*/ 149225 h 300"/>
              <a:gd name="T76" fmla="*/ 158179 w 300"/>
              <a:gd name="T77" fmla="*/ 132292 h 300"/>
              <a:gd name="T78" fmla="*/ 158179 w 300"/>
              <a:gd name="T79" fmla="*/ 102658 h 300"/>
              <a:gd name="T80" fmla="*/ 201951 w 300"/>
              <a:gd name="T81" fmla="*/ 149225 h 300"/>
              <a:gd name="T82" fmla="*/ 174096 w 300"/>
              <a:gd name="T83" fmla="*/ 149225 h 300"/>
              <a:gd name="T84" fmla="*/ 140272 w 300"/>
              <a:gd name="T85" fmla="*/ 44450 h 300"/>
              <a:gd name="T86" fmla="*/ 140272 w 300"/>
              <a:gd name="T87" fmla="*/ 74083 h 300"/>
              <a:gd name="T88" fmla="*/ 69638 w 300"/>
              <a:gd name="T89" fmla="*/ 149225 h 300"/>
              <a:gd name="T90" fmla="*/ 41783 w 300"/>
              <a:gd name="T91" fmla="*/ 149225 h 300"/>
              <a:gd name="T92" fmla="*/ 140272 w 300"/>
              <a:gd name="T93" fmla="*/ 44450 h 300"/>
              <a:gd name="T94" fmla="*/ 41783 w 300"/>
              <a:gd name="T95" fmla="*/ 168275 h 300"/>
              <a:gd name="T96" fmla="*/ 69638 w 300"/>
              <a:gd name="T97" fmla="*/ 168275 h 300"/>
              <a:gd name="T98" fmla="*/ 140272 w 300"/>
              <a:gd name="T99" fmla="*/ 243417 h 300"/>
              <a:gd name="T100" fmla="*/ 140272 w 300"/>
              <a:gd name="T101" fmla="*/ 273050 h 300"/>
              <a:gd name="T102" fmla="*/ 41783 w 300"/>
              <a:gd name="T103" fmla="*/ 168275 h 300"/>
              <a:gd name="T104" fmla="*/ 158179 w 300"/>
              <a:gd name="T105" fmla="*/ 273050 h 300"/>
              <a:gd name="T106" fmla="*/ 158179 w 300"/>
              <a:gd name="T107" fmla="*/ 243417 h 300"/>
              <a:gd name="T108" fmla="*/ 228812 w 300"/>
              <a:gd name="T109" fmla="*/ 168275 h 300"/>
              <a:gd name="T110" fmla="*/ 256667 w 300"/>
              <a:gd name="T111" fmla="*/ 168275 h 300"/>
              <a:gd name="T112" fmla="*/ 158179 w 300"/>
              <a:gd name="T113" fmla="*/ 273050 h 3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
              <a:gd name="T172" fmla="*/ 0 h 300"/>
              <a:gd name="T173" fmla="*/ 300 w 300"/>
              <a:gd name="T174" fmla="*/ 300 h 30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 h="300">
                <a:moveTo>
                  <a:pt x="300" y="141"/>
                </a:moveTo>
                <a:cubicBezTo>
                  <a:pt x="285" y="141"/>
                  <a:pt x="285" y="141"/>
                  <a:pt x="285" y="141"/>
                </a:cubicBezTo>
                <a:cubicBezTo>
                  <a:pt x="280" y="74"/>
                  <a:pt x="226" y="20"/>
                  <a:pt x="159" y="15"/>
                </a:cubicBezTo>
                <a:cubicBezTo>
                  <a:pt x="159" y="0"/>
                  <a:pt x="159" y="0"/>
                  <a:pt x="159" y="0"/>
                </a:cubicBezTo>
                <a:cubicBezTo>
                  <a:pt x="141" y="0"/>
                  <a:pt x="141" y="0"/>
                  <a:pt x="141" y="0"/>
                </a:cubicBezTo>
                <a:cubicBezTo>
                  <a:pt x="141" y="15"/>
                  <a:pt x="141" y="15"/>
                  <a:pt x="141" y="15"/>
                </a:cubicBezTo>
                <a:cubicBezTo>
                  <a:pt x="74" y="20"/>
                  <a:pt x="20" y="74"/>
                  <a:pt x="15" y="141"/>
                </a:cubicBezTo>
                <a:cubicBezTo>
                  <a:pt x="0" y="141"/>
                  <a:pt x="0" y="141"/>
                  <a:pt x="0" y="141"/>
                </a:cubicBezTo>
                <a:cubicBezTo>
                  <a:pt x="0" y="159"/>
                  <a:pt x="0" y="159"/>
                  <a:pt x="0" y="159"/>
                </a:cubicBezTo>
                <a:cubicBezTo>
                  <a:pt x="15" y="159"/>
                  <a:pt x="15" y="159"/>
                  <a:pt x="15" y="159"/>
                </a:cubicBezTo>
                <a:cubicBezTo>
                  <a:pt x="20" y="226"/>
                  <a:pt x="74" y="280"/>
                  <a:pt x="141" y="285"/>
                </a:cubicBezTo>
                <a:cubicBezTo>
                  <a:pt x="141" y="300"/>
                  <a:pt x="141" y="300"/>
                  <a:pt x="141" y="300"/>
                </a:cubicBezTo>
                <a:cubicBezTo>
                  <a:pt x="159" y="300"/>
                  <a:pt x="159" y="300"/>
                  <a:pt x="159" y="300"/>
                </a:cubicBezTo>
                <a:cubicBezTo>
                  <a:pt x="159" y="285"/>
                  <a:pt x="159" y="285"/>
                  <a:pt x="159" y="285"/>
                </a:cubicBezTo>
                <a:cubicBezTo>
                  <a:pt x="226" y="280"/>
                  <a:pt x="280" y="226"/>
                  <a:pt x="285" y="159"/>
                </a:cubicBezTo>
                <a:cubicBezTo>
                  <a:pt x="300" y="159"/>
                  <a:pt x="300" y="159"/>
                  <a:pt x="300" y="159"/>
                </a:cubicBezTo>
                <a:lnTo>
                  <a:pt x="300" y="141"/>
                </a:lnTo>
                <a:close/>
                <a:moveTo>
                  <a:pt x="258" y="141"/>
                </a:moveTo>
                <a:cubicBezTo>
                  <a:pt x="230" y="141"/>
                  <a:pt x="230" y="141"/>
                  <a:pt x="230" y="141"/>
                </a:cubicBezTo>
                <a:cubicBezTo>
                  <a:pt x="226" y="103"/>
                  <a:pt x="197" y="74"/>
                  <a:pt x="159" y="70"/>
                </a:cubicBezTo>
                <a:cubicBezTo>
                  <a:pt x="159" y="42"/>
                  <a:pt x="159" y="42"/>
                  <a:pt x="159" y="42"/>
                </a:cubicBezTo>
                <a:cubicBezTo>
                  <a:pt x="211" y="47"/>
                  <a:pt x="253" y="89"/>
                  <a:pt x="258" y="141"/>
                </a:cubicBezTo>
                <a:close/>
                <a:moveTo>
                  <a:pt x="141" y="125"/>
                </a:moveTo>
                <a:cubicBezTo>
                  <a:pt x="133" y="127"/>
                  <a:pt x="127" y="133"/>
                  <a:pt x="125" y="141"/>
                </a:cubicBezTo>
                <a:cubicBezTo>
                  <a:pt x="97" y="141"/>
                  <a:pt x="97" y="141"/>
                  <a:pt x="97" y="141"/>
                </a:cubicBezTo>
                <a:cubicBezTo>
                  <a:pt x="101" y="118"/>
                  <a:pt x="118" y="101"/>
                  <a:pt x="141" y="97"/>
                </a:cubicBezTo>
                <a:lnTo>
                  <a:pt x="141" y="125"/>
                </a:lnTo>
                <a:close/>
                <a:moveTo>
                  <a:pt x="125" y="159"/>
                </a:moveTo>
                <a:cubicBezTo>
                  <a:pt x="127" y="167"/>
                  <a:pt x="133" y="173"/>
                  <a:pt x="141" y="175"/>
                </a:cubicBezTo>
                <a:cubicBezTo>
                  <a:pt x="141" y="203"/>
                  <a:pt x="141" y="203"/>
                  <a:pt x="141" y="203"/>
                </a:cubicBezTo>
                <a:cubicBezTo>
                  <a:pt x="118" y="199"/>
                  <a:pt x="101" y="182"/>
                  <a:pt x="97" y="159"/>
                </a:cubicBezTo>
                <a:lnTo>
                  <a:pt x="125" y="159"/>
                </a:lnTo>
                <a:close/>
                <a:moveTo>
                  <a:pt x="159" y="175"/>
                </a:moveTo>
                <a:cubicBezTo>
                  <a:pt x="167" y="173"/>
                  <a:pt x="173" y="167"/>
                  <a:pt x="175" y="159"/>
                </a:cubicBezTo>
                <a:cubicBezTo>
                  <a:pt x="203" y="159"/>
                  <a:pt x="203" y="159"/>
                  <a:pt x="203" y="159"/>
                </a:cubicBezTo>
                <a:cubicBezTo>
                  <a:pt x="199" y="182"/>
                  <a:pt x="182" y="199"/>
                  <a:pt x="159" y="203"/>
                </a:cubicBezTo>
                <a:lnTo>
                  <a:pt x="159" y="175"/>
                </a:lnTo>
                <a:close/>
                <a:moveTo>
                  <a:pt x="175" y="141"/>
                </a:moveTo>
                <a:cubicBezTo>
                  <a:pt x="173" y="133"/>
                  <a:pt x="167" y="127"/>
                  <a:pt x="159" y="125"/>
                </a:cubicBezTo>
                <a:cubicBezTo>
                  <a:pt x="159" y="97"/>
                  <a:pt x="159" y="97"/>
                  <a:pt x="159" y="97"/>
                </a:cubicBezTo>
                <a:cubicBezTo>
                  <a:pt x="182" y="101"/>
                  <a:pt x="199" y="118"/>
                  <a:pt x="203" y="141"/>
                </a:cubicBezTo>
                <a:lnTo>
                  <a:pt x="175" y="141"/>
                </a:lnTo>
                <a:close/>
                <a:moveTo>
                  <a:pt x="141" y="42"/>
                </a:moveTo>
                <a:cubicBezTo>
                  <a:pt x="141" y="70"/>
                  <a:pt x="141" y="70"/>
                  <a:pt x="141" y="70"/>
                </a:cubicBezTo>
                <a:cubicBezTo>
                  <a:pt x="103" y="74"/>
                  <a:pt x="74" y="103"/>
                  <a:pt x="70" y="141"/>
                </a:cubicBezTo>
                <a:cubicBezTo>
                  <a:pt x="42" y="141"/>
                  <a:pt x="42" y="141"/>
                  <a:pt x="42" y="141"/>
                </a:cubicBezTo>
                <a:cubicBezTo>
                  <a:pt x="47" y="89"/>
                  <a:pt x="89" y="47"/>
                  <a:pt x="141" y="42"/>
                </a:cubicBezTo>
                <a:close/>
                <a:moveTo>
                  <a:pt x="42" y="159"/>
                </a:moveTo>
                <a:cubicBezTo>
                  <a:pt x="70" y="159"/>
                  <a:pt x="70" y="159"/>
                  <a:pt x="70" y="159"/>
                </a:cubicBezTo>
                <a:cubicBezTo>
                  <a:pt x="74" y="197"/>
                  <a:pt x="103" y="226"/>
                  <a:pt x="141" y="230"/>
                </a:cubicBezTo>
                <a:cubicBezTo>
                  <a:pt x="141" y="258"/>
                  <a:pt x="141" y="258"/>
                  <a:pt x="141" y="258"/>
                </a:cubicBezTo>
                <a:cubicBezTo>
                  <a:pt x="89" y="253"/>
                  <a:pt x="47" y="211"/>
                  <a:pt x="42" y="159"/>
                </a:cubicBezTo>
                <a:close/>
                <a:moveTo>
                  <a:pt x="159" y="258"/>
                </a:moveTo>
                <a:cubicBezTo>
                  <a:pt x="159" y="230"/>
                  <a:pt x="159" y="230"/>
                  <a:pt x="159" y="230"/>
                </a:cubicBezTo>
                <a:cubicBezTo>
                  <a:pt x="197" y="226"/>
                  <a:pt x="226" y="197"/>
                  <a:pt x="230" y="159"/>
                </a:cubicBezTo>
                <a:cubicBezTo>
                  <a:pt x="258" y="159"/>
                  <a:pt x="258" y="159"/>
                  <a:pt x="258" y="159"/>
                </a:cubicBezTo>
                <a:cubicBezTo>
                  <a:pt x="253" y="211"/>
                  <a:pt x="211" y="253"/>
                  <a:pt x="159" y="258"/>
                </a:cubicBezTo>
                <a:close/>
              </a:path>
            </a:pathLst>
          </a:cu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1729" tIns="30865" rIns="61729" bIns="30865"/>
          <a:lstStyle/>
          <a:p>
            <a:endParaRPr lang="zh-CN" altLang="en-US"/>
          </a:p>
        </p:txBody>
      </p:sp>
      <p:sp>
        <p:nvSpPr>
          <p:cNvPr id="16419" name="文本框 87">
            <a:extLst>
              <a:ext uri="{FF2B5EF4-FFF2-40B4-BE49-F238E27FC236}">
                <a16:creationId xmlns:a16="http://schemas.microsoft.com/office/drawing/2014/main" id="{82A7BF68-C60E-4EC6-9EB7-8BF8660DBEC1}"/>
              </a:ext>
            </a:extLst>
          </p:cNvPr>
          <p:cNvSpPr>
            <a:spLocks noChangeArrowheads="1"/>
          </p:cNvSpPr>
          <p:nvPr/>
        </p:nvSpPr>
        <p:spPr bwMode="auto">
          <a:xfrm>
            <a:off x="2628900" y="2747963"/>
            <a:ext cx="22320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b="1">
                <a:solidFill>
                  <a:srgbClr val="3563A8"/>
                </a:solidFill>
                <a:latin typeface="Arial Unicode MS" pitchFamily="34" charset="-122"/>
                <a:sym typeface="Arial Unicode MS" pitchFamily="34" charset="-122"/>
              </a:rPr>
              <a:t>ADD YOUR TITLE HERE</a:t>
            </a:r>
            <a:endParaRPr lang="zh-CN" altLang="en-US" sz="1200" b="1">
              <a:solidFill>
                <a:srgbClr val="3563A8"/>
              </a:solidFill>
              <a:latin typeface="Arial Unicode MS" pitchFamily="34" charset="-122"/>
              <a:sym typeface="Arial Unicode MS" pitchFamily="34" charset="-122"/>
            </a:endParaRPr>
          </a:p>
        </p:txBody>
      </p:sp>
      <p:sp>
        <p:nvSpPr>
          <p:cNvPr id="16420" name="矩形 88">
            <a:extLst>
              <a:ext uri="{FF2B5EF4-FFF2-40B4-BE49-F238E27FC236}">
                <a16:creationId xmlns:a16="http://schemas.microsoft.com/office/drawing/2014/main" id="{CF2FAF95-83BB-4E8F-9B42-C8128DF3CA2A}"/>
              </a:ext>
            </a:extLst>
          </p:cNvPr>
          <p:cNvSpPr>
            <a:spLocks noChangeArrowheads="1"/>
          </p:cNvSpPr>
          <p:nvPr/>
        </p:nvSpPr>
        <p:spPr bwMode="auto">
          <a:xfrm>
            <a:off x="2540000" y="3097213"/>
            <a:ext cx="2525713"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altLang="zh-CN" sz="900">
                <a:solidFill>
                  <a:srgbClr val="3F3F3F"/>
                </a:solidFill>
                <a:sym typeface="宋体" panose="02010600030101010101" pitchFamily="2" charset="-122"/>
              </a:rPr>
              <a:t>This is an example text.</a:t>
            </a:r>
            <a:r>
              <a:rPr lang="zh-CN" altLang="en-US" sz="900">
                <a:solidFill>
                  <a:srgbClr val="3F3F3F"/>
                </a:solidFill>
                <a:sym typeface="宋体" panose="02010600030101010101" pitchFamily="2" charset="-122"/>
              </a:rPr>
              <a:t> </a:t>
            </a:r>
            <a:r>
              <a:rPr lang="en-US" altLang="zh-CN" sz="900">
                <a:solidFill>
                  <a:srgbClr val="3F3F3F"/>
                </a:solidFill>
                <a:sym typeface="宋体" panose="02010600030101010101" pitchFamily="2" charset="-122"/>
              </a:rPr>
              <a:t>Go foreand and replace it with you own text. This is an example text.</a:t>
            </a:r>
            <a:r>
              <a:rPr lang="zh-CN" altLang="en-US" sz="900">
                <a:solidFill>
                  <a:srgbClr val="3F3F3F"/>
                </a:solidFill>
                <a:sym typeface="宋体" panose="02010600030101010101" pitchFamily="2" charset="-122"/>
              </a:rPr>
              <a:t> </a:t>
            </a:r>
            <a:endParaRPr lang="zh-CN" altLang="en-US" sz="900">
              <a:solidFill>
                <a:srgbClr val="000000"/>
              </a:solidFill>
              <a:latin typeface="Arial Unicode MS" pitchFamily="34" charset="-122"/>
              <a:sym typeface="Arial Unicode MS" pitchFamily="34" charset="-122"/>
            </a:endParaRPr>
          </a:p>
        </p:txBody>
      </p:sp>
      <p:sp>
        <p:nvSpPr>
          <p:cNvPr id="16421" name="等腰三角形 7">
            <a:extLst>
              <a:ext uri="{FF2B5EF4-FFF2-40B4-BE49-F238E27FC236}">
                <a16:creationId xmlns:a16="http://schemas.microsoft.com/office/drawing/2014/main" id="{57518A79-666B-4C71-9C36-8DC4E9DDB376}"/>
              </a:ext>
            </a:extLst>
          </p:cNvPr>
          <p:cNvSpPr>
            <a:spLocks noChangeArrowheads="1"/>
          </p:cNvSpPr>
          <p:nvPr/>
        </p:nvSpPr>
        <p:spPr bwMode="auto">
          <a:xfrm rot="-1860000">
            <a:off x="112713" y="827088"/>
            <a:ext cx="350837" cy="301625"/>
          </a:xfrm>
          <a:prstGeom prst="triangle">
            <a:avLst>
              <a:gd name="adj" fmla="val 56088"/>
            </a:avLst>
          </a:prstGeom>
          <a:solidFill>
            <a:schemeClr val="bg2">
              <a:alpha val="36078"/>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16422" name="等腰三角形 6">
            <a:extLst>
              <a:ext uri="{FF2B5EF4-FFF2-40B4-BE49-F238E27FC236}">
                <a16:creationId xmlns:a16="http://schemas.microsoft.com/office/drawing/2014/main" id="{A96FC2B0-8CF4-49E2-9C16-BD7B06EA1974}"/>
              </a:ext>
            </a:extLst>
          </p:cNvPr>
          <p:cNvSpPr>
            <a:spLocks noChangeArrowheads="1"/>
          </p:cNvSpPr>
          <p:nvPr/>
        </p:nvSpPr>
        <p:spPr bwMode="auto">
          <a:xfrm rot="5400000">
            <a:off x="-126206" y="388144"/>
            <a:ext cx="976312" cy="723900"/>
          </a:xfrm>
          <a:prstGeom prst="triangle">
            <a:avLst>
              <a:gd name="adj" fmla="val 50000"/>
            </a:avLst>
          </a:prstGeom>
          <a:solidFill>
            <a:srgbClr val="2A577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16423" name="矩形 18">
            <a:extLst>
              <a:ext uri="{FF2B5EF4-FFF2-40B4-BE49-F238E27FC236}">
                <a16:creationId xmlns:a16="http://schemas.microsoft.com/office/drawing/2014/main" id="{DEAE1016-058C-4F0B-8162-9FEB2D7976D6}"/>
              </a:ext>
            </a:extLst>
          </p:cNvPr>
          <p:cNvSpPr>
            <a:spLocks noChangeArrowheads="1"/>
          </p:cNvSpPr>
          <p:nvPr/>
        </p:nvSpPr>
        <p:spPr bwMode="auto">
          <a:xfrm>
            <a:off x="777875" y="484188"/>
            <a:ext cx="2746375"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700">
                <a:solidFill>
                  <a:srgbClr val="595959"/>
                </a:solidFill>
              </a:rPr>
              <a:t>ADD </a:t>
            </a:r>
            <a:r>
              <a:rPr lang="en-US" altLang="zh-CN" sz="2700">
                <a:solidFill>
                  <a:srgbClr val="595959"/>
                </a:solidFill>
              </a:rPr>
              <a:t>You</a:t>
            </a:r>
            <a:r>
              <a:rPr lang="zh-CN" altLang="en-US" sz="2700">
                <a:solidFill>
                  <a:srgbClr val="595959"/>
                </a:solidFill>
              </a:rPr>
              <a:t> T</a:t>
            </a:r>
            <a:r>
              <a:rPr lang="en-US" altLang="zh-CN" sz="2700">
                <a:solidFill>
                  <a:srgbClr val="595959"/>
                </a:solidFill>
              </a:rPr>
              <a:t>itle</a:t>
            </a:r>
          </a:p>
        </p:txBody>
      </p:sp>
      <p:sp>
        <p:nvSpPr>
          <p:cNvPr id="16424" name="矩形 27">
            <a:extLst>
              <a:ext uri="{FF2B5EF4-FFF2-40B4-BE49-F238E27FC236}">
                <a16:creationId xmlns:a16="http://schemas.microsoft.com/office/drawing/2014/main" id="{BBC793D5-C60F-4EE7-8596-CB75715BACB5}"/>
              </a:ext>
            </a:extLst>
          </p:cNvPr>
          <p:cNvSpPr>
            <a:spLocks noChangeArrowheads="1"/>
          </p:cNvSpPr>
          <p:nvPr/>
        </p:nvSpPr>
        <p:spPr bwMode="auto">
          <a:xfrm>
            <a:off x="768350" y="882650"/>
            <a:ext cx="6445250" cy="53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5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rc 682">
            <a:extLst>
              <a:ext uri="{FF2B5EF4-FFF2-40B4-BE49-F238E27FC236}">
                <a16:creationId xmlns:a16="http://schemas.microsoft.com/office/drawing/2014/main" id="{7A55E323-3114-4D94-8721-4AEB318BDB43}"/>
              </a:ext>
            </a:extLst>
          </p:cNvPr>
          <p:cNvSpPr>
            <a:spLocks/>
          </p:cNvSpPr>
          <p:nvPr/>
        </p:nvSpPr>
        <p:spPr bwMode="auto">
          <a:xfrm rot="1440000">
            <a:off x="7772400" y="2197100"/>
            <a:ext cx="452438" cy="447675"/>
          </a:xfrm>
          <a:custGeom>
            <a:avLst/>
            <a:gdLst>
              <a:gd name="T0" fmla="*/ 2147483647 w 21600"/>
              <a:gd name="T1" fmla="*/ 0 h 21356"/>
              <a:gd name="T2" fmla="*/ 2147483647 w 21600"/>
              <a:gd name="T3" fmla="*/ 2147483647 h 21356"/>
              <a:gd name="T4" fmla="*/ 0 w 21600"/>
              <a:gd name="T5" fmla="*/ 2147483647 h 21356"/>
              <a:gd name="T6" fmla="*/ 0 60000 65536"/>
              <a:gd name="T7" fmla="*/ 0 60000 65536"/>
              <a:gd name="T8" fmla="*/ 0 60000 65536"/>
              <a:gd name="T9" fmla="*/ 0 w 21600"/>
              <a:gd name="T10" fmla="*/ 0 h 21356"/>
              <a:gd name="T11" fmla="*/ 21600 w 21600"/>
              <a:gd name="T12" fmla="*/ 21356 h 21356"/>
            </a:gdLst>
            <a:ahLst/>
            <a:cxnLst>
              <a:cxn ang="T6">
                <a:pos x="T0" y="T1"/>
              </a:cxn>
              <a:cxn ang="T7">
                <a:pos x="T2" y="T3"/>
              </a:cxn>
              <a:cxn ang="T8">
                <a:pos x="T4" y="T5"/>
              </a:cxn>
            </a:cxnLst>
            <a:rect l="T9" t="T10" r="T11" b="T12"/>
            <a:pathLst>
              <a:path w="21600" h="21356">
                <a:moveTo>
                  <a:pt x="3237" y="-1"/>
                </a:moveTo>
                <a:cubicBezTo>
                  <a:pt x="13795" y="1600"/>
                  <a:pt x="21600" y="10676"/>
                  <a:pt x="21600" y="21356"/>
                </a:cubicBezTo>
              </a:path>
              <a:path w="21600" h="21356">
                <a:moveTo>
                  <a:pt x="3237" y="-1"/>
                </a:moveTo>
                <a:cubicBezTo>
                  <a:pt x="13795" y="1600"/>
                  <a:pt x="21600" y="10676"/>
                  <a:pt x="21600" y="21356"/>
                </a:cubicBezTo>
                <a:lnTo>
                  <a:pt x="0" y="21356"/>
                </a:lnTo>
                <a:lnTo>
                  <a:pt x="3237" y="-1"/>
                </a:lnTo>
                <a:close/>
              </a:path>
            </a:pathLst>
          </a:custGeom>
          <a:noFill/>
          <a:ln w="38100" cap="flat" cmpd="sng">
            <a:solidFill>
              <a:srgbClr val="7F7F7F"/>
            </a:solidFill>
            <a:prstDash val="sysDot"/>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7411" name="Freeform 673">
            <a:extLst>
              <a:ext uri="{FF2B5EF4-FFF2-40B4-BE49-F238E27FC236}">
                <a16:creationId xmlns:a16="http://schemas.microsoft.com/office/drawing/2014/main" id="{38EAF1FE-FCFB-4261-B799-190485A55FAA}"/>
              </a:ext>
            </a:extLst>
          </p:cNvPr>
          <p:cNvSpPr>
            <a:spLocks noEditPoints="1" noChangeArrowheads="1"/>
          </p:cNvSpPr>
          <p:nvPr/>
        </p:nvSpPr>
        <p:spPr bwMode="auto">
          <a:xfrm rot="3960000">
            <a:off x="7075488" y="2627312"/>
            <a:ext cx="1168400" cy="1171575"/>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808080">
              <a:alpha val="78038"/>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7412" name="Freeform 675">
            <a:extLst>
              <a:ext uri="{FF2B5EF4-FFF2-40B4-BE49-F238E27FC236}">
                <a16:creationId xmlns:a16="http://schemas.microsoft.com/office/drawing/2014/main" id="{84ED5099-0B5E-40D4-BE51-4FB4178371F0}"/>
              </a:ext>
            </a:extLst>
          </p:cNvPr>
          <p:cNvSpPr>
            <a:spLocks noEditPoints="1" noChangeArrowheads="1"/>
          </p:cNvSpPr>
          <p:nvPr/>
        </p:nvSpPr>
        <p:spPr bwMode="auto">
          <a:xfrm rot="3960000">
            <a:off x="6303963" y="1301750"/>
            <a:ext cx="1525588" cy="1525587"/>
          </a:xfrm>
          <a:custGeom>
            <a:avLst/>
            <a:gdLst>
              <a:gd name="T0" fmla="*/ 2147483647 w 2622"/>
              <a:gd name="T1" fmla="*/ 2147483647 h 2622"/>
              <a:gd name="T2" fmla="*/ 2147483647 w 2622"/>
              <a:gd name="T3" fmla="*/ 2147483647 h 2622"/>
              <a:gd name="T4" fmla="*/ 2147483647 w 2622"/>
              <a:gd name="T5" fmla="*/ 2147483647 h 2622"/>
              <a:gd name="T6" fmla="*/ 2147483647 w 2622"/>
              <a:gd name="T7" fmla="*/ 2147483647 h 2622"/>
              <a:gd name="T8" fmla="*/ 2147483647 w 2622"/>
              <a:gd name="T9" fmla="*/ 2147483647 h 2622"/>
              <a:gd name="T10" fmla="*/ 2147483647 w 2622"/>
              <a:gd name="T11" fmla="*/ 2147483647 h 2622"/>
              <a:gd name="T12" fmla="*/ 2147483647 w 2622"/>
              <a:gd name="T13" fmla="*/ 2147483647 h 2622"/>
              <a:gd name="T14" fmla="*/ 2147483647 w 2622"/>
              <a:gd name="T15" fmla="*/ 2147483647 h 2622"/>
              <a:gd name="T16" fmla="*/ 2147483647 w 2622"/>
              <a:gd name="T17" fmla="*/ 2147483647 h 2622"/>
              <a:gd name="T18" fmla="*/ 2147483647 w 2622"/>
              <a:gd name="T19" fmla="*/ 2147483647 h 2622"/>
              <a:gd name="T20" fmla="*/ 2147483647 w 2622"/>
              <a:gd name="T21" fmla="*/ 2147483647 h 2622"/>
              <a:gd name="T22" fmla="*/ 2147483647 w 2622"/>
              <a:gd name="T23" fmla="*/ 2147483647 h 2622"/>
              <a:gd name="T24" fmla="*/ 2147483647 w 2622"/>
              <a:gd name="T25" fmla="*/ 2147483647 h 2622"/>
              <a:gd name="T26" fmla="*/ 2147483647 w 2622"/>
              <a:gd name="T27" fmla="*/ 2147483647 h 2622"/>
              <a:gd name="T28" fmla="*/ 2147483647 w 2622"/>
              <a:gd name="T29" fmla="*/ 2147483647 h 2622"/>
              <a:gd name="T30" fmla="*/ 2147483647 w 2622"/>
              <a:gd name="T31" fmla="*/ 2147483647 h 2622"/>
              <a:gd name="T32" fmla="*/ 2147483647 w 2622"/>
              <a:gd name="T33" fmla="*/ 2147483647 h 2622"/>
              <a:gd name="T34" fmla="*/ 2147483647 w 2622"/>
              <a:gd name="T35" fmla="*/ 2147483647 h 2622"/>
              <a:gd name="T36" fmla="*/ 2147483647 w 2622"/>
              <a:gd name="T37" fmla="*/ 2147483647 h 2622"/>
              <a:gd name="T38" fmla="*/ 2147483647 w 2622"/>
              <a:gd name="T39" fmla="*/ 2147483647 h 2622"/>
              <a:gd name="T40" fmla="*/ 2147483647 w 2622"/>
              <a:gd name="T41" fmla="*/ 2147483647 h 2622"/>
              <a:gd name="T42" fmla="*/ 2147483647 w 2622"/>
              <a:gd name="T43" fmla="*/ 2147483647 h 2622"/>
              <a:gd name="T44" fmla="*/ 2147483647 w 2622"/>
              <a:gd name="T45" fmla="*/ 2147483647 h 2622"/>
              <a:gd name="T46" fmla="*/ 2147483647 w 2622"/>
              <a:gd name="T47" fmla="*/ 2147483647 h 2622"/>
              <a:gd name="T48" fmla="*/ 2147483647 w 2622"/>
              <a:gd name="T49" fmla="*/ 2147483647 h 2622"/>
              <a:gd name="T50" fmla="*/ 2147483647 w 2622"/>
              <a:gd name="T51" fmla="*/ 2147483647 h 2622"/>
              <a:gd name="T52" fmla="*/ 2147483647 w 2622"/>
              <a:gd name="T53" fmla="*/ 2147483647 h 2622"/>
              <a:gd name="T54" fmla="*/ 2147483647 w 2622"/>
              <a:gd name="T55" fmla="*/ 2147483647 h 2622"/>
              <a:gd name="T56" fmla="*/ 2147483647 w 2622"/>
              <a:gd name="T57" fmla="*/ 2147483647 h 2622"/>
              <a:gd name="T58" fmla="*/ 2147483647 w 2622"/>
              <a:gd name="T59" fmla="*/ 2147483647 h 2622"/>
              <a:gd name="T60" fmla="*/ 2147483647 w 2622"/>
              <a:gd name="T61" fmla="*/ 2147483647 h 2622"/>
              <a:gd name="T62" fmla="*/ 2147483647 w 2622"/>
              <a:gd name="T63" fmla="*/ 2147483647 h 2622"/>
              <a:gd name="T64" fmla="*/ 2147483647 w 2622"/>
              <a:gd name="T65" fmla="*/ 2147483647 h 2622"/>
              <a:gd name="T66" fmla="*/ 2147483647 w 2622"/>
              <a:gd name="T67" fmla="*/ 2147483647 h 2622"/>
              <a:gd name="T68" fmla="*/ 2147483647 w 2622"/>
              <a:gd name="T69" fmla="*/ 2147483647 h 2622"/>
              <a:gd name="T70" fmla="*/ 2147483647 w 2622"/>
              <a:gd name="T71" fmla="*/ 2147483647 h 2622"/>
              <a:gd name="T72" fmla="*/ 2147483647 w 2622"/>
              <a:gd name="T73" fmla="*/ 2147483647 h 2622"/>
              <a:gd name="T74" fmla="*/ 2147483647 w 2622"/>
              <a:gd name="T75" fmla="*/ 2147483647 h 2622"/>
              <a:gd name="T76" fmla="*/ 2147483647 w 2622"/>
              <a:gd name="T77" fmla="*/ 2147483647 h 2622"/>
              <a:gd name="T78" fmla="*/ 2147483647 w 2622"/>
              <a:gd name="T79" fmla="*/ 2147483647 h 2622"/>
              <a:gd name="T80" fmla="*/ 2147483647 w 2622"/>
              <a:gd name="T81" fmla="*/ 2147483647 h 2622"/>
              <a:gd name="T82" fmla="*/ 2147483647 w 2622"/>
              <a:gd name="T83" fmla="*/ 2147483647 h 2622"/>
              <a:gd name="T84" fmla="*/ 2147483647 w 2622"/>
              <a:gd name="T85" fmla="*/ 2147483647 h 2622"/>
              <a:gd name="T86" fmla="*/ 2147483647 w 2622"/>
              <a:gd name="T87" fmla="*/ 2147483647 h 2622"/>
              <a:gd name="T88" fmla="*/ 2147483647 w 2622"/>
              <a:gd name="T89" fmla="*/ 2147483647 h 2622"/>
              <a:gd name="T90" fmla="*/ 2147483647 w 2622"/>
              <a:gd name="T91" fmla="*/ 2147483647 h 2622"/>
              <a:gd name="T92" fmla="*/ 2147483647 w 2622"/>
              <a:gd name="T93" fmla="*/ 2147483647 h 2622"/>
              <a:gd name="T94" fmla="*/ 2147483647 w 2622"/>
              <a:gd name="T95" fmla="*/ 2147483647 h 2622"/>
              <a:gd name="T96" fmla="*/ 2147483647 w 2622"/>
              <a:gd name="T97" fmla="*/ 2147483647 h 2622"/>
              <a:gd name="T98" fmla="*/ 2147483647 w 2622"/>
              <a:gd name="T99" fmla="*/ 2147483647 h 2622"/>
              <a:gd name="T100" fmla="*/ 2147483647 w 2622"/>
              <a:gd name="T101" fmla="*/ 2147483647 h 2622"/>
              <a:gd name="T102" fmla="*/ 2147483647 w 2622"/>
              <a:gd name="T103" fmla="*/ 2147483647 h 2622"/>
              <a:gd name="T104" fmla="*/ 2147483647 w 2622"/>
              <a:gd name="T105" fmla="*/ 2147483647 h 2622"/>
              <a:gd name="T106" fmla="*/ 2147483647 w 2622"/>
              <a:gd name="T107" fmla="*/ 2147483647 h 26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22"/>
              <a:gd name="T163" fmla="*/ 0 h 2622"/>
              <a:gd name="T164" fmla="*/ 2622 w 2622"/>
              <a:gd name="T165" fmla="*/ 2622 h 26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22" h="2622">
                <a:moveTo>
                  <a:pt x="2622" y="1382"/>
                </a:moveTo>
                <a:lnTo>
                  <a:pt x="2622" y="1240"/>
                </a:lnTo>
                <a:lnTo>
                  <a:pt x="2520" y="1240"/>
                </a:lnTo>
                <a:lnTo>
                  <a:pt x="2516" y="1196"/>
                </a:lnTo>
                <a:lnTo>
                  <a:pt x="2512" y="1152"/>
                </a:lnTo>
                <a:lnTo>
                  <a:pt x="2506" y="1110"/>
                </a:lnTo>
                <a:lnTo>
                  <a:pt x="2498" y="1068"/>
                </a:lnTo>
                <a:lnTo>
                  <a:pt x="2596" y="1040"/>
                </a:lnTo>
                <a:lnTo>
                  <a:pt x="2560" y="904"/>
                </a:lnTo>
                <a:lnTo>
                  <a:pt x="2460" y="930"/>
                </a:lnTo>
                <a:lnTo>
                  <a:pt x="2446" y="888"/>
                </a:lnTo>
                <a:lnTo>
                  <a:pt x="2430" y="848"/>
                </a:lnTo>
                <a:lnTo>
                  <a:pt x="2412" y="808"/>
                </a:lnTo>
                <a:lnTo>
                  <a:pt x="2394" y="768"/>
                </a:lnTo>
                <a:lnTo>
                  <a:pt x="2482" y="718"/>
                </a:lnTo>
                <a:lnTo>
                  <a:pt x="2412" y="594"/>
                </a:lnTo>
                <a:lnTo>
                  <a:pt x="2322" y="646"/>
                </a:lnTo>
                <a:lnTo>
                  <a:pt x="2298" y="610"/>
                </a:lnTo>
                <a:lnTo>
                  <a:pt x="2272" y="574"/>
                </a:lnTo>
                <a:lnTo>
                  <a:pt x="2244" y="540"/>
                </a:lnTo>
                <a:lnTo>
                  <a:pt x="2216" y="508"/>
                </a:lnTo>
                <a:lnTo>
                  <a:pt x="2290" y="434"/>
                </a:lnTo>
                <a:lnTo>
                  <a:pt x="2188" y="334"/>
                </a:lnTo>
                <a:lnTo>
                  <a:pt x="2116" y="406"/>
                </a:lnTo>
                <a:lnTo>
                  <a:pt x="2082" y="378"/>
                </a:lnTo>
                <a:lnTo>
                  <a:pt x="2048" y="352"/>
                </a:lnTo>
                <a:lnTo>
                  <a:pt x="2014" y="326"/>
                </a:lnTo>
                <a:lnTo>
                  <a:pt x="1978" y="300"/>
                </a:lnTo>
                <a:lnTo>
                  <a:pt x="2028" y="212"/>
                </a:lnTo>
                <a:lnTo>
                  <a:pt x="1906" y="140"/>
                </a:lnTo>
                <a:lnTo>
                  <a:pt x="1854" y="230"/>
                </a:lnTo>
                <a:lnTo>
                  <a:pt x="1816" y="210"/>
                </a:lnTo>
                <a:lnTo>
                  <a:pt x="1776" y="194"/>
                </a:lnTo>
                <a:lnTo>
                  <a:pt x="1734" y="178"/>
                </a:lnTo>
                <a:lnTo>
                  <a:pt x="1694" y="162"/>
                </a:lnTo>
                <a:lnTo>
                  <a:pt x="1720" y="64"/>
                </a:lnTo>
                <a:lnTo>
                  <a:pt x="1582" y="26"/>
                </a:lnTo>
                <a:lnTo>
                  <a:pt x="1556" y="126"/>
                </a:lnTo>
                <a:lnTo>
                  <a:pt x="1514" y="118"/>
                </a:lnTo>
                <a:lnTo>
                  <a:pt x="1470" y="112"/>
                </a:lnTo>
                <a:lnTo>
                  <a:pt x="1426" y="106"/>
                </a:lnTo>
                <a:lnTo>
                  <a:pt x="1382" y="104"/>
                </a:lnTo>
                <a:lnTo>
                  <a:pt x="1382" y="0"/>
                </a:lnTo>
                <a:lnTo>
                  <a:pt x="1240" y="0"/>
                </a:lnTo>
                <a:lnTo>
                  <a:pt x="1240" y="104"/>
                </a:lnTo>
                <a:lnTo>
                  <a:pt x="1196" y="106"/>
                </a:lnTo>
                <a:lnTo>
                  <a:pt x="1154" y="112"/>
                </a:lnTo>
                <a:lnTo>
                  <a:pt x="1110" y="118"/>
                </a:lnTo>
                <a:lnTo>
                  <a:pt x="1068" y="126"/>
                </a:lnTo>
                <a:lnTo>
                  <a:pt x="1042" y="26"/>
                </a:lnTo>
                <a:lnTo>
                  <a:pt x="904" y="64"/>
                </a:lnTo>
                <a:lnTo>
                  <a:pt x="930" y="162"/>
                </a:lnTo>
                <a:lnTo>
                  <a:pt x="890" y="178"/>
                </a:lnTo>
                <a:lnTo>
                  <a:pt x="848" y="194"/>
                </a:lnTo>
                <a:lnTo>
                  <a:pt x="808" y="210"/>
                </a:lnTo>
                <a:lnTo>
                  <a:pt x="770" y="230"/>
                </a:lnTo>
                <a:lnTo>
                  <a:pt x="718" y="140"/>
                </a:lnTo>
                <a:lnTo>
                  <a:pt x="594" y="212"/>
                </a:lnTo>
                <a:lnTo>
                  <a:pt x="646" y="300"/>
                </a:lnTo>
                <a:lnTo>
                  <a:pt x="610" y="326"/>
                </a:lnTo>
                <a:lnTo>
                  <a:pt x="576" y="352"/>
                </a:lnTo>
                <a:lnTo>
                  <a:pt x="542" y="378"/>
                </a:lnTo>
                <a:lnTo>
                  <a:pt x="508" y="406"/>
                </a:lnTo>
                <a:lnTo>
                  <a:pt x="436" y="334"/>
                </a:lnTo>
                <a:lnTo>
                  <a:pt x="334" y="434"/>
                </a:lnTo>
                <a:lnTo>
                  <a:pt x="408" y="508"/>
                </a:lnTo>
                <a:lnTo>
                  <a:pt x="378" y="540"/>
                </a:lnTo>
                <a:lnTo>
                  <a:pt x="352" y="574"/>
                </a:lnTo>
                <a:lnTo>
                  <a:pt x="326" y="610"/>
                </a:lnTo>
                <a:lnTo>
                  <a:pt x="302" y="646"/>
                </a:lnTo>
                <a:lnTo>
                  <a:pt x="212" y="594"/>
                </a:lnTo>
                <a:lnTo>
                  <a:pt x="140" y="718"/>
                </a:lnTo>
                <a:lnTo>
                  <a:pt x="230" y="768"/>
                </a:lnTo>
                <a:lnTo>
                  <a:pt x="212" y="808"/>
                </a:lnTo>
                <a:lnTo>
                  <a:pt x="194" y="848"/>
                </a:lnTo>
                <a:lnTo>
                  <a:pt x="178" y="888"/>
                </a:lnTo>
                <a:lnTo>
                  <a:pt x="164" y="930"/>
                </a:lnTo>
                <a:lnTo>
                  <a:pt x="64" y="904"/>
                </a:lnTo>
                <a:lnTo>
                  <a:pt x="26" y="1040"/>
                </a:lnTo>
                <a:lnTo>
                  <a:pt x="126" y="1068"/>
                </a:lnTo>
                <a:lnTo>
                  <a:pt x="118" y="1110"/>
                </a:lnTo>
                <a:lnTo>
                  <a:pt x="112" y="1152"/>
                </a:lnTo>
                <a:lnTo>
                  <a:pt x="108" y="1196"/>
                </a:lnTo>
                <a:lnTo>
                  <a:pt x="104" y="1240"/>
                </a:lnTo>
                <a:lnTo>
                  <a:pt x="0" y="1240"/>
                </a:lnTo>
                <a:lnTo>
                  <a:pt x="0" y="1382"/>
                </a:lnTo>
                <a:lnTo>
                  <a:pt x="104" y="1382"/>
                </a:lnTo>
                <a:lnTo>
                  <a:pt x="108" y="1426"/>
                </a:lnTo>
                <a:lnTo>
                  <a:pt x="112" y="1470"/>
                </a:lnTo>
                <a:lnTo>
                  <a:pt x="118" y="1512"/>
                </a:lnTo>
                <a:lnTo>
                  <a:pt x="126" y="1556"/>
                </a:lnTo>
                <a:lnTo>
                  <a:pt x="26" y="1582"/>
                </a:lnTo>
                <a:lnTo>
                  <a:pt x="64" y="1720"/>
                </a:lnTo>
                <a:lnTo>
                  <a:pt x="164" y="1692"/>
                </a:lnTo>
                <a:lnTo>
                  <a:pt x="178" y="1734"/>
                </a:lnTo>
                <a:lnTo>
                  <a:pt x="194" y="1774"/>
                </a:lnTo>
                <a:lnTo>
                  <a:pt x="212" y="1814"/>
                </a:lnTo>
                <a:lnTo>
                  <a:pt x="230" y="1854"/>
                </a:lnTo>
                <a:lnTo>
                  <a:pt x="140" y="1906"/>
                </a:lnTo>
                <a:lnTo>
                  <a:pt x="212" y="2028"/>
                </a:lnTo>
                <a:lnTo>
                  <a:pt x="302" y="1978"/>
                </a:lnTo>
                <a:lnTo>
                  <a:pt x="326" y="2014"/>
                </a:lnTo>
                <a:lnTo>
                  <a:pt x="352" y="2048"/>
                </a:lnTo>
                <a:lnTo>
                  <a:pt x="378" y="2082"/>
                </a:lnTo>
                <a:lnTo>
                  <a:pt x="408" y="2116"/>
                </a:lnTo>
                <a:lnTo>
                  <a:pt x="334" y="2188"/>
                </a:lnTo>
                <a:lnTo>
                  <a:pt x="436" y="2288"/>
                </a:lnTo>
                <a:lnTo>
                  <a:pt x="508" y="2216"/>
                </a:lnTo>
                <a:lnTo>
                  <a:pt x="542" y="2244"/>
                </a:lnTo>
                <a:lnTo>
                  <a:pt x="576" y="2272"/>
                </a:lnTo>
                <a:lnTo>
                  <a:pt x="610" y="2298"/>
                </a:lnTo>
                <a:lnTo>
                  <a:pt x="646" y="2322"/>
                </a:lnTo>
                <a:lnTo>
                  <a:pt x="594" y="2412"/>
                </a:lnTo>
                <a:lnTo>
                  <a:pt x="718" y="2482"/>
                </a:lnTo>
                <a:lnTo>
                  <a:pt x="770" y="2394"/>
                </a:lnTo>
                <a:lnTo>
                  <a:pt x="808" y="2412"/>
                </a:lnTo>
                <a:lnTo>
                  <a:pt x="848" y="2430"/>
                </a:lnTo>
                <a:lnTo>
                  <a:pt x="890" y="2446"/>
                </a:lnTo>
                <a:lnTo>
                  <a:pt x="930" y="2460"/>
                </a:lnTo>
                <a:lnTo>
                  <a:pt x="904" y="2560"/>
                </a:lnTo>
                <a:lnTo>
                  <a:pt x="1042" y="2596"/>
                </a:lnTo>
                <a:lnTo>
                  <a:pt x="1068" y="2498"/>
                </a:lnTo>
                <a:lnTo>
                  <a:pt x="1110" y="2504"/>
                </a:lnTo>
                <a:lnTo>
                  <a:pt x="1154" y="2512"/>
                </a:lnTo>
                <a:lnTo>
                  <a:pt x="1196" y="2516"/>
                </a:lnTo>
                <a:lnTo>
                  <a:pt x="1240" y="2520"/>
                </a:lnTo>
                <a:lnTo>
                  <a:pt x="1240" y="2622"/>
                </a:lnTo>
                <a:lnTo>
                  <a:pt x="1382" y="2622"/>
                </a:lnTo>
                <a:lnTo>
                  <a:pt x="1382" y="2520"/>
                </a:lnTo>
                <a:lnTo>
                  <a:pt x="1426" y="2516"/>
                </a:lnTo>
                <a:lnTo>
                  <a:pt x="1470" y="2512"/>
                </a:lnTo>
                <a:lnTo>
                  <a:pt x="1514" y="2504"/>
                </a:lnTo>
                <a:lnTo>
                  <a:pt x="1556" y="2498"/>
                </a:lnTo>
                <a:lnTo>
                  <a:pt x="1582" y="2596"/>
                </a:lnTo>
                <a:lnTo>
                  <a:pt x="1720" y="2560"/>
                </a:lnTo>
                <a:lnTo>
                  <a:pt x="1694" y="2460"/>
                </a:lnTo>
                <a:lnTo>
                  <a:pt x="1734" y="2446"/>
                </a:lnTo>
                <a:lnTo>
                  <a:pt x="1776" y="2430"/>
                </a:lnTo>
                <a:lnTo>
                  <a:pt x="1816" y="2412"/>
                </a:lnTo>
                <a:lnTo>
                  <a:pt x="1854" y="2394"/>
                </a:lnTo>
                <a:lnTo>
                  <a:pt x="1906" y="2482"/>
                </a:lnTo>
                <a:lnTo>
                  <a:pt x="2028" y="2412"/>
                </a:lnTo>
                <a:lnTo>
                  <a:pt x="1978" y="2322"/>
                </a:lnTo>
                <a:lnTo>
                  <a:pt x="2014" y="2298"/>
                </a:lnTo>
                <a:lnTo>
                  <a:pt x="2048" y="2272"/>
                </a:lnTo>
                <a:lnTo>
                  <a:pt x="2082" y="2244"/>
                </a:lnTo>
                <a:lnTo>
                  <a:pt x="2116" y="2216"/>
                </a:lnTo>
                <a:lnTo>
                  <a:pt x="2188" y="2288"/>
                </a:lnTo>
                <a:lnTo>
                  <a:pt x="2290" y="2188"/>
                </a:lnTo>
                <a:lnTo>
                  <a:pt x="2216" y="2116"/>
                </a:lnTo>
                <a:lnTo>
                  <a:pt x="2244" y="2082"/>
                </a:lnTo>
                <a:lnTo>
                  <a:pt x="2272" y="2048"/>
                </a:lnTo>
                <a:lnTo>
                  <a:pt x="2298" y="2014"/>
                </a:lnTo>
                <a:lnTo>
                  <a:pt x="2322" y="1978"/>
                </a:lnTo>
                <a:lnTo>
                  <a:pt x="2412" y="2028"/>
                </a:lnTo>
                <a:lnTo>
                  <a:pt x="2482" y="1906"/>
                </a:lnTo>
                <a:lnTo>
                  <a:pt x="2394" y="1854"/>
                </a:lnTo>
                <a:lnTo>
                  <a:pt x="2412" y="1814"/>
                </a:lnTo>
                <a:lnTo>
                  <a:pt x="2430" y="1774"/>
                </a:lnTo>
                <a:lnTo>
                  <a:pt x="2446" y="1734"/>
                </a:lnTo>
                <a:lnTo>
                  <a:pt x="2460" y="1692"/>
                </a:lnTo>
                <a:lnTo>
                  <a:pt x="2560" y="1720"/>
                </a:lnTo>
                <a:lnTo>
                  <a:pt x="2596" y="1582"/>
                </a:lnTo>
                <a:lnTo>
                  <a:pt x="2498" y="1556"/>
                </a:lnTo>
                <a:lnTo>
                  <a:pt x="2506" y="1512"/>
                </a:lnTo>
                <a:lnTo>
                  <a:pt x="2512" y="1470"/>
                </a:lnTo>
                <a:lnTo>
                  <a:pt x="2516" y="1426"/>
                </a:lnTo>
                <a:lnTo>
                  <a:pt x="2520" y="1382"/>
                </a:lnTo>
                <a:lnTo>
                  <a:pt x="2622" y="1382"/>
                </a:lnTo>
                <a:close/>
                <a:moveTo>
                  <a:pt x="1312" y="2420"/>
                </a:moveTo>
                <a:lnTo>
                  <a:pt x="1312" y="2420"/>
                </a:lnTo>
                <a:lnTo>
                  <a:pt x="1254" y="2420"/>
                </a:lnTo>
                <a:lnTo>
                  <a:pt x="1198" y="2416"/>
                </a:lnTo>
                <a:lnTo>
                  <a:pt x="1142" y="2408"/>
                </a:lnTo>
                <a:lnTo>
                  <a:pt x="1088" y="2398"/>
                </a:lnTo>
                <a:lnTo>
                  <a:pt x="1034" y="2386"/>
                </a:lnTo>
                <a:lnTo>
                  <a:pt x="982" y="2370"/>
                </a:lnTo>
                <a:lnTo>
                  <a:pt x="930" y="2354"/>
                </a:lnTo>
                <a:lnTo>
                  <a:pt x="880" y="2334"/>
                </a:lnTo>
                <a:lnTo>
                  <a:pt x="830" y="2312"/>
                </a:lnTo>
                <a:lnTo>
                  <a:pt x="782" y="2286"/>
                </a:lnTo>
                <a:lnTo>
                  <a:pt x="736" y="2260"/>
                </a:lnTo>
                <a:lnTo>
                  <a:pt x="692" y="2232"/>
                </a:lnTo>
                <a:lnTo>
                  <a:pt x="648" y="2200"/>
                </a:lnTo>
                <a:lnTo>
                  <a:pt x="606" y="2168"/>
                </a:lnTo>
                <a:lnTo>
                  <a:pt x="566" y="2132"/>
                </a:lnTo>
                <a:lnTo>
                  <a:pt x="528" y="2096"/>
                </a:lnTo>
                <a:lnTo>
                  <a:pt x="490" y="2058"/>
                </a:lnTo>
                <a:lnTo>
                  <a:pt x="456" y="2018"/>
                </a:lnTo>
                <a:lnTo>
                  <a:pt x="422" y="1976"/>
                </a:lnTo>
                <a:lnTo>
                  <a:pt x="392" y="1932"/>
                </a:lnTo>
                <a:lnTo>
                  <a:pt x="362" y="1886"/>
                </a:lnTo>
                <a:lnTo>
                  <a:pt x="336" y="1840"/>
                </a:lnTo>
                <a:lnTo>
                  <a:pt x="312" y="1792"/>
                </a:lnTo>
                <a:lnTo>
                  <a:pt x="290" y="1744"/>
                </a:lnTo>
                <a:lnTo>
                  <a:pt x="270" y="1692"/>
                </a:lnTo>
                <a:lnTo>
                  <a:pt x="252" y="1642"/>
                </a:lnTo>
                <a:lnTo>
                  <a:pt x="238" y="1588"/>
                </a:lnTo>
                <a:lnTo>
                  <a:pt x="224" y="1534"/>
                </a:lnTo>
                <a:lnTo>
                  <a:pt x="216" y="1480"/>
                </a:lnTo>
                <a:lnTo>
                  <a:pt x="208" y="1424"/>
                </a:lnTo>
                <a:lnTo>
                  <a:pt x="204" y="1368"/>
                </a:lnTo>
                <a:lnTo>
                  <a:pt x="202" y="1312"/>
                </a:lnTo>
                <a:lnTo>
                  <a:pt x="204" y="1254"/>
                </a:lnTo>
                <a:lnTo>
                  <a:pt x="208" y="1198"/>
                </a:lnTo>
                <a:lnTo>
                  <a:pt x="216" y="1142"/>
                </a:lnTo>
                <a:lnTo>
                  <a:pt x="224" y="1088"/>
                </a:lnTo>
                <a:lnTo>
                  <a:pt x="238" y="1034"/>
                </a:lnTo>
                <a:lnTo>
                  <a:pt x="252" y="982"/>
                </a:lnTo>
                <a:lnTo>
                  <a:pt x="270" y="930"/>
                </a:lnTo>
                <a:lnTo>
                  <a:pt x="290" y="880"/>
                </a:lnTo>
                <a:lnTo>
                  <a:pt x="312" y="830"/>
                </a:lnTo>
                <a:lnTo>
                  <a:pt x="336" y="782"/>
                </a:lnTo>
                <a:lnTo>
                  <a:pt x="362" y="736"/>
                </a:lnTo>
                <a:lnTo>
                  <a:pt x="392" y="692"/>
                </a:lnTo>
                <a:lnTo>
                  <a:pt x="422" y="648"/>
                </a:lnTo>
                <a:lnTo>
                  <a:pt x="456" y="606"/>
                </a:lnTo>
                <a:lnTo>
                  <a:pt x="490" y="566"/>
                </a:lnTo>
                <a:lnTo>
                  <a:pt x="528" y="526"/>
                </a:lnTo>
                <a:lnTo>
                  <a:pt x="566" y="490"/>
                </a:lnTo>
                <a:lnTo>
                  <a:pt x="606" y="456"/>
                </a:lnTo>
                <a:lnTo>
                  <a:pt x="648" y="422"/>
                </a:lnTo>
                <a:lnTo>
                  <a:pt x="692" y="392"/>
                </a:lnTo>
                <a:lnTo>
                  <a:pt x="736" y="362"/>
                </a:lnTo>
                <a:lnTo>
                  <a:pt x="782" y="336"/>
                </a:lnTo>
                <a:lnTo>
                  <a:pt x="830" y="312"/>
                </a:lnTo>
                <a:lnTo>
                  <a:pt x="880" y="290"/>
                </a:lnTo>
                <a:lnTo>
                  <a:pt x="930" y="270"/>
                </a:lnTo>
                <a:lnTo>
                  <a:pt x="982" y="252"/>
                </a:lnTo>
                <a:lnTo>
                  <a:pt x="1034" y="236"/>
                </a:lnTo>
                <a:lnTo>
                  <a:pt x="1088" y="224"/>
                </a:lnTo>
                <a:lnTo>
                  <a:pt x="1142" y="214"/>
                </a:lnTo>
                <a:lnTo>
                  <a:pt x="1198" y="208"/>
                </a:lnTo>
                <a:lnTo>
                  <a:pt x="1254" y="204"/>
                </a:lnTo>
                <a:lnTo>
                  <a:pt x="1312" y="202"/>
                </a:lnTo>
                <a:lnTo>
                  <a:pt x="1368" y="204"/>
                </a:lnTo>
                <a:lnTo>
                  <a:pt x="1426" y="208"/>
                </a:lnTo>
                <a:lnTo>
                  <a:pt x="1480" y="214"/>
                </a:lnTo>
                <a:lnTo>
                  <a:pt x="1536" y="224"/>
                </a:lnTo>
                <a:lnTo>
                  <a:pt x="1588" y="236"/>
                </a:lnTo>
                <a:lnTo>
                  <a:pt x="1642" y="252"/>
                </a:lnTo>
                <a:lnTo>
                  <a:pt x="1694" y="270"/>
                </a:lnTo>
                <a:lnTo>
                  <a:pt x="1744" y="290"/>
                </a:lnTo>
                <a:lnTo>
                  <a:pt x="1792" y="312"/>
                </a:lnTo>
                <a:lnTo>
                  <a:pt x="1840" y="336"/>
                </a:lnTo>
                <a:lnTo>
                  <a:pt x="1886" y="362"/>
                </a:lnTo>
                <a:lnTo>
                  <a:pt x="1932" y="392"/>
                </a:lnTo>
                <a:lnTo>
                  <a:pt x="1976" y="422"/>
                </a:lnTo>
                <a:lnTo>
                  <a:pt x="2018" y="456"/>
                </a:lnTo>
                <a:lnTo>
                  <a:pt x="2058" y="490"/>
                </a:lnTo>
                <a:lnTo>
                  <a:pt x="2096" y="526"/>
                </a:lnTo>
                <a:lnTo>
                  <a:pt x="2132" y="566"/>
                </a:lnTo>
                <a:lnTo>
                  <a:pt x="2168" y="606"/>
                </a:lnTo>
                <a:lnTo>
                  <a:pt x="2200" y="648"/>
                </a:lnTo>
                <a:lnTo>
                  <a:pt x="2232" y="692"/>
                </a:lnTo>
                <a:lnTo>
                  <a:pt x="2260" y="736"/>
                </a:lnTo>
                <a:lnTo>
                  <a:pt x="2288" y="782"/>
                </a:lnTo>
                <a:lnTo>
                  <a:pt x="2312" y="830"/>
                </a:lnTo>
                <a:lnTo>
                  <a:pt x="2334" y="880"/>
                </a:lnTo>
                <a:lnTo>
                  <a:pt x="2354" y="930"/>
                </a:lnTo>
                <a:lnTo>
                  <a:pt x="2372" y="982"/>
                </a:lnTo>
                <a:lnTo>
                  <a:pt x="2386" y="1034"/>
                </a:lnTo>
                <a:lnTo>
                  <a:pt x="2398" y="1088"/>
                </a:lnTo>
                <a:lnTo>
                  <a:pt x="2408" y="1142"/>
                </a:lnTo>
                <a:lnTo>
                  <a:pt x="2416" y="1198"/>
                </a:lnTo>
                <a:lnTo>
                  <a:pt x="2420" y="1254"/>
                </a:lnTo>
                <a:lnTo>
                  <a:pt x="2422" y="1312"/>
                </a:lnTo>
                <a:lnTo>
                  <a:pt x="2420" y="1368"/>
                </a:lnTo>
                <a:lnTo>
                  <a:pt x="2416" y="1424"/>
                </a:lnTo>
                <a:lnTo>
                  <a:pt x="2408" y="1480"/>
                </a:lnTo>
                <a:lnTo>
                  <a:pt x="2398" y="1534"/>
                </a:lnTo>
                <a:lnTo>
                  <a:pt x="2386" y="1588"/>
                </a:lnTo>
                <a:lnTo>
                  <a:pt x="2372" y="1642"/>
                </a:lnTo>
                <a:lnTo>
                  <a:pt x="2354" y="1692"/>
                </a:lnTo>
                <a:lnTo>
                  <a:pt x="2334" y="1744"/>
                </a:lnTo>
                <a:lnTo>
                  <a:pt x="2312" y="1792"/>
                </a:lnTo>
                <a:lnTo>
                  <a:pt x="2288" y="1840"/>
                </a:lnTo>
                <a:lnTo>
                  <a:pt x="2260" y="1886"/>
                </a:lnTo>
                <a:lnTo>
                  <a:pt x="2232" y="1932"/>
                </a:lnTo>
                <a:lnTo>
                  <a:pt x="2200" y="1976"/>
                </a:lnTo>
                <a:lnTo>
                  <a:pt x="2168" y="2018"/>
                </a:lnTo>
                <a:lnTo>
                  <a:pt x="2132" y="2058"/>
                </a:lnTo>
                <a:lnTo>
                  <a:pt x="2096" y="2096"/>
                </a:lnTo>
                <a:lnTo>
                  <a:pt x="2058" y="2132"/>
                </a:lnTo>
                <a:lnTo>
                  <a:pt x="2018" y="2168"/>
                </a:lnTo>
                <a:lnTo>
                  <a:pt x="1976" y="2200"/>
                </a:lnTo>
                <a:lnTo>
                  <a:pt x="1932" y="2232"/>
                </a:lnTo>
                <a:lnTo>
                  <a:pt x="1886" y="2260"/>
                </a:lnTo>
                <a:lnTo>
                  <a:pt x="1840" y="2286"/>
                </a:lnTo>
                <a:lnTo>
                  <a:pt x="1792" y="2312"/>
                </a:lnTo>
                <a:lnTo>
                  <a:pt x="1744" y="2334"/>
                </a:lnTo>
                <a:lnTo>
                  <a:pt x="1694" y="2354"/>
                </a:lnTo>
                <a:lnTo>
                  <a:pt x="1642" y="2370"/>
                </a:lnTo>
                <a:lnTo>
                  <a:pt x="1588" y="2386"/>
                </a:lnTo>
                <a:lnTo>
                  <a:pt x="1536" y="2398"/>
                </a:lnTo>
                <a:lnTo>
                  <a:pt x="1480" y="2408"/>
                </a:lnTo>
                <a:lnTo>
                  <a:pt x="1426" y="2416"/>
                </a:lnTo>
                <a:lnTo>
                  <a:pt x="1368" y="2420"/>
                </a:lnTo>
                <a:lnTo>
                  <a:pt x="1312" y="2420"/>
                </a:lnTo>
                <a:close/>
              </a:path>
            </a:pathLst>
          </a:custGeom>
          <a:solidFill>
            <a:srgbClr val="808080">
              <a:alpha val="78038"/>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7413" name="Oval 676">
            <a:extLst>
              <a:ext uri="{FF2B5EF4-FFF2-40B4-BE49-F238E27FC236}">
                <a16:creationId xmlns:a16="http://schemas.microsoft.com/office/drawing/2014/main" id="{20190CD0-F80E-43F0-B728-DB7AF83ACE7D}"/>
              </a:ext>
            </a:extLst>
          </p:cNvPr>
          <p:cNvSpPr>
            <a:spLocks noChangeArrowheads="1"/>
          </p:cNvSpPr>
          <p:nvPr/>
        </p:nvSpPr>
        <p:spPr bwMode="auto">
          <a:xfrm rot="3960000">
            <a:off x="6468269" y="1464469"/>
            <a:ext cx="1198562" cy="1200150"/>
          </a:xfrm>
          <a:prstGeom prst="ellipse">
            <a:avLst/>
          </a:prstGeom>
          <a:solidFill>
            <a:srgbClr val="2A577E">
              <a:alpha val="58823"/>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latinLnBrk="1" hangingPunct="1"/>
            <a:endParaRPr lang="zh-CN" altLang="zh-CN" sz="2400">
              <a:solidFill>
                <a:srgbClr val="A5A5A5"/>
              </a:solidFill>
              <a:ea typeface="Gulim" panose="020B0600000101010101" pitchFamily="34" charset="-127"/>
            </a:endParaRPr>
          </a:p>
        </p:txBody>
      </p:sp>
      <p:sp>
        <p:nvSpPr>
          <p:cNvPr id="17414" name="Oval 677">
            <a:extLst>
              <a:ext uri="{FF2B5EF4-FFF2-40B4-BE49-F238E27FC236}">
                <a16:creationId xmlns:a16="http://schemas.microsoft.com/office/drawing/2014/main" id="{A6C7D14E-04E8-47AB-9EA4-D78F4663A70E}"/>
              </a:ext>
            </a:extLst>
          </p:cNvPr>
          <p:cNvSpPr>
            <a:spLocks noChangeArrowheads="1"/>
          </p:cNvSpPr>
          <p:nvPr/>
        </p:nvSpPr>
        <p:spPr bwMode="auto">
          <a:xfrm rot="3960000">
            <a:off x="7258050" y="2811463"/>
            <a:ext cx="801687" cy="801688"/>
          </a:xfrm>
          <a:prstGeom prst="ellipse">
            <a:avLst/>
          </a:prstGeom>
          <a:solidFill>
            <a:srgbClr val="99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latinLnBrk="1" hangingPunct="1"/>
            <a:endParaRPr lang="zh-CN" altLang="zh-CN" sz="2400">
              <a:solidFill>
                <a:srgbClr val="A5A5A5"/>
              </a:solidFill>
              <a:ea typeface="Gulim" panose="020B0600000101010101" pitchFamily="34" charset="-127"/>
            </a:endParaRPr>
          </a:p>
        </p:txBody>
      </p:sp>
      <p:sp>
        <p:nvSpPr>
          <p:cNvPr id="17415" name="Freeform 679">
            <a:extLst>
              <a:ext uri="{FF2B5EF4-FFF2-40B4-BE49-F238E27FC236}">
                <a16:creationId xmlns:a16="http://schemas.microsoft.com/office/drawing/2014/main" id="{A6DE5ECF-9553-4471-9417-39FBD25D0BEB}"/>
              </a:ext>
            </a:extLst>
          </p:cNvPr>
          <p:cNvSpPr>
            <a:spLocks noEditPoints="1" noChangeArrowheads="1"/>
          </p:cNvSpPr>
          <p:nvPr/>
        </p:nvSpPr>
        <p:spPr bwMode="auto">
          <a:xfrm rot="3960000">
            <a:off x="6510338" y="3527425"/>
            <a:ext cx="1025525" cy="1025525"/>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808080">
              <a:alpha val="78038"/>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7416" name="Oval 680">
            <a:extLst>
              <a:ext uri="{FF2B5EF4-FFF2-40B4-BE49-F238E27FC236}">
                <a16:creationId xmlns:a16="http://schemas.microsoft.com/office/drawing/2014/main" id="{0B35498D-B2A0-4491-80E1-BC750445F30D}"/>
              </a:ext>
            </a:extLst>
          </p:cNvPr>
          <p:cNvSpPr>
            <a:spLocks noChangeArrowheads="1"/>
          </p:cNvSpPr>
          <p:nvPr/>
        </p:nvSpPr>
        <p:spPr bwMode="auto">
          <a:xfrm rot="3960000">
            <a:off x="6672263" y="3689350"/>
            <a:ext cx="701675" cy="701675"/>
          </a:xfrm>
          <a:prstGeom prst="ellipse">
            <a:avLst/>
          </a:prstGeom>
          <a:solidFill>
            <a:srgbClr val="FAC14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latinLnBrk="1" hangingPunct="1"/>
            <a:endParaRPr lang="zh-CN" altLang="zh-CN" sz="2400">
              <a:solidFill>
                <a:srgbClr val="A5A5A5"/>
              </a:solidFill>
              <a:ea typeface="Gulim" panose="020B0600000101010101" pitchFamily="34" charset="-127"/>
            </a:endParaRPr>
          </a:p>
        </p:txBody>
      </p:sp>
      <p:sp>
        <p:nvSpPr>
          <p:cNvPr id="17417" name="Arc 681">
            <a:extLst>
              <a:ext uri="{FF2B5EF4-FFF2-40B4-BE49-F238E27FC236}">
                <a16:creationId xmlns:a16="http://schemas.microsoft.com/office/drawing/2014/main" id="{17EB41AA-72E0-4965-88D1-43457E0B4DF9}"/>
              </a:ext>
            </a:extLst>
          </p:cNvPr>
          <p:cNvSpPr>
            <a:spLocks/>
          </p:cNvSpPr>
          <p:nvPr/>
        </p:nvSpPr>
        <p:spPr bwMode="auto">
          <a:xfrm rot="-9780000">
            <a:off x="6546850" y="2894013"/>
            <a:ext cx="847725" cy="688975"/>
          </a:xfrm>
          <a:custGeom>
            <a:avLst/>
            <a:gdLst>
              <a:gd name="T0" fmla="*/ 2147483647 w 21600"/>
              <a:gd name="T1" fmla="*/ 0 h 15695"/>
              <a:gd name="T2" fmla="*/ 2147483647 w 21600"/>
              <a:gd name="T3" fmla="*/ 2147483647 h 15695"/>
              <a:gd name="T4" fmla="*/ 0 w 21600"/>
              <a:gd name="T5" fmla="*/ 2147483647 h 15695"/>
              <a:gd name="T6" fmla="*/ 0 60000 65536"/>
              <a:gd name="T7" fmla="*/ 0 60000 65536"/>
              <a:gd name="T8" fmla="*/ 0 60000 65536"/>
              <a:gd name="T9" fmla="*/ 0 w 21600"/>
              <a:gd name="T10" fmla="*/ 0 h 15695"/>
              <a:gd name="T11" fmla="*/ 21600 w 21600"/>
              <a:gd name="T12" fmla="*/ 15695 h 15695"/>
            </a:gdLst>
            <a:ahLst/>
            <a:cxnLst>
              <a:cxn ang="T6">
                <a:pos x="T0" y="T1"/>
              </a:cxn>
              <a:cxn ang="T7">
                <a:pos x="T2" y="T3"/>
              </a:cxn>
              <a:cxn ang="T8">
                <a:pos x="T4" y="T5"/>
              </a:cxn>
            </a:cxnLst>
            <a:rect l="T9" t="T10" r="T11" b="T12"/>
            <a:pathLst>
              <a:path w="21600" h="15695">
                <a:moveTo>
                  <a:pt x="14840" y="-1"/>
                </a:moveTo>
                <a:cubicBezTo>
                  <a:pt x="19155" y="4079"/>
                  <a:pt x="21600" y="9756"/>
                  <a:pt x="21600" y="15695"/>
                </a:cubicBezTo>
              </a:path>
              <a:path w="21600" h="15695">
                <a:moveTo>
                  <a:pt x="14840" y="-1"/>
                </a:moveTo>
                <a:cubicBezTo>
                  <a:pt x="19155" y="4079"/>
                  <a:pt x="21600" y="9756"/>
                  <a:pt x="21600" y="15695"/>
                </a:cubicBezTo>
                <a:lnTo>
                  <a:pt x="0" y="15695"/>
                </a:lnTo>
                <a:lnTo>
                  <a:pt x="14840" y="-1"/>
                </a:lnTo>
                <a:close/>
              </a:path>
            </a:pathLst>
          </a:custGeom>
          <a:noFill/>
          <a:ln w="38100" cap="flat" cmpd="sng">
            <a:solidFill>
              <a:srgbClr val="7F7F7F"/>
            </a:solidFill>
            <a:prstDash val="sysDot"/>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7418" name="Arc 683">
            <a:extLst>
              <a:ext uri="{FF2B5EF4-FFF2-40B4-BE49-F238E27FC236}">
                <a16:creationId xmlns:a16="http://schemas.microsoft.com/office/drawing/2014/main" id="{916C6C2F-D168-467C-A934-090D226353D0}"/>
              </a:ext>
            </a:extLst>
          </p:cNvPr>
          <p:cNvSpPr>
            <a:spLocks/>
          </p:cNvSpPr>
          <p:nvPr/>
        </p:nvSpPr>
        <p:spPr bwMode="auto">
          <a:xfrm rot="4560000">
            <a:off x="7643812" y="3819526"/>
            <a:ext cx="276225" cy="400050"/>
          </a:xfrm>
          <a:custGeom>
            <a:avLst/>
            <a:gdLst>
              <a:gd name="T0" fmla="*/ 2147483647 w 21600"/>
              <a:gd name="T1" fmla="*/ 0 h 31203"/>
              <a:gd name="T2" fmla="*/ 2147483647 w 21600"/>
              <a:gd name="T3" fmla="*/ 2147483647 h 31203"/>
              <a:gd name="T4" fmla="*/ 0 w 21600"/>
              <a:gd name="T5" fmla="*/ 2147483647 h 31203"/>
              <a:gd name="T6" fmla="*/ 0 60000 65536"/>
              <a:gd name="T7" fmla="*/ 0 60000 65536"/>
              <a:gd name="T8" fmla="*/ 0 60000 65536"/>
              <a:gd name="T9" fmla="*/ 0 w 21600"/>
              <a:gd name="T10" fmla="*/ 0 h 31203"/>
              <a:gd name="T11" fmla="*/ 21600 w 21600"/>
              <a:gd name="T12" fmla="*/ 31203 h 31203"/>
            </a:gdLst>
            <a:ahLst/>
            <a:cxnLst>
              <a:cxn ang="T6">
                <a:pos x="T0" y="T1"/>
              </a:cxn>
              <a:cxn ang="T7">
                <a:pos x="T2" y="T3"/>
              </a:cxn>
              <a:cxn ang="T8">
                <a:pos x="T4" y="T5"/>
              </a:cxn>
            </a:cxnLst>
            <a:rect l="T9" t="T10" r="T11" b="T12"/>
            <a:pathLst>
              <a:path w="21600" h="31203">
                <a:moveTo>
                  <a:pt x="3237" y="-1"/>
                </a:moveTo>
                <a:cubicBezTo>
                  <a:pt x="13795" y="1600"/>
                  <a:pt x="21600" y="10676"/>
                  <a:pt x="21600" y="21356"/>
                </a:cubicBezTo>
                <a:cubicBezTo>
                  <a:pt x="21600" y="24780"/>
                  <a:pt x="20785" y="28155"/>
                  <a:pt x="19224" y="31202"/>
                </a:cubicBezTo>
              </a:path>
              <a:path w="21600" h="31203">
                <a:moveTo>
                  <a:pt x="3237" y="-1"/>
                </a:moveTo>
                <a:cubicBezTo>
                  <a:pt x="13795" y="1600"/>
                  <a:pt x="21600" y="10676"/>
                  <a:pt x="21600" y="21356"/>
                </a:cubicBezTo>
                <a:cubicBezTo>
                  <a:pt x="21600" y="24780"/>
                  <a:pt x="20785" y="28155"/>
                  <a:pt x="19224" y="31202"/>
                </a:cubicBezTo>
                <a:lnTo>
                  <a:pt x="0" y="21356"/>
                </a:lnTo>
                <a:lnTo>
                  <a:pt x="3237" y="-1"/>
                </a:lnTo>
                <a:close/>
              </a:path>
            </a:pathLst>
          </a:custGeom>
          <a:noFill/>
          <a:ln w="38100" cap="flat" cmpd="sng">
            <a:solidFill>
              <a:srgbClr val="7F7F7F"/>
            </a:solidFill>
            <a:prstDash val="sysDot"/>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7419" name="Content Placeholder 2">
            <a:extLst>
              <a:ext uri="{FF2B5EF4-FFF2-40B4-BE49-F238E27FC236}">
                <a16:creationId xmlns:a16="http://schemas.microsoft.com/office/drawing/2014/main" id="{1B4347AB-43AE-45AE-8BD3-69456626D1AB}"/>
              </a:ext>
            </a:extLst>
          </p:cNvPr>
          <p:cNvSpPr>
            <a:spLocks noChangeArrowheads="1"/>
          </p:cNvSpPr>
          <p:nvPr/>
        </p:nvSpPr>
        <p:spPr bwMode="auto">
          <a:xfrm>
            <a:off x="8128000" y="2225675"/>
            <a:ext cx="727075" cy="19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pPr>
            <a:r>
              <a:rPr lang="en-US" altLang="zh-CN" sz="1400" b="1">
                <a:solidFill>
                  <a:srgbClr val="7F7F7F"/>
                </a:solidFill>
                <a:latin typeface="Calibri" panose="020F0502020204030204" pitchFamily="34" charset="0"/>
                <a:sym typeface="Calibri" panose="020F0502020204030204" pitchFamily="34" charset="0"/>
              </a:rPr>
              <a:t>Video</a:t>
            </a:r>
            <a:endParaRPr lang="en-US" altLang="zh-CN" sz="1100" b="1">
              <a:solidFill>
                <a:srgbClr val="7F7F7F"/>
              </a:solidFill>
              <a:latin typeface="Calibri" panose="020F0502020204030204" pitchFamily="34" charset="0"/>
              <a:sym typeface="Calibri" panose="020F0502020204030204" pitchFamily="34" charset="0"/>
            </a:endParaRPr>
          </a:p>
        </p:txBody>
      </p:sp>
      <p:sp>
        <p:nvSpPr>
          <p:cNvPr id="17420" name="Content Placeholder 2">
            <a:extLst>
              <a:ext uri="{FF2B5EF4-FFF2-40B4-BE49-F238E27FC236}">
                <a16:creationId xmlns:a16="http://schemas.microsoft.com/office/drawing/2014/main" id="{81D0C6C6-87E7-4A31-8BC2-136E033F5603}"/>
              </a:ext>
            </a:extLst>
          </p:cNvPr>
          <p:cNvSpPr>
            <a:spLocks noChangeArrowheads="1"/>
          </p:cNvSpPr>
          <p:nvPr/>
        </p:nvSpPr>
        <p:spPr bwMode="auto">
          <a:xfrm>
            <a:off x="7885113" y="3886200"/>
            <a:ext cx="804862" cy="19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pPr>
            <a:r>
              <a:rPr lang="zh-CN" altLang="en-US" sz="1400" b="1">
                <a:solidFill>
                  <a:srgbClr val="7F7F7F"/>
                </a:solidFill>
                <a:latin typeface="Calibri" panose="020F0502020204030204" pitchFamily="34" charset="0"/>
                <a:sym typeface="Calibri" panose="020F0502020204030204" pitchFamily="34" charset="0"/>
              </a:rPr>
              <a:t>Web</a:t>
            </a:r>
            <a:endParaRPr lang="en-US" altLang="zh-CN" sz="1100" b="1">
              <a:solidFill>
                <a:srgbClr val="7F7F7F"/>
              </a:solidFill>
              <a:latin typeface="Calibri" panose="020F0502020204030204" pitchFamily="34" charset="0"/>
              <a:sym typeface="Calibri" panose="020F0502020204030204" pitchFamily="34" charset="0"/>
            </a:endParaRPr>
          </a:p>
        </p:txBody>
      </p:sp>
      <p:sp>
        <p:nvSpPr>
          <p:cNvPr id="17421" name="Content Placeholder 2">
            <a:extLst>
              <a:ext uri="{FF2B5EF4-FFF2-40B4-BE49-F238E27FC236}">
                <a16:creationId xmlns:a16="http://schemas.microsoft.com/office/drawing/2014/main" id="{2CDE8E89-2381-4128-96A9-5E0213132E7C}"/>
              </a:ext>
            </a:extLst>
          </p:cNvPr>
          <p:cNvSpPr>
            <a:spLocks noChangeArrowheads="1"/>
          </p:cNvSpPr>
          <p:nvPr/>
        </p:nvSpPr>
        <p:spPr bwMode="auto">
          <a:xfrm>
            <a:off x="5819775" y="2935288"/>
            <a:ext cx="844550" cy="19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pPr>
            <a:r>
              <a:rPr lang="zh-CN" altLang="en-US" sz="1400" b="1">
                <a:solidFill>
                  <a:srgbClr val="7F7F7F"/>
                </a:solidFill>
                <a:latin typeface="Calibri" panose="020F0502020204030204" pitchFamily="34" charset="0"/>
                <a:sym typeface="Calibri" panose="020F0502020204030204" pitchFamily="34" charset="0"/>
              </a:rPr>
              <a:t>Graphic</a:t>
            </a:r>
            <a:endParaRPr lang="en-US" altLang="zh-CN" sz="1100" b="1">
              <a:solidFill>
                <a:srgbClr val="7F7F7F"/>
              </a:solidFill>
              <a:latin typeface="Calibri" panose="020F0502020204030204" pitchFamily="34" charset="0"/>
              <a:sym typeface="Calibri" panose="020F0502020204030204" pitchFamily="34" charset="0"/>
            </a:endParaRPr>
          </a:p>
        </p:txBody>
      </p:sp>
      <p:grpSp>
        <p:nvGrpSpPr>
          <p:cNvPr id="17422" name="Group 17">
            <a:extLst>
              <a:ext uri="{FF2B5EF4-FFF2-40B4-BE49-F238E27FC236}">
                <a16:creationId xmlns:a16="http://schemas.microsoft.com/office/drawing/2014/main" id="{4A4D05D1-7325-4AA4-923B-428525D412EF}"/>
              </a:ext>
            </a:extLst>
          </p:cNvPr>
          <p:cNvGrpSpPr>
            <a:grpSpLocks/>
          </p:cNvGrpSpPr>
          <p:nvPr/>
        </p:nvGrpSpPr>
        <p:grpSpPr bwMode="auto">
          <a:xfrm>
            <a:off x="6946900" y="3787775"/>
            <a:ext cx="234950" cy="233363"/>
            <a:chOff x="0" y="0"/>
            <a:chExt cx="587140" cy="587140"/>
          </a:xfrm>
        </p:grpSpPr>
        <p:sp>
          <p:nvSpPr>
            <p:cNvPr id="17437" name="Freeform 15">
              <a:extLst>
                <a:ext uri="{FF2B5EF4-FFF2-40B4-BE49-F238E27FC236}">
                  <a16:creationId xmlns:a16="http://schemas.microsoft.com/office/drawing/2014/main" id="{E77433CC-65F5-4848-AA7D-C8FF76B533FD}"/>
                </a:ext>
              </a:extLst>
            </p:cNvPr>
            <p:cNvSpPr>
              <a:spLocks noEditPoints="1" noChangeArrowheads="1"/>
            </p:cNvSpPr>
            <p:nvPr/>
          </p:nvSpPr>
          <p:spPr bwMode="auto">
            <a:xfrm>
              <a:off x="139127" y="139294"/>
              <a:ext cx="308897" cy="308544"/>
            </a:xfrm>
            <a:custGeom>
              <a:avLst/>
              <a:gdLst>
                <a:gd name="T0" fmla="*/ 152367 w 371"/>
                <a:gd name="T1" fmla="*/ 834 h 370"/>
                <a:gd name="T2" fmla="*/ 1665 w 371"/>
                <a:gd name="T3" fmla="*/ 155940 h 370"/>
                <a:gd name="T4" fmla="*/ 156530 w 371"/>
                <a:gd name="T5" fmla="*/ 307710 h 370"/>
                <a:gd name="T6" fmla="*/ 308064 w 371"/>
                <a:gd name="T7" fmla="*/ 151770 h 370"/>
                <a:gd name="T8" fmla="*/ 152367 w 371"/>
                <a:gd name="T9" fmla="*/ 834 h 370"/>
                <a:gd name="T10" fmla="*/ 153200 w 371"/>
                <a:gd name="T11" fmla="*/ 20848 h 370"/>
                <a:gd name="T12" fmla="*/ 216478 w 371"/>
                <a:gd name="T13" fmla="*/ 35858 h 370"/>
                <a:gd name="T14" fmla="*/ 195663 w 371"/>
                <a:gd name="T15" fmla="*/ 70048 h 370"/>
                <a:gd name="T16" fmla="*/ 154865 w 371"/>
                <a:gd name="T17" fmla="*/ 60875 h 370"/>
                <a:gd name="T18" fmla="*/ 114067 w 371"/>
                <a:gd name="T19" fmla="*/ 70048 h 370"/>
                <a:gd name="T20" fmla="*/ 93252 w 371"/>
                <a:gd name="T21" fmla="*/ 35858 h 370"/>
                <a:gd name="T22" fmla="*/ 153200 w 371"/>
                <a:gd name="T23" fmla="*/ 20848 h 370"/>
                <a:gd name="T24" fmla="*/ 70772 w 371"/>
                <a:gd name="T25" fmla="*/ 195133 h 370"/>
                <a:gd name="T26" fmla="*/ 36635 w 371"/>
                <a:gd name="T27" fmla="*/ 215981 h 370"/>
                <a:gd name="T28" fmla="*/ 21648 w 371"/>
                <a:gd name="T29" fmla="*/ 155940 h 370"/>
                <a:gd name="T30" fmla="*/ 36635 w 371"/>
                <a:gd name="T31" fmla="*/ 92563 h 370"/>
                <a:gd name="T32" fmla="*/ 70772 w 371"/>
                <a:gd name="T33" fmla="*/ 113411 h 370"/>
                <a:gd name="T34" fmla="*/ 61613 w 371"/>
                <a:gd name="T35" fmla="*/ 154272 h 370"/>
                <a:gd name="T36" fmla="*/ 70772 w 371"/>
                <a:gd name="T37" fmla="*/ 195133 h 370"/>
                <a:gd name="T38" fmla="*/ 156530 w 371"/>
                <a:gd name="T39" fmla="*/ 287696 h 370"/>
                <a:gd name="T40" fmla="*/ 93252 w 371"/>
                <a:gd name="T41" fmla="*/ 272686 h 370"/>
                <a:gd name="T42" fmla="*/ 114067 w 371"/>
                <a:gd name="T43" fmla="*/ 238496 h 370"/>
                <a:gd name="T44" fmla="*/ 154865 w 371"/>
                <a:gd name="T45" fmla="*/ 247669 h 370"/>
                <a:gd name="T46" fmla="*/ 195663 w 371"/>
                <a:gd name="T47" fmla="*/ 238496 h 370"/>
                <a:gd name="T48" fmla="*/ 216478 w 371"/>
                <a:gd name="T49" fmla="*/ 272686 h 370"/>
                <a:gd name="T50" fmla="*/ 156530 w 371"/>
                <a:gd name="T51" fmla="*/ 287696 h 370"/>
                <a:gd name="T52" fmla="*/ 154865 w 371"/>
                <a:gd name="T53" fmla="*/ 227655 h 370"/>
                <a:gd name="T54" fmla="*/ 81595 w 371"/>
                <a:gd name="T55" fmla="*/ 154272 h 370"/>
                <a:gd name="T56" fmla="*/ 154865 w 371"/>
                <a:gd name="T57" fmla="*/ 80889 h 370"/>
                <a:gd name="T58" fmla="*/ 228134 w 371"/>
                <a:gd name="T59" fmla="*/ 154272 h 370"/>
                <a:gd name="T60" fmla="*/ 154865 w 371"/>
                <a:gd name="T61" fmla="*/ 227655 h 370"/>
                <a:gd name="T62" fmla="*/ 238125 w 371"/>
                <a:gd name="T63" fmla="*/ 195133 h 370"/>
                <a:gd name="T64" fmla="*/ 248117 w 371"/>
                <a:gd name="T65" fmla="*/ 154272 h 370"/>
                <a:gd name="T66" fmla="*/ 238125 w 371"/>
                <a:gd name="T67" fmla="*/ 113411 h 370"/>
                <a:gd name="T68" fmla="*/ 273095 w 371"/>
                <a:gd name="T69" fmla="*/ 92563 h 370"/>
                <a:gd name="T70" fmla="*/ 288082 w 371"/>
                <a:gd name="T71" fmla="*/ 152604 h 370"/>
                <a:gd name="T72" fmla="*/ 273095 w 371"/>
                <a:gd name="T73" fmla="*/ 215981 h 370"/>
                <a:gd name="T74" fmla="*/ 238125 w 371"/>
                <a:gd name="T75" fmla="*/ 195133 h 3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1"/>
                <a:gd name="T115" fmla="*/ 0 h 370"/>
                <a:gd name="T116" fmla="*/ 371 w 371"/>
                <a:gd name="T117" fmla="*/ 370 h 3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rgbClr val="FFFFFF"/>
            </a:solidFill>
            <a:ln w="9525" cap="flat" cmpd="sng">
              <a:solidFill>
                <a:srgbClr val="F2F2F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7438" name="Freeform 23">
              <a:extLst>
                <a:ext uri="{FF2B5EF4-FFF2-40B4-BE49-F238E27FC236}">
                  <a16:creationId xmlns:a16="http://schemas.microsoft.com/office/drawing/2014/main" id="{29B65B3B-B4F4-4ABD-A8C6-CFB60D4B33D5}"/>
                </a:ext>
              </a:extLst>
            </p:cNvPr>
            <p:cNvSpPr>
              <a:spLocks noEditPoints="1" noChangeArrowheads="1"/>
            </p:cNvSpPr>
            <p:nvPr/>
          </p:nvSpPr>
          <p:spPr bwMode="auto">
            <a:xfrm>
              <a:off x="0" y="0"/>
              <a:ext cx="587140" cy="587140"/>
            </a:xfrm>
            <a:custGeom>
              <a:avLst/>
              <a:gdLst>
                <a:gd name="T0" fmla="*/ 293570 w 384"/>
                <a:gd name="T1" fmla="*/ 0 h 384"/>
                <a:gd name="T2" fmla="*/ 0 w 384"/>
                <a:gd name="T3" fmla="*/ 293570 h 384"/>
                <a:gd name="T4" fmla="*/ 293570 w 384"/>
                <a:gd name="T5" fmla="*/ 587140 h 384"/>
                <a:gd name="T6" fmla="*/ 587140 w 384"/>
                <a:gd name="T7" fmla="*/ 293570 h 384"/>
                <a:gd name="T8" fmla="*/ 293570 w 384"/>
                <a:gd name="T9" fmla="*/ 0 h 384"/>
                <a:gd name="T10" fmla="*/ 293570 w 384"/>
                <a:gd name="T11" fmla="*/ 533625 h 384"/>
                <a:gd name="T12" fmla="*/ 53515 w 384"/>
                <a:gd name="T13" fmla="*/ 293570 h 384"/>
                <a:gd name="T14" fmla="*/ 293570 w 384"/>
                <a:gd name="T15" fmla="*/ 53515 h 384"/>
                <a:gd name="T16" fmla="*/ 533625 w 384"/>
                <a:gd name="T17" fmla="*/ 293570 h 384"/>
                <a:gd name="T18" fmla="*/ 293570 w 384"/>
                <a:gd name="T19" fmla="*/ 533625 h 3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4"/>
                <a:gd name="T31" fmla="*/ 0 h 384"/>
                <a:gd name="T32" fmla="*/ 384 w 384"/>
                <a:gd name="T33" fmla="*/ 384 h 3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solidFill>
              <a:srgbClr val="FFFFFF"/>
            </a:solidFill>
            <a:ln w="9525" cap="flat" cmpd="sng">
              <a:solidFill>
                <a:srgbClr val="F2F2F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grpSp>
      <p:grpSp>
        <p:nvGrpSpPr>
          <p:cNvPr id="17423" name="Group 20">
            <a:extLst>
              <a:ext uri="{FF2B5EF4-FFF2-40B4-BE49-F238E27FC236}">
                <a16:creationId xmlns:a16="http://schemas.microsoft.com/office/drawing/2014/main" id="{A9D83968-174F-41AF-9E6E-BB395228CA24}"/>
              </a:ext>
            </a:extLst>
          </p:cNvPr>
          <p:cNvGrpSpPr>
            <a:grpSpLocks/>
          </p:cNvGrpSpPr>
          <p:nvPr/>
        </p:nvGrpSpPr>
        <p:grpSpPr bwMode="auto">
          <a:xfrm>
            <a:off x="6956425" y="1752600"/>
            <a:ext cx="334963" cy="338138"/>
            <a:chOff x="0" y="0"/>
            <a:chExt cx="587140" cy="587140"/>
          </a:xfrm>
        </p:grpSpPr>
        <p:sp>
          <p:nvSpPr>
            <p:cNvPr id="17435" name="Freeform 19">
              <a:extLst>
                <a:ext uri="{FF2B5EF4-FFF2-40B4-BE49-F238E27FC236}">
                  <a16:creationId xmlns:a16="http://schemas.microsoft.com/office/drawing/2014/main" id="{E2F2B724-D422-4398-A09F-583E5081CC5D}"/>
                </a:ext>
              </a:extLst>
            </p:cNvPr>
            <p:cNvSpPr>
              <a:spLocks noEditPoints="1" noChangeArrowheads="1"/>
            </p:cNvSpPr>
            <p:nvPr/>
          </p:nvSpPr>
          <p:spPr bwMode="auto">
            <a:xfrm>
              <a:off x="142821" y="172301"/>
              <a:ext cx="301499" cy="242538"/>
            </a:xfrm>
            <a:custGeom>
              <a:avLst/>
              <a:gdLst>
                <a:gd name="T0" fmla="*/ 296223 w 400"/>
                <a:gd name="T1" fmla="*/ 45947 h 322"/>
                <a:gd name="T2" fmla="*/ 226124 w 400"/>
                <a:gd name="T3" fmla="*/ 2260 h 322"/>
                <a:gd name="T4" fmla="*/ 215572 w 400"/>
                <a:gd name="T5" fmla="*/ 2260 h 322"/>
                <a:gd name="T6" fmla="*/ 150750 w 400"/>
                <a:gd name="T7" fmla="*/ 42934 h 322"/>
                <a:gd name="T8" fmla="*/ 85173 w 400"/>
                <a:gd name="T9" fmla="*/ 2260 h 322"/>
                <a:gd name="T10" fmla="*/ 75375 w 400"/>
                <a:gd name="T11" fmla="*/ 2260 h 322"/>
                <a:gd name="T12" fmla="*/ 4522 w 400"/>
                <a:gd name="T13" fmla="*/ 45947 h 322"/>
                <a:gd name="T14" fmla="*/ 0 w 400"/>
                <a:gd name="T15" fmla="*/ 54985 h 322"/>
                <a:gd name="T16" fmla="*/ 0 w 400"/>
                <a:gd name="T17" fmla="*/ 231240 h 322"/>
                <a:gd name="T18" fmla="*/ 4522 w 400"/>
                <a:gd name="T19" fmla="*/ 240278 h 322"/>
                <a:gd name="T20" fmla="*/ 15075 w 400"/>
                <a:gd name="T21" fmla="*/ 240278 h 322"/>
                <a:gd name="T22" fmla="*/ 79897 w 400"/>
                <a:gd name="T23" fmla="*/ 199604 h 322"/>
                <a:gd name="T24" fmla="*/ 145473 w 400"/>
                <a:gd name="T25" fmla="*/ 240278 h 322"/>
                <a:gd name="T26" fmla="*/ 156026 w 400"/>
                <a:gd name="T27" fmla="*/ 240278 h 322"/>
                <a:gd name="T28" fmla="*/ 220848 w 400"/>
                <a:gd name="T29" fmla="*/ 199604 h 322"/>
                <a:gd name="T30" fmla="*/ 286424 w 400"/>
                <a:gd name="T31" fmla="*/ 240278 h 322"/>
                <a:gd name="T32" fmla="*/ 291700 w 400"/>
                <a:gd name="T33" fmla="*/ 241785 h 322"/>
                <a:gd name="T34" fmla="*/ 296223 w 400"/>
                <a:gd name="T35" fmla="*/ 240278 h 322"/>
                <a:gd name="T36" fmla="*/ 301499 w 400"/>
                <a:gd name="T37" fmla="*/ 231240 h 322"/>
                <a:gd name="T38" fmla="*/ 301499 w 400"/>
                <a:gd name="T39" fmla="*/ 54985 h 322"/>
                <a:gd name="T40" fmla="*/ 296223 w 400"/>
                <a:gd name="T41" fmla="*/ 45947 h 322"/>
                <a:gd name="T42" fmla="*/ 70099 w 400"/>
                <a:gd name="T43" fmla="*/ 181527 h 322"/>
                <a:gd name="T44" fmla="*/ 19597 w 400"/>
                <a:gd name="T45" fmla="*/ 213162 h 322"/>
                <a:gd name="T46" fmla="*/ 19597 w 400"/>
                <a:gd name="T47" fmla="*/ 61011 h 322"/>
                <a:gd name="T48" fmla="*/ 70099 w 400"/>
                <a:gd name="T49" fmla="*/ 29376 h 322"/>
                <a:gd name="T50" fmla="*/ 70099 w 400"/>
                <a:gd name="T51" fmla="*/ 181527 h 322"/>
                <a:gd name="T52" fmla="*/ 140951 w 400"/>
                <a:gd name="T53" fmla="*/ 213162 h 322"/>
                <a:gd name="T54" fmla="*/ 89696 w 400"/>
                <a:gd name="T55" fmla="*/ 181527 h 322"/>
                <a:gd name="T56" fmla="*/ 89696 w 400"/>
                <a:gd name="T57" fmla="*/ 29376 h 322"/>
                <a:gd name="T58" fmla="*/ 140951 w 400"/>
                <a:gd name="T59" fmla="*/ 61011 h 322"/>
                <a:gd name="T60" fmla="*/ 140951 w 400"/>
                <a:gd name="T61" fmla="*/ 213162 h 322"/>
                <a:gd name="T62" fmla="*/ 211049 w 400"/>
                <a:gd name="T63" fmla="*/ 181527 h 322"/>
                <a:gd name="T64" fmla="*/ 160548 w 400"/>
                <a:gd name="T65" fmla="*/ 213162 h 322"/>
                <a:gd name="T66" fmla="*/ 160548 w 400"/>
                <a:gd name="T67" fmla="*/ 61011 h 322"/>
                <a:gd name="T68" fmla="*/ 211049 w 400"/>
                <a:gd name="T69" fmla="*/ 29376 h 322"/>
                <a:gd name="T70" fmla="*/ 211049 w 400"/>
                <a:gd name="T71" fmla="*/ 181527 h 322"/>
                <a:gd name="T72" fmla="*/ 281902 w 400"/>
                <a:gd name="T73" fmla="*/ 213162 h 322"/>
                <a:gd name="T74" fmla="*/ 230647 w 400"/>
                <a:gd name="T75" fmla="*/ 181527 h 322"/>
                <a:gd name="T76" fmla="*/ 230647 w 400"/>
                <a:gd name="T77" fmla="*/ 29376 h 322"/>
                <a:gd name="T78" fmla="*/ 281902 w 400"/>
                <a:gd name="T79" fmla="*/ 61011 h 322"/>
                <a:gd name="T80" fmla="*/ 281902 w 400"/>
                <a:gd name="T81" fmla="*/ 213162 h 3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0"/>
                <a:gd name="T124" fmla="*/ 0 h 322"/>
                <a:gd name="T125" fmla="*/ 400 w 400"/>
                <a:gd name="T126" fmla="*/ 322 h 3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0" h="322">
                  <a:moveTo>
                    <a:pt x="393" y="61"/>
                  </a:moveTo>
                  <a:cubicBezTo>
                    <a:pt x="300" y="3"/>
                    <a:pt x="300" y="3"/>
                    <a:pt x="300" y="3"/>
                  </a:cubicBezTo>
                  <a:cubicBezTo>
                    <a:pt x="296" y="0"/>
                    <a:pt x="291" y="0"/>
                    <a:pt x="286" y="3"/>
                  </a:cubicBezTo>
                  <a:cubicBezTo>
                    <a:pt x="200" y="57"/>
                    <a:pt x="200" y="57"/>
                    <a:pt x="200" y="57"/>
                  </a:cubicBezTo>
                  <a:cubicBezTo>
                    <a:pt x="113" y="3"/>
                    <a:pt x="113" y="3"/>
                    <a:pt x="113" y="3"/>
                  </a:cubicBezTo>
                  <a:cubicBezTo>
                    <a:pt x="109" y="0"/>
                    <a:pt x="104" y="0"/>
                    <a:pt x="100" y="3"/>
                  </a:cubicBezTo>
                  <a:cubicBezTo>
                    <a:pt x="6" y="61"/>
                    <a:pt x="6" y="61"/>
                    <a:pt x="6" y="61"/>
                  </a:cubicBezTo>
                  <a:cubicBezTo>
                    <a:pt x="2" y="64"/>
                    <a:pt x="0" y="68"/>
                    <a:pt x="0" y="73"/>
                  </a:cubicBezTo>
                  <a:cubicBezTo>
                    <a:pt x="0" y="307"/>
                    <a:pt x="0" y="307"/>
                    <a:pt x="0" y="307"/>
                  </a:cubicBezTo>
                  <a:cubicBezTo>
                    <a:pt x="0" y="312"/>
                    <a:pt x="2" y="317"/>
                    <a:pt x="6" y="319"/>
                  </a:cubicBezTo>
                  <a:cubicBezTo>
                    <a:pt x="11" y="322"/>
                    <a:pt x="16" y="321"/>
                    <a:pt x="20" y="319"/>
                  </a:cubicBezTo>
                  <a:cubicBezTo>
                    <a:pt x="106" y="265"/>
                    <a:pt x="106" y="265"/>
                    <a:pt x="106" y="265"/>
                  </a:cubicBezTo>
                  <a:cubicBezTo>
                    <a:pt x="193" y="319"/>
                    <a:pt x="193" y="319"/>
                    <a:pt x="193" y="319"/>
                  </a:cubicBezTo>
                  <a:cubicBezTo>
                    <a:pt x="197" y="322"/>
                    <a:pt x="202" y="322"/>
                    <a:pt x="207" y="319"/>
                  </a:cubicBezTo>
                  <a:cubicBezTo>
                    <a:pt x="293" y="265"/>
                    <a:pt x="293" y="265"/>
                    <a:pt x="293" y="265"/>
                  </a:cubicBezTo>
                  <a:cubicBezTo>
                    <a:pt x="380" y="319"/>
                    <a:pt x="380" y="319"/>
                    <a:pt x="380" y="319"/>
                  </a:cubicBezTo>
                  <a:cubicBezTo>
                    <a:pt x="382" y="320"/>
                    <a:pt x="384" y="321"/>
                    <a:pt x="387" y="321"/>
                  </a:cubicBezTo>
                  <a:cubicBezTo>
                    <a:pt x="389" y="321"/>
                    <a:pt x="391" y="320"/>
                    <a:pt x="393" y="319"/>
                  </a:cubicBezTo>
                  <a:cubicBezTo>
                    <a:pt x="397" y="317"/>
                    <a:pt x="400" y="312"/>
                    <a:pt x="400" y="307"/>
                  </a:cubicBezTo>
                  <a:cubicBezTo>
                    <a:pt x="400" y="73"/>
                    <a:pt x="400" y="73"/>
                    <a:pt x="400" y="73"/>
                  </a:cubicBezTo>
                  <a:cubicBezTo>
                    <a:pt x="400" y="68"/>
                    <a:pt x="397" y="64"/>
                    <a:pt x="393" y="61"/>
                  </a:cubicBezTo>
                  <a:close/>
                  <a:moveTo>
                    <a:pt x="93" y="241"/>
                  </a:moveTo>
                  <a:cubicBezTo>
                    <a:pt x="26" y="283"/>
                    <a:pt x="26" y="283"/>
                    <a:pt x="26" y="283"/>
                  </a:cubicBezTo>
                  <a:cubicBezTo>
                    <a:pt x="26" y="81"/>
                    <a:pt x="26" y="81"/>
                    <a:pt x="26" y="81"/>
                  </a:cubicBezTo>
                  <a:cubicBezTo>
                    <a:pt x="93" y="39"/>
                    <a:pt x="93" y="39"/>
                    <a:pt x="93" y="39"/>
                  </a:cubicBezTo>
                  <a:lnTo>
                    <a:pt x="93" y="241"/>
                  </a:lnTo>
                  <a:close/>
                  <a:moveTo>
                    <a:pt x="187" y="283"/>
                  </a:moveTo>
                  <a:cubicBezTo>
                    <a:pt x="119" y="241"/>
                    <a:pt x="119" y="241"/>
                    <a:pt x="119" y="241"/>
                  </a:cubicBezTo>
                  <a:cubicBezTo>
                    <a:pt x="119" y="39"/>
                    <a:pt x="119" y="39"/>
                    <a:pt x="119" y="39"/>
                  </a:cubicBezTo>
                  <a:cubicBezTo>
                    <a:pt x="187" y="81"/>
                    <a:pt x="187" y="81"/>
                    <a:pt x="187" y="81"/>
                  </a:cubicBezTo>
                  <a:lnTo>
                    <a:pt x="187" y="283"/>
                  </a:lnTo>
                  <a:close/>
                  <a:moveTo>
                    <a:pt x="280" y="241"/>
                  </a:moveTo>
                  <a:cubicBezTo>
                    <a:pt x="213" y="283"/>
                    <a:pt x="213" y="283"/>
                    <a:pt x="213" y="283"/>
                  </a:cubicBezTo>
                  <a:cubicBezTo>
                    <a:pt x="213" y="81"/>
                    <a:pt x="213" y="81"/>
                    <a:pt x="213" y="81"/>
                  </a:cubicBezTo>
                  <a:cubicBezTo>
                    <a:pt x="280" y="39"/>
                    <a:pt x="280" y="39"/>
                    <a:pt x="280" y="39"/>
                  </a:cubicBezTo>
                  <a:lnTo>
                    <a:pt x="280" y="241"/>
                  </a:lnTo>
                  <a:close/>
                  <a:moveTo>
                    <a:pt x="374" y="283"/>
                  </a:moveTo>
                  <a:cubicBezTo>
                    <a:pt x="306" y="241"/>
                    <a:pt x="306" y="241"/>
                    <a:pt x="306" y="241"/>
                  </a:cubicBezTo>
                  <a:cubicBezTo>
                    <a:pt x="306" y="39"/>
                    <a:pt x="306" y="39"/>
                    <a:pt x="306" y="39"/>
                  </a:cubicBezTo>
                  <a:cubicBezTo>
                    <a:pt x="374" y="81"/>
                    <a:pt x="374" y="81"/>
                    <a:pt x="374" y="81"/>
                  </a:cubicBezTo>
                  <a:lnTo>
                    <a:pt x="374" y="283"/>
                  </a:lnTo>
                  <a:close/>
                </a:path>
              </a:pathLst>
            </a:custGeom>
            <a:solidFill>
              <a:srgbClr val="FFFFFF"/>
            </a:solidFill>
            <a:ln w="9525" cap="flat" cmpd="sng">
              <a:solidFill>
                <a:srgbClr val="F2F2F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7436" name="Freeform 23">
              <a:extLst>
                <a:ext uri="{FF2B5EF4-FFF2-40B4-BE49-F238E27FC236}">
                  <a16:creationId xmlns:a16="http://schemas.microsoft.com/office/drawing/2014/main" id="{9747956A-2F04-4926-9212-C13C6441C1D1}"/>
                </a:ext>
              </a:extLst>
            </p:cNvPr>
            <p:cNvSpPr>
              <a:spLocks noEditPoints="1" noChangeArrowheads="1"/>
            </p:cNvSpPr>
            <p:nvPr/>
          </p:nvSpPr>
          <p:spPr bwMode="auto">
            <a:xfrm>
              <a:off x="0" y="0"/>
              <a:ext cx="587140" cy="587140"/>
            </a:xfrm>
            <a:custGeom>
              <a:avLst/>
              <a:gdLst>
                <a:gd name="T0" fmla="*/ 293570 w 384"/>
                <a:gd name="T1" fmla="*/ 0 h 384"/>
                <a:gd name="T2" fmla="*/ 0 w 384"/>
                <a:gd name="T3" fmla="*/ 293570 h 384"/>
                <a:gd name="T4" fmla="*/ 293570 w 384"/>
                <a:gd name="T5" fmla="*/ 587140 h 384"/>
                <a:gd name="T6" fmla="*/ 587140 w 384"/>
                <a:gd name="T7" fmla="*/ 293570 h 384"/>
                <a:gd name="T8" fmla="*/ 293570 w 384"/>
                <a:gd name="T9" fmla="*/ 0 h 384"/>
                <a:gd name="T10" fmla="*/ 293570 w 384"/>
                <a:gd name="T11" fmla="*/ 533625 h 384"/>
                <a:gd name="T12" fmla="*/ 53515 w 384"/>
                <a:gd name="T13" fmla="*/ 293570 h 384"/>
                <a:gd name="T14" fmla="*/ 293570 w 384"/>
                <a:gd name="T15" fmla="*/ 53515 h 384"/>
                <a:gd name="T16" fmla="*/ 533625 w 384"/>
                <a:gd name="T17" fmla="*/ 293570 h 384"/>
                <a:gd name="T18" fmla="*/ 293570 w 384"/>
                <a:gd name="T19" fmla="*/ 533625 h 3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4"/>
                <a:gd name="T31" fmla="*/ 0 h 384"/>
                <a:gd name="T32" fmla="*/ 384 w 384"/>
                <a:gd name="T33" fmla="*/ 384 h 3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solidFill>
              <a:srgbClr val="FFFFFF"/>
            </a:solidFill>
            <a:ln w="9525" cap="flat" cmpd="sng">
              <a:solidFill>
                <a:srgbClr val="F2F2F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grpSp>
      <p:grpSp>
        <p:nvGrpSpPr>
          <p:cNvPr id="17424" name="Group 23">
            <a:extLst>
              <a:ext uri="{FF2B5EF4-FFF2-40B4-BE49-F238E27FC236}">
                <a16:creationId xmlns:a16="http://schemas.microsoft.com/office/drawing/2014/main" id="{41BCACEB-B1FD-4F66-A477-9E30AAC03832}"/>
              </a:ext>
            </a:extLst>
          </p:cNvPr>
          <p:cNvGrpSpPr>
            <a:grpSpLocks/>
          </p:cNvGrpSpPr>
          <p:nvPr/>
        </p:nvGrpSpPr>
        <p:grpSpPr bwMode="auto">
          <a:xfrm>
            <a:off x="7588250" y="2954338"/>
            <a:ext cx="231775" cy="234950"/>
            <a:chOff x="0" y="0"/>
            <a:chExt cx="587140" cy="587140"/>
          </a:xfrm>
        </p:grpSpPr>
        <p:sp>
          <p:nvSpPr>
            <p:cNvPr id="17433" name="Freeform 24">
              <a:extLst>
                <a:ext uri="{FF2B5EF4-FFF2-40B4-BE49-F238E27FC236}">
                  <a16:creationId xmlns:a16="http://schemas.microsoft.com/office/drawing/2014/main" id="{3CF9ADB9-3491-48A9-849B-6E99B5966294}"/>
                </a:ext>
              </a:extLst>
            </p:cNvPr>
            <p:cNvSpPr>
              <a:spLocks noEditPoints="1" noChangeArrowheads="1"/>
            </p:cNvSpPr>
            <p:nvPr/>
          </p:nvSpPr>
          <p:spPr bwMode="auto">
            <a:xfrm>
              <a:off x="0" y="0"/>
              <a:ext cx="587140" cy="587140"/>
            </a:xfrm>
            <a:custGeom>
              <a:avLst/>
              <a:gdLst>
                <a:gd name="T0" fmla="*/ 293570 w 384"/>
                <a:gd name="T1" fmla="*/ 0 h 384"/>
                <a:gd name="T2" fmla="*/ 0 w 384"/>
                <a:gd name="T3" fmla="*/ 293570 h 384"/>
                <a:gd name="T4" fmla="*/ 293570 w 384"/>
                <a:gd name="T5" fmla="*/ 587140 h 384"/>
                <a:gd name="T6" fmla="*/ 587140 w 384"/>
                <a:gd name="T7" fmla="*/ 293570 h 384"/>
                <a:gd name="T8" fmla="*/ 293570 w 384"/>
                <a:gd name="T9" fmla="*/ 0 h 384"/>
                <a:gd name="T10" fmla="*/ 293570 w 384"/>
                <a:gd name="T11" fmla="*/ 533625 h 384"/>
                <a:gd name="T12" fmla="*/ 53515 w 384"/>
                <a:gd name="T13" fmla="*/ 293570 h 384"/>
                <a:gd name="T14" fmla="*/ 293570 w 384"/>
                <a:gd name="T15" fmla="*/ 53515 h 384"/>
                <a:gd name="T16" fmla="*/ 533625 w 384"/>
                <a:gd name="T17" fmla="*/ 293570 h 384"/>
                <a:gd name="T18" fmla="*/ 293570 w 384"/>
                <a:gd name="T19" fmla="*/ 533625 h 3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4"/>
                <a:gd name="T31" fmla="*/ 0 h 384"/>
                <a:gd name="T32" fmla="*/ 384 w 384"/>
                <a:gd name="T33" fmla="*/ 384 h 3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solidFill>
              <a:srgbClr val="FFFFFF"/>
            </a:solidFill>
            <a:ln w="9525" cap="flat" cmpd="sng">
              <a:solidFill>
                <a:srgbClr val="F2F2F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7434" name="Freeform 27">
              <a:extLst>
                <a:ext uri="{FF2B5EF4-FFF2-40B4-BE49-F238E27FC236}">
                  <a16:creationId xmlns:a16="http://schemas.microsoft.com/office/drawing/2014/main" id="{93A58ADE-F7F5-4C4A-96D7-8DE3CBD22150}"/>
                </a:ext>
              </a:extLst>
            </p:cNvPr>
            <p:cNvSpPr>
              <a:spLocks noEditPoints="1" noChangeArrowheads="1"/>
            </p:cNvSpPr>
            <p:nvPr/>
          </p:nvSpPr>
          <p:spPr bwMode="auto">
            <a:xfrm>
              <a:off x="191394" y="159253"/>
              <a:ext cx="204352" cy="268635"/>
            </a:xfrm>
            <a:custGeom>
              <a:avLst/>
              <a:gdLst>
                <a:gd name="T0" fmla="*/ 76632 w 256"/>
                <a:gd name="T1" fmla="*/ 38376 h 336"/>
                <a:gd name="T2" fmla="*/ 38316 w 256"/>
                <a:gd name="T3" fmla="*/ 0 h 336"/>
                <a:gd name="T4" fmla="*/ 0 w 256"/>
                <a:gd name="T5" fmla="*/ 38376 h 336"/>
                <a:gd name="T6" fmla="*/ 23149 w 256"/>
                <a:gd name="T7" fmla="*/ 73555 h 336"/>
                <a:gd name="T8" fmla="*/ 23149 w 256"/>
                <a:gd name="T9" fmla="*/ 195080 h 336"/>
                <a:gd name="T10" fmla="*/ 0 w 256"/>
                <a:gd name="T11" fmla="*/ 230259 h 336"/>
                <a:gd name="T12" fmla="*/ 38316 w 256"/>
                <a:gd name="T13" fmla="*/ 268635 h 336"/>
                <a:gd name="T14" fmla="*/ 76632 w 256"/>
                <a:gd name="T15" fmla="*/ 230259 h 336"/>
                <a:gd name="T16" fmla="*/ 53483 w 256"/>
                <a:gd name="T17" fmla="*/ 195080 h 336"/>
                <a:gd name="T18" fmla="*/ 53483 w 256"/>
                <a:gd name="T19" fmla="*/ 73555 h 336"/>
                <a:gd name="T20" fmla="*/ 76632 w 256"/>
                <a:gd name="T21" fmla="*/ 38376 h 336"/>
                <a:gd name="T22" fmla="*/ 59869 w 256"/>
                <a:gd name="T23" fmla="*/ 230259 h 336"/>
                <a:gd name="T24" fmla="*/ 38316 w 256"/>
                <a:gd name="T25" fmla="*/ 252645 h 336"/>
                <a:gd name="T26" fmla="*/ 15965 w 256"/>
                <a:gd name="T27" fmla="*/ 230259 h 336"/>
                <a:gd name="T28" fmla="*/ 38316 w 256"/>
                <a:gd name="T29" fmla="*/ 207872 h 336"/>
                <a:gd name="T30" fmla="*/ 59869 w 256"/>
                <a:gd name="T31" fmla="*/ 230259 h 336"/>
                <a:gd name="T32" fmla="*/ 38316 w 256"/>
                <a:gd name="T33" fmla="*/ 60763 h 336"/>
                <a:gd name="T34" fmla="*/ 15965 w 256"/>
                <a:gd name="T35" fmla="*/ 38376 h 336"/>
                <a:gd name="T36" fmla="*/ 38316 w 256"/>
                <a:gd name="T37" fmla="*/ 15990 h 336"/>
                <a:gd name="T38" fmla="*/ 59869 w 256"/>
                <a:gd name="T39" fmla="*/ 38376 h 336"/>
                <a:gd name="T40" fmla="*/ 38316 w 256"/>
                <a:gd name="T41" fmla="*/ 60763 h 336"/>
                <a:gd name="T42" fmla="*/ 181203 w 256"/>
                <a:gd name="T43" fmla="*/ 195080 h 336"/>
                <a:gd name="T44" fmla="*/ 181203 w 256"/>
                <a:gd name="T45" fmla="*/ 73555 h 336"/>
                <a:gd name="T46" fmla="*/ 204352 w 256"/>
                <a:gd name="T47" fmla="*/ 38376 h 336"/>
                <a:gd name="T48" fmla="*/ 166036 w 256"/>
                <a:gd name="T49" fmla="*/ 0 h 336"/>
                <a:gd name="T50" fmla="*/ 127720 w 256"/>
                <a:gd name="T51" fmla="*/ 38376 h 336"/>
                <a:gd name="T52" fmla="*/ 150869 w 256"/>
                <a:gd name="T53" fmla="*/ 73555 h 336"/>
                <a:gd name="T54" fmla="*/ 150869 w 256"/>
                <a:gd name="T55" fmla="*/ 195080 h 336"/>
                <a:gd name="T56" fmla="*/ 127720 w 256"/>
                <a:gd name="T57" fmla="*/ 230259 h 336"/>
                <a:gd name="T58" fmla="*/ 166036 w 256"/>
                <a:gd name="T59" fmla="*/ 268635 h 336"/>
                <a:gd name="T60" fmla="*/ 204352 w 256"/>
                <a:gd name="T61" fmla="*/ 230259 h 336"/>
                <a:gd name="T62" fmla="*/ 181203 w 256"/>
                <a:gd name="T63" fmla="*/ 195080 h 336"/>
                <a:gd name="T64" fmla="*/ 143685 w 256"/>
                <a:gd name="T65" fmla="*/ 38376 h 336"/>
                <a:gd name="T66" fmla="*/ 166036 w 256"/>
                <a:gd name="T67" fmla="*/ 15990 h 336"/>
                <a:gd name="T68" fmla="*/ 187589 w 256"/>
                <a:gd name="T69" fmla="*/ 38376 h 336"/>
                <a:gd name="T70" fmla="*/ 166036 w 256"/>
                <a:gd name="T71" fmla="*/ 60763 h 336"/>
                <a:gd name="T72" fmla="*/ 143685 w 256"/>
                <a:gd name="T73" fmla="*/ 38376 h 336"/>
                <a:gd name="T74" fmla="*/ 166036 w 256"/>
                <a:gd name="T75" fmla="*/ 252645 h 336"/>
                <a:gd name="T76" fmla="*/ 143685 w 256"/>
                <a:gd name="T77" fmla="*/ 230259 h 336"/>
                <a:gd name="T78" fmla="*/ 166036 w 256"/>
                <a:gd name="T79" fmla="*/ 207872 h 336"/>
                <a:gd name="T80" fmla="*/ 187589 w 256"/>
                <a:gd name="T81" fmla="*/ 230259 h 336"/>
                <a:gd name="T82" fmla="*/ 166036 w 256"/>
                <a:gd name="T83" fmla="*/ 252645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56"/>
                <a:gd name="T127" fmla="*/ 0 h 336"/>
                <a:gd name="T128" fmla="*/ 256 w 256"/>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56" h="336">
                  <a:moveTo>
                    <a:pt x="96" y="48"/>
                  </a:moveTo>
                  <a:cubicBezTo>
                    <a:pt x="96" y="21"/>
                    <a:pt x="74" y="0"/>
                    <a:pt x="48" y="0"/>
                  </a:cubicBezTo>
                  <a:cubicBezTo>
                    <a:pt x="21" y="0"/>
                    <a:pt x="0" y="21"/>
                    <a:pt x="0" y="48"/>
                  </a:cubicBezTo>
                  <a:cubicBezTo>
                    <a:pt x="0" y="68"/>
                    <a:pt x="12" y="85"/>
                    <a:pt x="29" y="92"/>
                  </a:cubicBezTo>
                  <a:cubicBezTo>
                    <a:pt x="29" y="244"/>
                    <a:pt x="29" y="244"/>
                    <a:pt x="29" y="244"/>
                  </a:cubicBezTo>
                  <a:cubicBezTo>
                    <a:pt x="12" y="251"/>
                    <a:pt x="0" y="268"/>
                    <a:pt x="0" y="288"/>
                  </a:cubicBezTo>
                  <a:cubicBezTo>
                    <a:pt x="0" y="314"/>
                    <a:pt x="21" y="336"/>
                    <a:pt x="48" y="336"/>
                  </a:cubicBezTo>
                  <a:cubicBezTo>
                    <a:pt x="74" y="336"/>
                    <a:pt x="96" y="314"/>
                    <a:pt x="96" y="288"/>
                  </a:cubicBezTo>
                  <a:cubicBezTo>
                    <a:pt x="96" y="268"/>
                    <a:pt x="84" y="251"/>
                    <a:pt x="67" y="244"/>
                  </a:cubicBezTo>
                  <a:cubicBezTo>
                    <a:pt x="67" y="92"/>
                    <a:pt x="67" y="92"/>
                    <a:pt x="67" y="92"/>
                  </a:cubicBezTo>
                  <a:cubicBezTo>
                    <a:pt x="84" y="85"/>
                    <a:pt x="96" y="68"/>
                    <a:pt x="96" y="48"/>
                  </a:cubicBezTo>
                  <a:close/>
                  <a:moveTo>
                    <a:pt x="75" y="288"/>
                  </a:moveTo>
                  <a:cubicBezTo>
                    <a:pt x="75" y="303"/>
                    <a:pt x="63" y="316"/>
                    <a:pt x="48" y="316"/>
                  </a:cubicBezTo>
                  <a:cubicBezTo>
                    <a:pt x="32" y="316"/>
                    <a:pt x="20" y="303"/>
                    <a:pt x="20" y="288"/>
                  </a:cubicBezTo>
                  <a:cubicBezTo>
                    <a:pt x="20" y="273"/>
                    <a:pt x="32" y="260"/>
                    <a:pt x="48" y="260"/>
                  </a:cubicBezTo>
                  <a:cubicBezTo>
                    <a:pt x="63" y="260"/>
                    <a:pt x="75" y="273"/>
                    <a:pt x="75" y="288"/>
                  </a:cubicBezTo>
                  <a:close/>
                  <a:moveTo>
                    <a:pt x="48" y="76"/>
                  </a:moveTo>
                  <a:cubicBezTo>
                    <a:pt x="32" y="76"/>
                    <a:pt x="20" y="63"/>
                    <a:pt x="20" y="48"/>
                  </a:cubicBezTo>
                  <a:cubicBezTo>
                    <a:pt x="20" y="33"/>
                    <a:pt x="32" y="20"/>
                    <a:pt x="48" y="20"/>
                  </a:cubicBezTo>
                  <a:cubicBezTo>
                    <a:pt x="63" y="20"/>
                    <a:pt x="75" y="33"/>
                    <a:pt x="75" y="48"/>
                  </a:cubicBezTo>
                  <a:cubicBezTo>
                    <a:pt x="75" y="63"/>
                    <a:pt x="63" y="76"/>
                    <a:pt x="48" y="76"/>
                  </a:cubicBezTo>
                  <a:close/>
                  <a:moveTo>
                    <a:pt x="227" y="244"/>
                  </a:moveTo>
                  <a:cubicBezTo>
                    <a:pt x="227" y="92"/>
                    <a:pt x="227" y="92"/>
                    <a:pt x="227" y="92"/>
                  </a:cubicBezTo>
                  <a:cubicBezTo>
                    <a:pt x="244" y="85"/>
                    <a:pt x="256" y="68"/>
                    <a:pt x="256" y="48"/>
                  </a:cubicBezTo>
                  <a:cubicBezTo>
                    <a:pt x="256" y="21"/>
                    <a:pt x="234" y="0"/>
                    <a:pt x="208" y="0"/>
                  </a:cubicBezTo>
                  <a:cubicBezTo>
                    <a:pt x="181" y="0"/>
                    <a:pt x="160" y="21"/>
                    <a:pt x="160" y="48"/>
                  </a:cubicBezTo>
                  <a:cubicBezTo>
                    <a:pt x="160" y="68"/>
                    <a:pt x="172" y="85"/>
                    <a:pt x="189" y="92"/>
                  </a:cubicBezTo>
                  <a:cubicBezTo>
                    <a:pt x="189" y="244"/>
                    <a:pt x="189" y="244"/>
                    <a:pt x="189" y="244"/>
                  </a:cubicBezTo>
                  <a:cubicBezTo>
                    <a:pt x="172" y="251"/>
                    <a:pt x="160" y="268"/>
                    <a:pt x="160" y="288"/>
                  </a:cubicBezTo>
                  <a:cubicBezTo>
                    <a:pt x="160" y="314"/>
                    <a:pt x="181" y="336"/>
                    <a:pt x="208" y="336"/>
                  </a:cubicBezTo>
                  <a:cubicBezTo>
                    <a:pt x="234" y="336"/>
                    <a:pt x="256" y="314"/>
                    <a:pt x="256" y="288"/>
                  </a:cubicBezTo>
                  <a:cubicBezTo>
                    <a:pt x="256" y="268"/>
                    <a:pt x="244" y="251"/>
                    <a:pt x="227" y="244"/>
                  </a:cubicBezTo>
                  <a:close/>
                  <a:moveTo>
                    <a:pt x="180" y="48"/>
                  </a:moveTo>
                  <a:cubicBezTo>
                    <a:pt x="180" y="33"/>
                    <a:pt x="192" y="20"/>
                    <a:pt x="208" y="20"/>
                  </a:cubicBezTo>
                  <a:cubicBezTo>
                    <a:pt x="223" y="20"/>
                    <a:pt x="235" y="33"/>
                    <a:pt x="235" y="48"/>
                  </a:cubicBezTo>
                  <a:cubicBezTo>
                    <a:pt x="235" y="63"/>
                    <a:pt x="223" y="76"/>
                    <a:pt x="208" y="76"/>
                  </a:cubicBezTo>
                  <a:cubicBezTo>
                    <a:pt x="192" y="76"/>
                    <a:pt x="180" y="63"/>
                    <a:pt x="180" y="48"/>
                  </a:cubicBezTo>
                  <a:close/>
                  <a:moveTo>
                    <a:pt x="208" y="316"/>
                  </a:moveTo>
                  <a:cubicBezTo>
                    <a:pt x="192" y="316"/>
                    <a:pt x="180" y="303"/>
                    <a:pt x="180" y="288"/>
                  </a:cubicBezTo>
                  <a:cubicBezTo>
                    <a:pt x="180" y="273"/>
                    <a:pt x="192" y="260"/>
                    <a:pt x="208" y="260"/>
                  </a:cubicBezTo>
                  <a:cubicBezTo>
                    <a:pt x="223" y="260"/>
                    <a:pt x="235" y="273"/>
                    <a:pt x="235" y="288"/>
                  </a:cubicBezTo>
                  <a:cubicBezTo>
                    <a:pt x="235" y="303"/>
                    <a:pt x="223" y="316"/>
                    <a:pt x="208" y="316"/>
                  </a:cubicBezTo>
                  <a:close/>
                </a:path>
              </a:pathLst>
            </a:custGeom>
            <a:solidFill>
              <a:srgbClr val="FFFFFF"/>
            </a:solidFill>
            <a:ln w="9525" cap="flat" cmpd="sng">
              <a:solidFill>
                <a:srgbClr val="F2F2F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grpSp>
      <p:sp>
        <p:nvSpPr>
          <p:cNvPr id="17425" name="Content Placeholder 2">
            <a:extLst>
              <a:ext uri="{FF2B5EF4-FFF2-40B4-BE49-F238E27FC236}">
                <a16:creationId xmlns:a16="http://schemas.microsoft.com/office/drawing/2014/main" id="{AEDBF06B-E4AD-4F1F-9D8E-4D7B9A3145DA}"/>
              </a:ext>
            </a:extLst>
          </p:cNvPr>
          <p:cNvSpPr>
            <a:spLocks noChangeArrowheads="1"/>
          </p:cNvSpPr>
          <p:nvPr/>
        </p:nvSpPr>
        <p:spPr bwMode="auto">
          <a:xfrm>
            <a:off x="1293813" y="1423988"/>
            <a:ext cx="4327525"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spcBef>
                <a:spcPct val="20000"/>
              </a:spcBef>
            </a:pPr>
            <a:r>
              <a:rPr lang="en-US" altLang="zh-CN">
                <a:solidFill>
                  <a:schemeClr val="accent2"/>
                </a:solidFill>
                <a:latin typeface="Calibri" panose="020F0502020204030204" pitchFamily="34" charset="0"/>
                <a:sym typeface="Calibri" panose="020F0502020204030204" pitchFamily="34" charset="0"/>
              </a:rPr>
              <a:t>Web</a:t>
            </a:r>
            <a:endParaRPr lang="zh-CN" altLang="en-US">
              <a:solidFill>
                <a:schemeClr val="accent2"/>
              </a:solidFill>
              <a:latin typeface="Calibri" panose="020F0502020204030204" pitchFamily="34" charset="0"/>
              <a:sym typeface="Calibri" panose="020F0502020204030204" pitchFamily="34" charset="0"/>
            </a:endParaRPr>
          </a:p>
          <a:p>
            <a:pPr algn="r" eaLnBrk="1" hangingPunct="1">
              <a:spcBef>
                <a:spcPct val="20000"/>
              </a:spcBef>
            </a:pPr>
            <a:r>
              <a:rPr lang="en-US" altLang="zh-CN" sz="1100">
                <a:solidFill>
                  <a:srgbClr val="A5A5A5"/>
                </a:solidFill>
                <a:latin typeface="Calibri" panose="020F0502020204030204" pitchFamily="34" charset="0"/>
                <a:sym typeface="Calibri" panose="020F0502020204030204" pitchFamily="34" charset="0"/>
              </a:rPr>
              <a:t>Curabitur a nisl facilis lectus posuere pharetra porta sed neque. Fusce portitor venenatis ipsum at ullamcorper.</a:t>
            </a:r>
            <a:endParaRPr lang="zh-CN" altLang="en-US"/>
          </a:p>
        </p:txBody>
      </p:sp>
      <p:sp>
        <p:nvSpPr>
          <p:cNvPr id="17426" name="Content Placeholder 2">
            <a:extLst>
              <a:ext uri="{FF2B5EF4-FFF2-40B4-BE49-F238E27FC236}">
                <a16:creationId xmlns:a16="http://schemas.microsoft.com/office/drawing/2014/main" id="{0006B877-A3B2-48E3-A894-EB46564F3D62}"/>
              </a:ext>
            </a:extLst>
          </p:cNvPr>
          <p:cNvSpPr>
            <a:spLocks noChangeArrowheads="1"/>
          </p:cNvSpPr>
          <p:nvPr/>
        </p:nvSpPr>
        <p:spPr bwMode="auto">
          <a:xfrm>
            <a:off x="1293813" y="1985963"/>
            <a:ext cx="4327525"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spcBef>
                <a:spcPct val="20000"/>
              </a:spcBef>
            </a:pPr>
            <a:r>
              <a:rPr lang="en-US" altLang="zh-CN">
                <a:solidFill>
                  <a:srgbClr val="7CB554"/>
                </a:solidFill>
                <a:latin typeface="Calibri" panose="020F0502020204030204" pitchFamily="34" charset="0"/>
                <a:sym typeface="Calibri" panose="020F0502020204030204" pitchFamily="34" charset="0"/>
              </a:rPr>
              <a:t>Video</a:t>
            </a:r>
            <a:endParaRPr lang="en-US" altLang="zh-CN" sz="2000">
              <a:solidFill>
                <a:srgbClr val="7CB554"/>
              </a:solidFill>
              <a:latin typeface="Calibri" panose="020F0502020204030204" pitchFamily="34" charset="0"/>
              <a:sym typeface="Calibri" panose="020F0502020204030204" pitchFamily="34" charset="0"/>
            </a:endParaRPr>
          </a:p>
          <a:p>
            <a:pPr algn="r" eaLnBrk="1" hangingPunct="1">
              <a:spcBef>
                <a:spcPct val="20000"/>
              </a:spcBef>
            </a:pPr>
            <a:r>
              <a:rPr lang="en-US" altLang="zh-CN" sz="1100">
                <a:solidFill>
                  <a:srgbClr val="A5A5A5"/>
                </a:solidFill>
                <a:latin typeface="Calibri" panose="020F0502020204030204" pitchFamily="34" charset="0"/>
                <a:sym typeface="Calibri" panose="020F0502020204030204" pitchFamily="34" charset="0"/>
              </a:rPr>
              <a:t>Curabitur a nisl facilis lectus posuere pharetra porta sed neque. Fusce portitor venenatis ipsum at ullamcorper.</a:t>
            </a:r>
            <a:endParaRPr lang="zh-CN" altLang="en-US"/>
          </a:p>
        </p:txBody>
      </p:sp>
      <p:sp>
        <p:nvSpPr>
          <p:cNvPr id="17427" name="Content Placeholder 2">
            <a:extLst>
              <a:ext uri="{FF2B5EF4-FFF2-40B4-BE49-F238E27FC236}">
                <a16:creationId xmlns:a16="http://schemas.microsoft.com/office/drawing/2014/main" id="{3B0A60E1-029E-4D80-818C-BD9DFEA63461}"/>
              </a:ext>
            </a:extLst>
          </p:cNvPr>
          <p:cNvSpPr>
            <a:spLocks noChangeArrowheads="1"/>
          </p:cNvSpPr>
          <p:nvPr/>
        </p:nvSpPr>
        <p:spPr bwMode="auto">
          <a:xfrm>
            <a:off x="1293813" y="2549525"/>
            <a:ext cx="4327525" cy="385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spcBef>
                <a:spcPct val="20000"/>
              </a:spcBef>
            </a:pPr>
            <a:r>
              <a:rPr lang="en-US" altLang="zh-CN">
                <a:solidFill>
                  <a:srgbClr val="FAC14D"/>
                </a:solidFill>
                <a:latin typeface="Calibri" panose="020F0502020204030204" pitchFamily="34" charset="0"/>
                <a:sym typeface="Calibri" panose="020F0502020204030204" pitchFamily="34" charset="0"/>
              </a:rPr>
              <a:t>Graphic</a:t>
            </a:r>
            <a:endParaRPr lang="zh-CN" altLang="en-US">
              <a:solidFill>
                <a:srgbClr val="FAC14D"/>
              </a:solidFill>
              <a:latin typeface="Calibri" panose="020F0502020204030204" pitchFamily="34" charset="0"/>
              <a:sym typeface="Calibri" panose="020F0502020204030204" pitchFamily="34" charset="0"/>
            </a:endParaRPr>
          </a:p>
          <a:p>
            <a:pPr algn="r" eaLnBrk="1" hangingPunct="1">
              <a:spcBef>
                <a:spcPct val="20000"/>
              </a:spcBef>
            </a:pPr>
            <a:r>
              <a:rPr lang="en-US" altLang="zh-CN" sz="1100">
                <a:solidFill>
                  <a:srgbClr val="A5A5A5"/>
                </a:solidFill>
                <a:latin typeface="Calibri" panose="020F0502020204030204" pitchFamily="34" charset="0"/>
                <a:sym typeface="Calibri" panose="020F0502020204030204" pitchFamily="34" charset="0"/>
              </a:rPr>
              <a:t>Curabitur a nisl facilis lectus posuere pharetra porta sed neque. Fusce portitor venenatis ipsum at ullamcorper.</a:t>
            </a:r>
            <a:endParaRPr lang="zh-CN" altLang="en-US"/>
          </a:p>
        </p:txBody>
      </p:sp>
      <p:sp>
        <p:nvSpPr>
          <p:cNvPr id="17428" name="TextBox 29">
            <a:extLst>
              <a:ext uri="{FF2B5EF4-FFF2-40B4-BE49-F238E27FC236}">
                <a16:creationId xmlns:a16="http://schemas.microsoft.com/office/drawing/2014/main" id="{0E68F0C3-1AAA-40E4-B059-7D20A1ECD5AF}"/>
              </a:ext>
            </a:extLst>
          </p:cNvPr>
          <p:cNvSpPr>
            <a:spLocks noChangeArrowheads="1"/>
          </p:cNvSpPr>
          <p:nvPr/>
        </p:nvSpPr>
        <p:spPr bwMode="auto">
          <a:xfrm>
            <a:off x="508000" y="3140075"/>
            <a:ext cx="5154613" cy="1316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Ins="144000" bIns="3600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lnSpc>
                <a:spcPct val="150000"/>
              </a:lnSpc>
            </a:pPr>
            <a:r>
              <a:rPr lang="zh-CN" altLang="en-US">
                <a:solidFill>
                  <a:srgbClr val="7F7F7F"/>
                </a:solidFill>
              </a:rPr>
              <a:t>Simple Analisys</a:t>
            </a:r>
            <a:endParaRPr lang="zh-CN" altLang="en-US" sz="1600">
              <a:solidFill>
                <a:srgbClr val="7F7F7F"/>
              </a:solidFill>
            </a:endParaRPr>
          </a:p>
          <a:p>
            <a:pPr algn="r" eaLnBrk="1" hangingPunct="1">
              <a:lnSpc>
                <a:spcPct val="150000"/>
              </a:lnSpc>
            </a:pPr>
            <a:r>
              <a:rPr lang="en-US" altLang="zh-CN" sz="900">
                <a:solidFill>
                  <a:srgbClr val="A5A5A5"/>
                </a:solidFill>
              </a:rPr>
              <a:t>The thesedLorem Ipsum is always free from reper, injected humor, or non-type words. Yna to popular belief it has roots in a piece of classical Latin from 45 BC. There's all-well-variations of the passages of the lorem Ipsum, butthey-majority had-hadd in some form, by  injected humor</a:t>
            </a:r>
            <a:r>
              <a:rPr lang="zh-CN" altLang="en-US" sz="900">
                <a:solidFill>
                  <a:srgbClr val="A5A5A5"/>
                </a:solidFill>
              </a:rPr>
              <a:t>.</a:t>
            </a:r>
            <a:endParaRPr lang="en-US" altLang="zh-CN" sz="900">
              <a:solidFill>
                <a:srgbClr val="A5A5A5"/>
              </a:solidFill>
            </a:endParaRPr>
          </a:p>
        </p:txBody>
      </p:sp>
      <p:sp>
        <p:nvSpPr>
          <p:cNvPr id="17429" name="等腰三角形 7">
            <a:extLst>
              <a:ext uri="{FF2B5EF4-FFF2-40B4-BE49-F238E27FC236}">
                <a16:creationId xmlns:a16="http://schemas.microsoft.com/office/drawing/2014/main" id="{D18B671B-8D5B-45A7-B0C9-E571A449BADE}"/>
              </a:ext>
            </a:extLst>
          </p:cNvPr>
          <p:cNvSpPr>
            <a:spLocks noChangeArrowheads="1"/>
          </p:cNvSpPr>
          <p:nvPr/>
        </p:nvSpPr>
        <p:spPr bwMode="auto">
          <a:xfrm rot="-1860000">
            <a:off x="112713" y="827088"/>
            <a:ext cx="350837" cy="301625"/>
          </a:xfrm>
          <a:prstGeom prst="triangle">
            <a:avLst>
              <a:gd name="adj" fmla="val 56088"/>
            </a:avLst>
          </a:prstGeom>
          <a:solidFill>
            <a:schemeClr val="bg2">
              <a:alpha val="36078"/>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17430" name="等腰三角形 6">
            <a:extLst>
              <a:ext uri="{FF2B5EF4-FFF2-40B4-BE49-F238E27FC236}">
                <a16:creationId xmlns:a16="http://schemas.microsoft.com/office/drawing/2014/main" id="{0EA17E4A-18D9-4FEF-BF41-9BB005799D8F}"/>
              </a:ext>
            </a:extLst>
          </p:cNvPr>
          <p:cNvSpPr>
            <a:spLocks noChangeArrowheads="1"/>
          </p:cNvSpPr>
          <p:nvPr/>
        </p:nvSpPr>
        <p:spPr bwMode="auto">
          <a:xfrm rot="5400000">
            <a:off x="-126206" y="388144"/>
            <a:ext cx="976312" cy="723900"/>
          </a:xfrm>
          <a:prstGeom prst="triangle">
            <a:avLst>
              <a:gd name="adj" fmla="val 50000"/>
            </a:avLst>
          </a:prstGeom>
          <a:solidFill>
            <a:srgbClr val="2A577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17431" name="矩形 18">
            <a:extLst>
              <a:ext uri="{FF2B5EF4-FFF2-40B4-BE49-F238E27FC236}">
                <a16:creationId xmlns:a16="http://schemas.microsoft.com/office/drawing/2014/main" id="{3D54D93D-1655-45D4-9C5D-7C0A82F84197}"/>
              </a:ext>
            </a:extLst>
          </p:cNvPr>
          <p:cNvSpPr>
            <a:spLocks noChangeArrowheads="1"/>
          </p:cNvSpPr>
          <p:nvPr/>
        </p:nvSpPr>
        <p:spPr bwMode="auto">
          <a:xfrm>
            <a:off x="777875" y="484188"/>
            <a:ext cx="2746375"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700">
                <a:solidFill>
                  <a:srgbClr val="595959"/>
                </a:solidFill>
              </a:rPr>
              <a:t>ADD </a:t>
            </a:r>
            <a:r>
              <a:rPr lang="en-US" altLang="zh-CN" sz="2700">
                <a:solidFill>
                  <a:srgbClr val="595959"/>
                </a:solidFill>
              </a:rPr>
              <a:t>You</a:t>
            </a:r>
            <a:r>
              <a:rPr lang="zh-CN" altLang="en-US" sz="2700">
                <a:solidFill>
                  <a:srgbClr val="595959"/>
                </a:solidFill>
              </a:rPr>
              <a:t> T</a:t>
            </a:r>
            <a:r>
              <a:rPr lang="en-US" altLang="zh-CN" sz="2700">
                <a:solidFill>
                  <a:srgbClr val="595959"/>
                </a:solidFill>
              </a:rPr>
              <a:t>itle</a:t>
            </a:r>
          </a:p>
        </p:txBody>
      </p:sp>
      <p:sp>
        <p:nvSpPr>
          <p:cNvPr id="17432" name="矩形 27">
            <a:extLst>
              <a:ext uri="{FF2B5EF4-FFF2-40B4-BE49-F238E27FC236}">
                <a16:creationId xmlns:a16="http://schemas.microsoft.com/office/drawing/2014/main" id="{ABA159F1-F19C-4212-9BFF-6B3FEBAE7181}"/>
              </a:ext>
            </a:extLst>
          </p:cNvPr>
          <p:cNvSpPr>
            <a:spLocks noChangeArrowheads="1"/>
          </p:cNvSpPr>
          <p:nvPr/>
        </p:nvSpPr>
        <p:spPr bwMode="auto">
          <a:xfrm>
            <a:off x="768350" y="882650"/>
            <a:ext cx="6445250" cy="53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5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a:extLst>
              <a:ext uri="{FF2B5EF4-FFF2-40B4-BE49-F238E27FC236}">
                <a16:creationId xmlns:a16="http://schemas.microsoft.com/office/drawing/2014/main" id="{9026C833-72DC-4F9B-B63A-C6E66B1B82DF}"/>
              </a:ext>
            </a:extLst>
          </p:cNvPr>
          <p:cNvGrpSpPr>
            <a:grpSpLocks/>
          </p:cNvGrpSpPr>
          <p:nvPr/>
        </p:nvGrpSpPr>
        <p:grpSpPr bwMode="auto">
          <a:xfrm>
            <a:off x="4273550" y="1271588"/>
            <a:ext cx="4532313" cy="4021137"/>
            <a:chOff x="0" y="0"/>
            <a:chExt cx="7137" cy="6333"/>
          </a:xfrm>
        </p:grpSpPr>
        <p:sp>
          <p:nvSpPr>
            <p:cNvPr id="18448" name="矩形 101">
              <a:extLst>
                <a:ext uri="{FF2B5EF4-FFF2-40B4-BE49-F238E27FC236}">
                  <a16:creationId xmlns:a16="http://schemas.microsoft.com/office/drawing/2014/main" id="{612E957B-D3E6-47B9-8F25-E80253701B56}"/>
                </a:ext>
              </a:extLst>
            </p:cNvPr>
            <p:cNvSpPr>
              <a:spLocks noChangeArrowheads="1"/>
            </p:cNvSpPr>
            <p:nvPr/>
          </p:nvSpPr>
          <p:spPr bwMode="auto">
            <a:xfrm rot="-1020000">
              <a:off x="4656" y="917"/>
              <a:ext cx="1926" cy="1202"/>
            </a:xfrm>
            <a:custGeom>
              <a:avLst/>
              <a:gdLst>
                <a:gd name="T0" fmla="*/ 960770 w 1222926"/>
                <a:gd name="T1" fmla="*/ 19150 h 763172"/>
                <a:gd name="T2" fmla="*/ 1142953 w 1222926"/>
                <a:gd name="T3" fmla="*/ 147870 h 763172"/>
                <a:gd name="T4" fmla="*/ 1075056 w 1222926"/>
                <a:gd name="T5" fmla="*/ 683200 h 763172"/>
                <a:gd name="T6" fmla="*/ 539726 w 1222926"/>
                <a:gd name="T7" fmla="*/ 615302 h 763172"/>
                <a:gd name="T8" fmla="*/ 461573 w 1222926"/>
                <a:gd name="T9" fmla="*/ 373812 h 763172"/>
                <a:gd name="T10" fmla="*/ 17550 w 1222926"/>
                <a:gd name="T11" fmla="*/ 373812 h 763172"/>
                <a:gd name="T12" fmla="*/ 0 w 1222926"/>
                <a:gd name="T13" fmla="*/ 333634 h 763172"/>
                <a:gd name="T14" fmla="*/ 462803 w 1222926"/>
                <a:gd name="T15" fmla="*/ 333634 h 763172"/>
                <a:gd name="T16" fmla="*/ 607624 w 1222926"/>
                <a:gd name="T17" fmla="*/ 79972 h 763172"/>
                <a:gd name="T18" fmla="*/ 960770 w 1222926"/>
                <a:gd name="T19" fmla="*/ 19150 h 763172"/>
                <a:gd name="T20" fmla="*/ 0 w 1222926"/>
                <a:gd name="T21" fmla="*/ 0 h 763172"/>
                <a:gd name="T22" fmla="*/ 1222926 w 1222926"/>
                <a:gd name="T23" fmla="*/ 763172 h 76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1222926" h="763172">
                  <a:moveTo>
                    <a:pt x="960770" y="19150"/>
                  </a:moveTo>
                  <a:cubicBezTo>
                    <a:pt x="1030592" y="42088"/>
                    <a:pt x="1094549" y="85404"/>
                    <a:pt x="1142953" y="147870"/>
                  </a:cubicBezTo>
                  <a:cubicBezTo>
                    <a:pt x="1272032" y="314446"/>
                    <a:pt x="1241633" y="554122"/>
                    <a:pt x="1075056" y="683200"/>
                  </a:cubicBezTo>
                  <a:cubicBezTo>
                    <a:pt x="908479" y="812278"/>
                    <a:pt x="668804" y="781879"/>
                    <a:pt x="539726" y="615302"/>
                  </a:cubicBezTo>
                  <a:cubicBezTo>
                    <a:pt x="484069" y="543475"/>
                    <a:pt x="458062" y="458058"/>
                    <a:pt x="461573" y="373812"/>
                  </a:cubicBezTo>
                  <a:lnTo>
                    <a:pt x="17550" y="373812"/>
                  </a:lnTo>
                  <a:lnTo>
                    <a:pt x="0" y="333634"/>
                  </a:lnTo>
                  <a:lnTo>
                    <a:pt x="462803" y="333634"/>
                  </a:lnTo>
                  <a:cubicBezTo>
                    <a:pt x="475072" y="236737"/>
                    <a:pt x="524320" y="144524"/>
                    <a:pt x="607624" y="79972"/>
                  </a:cubicBezTo>
                  <a:cubicBezTo>
                    <a:pt x="711734" y="-702"/>
                    <a:pt x="844399" y="-19080"/>
                    <a:pt x="960770" y="19150"/>
                  </a:cubicBezTo>
                  <a:close/>
                </a:path>
              </a:pathLst>
            </a:custGeom>
            <a:solidFill>
              <a:srgbClr val="2A577E">
                <a:alpha val="58823"/>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p>
              <a:endParaRPr lang="zh-CN" altLang="en-US"/>
            </a:p>
          </p:txBody>
        </p:sp>
        <p:sp>
          <p:nvSpPr>
            <p:cNvPr id="18449" name="矩形 101">
              <a:extLst>
                <a:ext uri="{FF2B5EF4-FFF2-40B4-BE49-F238E27FC236}">
                  <a16:creationId xmlns:a16="http://schemas.microsoft.com/office/drawing/2014/main" id="{1761841A-789E-4D47-A07D-F0DF7A71C31A}"/>
                </a:ext>
              </a:extLst>
            </p:cNvPr>
            <p:cNvSpPr>
              <a:spLocks noChangeArrowheads="1"/>
            </p:cNvSpPr>
            <p:nvPr/>
          </p:nvSpPr>
          <p:spPr bwMode="auto">
            <a:xfrm rot="-9060000">
              <a:off x="88" y="384"/>
              <a:ext cx="1704" cy="1202"/>
            </a:xfrm>
            <a:custGeom>
              <a:avLst/>
              <a:gdLst>
                <a:gd name="T0" fmla="*/ 868164 w 1081567"/>
                <a:gd name="T1" fmla="*/ 724174 h 763172"/>
                <a:gd name="T2" fmla="*/ 398368 w 1081567"/>
                <a:gd name="T3" fmla="*/ 615303 h 763172"/>
                <a:gd name="T4" fmla="*/ 320215 w 1081567"/>
                <a:gd name="T5" fmla="*/ 373813 h 763172"/>
                <a:gd name="T6" fmla="*/ 0 w 1081567"/>
                <a:gd name="T7" fmla="*/ 373813 h 763172"/>
                <a:gd name="T8" fmla="*/ 15016 w 1081567"/>
                <a:gd name="T9" fmla="*/ 333634 h 763172"/>
                <a:gd name="T10" fmla="*/ 321445 w 1081567"/>
                <a:gd name="T11" fmla="*/ 333634 h 763172"/>
                <a:gd name="T12" fmla="*/ 466266 w 1081567"/>
                <a:gd name="T13" fmla="*/ 79972 h 763172"/>
                <a:gd name="T14" fmla="*/ 1001595 w 1081567"/>
                <a:gd name="T15" fmla="*/ 147871 h 763172"/>
                <a:gd name="T16" fmla="*/ 933698 w 1081567"/>
                <a:gd name="T17" fmla="*/ 683200 h 763172"/>
                <a:gd name="T18" fmla="*/ 868164 w 1081567"/>
                <a:gd name="T19" fmla="*/ 724174 h 763172"/>
                <a:gd name="T20" fmla="*/ 0 w 1081567"/>
                <a:gd name="T21" fmla="*/ 0 h 763172"/>
                <a:gd name="T22" fmla="*/ 1081567 w 1081567"/>
                <a:gd name="T23" fmla="*/ 763172 h 76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1081567" h="763172">
                  <a:moveTo>
                    <a:pt x="868164" y="724174"/>
                  </a:moveTo>
                  <a:cubicBezTo>
                    <a:pt x="708930" y="802551"/>
                    <a:pt x="511311" y="761057"/>
                    <a:pt x="398368" y="615303"/>
                  </a:cubicBezTo>
                  <a:cubicBezTo>
                    <a:pt x="342710" y="543476"/>
                    <a:pt x="316704" y="458058"/>
                    <a:pt x="320215" y="373813"/>
                  </a:cubicBezTo>
                  <a:lnTo>
                    <a:pt x="0" y="373813"/>
                  </a:lnTo>
                  <a:lnTo>
                    <a:pt x="15016" y="333634"/>
                  </a:lnTo>
                  <a:lnTo>
                    <a:pt x="321445" y="333634"/>
                  </a:lnTo>
                  <a:cubicBezTo>
                    <a:pt x="333714" y="236737"/>
                    <a:pt x="382962" y="144525"/>
                    <a:pt x="466266" y="79972"/>
                  </a:cubicBezTo>
                  <a:cubicBezTo>
                    <a:pt x="632842" y="-49106"/>
                    <a:pt x="872517" y="-18706"/>
                    <a:pt x="1001595" y="147871"/>
                  </a:cubicBezTo>
                  <a:cubicBezTo>
                    <a:pt x="1130673" y="314447"/>
                    <a:pt x="1100275" y="554122"/>
                    <a:pt x="933698" y="683200"/>
                  </a:cubicBezTo>
                  <a:cubicBezTo>
                    <a:pt x="912876" y="699335"/>
                    <a:pt x="890911" y="712978"/>
                    <a:pt x="868164" y="724174"/>
                  </a:cubicBezTo>
                  <a:close/>
                </a:path>
              </a:pathLst>
            </a:custGeom>
            <a:solidFill>
              <a:srgbClr val="2A577E">
                <a:alpha val="58823"/>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p>
              <a:endParaRPr lang="zh-CN" altLang="en-US"/>
            </a:p>
          </p:txBody>
        </p:sp>
        <p:sp>
          <p:nvSpPr>
            <p:cNvPr id="18450" name="矩形 101">
              <a:extLst>
                <a:ext uri="{FF2B5EF4-FFF2-40B4-BE49-F238E27FC236}">
                  <a16:creationId xmlns:a16="http://schemas.microsoft.com/office/drawing/2014/main" id="{31AAB1D1-D4CB-43D6-BA64-4A0F8358E18D}"/>
                </a:ext>
              </a:extLst>
            </p:cNvPr>
            <p:cNvSpPr>
              <a:spLocks noChangeArrowheads="1"/>
            </p:cNvSpPr>
            <p:nvPr/>
          </p:nvSpPr>
          <p:spPr bwMode="auto">
            <a:xfrm rot="7620000">
              <a:off x="757" y="3619"/>
              <a:ext cx="1695" cy="1202"/>
            </a:xfrm>
            <a:custGeom>
              <a:avLst/>
              <a:gdLst>
                <a:gd name="T0" fmla="*/ 31019 w 1076260"/>
                <a:gd name="T1" fmla="*/ 373813 h 763172"/>
                <a:gd name="T2" fmla="*/ 0 w 1076260"/>
                <a:gd name="T3" fmla="*/ 333634 h 763172"/>
                <a:gd name="T4" fmla="*/ 316138 w 1076260"/>
                <a:gd name="T5" fmla="*/ 333634 h 763172"/>
                <a:gd name="T6" fmla="*/ 460959 w 1076260"/>
                <a:gd name="T7" fmla="*/ 79972 h 763172"/>
                <a:gd name="T8" fmla="*/ 996288 w 1076260"/>
                <a:gd name="T9" fmla="*/ 147871 h 763172"/>
                <a:gd name="T10" fmla="*/ 928391 w 1076260"/>
                <a:gd name="T11" fmla="*/ 683200 h 763172"/>
                <a:gd name="T12" fmla="*/ 393061 w 1076260"/>
                <a:gd name="T13" fmla="*/ 615303 h 763172"/>
                <a:gd name="T14" fmla="*/ 314908 w 1076260"/>
                <a:gd name="T15" fmla="*/ 373813 h 763172"/>
                <a:gd name="T16" fmla="*/ 31019 w 1076260"/>
                <a:gd name="T17" fmla="*/ 373813 h 763172"/>
                <a:gd name="T18" fmla="*/ 0 w 1076260"/>
                <a:gd name="T19" fmla="*/ 0 h 763172"/>
                <a:gd name="T20" fmla="*/ 1076260 w 1076260"/>
                <a:gd name="T21" fmla="*/ 763172 h 76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1076260" h="763172">
                  <a:moveTo>
                    <a:pt x="31019" y="373813"/>
                  </a:moveTo>
                  <a:lnTo>
                    <a:pt x="0" y="333634"/>
                  </a:lnTo>
                  <a:lnTo>
                    <a:pt x="316138" y="333634"/>
                  </a:lnTo>
                  <a:cubicBezTo>
                    <a:pt x="328407" y="236737"/>
                    <a:pt x="377655" y="144525"/>
                    <a:pt x="460959" y="79972"/>
                  </a:cubicBezTo>
                  <a:cubicBezTo>
                    <a:pt x="627535" y="-49106"/>
                    <a:pt x="867210" y="-18706"/>
                    <a:pt x="996288" y="147871"/>
                  </a:cubicBezTo>
                  <a:cubicBezTo>
                    <a:pt x="1125366" y="314447"/>
                    <a:pt x="1094968" y="554122"/>
                    <a:pt x="928391" y="683200"/>
                  </a:cubicBezTo>
                  <a:cubicBezTo>
                    <a:pt x="761814" y="812278"/>
                    <a:pt x="522139" y="781880"/>
                    <a:pt x="393061" y="615303"/>
                  </a:cubicBezTo>
                  <a:cubicBezTo>
                    <a:pt x="337403" y="543476"/>
                    <a:pt x="311397" y="458058"/>
                    <a:pt x="314908" y="373813"/>
                  </a:cubicBezTo>
                  <a:lnTo>
                    <a:pt x="31019" y="373813"/>
                  </a:lnTo>
                  <a:close/>
                </a:path>
              </a:pathLst>
            </a:custGeom>
            <a:solidFill>
              <a:srgbClr val="2A577E">
                <a:alpha val="58823"/>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p>
              <a:endParaRPr lang="zh-CN" altLang="en-US"/>
            </a:p>
          </p:txBody>
        </p:sp>
        <p:sp>
          <p:nvSpPr>
            <p:cNvPr id="18451" name="椭圆 4">
              <a:extLst>
                <a:ext uri="{FF2B5EF4-FFF2-40B4-BE49-F238E27FC236}">
                  <a16:creationId xmlns:a16="http://schemas.microsoft.com/office/drawing/2014/main" id="{ED4E15AA-2081-46B3-9C4B-1D946C24288E}"/>
                </a:ext>
              </a:extLst>
            </p:cNvPr>
            <p:cNvSpPr>
              <a:spLocks noChangeArrowheads="1"/>
            </p:cNvSpPr>
            <p:nvPr/>
          </p:nvSpPr>
          <p:spPr bwMode="auto">
            <a:xfrm rot="-2040000">
              <a:off x="1963" y="353"/>
              <a:ext cx="3517" cy="5981"/>
            </a:xfrm>
            <a:custGeom>
              <a:avLst/>
              <a:gdLst>
                <a:gd name="T0" fmla="*/ 1174032 w 2835316"/>
                <a:gd name="T1" fmla="*/ 4703309 h 4821172"/>
                <a:gd name="T2" fmla="*/ 1650790 w 2835316"/>
                <a:gd name="T3" fmla="*/ 4711631 h 4821172"/>
                <a:gd name="T4" fmla="*/ 1582404 w 2835316"/>
                <a:gd name="T5" fmla="*/ 4821172 h 4821172"/>
                <a:gd name="T6" fmla="*/ 1238553 w 2835316"/>
                <a:gd name="T7" fmla="*/ 4815170 h 4821172"/>
                <a:gd name="T8" fmla="*/ 1174032 w 2835316"/>
                <a:gd name="T9" fmla="*/ 4703309 h 4821172"/>
                <a:gd name="T10" fmla="*/ 1283133 w 2835316"/>
                <a:gd name="T11" fmla="*/ 2946580 h 4821172"/>
                <a:gd name="T12" fmla="*/ 1552183 w 2835316"/>
                <a:gd name="T13" fmla="*/ 2946580 h 4821172"/>
                <a:gd name="T14" fmla="*/ 1552183 w 2835316"/>
                <a:gd name="T15" fmla="*/ 3666660 h 4821172"/>
                <a:gd name="T16" fmla="*/ 1595822 w 2835316"/>
                <a:gd name="T17" fmla="*/ 3666660 h 4821172"/>
                <a:gd name="T18" fmla="*/ 1662286 w 2835316"/>
                <a:gd name="T19" fmla="*/ 3777378 h 4821172"/>
                <a:gd name="T20" fmla="*/ 1662287 w 2835316"/>
                <a:gd name="T21" fmla="*/ 3777378 h 4821172"/>
                <a:gd name="T22" fmla="*/ 1662287 w 2835316"/>
                <a:gd name="T23" fmla="*/ 3842889 h 4821172"/>
                <a:gd name="T24" fmla="*/ 1662286 w 2835316"/>
                <a:gd name="T25" fmla="*/ 3842889 h 4821172"/>
                <a:gd name="T26" fmla="*/ 1662286 w 2835316"/>
                <a:gd name="T27" fmla="*/ 4635334 h 4821172"/>
                <a:gd name="T28" fmla="*/ 1643647 w 2835316"/>
                <a:gd name="T29" fmla="*/ 4635334 h 4821172"/>
                <a:gd name="T30" fmla="*/ 1643647 w 2835316"/>
                <a:gd name="T31" fmla="*/ 4701773 h 4821172"/>
                <a:gd name="T32" fmla="*/ 1178574 w 2835316"/>
                <a:gd name="T33" fmla="*/ 4701773 h 4821172"/>
                <a:gd name="T34" fmla="*/ 1178574 w 2835316"/>
                <a:gd name="T35" fmla="*/ 4635334 h 4821172"/>
                <a:gd name="T36" fmla="*/ 1185455 w 2835316"/>
                <a:gd name="T37" fmla="*/ 4635334 h 4821172"/>
                <a:gd name="T38" fmla="*/ 1185455 w 2835316"/>
                <a:gd name="T39" fmla="*/ 3777378 h 4821172"/>
                <a:gd name="T40" fmla="*/ 1251919 w 2835316"/>
                <a:gd name="T41" fmla="*/ 3666660 h 4821172"/>
                <a:gd name="T42" fmla="*/ 1283133 w 2835316"/>
                <a:gd name="T43" fmla="*/ 3666660 h 4821172"/>
                <a:gd name="T44" fmla="*/ 1283133 w 2835316"/>
                <a:gd name="T45" fmla="*/ 2946580 h 4821172"/>
                <a:gd name="T46" fmla="*/ 1417657 w 2835316"/>
                <a:gd name="T47" fmla="*/ 215003 h 4821172"/>
                <a:gd name="T48" fmla="*/ 215003 w 2835316"/>
                <a:gd name="T49" fmla="*/ 1417657 h 4821172"/>
                <a:gd name="T50" fmla="*/ 1417657 w 2835316"/>
                <a:gd name="T51" fmla="*/ 2620311 h 4821172"/>
                <a:gd name="T52" fmla="*/ 2620311 w 2835316"/>
                <a:gd name="T53" fmla="*/ 1417657 h 4821172"/>
                <a:gd name="T54" fmla="*/ 1417657 w 2835316"/>
                <a:gd name="T55" fmla="*/ 215003 h 4821172"/>
                <a:gd name="T56" fmla="*/ 1417658 w 2835316"/>
                <a:gd name="T57" fmla="*/ 0 h 4821172"/>
                <a:gd name="T58" fmla="*/ 2835316 w 2835316"/>
                <a:gd name="T59" fmla="*/ 1417658 h 4821172"/>
                <a:gd name="T60" fmla="*/ 1577584 w 2835316"/>
                <a:gd name="T61" fmla="*/ 2825711 h 4821172"/>
                <a:gd name="T62" fmla="*/ 1577584 w 2835316"/>
                <a:gd name="T63" fmla="*/ 2946579 h 4821172"/>
                <a:gd name="T64" fmla="*/ 1257732 w 2835316"/>
                <a:gd name="T65" fmla="*/ 2946579 h 4821172"/>
                <a:gd name="T66" fmla="*/ 1257732 w 2835316"/>
                <a:gd name="T67" fmla="*/ 2825711 h 4821172"/>
                <a:gd name="T68" fmla="*/ 0 w 2835316"/>
                <a:gd name="T69" fmla="*/ 1417658 h 4821172"/>
                <a:gd name="T70" fmla="*/ 1417658 w 2835316"/>
                <a:gd name="T71" fmla="*/ 0 h 4821172"/>
                <a:gd name="T72" fmla="*/ 0 w 2835316"/>
                <a:gd name="T73" fmla="*/ 0 h 4821172"/>
                <a:gd name="T74" fmla="*/ 2835316 w 2835316"/>
                <a:gd name="T75" fmla="*/ 4821172 h 482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T72" t="T73" r="T74" b="T75"/>
              <a:pathLst>
                <a:path w="2835316" h="4821172">
                  <a:moveTo>
                    <a:pt x="1174032" y="4703309"/>
                  </a:moveTo>
                  <a:lnTo>
                    <a:pt x="1650790" y="4711631"/>
                  </a:lnTo>
                  <a:lnTo>
                    <a:pt x="1582404" y="4821172"/>
                  </a:lnTo>
                  <a:lnTo>
                    <a:pt x="1238553" y="4815170"/>
                  </a:lnTo>
                  <a:lnTo>
                    <a:pt x="1174032" y="4703309"/>
                  </a:lnTo>
                  <a:close/>
                  <a:moveTo>
                    <a:pt x="1283133" y="2946580"/>
                  </a:moveTo>
                  <a:lnTo>
                    <a:pt x="1552183" y="2946580"/>
                  </a:lnTo>
                  <a:lnTo>
                    <a:pt x="1552183" y="3666660"/>
                  </a:lnTo>
                  <a:lnTo>
                    <a:pt x="1595822" y="3666660"/>
                  </a:lnTo>
                  <a:lnTo>
                    <a:pt x="1662286" y="3777378"/>
                  </a:lnTo>
                  <a:lnTo>
                    <a:pt x="1662287" y="3777378"/>
                  </a:lnTo>
                  <a:lnTo>
                    <a:pt x="1662287" y="3842889"/>
                  </a:lnTo>
                  <a:lnTo>
                    <a:pt x="1662286" y="3842889"/>
                  </a:lnTo>
                  <a:lnTo>
                    <a:pt x="1662286" y="4635334"/>
                  </a:lnTo>
                  <a:lnTo>
                    <a:pt x="1643647" y="4635334"/>
                  </a:lnTo>
                  <a:lnTo>
                    <a:pt x="1643647" y="4701773"/>
                  </a:lnTo>
                  <a:lnTo>
                    <a:pt x="1178574" y="4701773"/>
                  </a:lnTo>
                  <a:lnTo>
                    <a:pt x="1178574" y="4635334"/>
                  </a:lnTo>
                  <a:lnTo>
                    <a:pt x="1185455" y="4635334"/>
                  </a:lnTo>
                  <a:lnTo>
                    <a:pt x="1185455" y="3777378"/>
                  </a:lnTo>
                  <a:lnTo>
                    <a:pt x="1251919" y="3666660"/>
                  </a:lnTo>
                  <a:lnTo>
                    <a:pt x="1283133" y="3666660"/>
                  </a:lnTo>
                  <a:lnTo>
                    <a:pt x="1283133" y="2946580"/>
                  </a:lnTo>
                  <a:close/>
                  <a:moveTo>
                    <a:pt x="1417657" y="215003"/>
                  </a:moveTo>
                  <a:cubicBezTo>
                    <a:pt x="753450" y="215003"/>
                    <a:pt x="215003" y="753450"/>
                    <a:pt x="215003" y="1417657"/>
                  </a:cubicBezTo>
                  <a:cubicBezTo>
                    <a:pt x="215003" y="2081864"/>
                    <a:pt x="753450" y="2620311"/>
                    <a:pt x="1417657" y="2620311"/>
                  </a:cubicBezTo>
                  <a:cubicBezTo>
                    <a:pt x="2081864" y="2620311"/>
                    <a:pt x="2620311" y="2081864"/>
                    <a:pt x="2620311" y="1417657"/>
                  </a:cubicBezTo>
                  <a:cubicBezTo>
                    <a:pt x="2620311" y="753450"/>
                    <a:pt x="2081864" y="215003"/>
                    <a:pt x="1417657" y="215003"/>
                  </a:cubicBezTo>
                  <a:close/>
                  <a:moveTo>
                    <a:pt x="1417658" y="0"/>
                  </a:moveTo>
                  <a:cubicBezTo>
                    <a:pt x="2200609" y="0"/>
                    <a:pt x="2835316" y="634707"/>
                    <a:pt x="2835316" y="1417658"/>
                  </a:cubicBezTo>
                  <a:cubicBezTo>
                    <a:pt x="2835316" y="2146514"/>
                    <a:pt x="2285285" y="2746903"/>
                    <a:pt x="1577584" y="2825711"/>
                  </a:cubicBezTo>
                  <a:lnTo>
                    <a:pt x="1577584" y="2946579"/>
                  </a:lnTo>
                  <a:lnTo>
                    <a:pt x="1257732" y="2946579"/>
                  </a:lnTo>
                  <a:lnTo>
                    <a:pt x="1257732" y="2825711"/>
                  </a:lnTo>
                  <a:cubicBezTo>
                    <a:pt x="550032" y="2746903"/>
                    <a:pt x="0" y="2146514"/>
                    <a:pt x="0" y="1417658"/>
                  </a:cubicBezTo>
                  <a:cubicBezTo>
                    <a:pt x="0" y="634707"/>
                    <a:pt x="634707" y="0"/>
                    <a:pt x="1417658" y="0"/>
                  </a:cubicBezTo>
                  <a:close/>
                </a:path>
              </a:pathLst>
            </a:custGeom>
            <a:solidFill>
              <a:srgbClr val="3F3F3F">
                <a:alpha val="32156"/>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grpSp>
          <p:nvGrpSpPr>
            <p:cNvPr id="18452" name="组合 14">
              <a:extLst>
                <a:ext uri="{FF2B5EF4-FFF2-40B4-BE49-F238E27FC236}">
                  <a16:creationId xmlns:a16="http://schemas.microsoft.com/office/drawing/2014/main" id="{6C45C9B5-FB89-4FA6-A960-2A1EE458CB1D}"/>
                </a:ext>
              </a:extLst>
            </p:cNvPr>
            <p:cNvGrpSpPr>
              <a:grpSpLocks/>
            </p:cNvGrpSpPr>
            <p:nvPr/>
          </p:nvGrpSpPr>
          <p:grpSpPr bwMode="auto">
            <a:xfrm rot="-2040000">
              <a:off x="2035" y="262"/>
              <a:ext cx="3518" cy="5977"/>
              <a:chOff x="0" y="0"/>
              <a:chExt cx="2835316" cy="4818179"/>
            </a:xfrm>
          </p:grpSpPr>
          <p:sp>
            <p:nvSpPr>
              <p:cNvPr id="18474" name="椭圆 4">
                <a:extLst>
                  <a:ext uri="{FF2B5EF4-FFF2-40B4-BE49-F238E27FC236}">
                    <a16:creationId xmlns:a16="http://schemas.microsoft.com/office/drawing/2014/main" id="{4835B254-8920-4841-91B2-1E7246DE64E5}"/>
                  </a:ext>
                </a:extLst>
              </p:cNvPr>
              <p:cNvSpPr>
                <a:spLocks noChangeArrowheads="1"/>
              </p:cNvSpPr>
              <p:nvPr/>
            </p:nvSpPr>
            <p:spPr bwMode="auto">
              <a:xfrm>
                <a:off x="0" y="0"/>
                <a:ext cx="2835316" cy="2835316"/>
              </a:xfrm>
              <a:custGeom>
                <a:avLst/>
                <a:gdLst>
                  <a:gd name="T0" fmla="*/ 1417657 w 2835316"/>
                  <a:gd name="T1" fmla="*/ 215003 h 2835316"/>
                  <a:gd name="T2" fmla="*/ 215003 w 2835316"/>
                  <a:gd name="T3" fmla="*/ 1417657 h 2835316"/>
                  <a:gd name="T4" fmla="*/ 1417657 w 2835316"/>
                  <a:gd name="T5" fmla="*/ 2620311 h 2835316"/>
                  <a:gd name="T6" fmla="*/ 2620311 w 2835316"/>
                  <a:gd name="T7" fmla="*/ 1417657 h 2835316"/>
                  <a:gd name="T8" fmla="*/ 1417657 w 2835316"/>
                  <a:gd name="T9" fmla="*/ 215003 h 2835316"/>
                  <a:gd name="T10" fmla="*/ 1417658 w 2835316"/>
                  <a:gd name="T11" fmla="*/ 0 h 2835316"/>
                  <a:gd name="T12" fmla="*/ 2835316 w 2835316"/>
                  <a:gd name="T13" fmla="*/ 1417658 h 2835316"/>
                  <a:gd name="T14" fmla="*/ 1417658 w 2835316"/>
                  <a:gd name="T15" fmla="*/ 2835316 h 2835316"/>
                  <a:gd name="T16" fmla="*/ 0 w 2835316"/>
                  <a:gd name="T17" fmla="*/ 1417658 h 2835316"/>
                  <a:gd name="T18" fmla="*/ 1417658 w 2835316"/>
                  <a:gd name="T19" fmla="*/ 0 h 2835316"/>
                  <a:gd name="T20" fmla="*/ 0 w 2835316"/>
                  <a:gd name="T21" fmla="*/ 0 h 2835316"/>
                  <a:gd name="T22" fmla="*/ 2835316 w 2835316"/>
                  <a:gd name="T23" fmla="*/ 2835316 h 2835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835316" h="2835316">
                    <a:moveTo>
                      <a:pt x="1417657" y="215003"/>
                    </a:moveTo>
                    <a:cubicBezTo>
                      <a:pt x="753450" y="215003"/>
                      <a:pt x="215003" y="753450"/>
                      <a:pt x="215003" y="1417657"/>
                    </a:cubicBezTo>
                    <a:cubicBezTo>
                      <a:pt x="215003" y="2081864"/>
                      <a:pt x="753450" y="2620311"/>
                      <a:pt x="1417657" y="2620311"/>
                    </a:cubicBezTo>
                    <a:cubicBezTo>
                      <a:pt x="2081864" y="2620311"/>
                      <a:pt x="2620311" y="2081864"/>
                      <a:pt x="2620311" y="1417657"/>
                    </a:cubicBezTo>
                    <a:cubicBezTo>
                      <a:pt x="2620311" y="753450"/>
                      <a:pt x="2081864" y="215003"/>
                      <a:pt x="1417657" y="215003"/>
                    </a:cubicBezTo>
                    <a:close/>
                    <a:moveTo>
                      <a:pt x="1417658" y="0"/>
                    </a:moveTo>
                    <a:cubicBezTo>
                      <a:pt x="2200609" y="0"/>
                      <a:pt x="2835316" y="634707"/>
                      <a:pt x="2835316" y="1417658"/>
                    </a:cubicBezTo>
                    <a:cubicBezTo>
                      <a:pt x="2835316" y="2200609"/>
                      <a:pt x="2200609" y="2835316"/>
                      <a:pt x="1417658" y="2835316"/>
                    </a:cubicBezTo>
                    <a:cubicBezTo>
                      <a:pt x="634707" y="2835316"/>
                      <a:pt x="0" y="2200609"/>
                      <a:pt x="0" y="1417658"/>
                    </a:cubicBezTo>
                    <a:cubicBezTo>
                      <a:pt x="0" y="634707"/>
                      <a:pt x="634707" y="0"/>
                      <a:pt x="1417658" y="0"/>
                    </a:cubicBezTo>
                    <a:close/>
                  </a:path>
                </a:pathLst>
              </a:custGeom>
              <a:solidFill>
                <a:srgbClr val="2A577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p>
                <a:endParaRPr lang="zh-CN" altLang="en-US"/>
              </a:p>
            </p:txBody>
          </p:sp>
          <p:sp>
            <p:nvSpPr>
              <p:cNvPr id="18475" name="矩形 5">
                <a:extLst>
                  <a:ext uri="{FF2B5EF4-FFF2-40B4-BE49-F238E27FC236}">
                    <a16:creationId xmlns:a16="http://schemas.microsoft.com/office/drawing/2014/main" id="{EEFA2D29-1BF4-4C6B-85AD-1D068DFA0FB3}"/>
                  </a:ext>
                </a:extLst>
              </p:cNvPr>
              <p:cNvSpPr>
                <a:spLocks noChangeArrowheads="1"/>
              </p:cNvSpPr>
              <p:nvPr/>
            </p:nvSpPr>
            <p:spPr bwMode="auto">
              <a:xfrm>
                <a:off x="1257732" y="2766559"/>
                <a:ext cx="319852" cy="180020"/>
              </a:xfrm>
              <a:prstGeom prst="rect">
                <a:avLst/>
              </a:prstGeom>
              <a:solidFill>
                <a:srgbClr val="2A577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endParaRPr>
              </a:p>
            </p:txBody>
          </p:sp>
          <p:sp>
            <p:nvSpPr>
              <p:cNvPr id="18476" name="矩形 8">
                <a:extLst>
                  <a:ext uri="{FF2B5EF4-FFF2-40B4-BE49-F238E27FC236}">
                    <a16:creationId xmlns:a16="http://schemas.microsoft.com/office/drawing/2014/main" id="{1894774C-5739-4447-88CE-5F48E8FBCC2C}"/>
                  </a:ext>
                </a:extLst>
              </p:cNvPr>
              <p:cNvSpPr>
                <a:spLocks noChangeArrowheads="1"/>
              </p:cNvSpPr>
              <p:nvPr/>
            </p:nvSpPr>
            <p:spPr bwMode="auto">
              <a:xfrm>
                <a:off x="1283133" y="2946580"/>
                <a:ext cx="269050" cy="720080"/>
              </a:xfrm>
              <a:prstGeom prst="rect">
                <a:avLst/>
              </a:prstGeom>
              <a:solidFill>
                <a:srgbClr val="2A577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endParaRPr>
              </a:p>
            </p:txBody>
          </p:sp>
          <p:grpSp>
            <p:nvGrpSpPr>
              <p:cNvPr id="18477" name="组合 10">
                <a:extLst>
                  <a:ext uri="{FF2B5EF4-FFF2-40B4-BE49-F238E27FC236}">
                    <a16:creationId xmlns:a16="http://schemas.microsoft.com/office/drawing/2014/main" id="{E929BC96-FBD9-4A6B-B9C4-3833DB933833}"/>
                  </a:ext>
                </a:extLst>
              </p:cNvPr>
              <p:cNvGrpSpPr>
                <a:grpSpLocks/>
              </p:cNvGrpSpPr>
              <p:nvPr/>
            </p:nvGrpSpPr>
            <p:grpSpPr bwMode="auto">
              <a:xfrm>
                <a:off x="1173029" y="3666660"/>
                <a:ext cx="489258" cy="1151519"/>
                <a:chOff x="0" y="0"/>
                <a:chExt cx="669580" cy="1151519"/>
              </a:xfrm>
            </p:grpSpPr>
            <p:sp>
              <p:nvSpPr>
                <p:cNvPr id="18478" name="梯形 6">
                  <a:extLst>
                    <a:ext uri="{FF2B5EF4-FFF2-40B4-BE49-F238E27FC236}">
                      <a16:creationId xmlns:a16="http://schemas.microsoft.com/office/drawing/2014/main" id="{E4EE3C31-B5A8-4922-BB91-2FBFC79BF0B2}"/>
                    </a:ext>
                  </a:extLst>
                </p:cNvPr>
                <p:cNvSpPr>
                  <a:spLocks noChangeArrowheads="1"/>
                </p:cNvSpPr>
                <p:nvPr/>
              </p:nvSpPr>
              <p:spPr bwMode="auto">
                <a:xfrm flipV="1">
                  <a:off x="17006" y="0"/>
                  <a:ext cx="652573" cy="110718"/>
                </a:xfrm>
                <a:custGeom>
                  <a:avLst/>
                  <a:gdLst>
                    <a:gd name="T0" fmla="*/ 619340 w 21600"/>
                    <a:gd name="T1" fmla="*/ 55359 h 21600"/>
                    <a:gd name="T2" fmla="*/ 326287 w 21600"/>
                    <a:gd name="T3" fmla="*/ 110718 h 21600"/>
                    <a:gd name="T4" fmla="*/ 33233 w 21600"/>
                    <a:gd name="T5" fmla="*/ 55359 h 21600"/>
                    <a:gd name="T6" fmla="*/ 326287 w 21600"/>
                    <a:gd name="T7" fmla="*/ 0 h 21600"/>
                    <a:gd name="T8" fmla="*/ 0 60000 65536"/>
                    <a:gd name="T9" fmla="*/ 0 60000 65536"/>
                    <a:gd name="T10" fmla="*/ 0 60000 65536"/>
                    <a:gd name="T11" fmla="*/ 0 60000 65536"/>
                    <a:gd name="T12" fmla="*/ 2900 w 21600"/>
                    <a:gd name="T13" fmla="*/ 2900 h 21600"/>
                    <a:gd name="T14" fmla="*/ 18700 w 21600"/>
                    <a:gd name="T15" fmla="*/ 18700 h 21600"/>
                  </a:gdLst>
                  <a:ahLst/>
                  <a:cxnLst>
                    <a:cxn ang="T8">
                      <a:pos x="T0" y="T1"/>
                    </a:cxn>
                    <a:cxn ang="T9">
                      <a:pos x="T2" y="T3"/>
                    </a:cxn>
                    <a:cxn ang="T10">
                      <a:pos x="T4" y="T5"/>
                    </a:cxn>
                    <a:cxn ang="T11">
                      <a:pos x="T6" y="T7"/>
                    </a:cxn>
                  </a:cxnLst>
                  <a:rect l="T12" t="T13" r="T14" b="T15"/>
                  <a:pathLst>
                    <a:path w="21600" h="21600">
                      <a:moveTo>
                        <a:pt x="0" y="0"/>
                      </a:moveTo>
                      <a:lnTo>
                        <a:pt x="2199" y="21600"/>
                      </a:lnTo>
                      <a:lnTo>
                        <a:pt x="19401" y="21600"/>
                      </a:lnTo>
                      <a:lnTo>
                        <a:pt x="21600" y="0"/>
                      </a:lnTo>
                      <a:lnTo>
                        <a:pt x="0" y="0"/>
                      </a:lnTo>
                      <a:close/>
                    </a:path>
                  </a:pathLst>
                </a:custGeom>
                <a:solidFill>
                  <a:srgbClr val="2A577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p>
                  <a:endParaRPr lang="zh-CN" altLang="en-US"/>
                </a:p>
              </p:txBody>
            </p:sp>
            <p:sp>
              <p:nvSpPr>
                <p:cNvPr id="18479" name="矩形 7">
                  <a:extLst>
                    <a:ext uri="{FF2B5EF4-FFF2-40B4-BE49-F238E27FC236}">
                      <a16:creationId xmlns:a16="http://schemas.microsoft.com/office/drawing/2014/main" id="{87FAAE0A-BE91-47E5-83C8-BE12947B2533}"/>
                    </a:ext>
                  </a:extLst>
                </p:cNvPr>
                <p:cNvSpPr>
                  <a:spLocks noChangeArrowheads="1"/>
                </p:cNvSpPr>
                <p:nvPr/>
              </p:nvSpPr>
              <p:spPr bwMode="auto">
                <a:xfrm>
                  <a:off x="17006" y="110718"/>
                  <a:ext cx="652573" cy="857956"/>
                </a:xfrm>
                <a:prstGeom prst="rect">
                  <a:avLst/>
                </a:prstGeom>
                <a:solidFill>
                  <a:srgbClr val="2A577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endParaRPr>
                </a:p>
              </p:txBody>
            </p:sp>
            <p:sp>
              <p:nvSpPr>
                <p:cNvPr id="18480" name="梯形 11">
                  <a:extLst>
                    <a:ext uri="{FF2B5EF4-FFF2-40B4-BE49-F238E27FC236}">
                      <a16:creationId xmlns:a16="http://schemas.microsoft.com/office/drawing/2014/main" id="{847D325A-A3EE-4AC4-B89A-F8C56A8F8B15}"/>
                    </a:ext>
                  </a:extLst>
                </p:cNvPr>
                <p:cNvSpPr>
                  <a:spLocks noChangeArrowheads="1"/>
                </p:cNvSpPr>
                <p:nvPr/>
              </p:nvSpPr>
              <p:spPr bwMode="auto">
                <a:xfrm rot="10860000" flipV="1">
                  <a:off x="0" y="1040801"/>
                  <a:ext cx="652573" cy="110718"/>
                </a:xfrm>
                <a:custGeom>
                  <a:avLst/>
                  <a:gdLst>
                    <a:gd name="T0" fmla="*/ 619340 w 21600"/>
                    <a:gd name="T1" fmla="*/ 55359 h 21600"/>
                    <a:gd name="T2" fmla="*/ 326287 w 21600"/>
                    <a:gd name="T3" fmla="*/ 110718 h 21600"/>
                    <a:gd name="T4" fmla="*/ 33233 w 21600"/>
                    <a:gd name="T5" fmla="*/ 55359 h 21600"/>
                    <a:gd name="T6" fmla="*/ 326287 w 21600"/>
                    <a:gd name="T7" fmla="*/ 0 h 21600"/>
                    <a:gd name="T8" fmla="*/ 0 60000 65536"/>
                    <a:gd name="T9" fmla="*/ 0 60000 65536"/>
                    <a:gd name="T10" fmla="*/ 0 60000 65536"/>
                    <a:gd name="T11" fmla="*/ 0 60000 65536"/>
                    <a:gd name="T12" fmla="*/ 2900 w 21600"/>
                    <a:gd name="T13" fmla="*/ 2900 h 21600"/>
                    <a:gd name="T14" fmla="*/ 18700 w 21600"/>
                    <a:gd name="T15" fmla="*/ 18700 h 21600"/>
                  </a:gdLst>
                  <a:ahLst/>
                  <a:cxnLst>
                    <a:cxn ang="T8">
                      <a:pos x="T0" y="T1"/>
                    </a:cxn>
                    <a:cxn ang="T9">
                      <a:pos x="T2" y="T3"/>
                    </a:cxn>
                    <a:cxn ang="T10">
                      <a:pos x="T4" y="T5"/>
                    </a:cxn>
                    <a:cxn ang="T11">
                      <a:pos x="T6" y="T7"/>
                    </a:cxn>
                  </a:cxnLst>
                  <a:rect l="T12" t="T13" r="T14" b="T15"/>
                  <a:pathLst>
                    <a:path w="21600" h="21600">
                      <a:moveTo>
                        <a:pt x="0" y="0"/>
                      </a:moveTo>
                      <a:lnTo>
                        <a:pt x="2199" y="21600"/>
                      </a:lnTo>
                      <a:lnTo>
                        <a:pt x="19401" y="21600"/>
                      </a:lnTo>
                      <a:lnTo>
                        <a:pt x="21600" y="0"/>
                      </a:lnTo>
                      <a:lnTo>
                        <a:pt x="0" y="0"/>
                      </a:lnTo>
                      <a:close/>
                    </a:path>
                  </a:pathLst>
                </a:custGeom>
                <a:solidFill>
                  <a:srgbClr val="2A577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p>
                  <a:endParaRPr lang="zh-CN" altLang="en-US"/>
                </a:p>
              </p:txBody>
            </p:sp>
            <p:sp>
              <p:nvSpPr>
                <p:cNvPr id="18481" name="矩形 12">
                  <a:extLst>
                    <a:ext uri="{FF2B5EF4-FFF2-40B4-BE49-F238E27FC236}">
                      <a16:creationId xmlns:a16="http://schemas.microsoft.com/office/drawing/2014/main" id="{5E3233F5-FED2-4973-B0CF-6A50582AEDA2}"/>
                    </a:ext>
                  </a:extLst>
                </p:cNvPr>
                <p:cNvSpPr>
                  <a:spLocks noChangeArrowheads="1"/>
                </p:cNvSpPr>
                <p:nvPr/>
              </p:nvSpPr>
              <p:spPr bwMode="auto">
                <a:xfrm>
                  <a:off x="17007" y="110718"/>
                  <a:ext cx="652573" cy="65511"/>
                </a:xfrm>
                <a:prstGeom prst="rect">
                  <a:avLst/>
                </a:prstGeom>
                <a:solidFill>
                  <a:srgbClr val="2A577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endParaRPr>
                </a:p>
              </p:txBody>
            </p:sp>
            <p:sp>
              <p:nvSpPr>
                <p:cNvPr id="18482" name="矩形 13">
                  <a:extLst>
                    <a:ext uri="{FF2B5EF4-FFF2-40B4-BE49-F238E27FC236}">
                      <a16:creationId xmlns:a16="http://schemas.microsoft.com/office/drawing/2014/main" id="{7F82EC7C-17E8-481B-A7ED-9360C7046541}"/>
                    </a:ext>
                  </a:extLst>
                </p:cNvPr>
                <p:cNvSpPr>
                  <a:spLocks noChangeArrowheads="1"/>
                </p:cNvSpPr>
                <p:nvPr/>
              </p:nvSpPr>
              <p:spPr bwMode="auto">
                <a:xfrm>
                  <a:off x="7588" y="968674"/>
                  <a:ext cx="636482" cy="66439"/>
                </a:xfrm>
                <a:prstGeom prst="rect">
                  <a:avLst/>
                </a:prstGeom>
                <a:solidFill>
                  <a:srgbClr val="2A577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endParaRPr>
                </a:p>
              </p:txBody>
            </p:sp>
          </p:grpSp>
        </p:grpSp>
        <p:grpSp>
          <p:nvGrpSpPr>
            <p:cNvPr id="18453" name="组合 26">
              <a:extLst>
                <a:ext uri="{FF2B5EF4-FFF2-40B4-BE49-F238E27FC236}">
                  <a16:creationId xmlns:a16="http://schemas.microsoft.com/office/drawing/2014/main" id="{060D4BFE-74C8-4A53-BC8A-B95775193A6E}"/>
                </a:ext>
              </a:extLst>
            </p:cNvPr>
            <p:cNvGrpSpPr>
              <a:grpSpLocks/>
            </p:cNvGrpSpPr>
            <p:nvPr/>
          </p:nvGrpSpPr>
          <p:grpSpPr bwMode="auto">
            <a:xfrm>
              <a:off x="2030" y="1204"/>
              <a:ext cx="2109" cy="2109"/>
              <a:chOff x="0" y="0"/>
              <a:chExt cx="1338974" cy="1338974"/>
            </a:xfrm>
          </p:grpSpPr>
          <p:sp>
            <p:nvSpPr>
              <p:cNvPr id="18472" name="椭圆 25">
                <a:extLst>
                  <a:ext uri="{FF2B5EF4-FFF2-40B4-BE49-F238E27FC236}">
                    <a16:creationId xmlns:a16="http://schemas.microsoft.com/office/drawing/2014/main" id="{99C66DDD-CBB0-4F9C-92C0-397981E25823}"/>
                  </a:ext>
                </a:extLst>
              </p:cNvPr>
              <p:cNvSpPr>
                <a:spLocks noChangeArrowheads="1"/>
              </p:cNvSpPr>
              <p:nvPr/>
            </p:nvSpPr>
            <p:spPr bwMode="auto">
              <a:xfrm>
                <a:off x="0" y="0"/>
                <a:ext cx="1338974" cy="1338974"/>
              </a:xfrm>
              <a:prstGeom prst="ellipse">
                <a:avLst/>
              </a:prstGeom>
              <a:solidFill>
                <a:srgbClr val="FE6F6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endParaRPr>
              </a:p>
            </p:txBody>
          </p:sp>
          <p:sp>
            <p:nvSpPr>
              <p:cNvPr id="18473" name="椭圆 28">
                <a:extLst>
                  <a:ext uri="{FF2B5EF4-FFF2-40B4-BE49-F238E27FC236}">
                    <a16:creationId xmlns:a16="http://schemas.microsoft.com/office/drawing/2014/main" id="{F55453D1-5051-45DC-A82C-4B466E5569B7}"/>
                  </a:ext>
                </a:extLst>
              </p:cNvPr>
              <p:cNvSpPr>
                <a:spLocks noChangeArrowheads="1"/>
              </p:cNvSpPr>
              <p:nvPr/>
            </p:nvSpPr>
            <p:spPr bwMode="auto">
              <a:xfrm>
                <a:off x="87087" y="87087"/>
                <a:ext cx="1164800" cy="1164800"/>
              </a:xfrm>
              <a:prstGeom prst="ellipse">
                <a:avLst/>
              </a:pr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endParaRPr>
              </a:p>
            </p:txBody>
          </p:sp>
        </p:grpSp>
        <p:grpSp>
          <p:nvGrpSpPr>
            <p:cNvPr id="18454" name="组合 30">
              <a:extLst>
                <a:ext uri="{FF2B5EF4-FFF2-40B4-BE49-F238E27FC236}">
                  <a16:creationId xmlns:a16="http://schemas.microsoft.com/office/drawing/2014/main" id="{4FF8CDCF-8D74-4C12-B690-92A9E7122B58}"/>
                </a:ext>
              </a:extLst>
            </p:cNvPr>
            <p:cNvGrpSpPr>
              <a:grpSpLocks/>
            </p:cNvGrpSpPr>
            <p:nvPr/>
          </p:nvGrpSpPr>
          <p:grpSpPr bwMode="auto">
            <a:xfrm>
              <a:off x="2282" y="1455"/>
              <a:ext cx="1606" cy="1606"/>
              <a:chOff x="0" y="0"/>
              <a:chExt cx="1338974" cy="1338974"/>
            </a:xfrm>
          </p:grpSpPr>
          <p:sp>
            <p:nvSpPr>
              <p:cNvPr id="18470" name="椭圆 31">
                <a:extLst>
                  <a:ext uri="{FF2B5EF4-FFF2-40B4-BE49-F238E27FC236}">
                    <a16:creationId xmlns:a16="http://schemas.microsoft.com/office/drawing/2014/main" id="{BFB4E06D-B485-45FC-8272-9C0824FCFA5E}"/>
                  </a:ext>
                </a:extLst>
              </p:cNvPr>
              <p:cNvSpPr>
                <a:spLocks noChangeArrowheads="1"/>
              </p:cNvSpPr>
              <p:nvPr/>
            </p:nvSpPr>
            <p:spPr bwMode="auto">
              <a:xfrm>
                <a:off x="0" y="0"/>
                <a:ext cx="1338974" cy="1338974"/>
              </a:xfrm>
              <a:prstGeom prst="ellipse">
                <a:avLst/>
              </a:prstGeom>
              <a:solidFill>
                <a:srgbClr val="FE6F6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endParaRPr>
              </a:p>
            </p:txBody>
          </p:sp>
          <p:sp>
            <p:nvSpPr>
              <p:cNvPr id="18471" name="椭圆 32">
                <a:extLst>
                  <a:ext uri="{FF2B5EF4-FFF2-40B4-BE49-F238E27FC236}">
                    <a16:creationId xmlns:a16="http://schemas.microsoft.com/office/drawing/2014/main" id="{E1A6CBBF-48A5-4FCE-8E07-3B77214F8077}"/>
                  </a:ext>
                </a:extLst>
              </p:cNvPr>
              <p:cNvSpPr>
                <a:spLocks noChangeArrowheads="1"/>
              </p:cNvSpPr>
              <p:nvPr/>
            </p:nvSpPr>
            <p:spPr bwMode="auto">
              <a:xfrm>
                <a:off x="122304" y="122304"/>
                <a:ext cx="1094365" cy="1094365"/>
              </a:xfrm>
              <a:prstGeom prst="ellipse">
                <a:avLst/>
              </a:pr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endParaRPr>
              </a:p>
            </p:txBody>
          </p:sp>
        </p:grpSp>
        <p:grpSp>
          <p:nvGrpSpPr>
            <p:cNvPr id="18455" name="组合 33">
              <a:extLst>
                <a:ext uri="{FF2B5EF4-FFF2-40B4-BE49-F238E27FC236}">
                  <a16:creationId xmlns:a16="http://schemas.microsoft.com/office/drawing/2014/main" id="{67367733-9D98-49E5-84DE-0AEF942EF769}"/>
                </a:ext>
              </a:extLst>
            </p:cNvPr>
            <p:cNvGrpSpPr>
              <a:grpSpLocks/>
            </p:cNvGrpSpPr>
            <p:nvPr/>
          </p:nvGrpSpPr>
          <p:grpSpPr bwMode="auto">
            <a:xfrm>
              <a:off x="2558" y="1732"/>
              <a:ext cx="1054" cy="1053"/>
              <a:chOff x="0" y="0"/>
              <a:chExt cx="1338974" cy="1338974"/>
            </a:xfrm>
          </p:grpSpPr>
          <p:sp>
            <p:nvSpPr>
              <p:cNvPr id="18468" name="椭圆 34">
                <a:extLst>
                  <a:ext uri="{FF2B5EF4-FFF2-40B4-BE49-F238E27FC236}">
                    <a16:creationId xmlns:a16="http://schemas.microsoft.com/office/drawing/2014/main" id="{98AF10FE-13B8-4742-8540-51111CC41665}"/>
                  </a:ext>
                </a:extLst>
              </p:cNvPr>
              <p:cNvSpPr>
                <a:spLocks noChangeArrowheads="1"/>
              </p:cNvSpPr>
              <p:nvPr/>
            </p:nvSpPr>
            <p:spPr bwMode="auto">
              <a:xfrm>
                <a:off x="0" y="0"/>
                <a:ext cx="1338974" cy="1338974"/>
              </a:xfrm>
              <a:prstGeom prst="ellipse">
                <a:avLst/>
              </a:prstGeom>
              <a:solidFill>
                <a:srgbClr val="FE6F6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endParaRPr>
              </a:p>
            </p:txBody>
          </p:sp>
          <p:sp>
            <p:nvSpPr>
              <p:cNvPr id="18469" name="椭圆 35">
                <a:extLst>
                  <a:ext uri="{FF2B5EF4-FFF2-40B4-BE49-F238E27FC236}">
                    <a16:creationId xmlns:a16="http://schemas.microsoft.com/office/drawing/2014/main" id="{0E8A20AF-257E-40E8-A1B3-2B110A0EA7B1}"/>
                  </a:ext>
                </a:extLst>
              </p:cNvPr>
              <p:cNvSpPr>
                <a:spLocks noChangeArrowheads="1"/>
              </p:cNvSpPr>
              <p:nvPr/>
            </p:nvSpPr>
            <p:spPr bwMode="auto">
              <a:xfrm>
                <a:off x="180090" y="180092"/>
                <a:ext cx="978794" cy="978790"/>
              </a:xfrm>
              <a:prstGeom prst="ellipse">
                <a:avLst/>
              </a:pr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endParaRPr>
              </a:p>
            </p:txBody>
          </p:sp>
        </p:grpSp>
        <p:sp>
          <p:nvSpPr>
            <p:cNvPr id="18456" name="椭圆 36">
              <a:extLst>
                <a:ext uri="{FF2B5EF4-FFF2-40B4-BE49-F238E27FC236}">
                  <a16:creationId xmlns:a16="http://schemas.microsoft.com/office/drawing/2014/main" id="{7D42B475-5C5D-4737-AA43-66D96BD27641}"/>
                </a:ext>
              </a:extLst>
            </p:cNvPr>
            <p:cNvSpPr>
              <a:spLocks noChangeArrowheads="1"/>
            </p:cNvSpPr>
            <p:nvPr/>
          </p:nvSpPr>
          <p:spPr bwMode="auto">
            <a:xfrm>
              <a:off x="2894" y="2068"/>
              <a:ext cx="381" cy="381"/>
            </a:xfrm>
            <a:prstGeom prst="ellipse">
              <a:avLst/>
            </a:prstGeom>
            <a:solidFill>
              <a:srgbClr val="FE6F6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endParaRPr>
            </a:p>
          </p:txBody>
        </p:sp>
        <p:sp>
          <p:nvSpPr>
            <p:cNvPr id="18457" name="椭圆 27">
              <a:extLst>
                <a:ext uri="{FF2B5EF4-FFF2-40B4-BE49-F238E27FC236}">
                  <a16:creationId xmlns:a16="http://schemas.microsoft.com/office/drawing/2014/main" id="{4C9F5028-4F7B-40E7-B1E4-95B3EA735296}"/>
                </a:ext>
              </a:extLst>
            </p:cNvPr>
            <p:cNvSpPr>
              <a:spLocks noChangeArrowheads="1"/>
            </p:cNvSpPr>
            <p:nvPr/>
          </p:nvSpPr>
          <p:spPr bwMode="auto">
            <a:xfrm>
              <a:off x="1570" y="743"/>
              <a:ext cx="3030" cy="3030"/>
            </a:xfrm>
            <a:prstGeom prst="ellipse">
              <a:avLst/>
            </a:prstGeom>
            <a:gradFill rotWithShape="1">
              <a:gsLst>
                <a:gs pos="0">
                  <a:srgbClr val="FFFFFF"/>
                </a:gs>
                <a:gs pos="31999">
                  <a:srgbClr val="FFFFFF"/>
                </a:gs>
                <a:gs pos="32999">
                  <a:srgbClr val="FFFFFF"/>
                </a:gs>
                <a:gs pos="100000">
                  <a:srgbClr val="FFFFFF"/>
                </a:gs>
              </a:gsLst>
              <a:lin ang="48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endParaRPr>
            </a:p>
          </p:txBody>
        </p:sp>
        <p:sp>
          <p:nvSpPr>
            <p:cNvPr id="18458" name="燕尾形 40">
              <a:extLst>
                <a:ext uri="{FF2B5EF4-FFF2-40B4-BE49-F238E27FC236}">
                  <a16:creationId xmlns:a16="http://schemas.microsoft.com/office/drawing/2014/main" id="{401F6842-0B75-4538-9BAC-5A91133F09F3}"/>
                </a:ext>
              </a:extLst>
            </p:cNvPr>
            <p:cNvSpPr>
              <a:spLocks noChangeArrowheads="1"/>
            </p:cNvSpPr>
            <p:nvPr/>
          </p:nvSpPr>
          <p:spPr bwMode="auto">
            <a:xfrm rot="-10080000">
              <a:off x="3063" y="2256"/>
              <a:ext cx="2246" cy="475"/>
            </a:xfrm>
            <a:custGeom>
              <a:avLst/>
              <a:gdLst>
                <a:gd name="T0" fmla="*/ 1244366 w 1244366"/>
                <a:gd name="T1" fmla="*/ 130513 h 263110"/>
                <a:gd name="T2" fmla="*/ 1244366 w 1244366"/>
                <a:gd name="T3" fmla="*/ 130512 h 263110"/>
                <a:gd name="T4" fmla="*/ 1244366 w 1244366"/>
                <a:gd name="T5" fmla="*/ 130512 h 263110"/>
                <a:gd name="T6" fmla="*/ 1244366 w 1244366"/>
                <a:gd name="T7" fmla="*/ 130513 h 263110"/>
                <a:gd name="T8" fmla="*/ 0 w 1244366"/>
                <a:gd name="T9" fmla="*/ 263110 h 263110"/>
                <a:gd name="T10" fmla="*/ 104076 w 1244366"/>
                <a:gd name="T11" fmla="*/ 153372 h 263110"/>
                <a:gd name="T12" fmla="*/ 64110 w 1244366"/>
                <a:gd name="T13" fmla="*/ 153372 h 263110"/>
                <a:gd name="T14" fmla="*/ 41250 w 1244366"/>
                <a:gd name="T15" fmla="*/ 130512 h 263110"/>
                <a:gd name="T16" fmla="*/ 41251 w 1244366"/>
                <a:gd name="T17" fmla="*/ 130512 h 263110"/>
                <a:gd name="T18" fmla="*/ 64111 w 1244366"/>
                <a:gd name="T19" fmla="*/ 107652 h 263110"/>
                <a:gd name="T20" fmla="*/ 102097 w 1244366"/>
                <a:gd name="T21" fmla="*/ 107652 h 263110"/>
                <a:gd name="T22" fmla="*/ 0 w 1244366"/>
                <a:gd name="T23" fmla="*/ 0 h 263110"/>
                <a:gd name="T24" fmla="*/ 464598 w 1244366"/>
                <a:gd name="T25" fmla="*/ 0 h 263110"/>
                <a:gd name="T26" fmla="*/ 566696 w 1244366"/>
                <a:gd name="T27" fmla="*/ 107652 h 263110"/>
                <a:gd name="T28" fmla="*/ 1221506 w 1244366"/>
                <a:gd name="T29" fmla="*/ 107653 h 263110"/>
                <a:gd name="T30" fmla="*/ 1244366 w 1244366"/>
                <a:gd name="T31" fmla="*/ 130512 h 263110"/>
                <a:gd name="T32" fmla="*/ 1221506 w 1244366"/>
                <a:gd name="T33" fmla="*/ 153372 h 263110"/>
                <a:gd name="T34" fmla="*/ 568674 w 1244366"/>
                <a:gd name="T35" fmla="*/ 153372 h 263110"/>
                <a:gd name="T36" fmla="*/ 464598 w 1244366"/>
                <a:gd name="T37" fmla="*/ 263110 h 263110"/>
                <a:gd name="T38" fmla="*/ 0 w 1244366"/>
                <a:gd name="T39" fmla="*/ 263110 h 263110"/>
                <a:gd name="T40" fmla="*/ 0 w 1244366"/>
                <a:gd name="T41" fmla="*/ 0 h 263110"/>
                <a:gd name="T42" fmla="*/ 1244366 w 1244366"/>
                <a:gd name="T43" fmla="*/ 263110 h 263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T40" t="T41" r="T42" b="T43"/>
              <a:pathLst>
                <a:path w="1244366" h="263110">
                  <a:moveTo>
                    <a:pt x="1244366" y="130513"/>
                  </a:moveTo>
                  <a:cubicBezTo>
                    <a:pt x="1244366" y="130513"/>
                    <a:pt x="1244366" y="130513"/>
                    <a:pt x="1244366" y="130512"/>
                  </a:cubicBezTo>
                  <a:lnTo>
                    <a:pt x="1244366" y="130513"/>
                  </a:lnTo>
                  <a:close/>
                  <a:moveTo>
                    <a:pt x="0" y="263110"/>
                  </a:moveTo>
                  <a:lnTo>
                    <a:pt x="104076" y="153372"/>
                  </a:lnTo>
                  <a:lnTo>
                    <a:pt x="64110" y="153372"/>
                  </a:lnTo>
                  <a:cubicBezTo>
                    <a:pt x="51485" y="153372"/>
                    <a:pt x="41250" y="143137"/>
                    <a:pt x="41250" y="130512"/>
                  </a:cubicBezTo>
                  <a:lnTo>
                    <a:pt x="41251" y="130512"/>
                  </a:lnTo>
                  <a:cubicBezTo>
                    <a:pt x="41251" y="117887"/>
                    <a:pt x="51486" y="107652"/>
                    <a:pt x="64111" y="107652"/>
                  </a:cubicBezTo>
                  <a:lnTo>
                    <a:pt x="102097" y="107652"/>
                  </a:lnTo>
                  <a:lnTo>
                    <a:pt x="0" y="0"/>
                  </a:lnTo>
                  <a:lnTo>
                    <a:pt x="464598" y="0"/>
                  </a:lnTo>
                  <a:lnTo>
                    <a:pt x="566696" y="107652"/>
                  </a:lnTo>
                  <a:lnTo>
                    <a:pt x="1221506" y="107653"/>
                  </a:lnTo>
                  <a:cubicBezTo>
                    <a:pt x="1234131" y="107653"/>
                    <a:pt x="1244365" y="117888"/>
                    <a:pt x="1244366" y="130512"/>
                  </a:cubicBezTo>
                  <a:cubicBezTo>
                    <a:pt x="1244366" y="143137"/>
                    <a:pt x="1234131" y="153372"/>
                    <a:pt x="1221506" y="153372"/>
                  </a:cubicBezTo>
                  <a:lnTo>
                    <a:pt x="568674" y="153372"/>
                  </a:lnTo>
                  <a:lnTo>
                    <a:pt x="464598" y="263110"/>
                  </a:lnTo>
                  <a:lnTo>
                    <a:pt x="0" y="263110"/>
                  </a:lnTo>
                  <a:close/>
                </a:path>
              </a:pathLst>
            </a:custGeom>
            <a:solidFill>
              <a:srgbClr val="3F3F3F">
                <a:alpha val="36078"/>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grpSp>
          <p:nvGrpSpPr>
            <p:cNvPr id="18459" name="组合 29">
              <a:extLst>
                <a:ext uri="{FF2B5EF4-FFF2-40B4-BE49-F238E27FC236}">
                  <a16:creationId xmlns:a16="http://schemas.microsoft.com/office/drawing/2014/main" id="{FF7E90CF-0E3E-44AE-9E03-6DC8EF15B979}"/>
                </a:ext>
              </a:extLst>
            </p:cNvPr>
            <p:cNvGrpSpPr>
              <a:grpSpLocks/>
            </p:cNvGrpSpPr>
            <p:nvPr/>
          </p:nvGrpSpPr>
          <p:grpSpPr bwMode="auto">
            <a:xfrm rot="-2280000">
              <a:off x="2877" y="1481"/>
              <a:ext cx="1960" cy="414"/>
              <a:chOff x="0" y="0"/>
              <a:chExt cx="2872723" cy="607410"/>
            </a:xfrm>
          </p:grpSpPr>
          <p:sp>
            <p:nvSpPr>
              <p:cNvPr id="18466" name="燕尾形 2">
                <a:extLst>
                  <a:ext uri="{FF2B5EF4-FFF2-40B4-BE49-F238E27FC236}">
                    <a16:creationId xmlns:a16="http://schemas.microsoft.com/office/drawing/2014/main" id="{96AF1CE4-6F0B-4516-B12B-BD04A46BE9D4}"/>
                  </a:ext>
                </a:extLst>
              </p:cNvPr>
              <p:cNvSpPr>
                <a:spLocks noChangeArrowheads="1"/>
              </p:cNvSpPr>
              <p:nvPr/>
            </p:nvSpPr>
            <p:spPr bwMode="auto">
              <a:xfrm rot="10800000">
                <a:off x="1512125" y="0"/>
                <a:ext cx="1360598" cy="607410"/>
              </a:xfrm>
              <a:prstGeom prst="chevron">
                <a:avLst>
                  <a:gd name="adj" fmla="val 47413"/>
                </a:avLst>
              </a:prstGeom>
              <a:solidFill>
                <a:srgbClr val="FFCC4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p>
            </p:txBody>
          </p:sp>
          <p:sp>
            <p:nvSpPr>
              <p:cNvPr id="18467" name="圆角矩形 3">
                <a:extLst>
                  <a:ext uri="{FF2B5EF4-FFF2-40B4-BE49-F238E27FC236}">
                    <a16:creationId xmlns:a16="http://schemas.microsoft.com/office/drawing/2014/main" id="{BCB3DF41-B60A-4E39-8538-C3A806ED9398}"/>
                  </a:ext>
                </a:extLst>
              </p:cNvPr>
              <p:cNvSpPr>
                <a:spLocks noChangeArrowheads="1"/>
              </p:cNvSpPr>
              <p:nvPr/>
            </p:nvSpPr>
            <p:spPr bwMode="auto">
              <a:xfrm>
                <a:off x="0" y="253339"/>
                <a:ext cx="2777489" cy="105546"/>
              </a:xfrm>
              <a:prstGeom prst="roundRect">
                <a:avLst>
                  <a:gd name="adj" fmla="val 50000"/>
                </a:avLst>
              </a:prstGeom>
              <a:solidFill>
                <a:srgbClr val="A4767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endParaRPr>
              </a:p>
            </p:txBody>
          </p:sp>
        </p:grpSp>
        <p:sp>
          <p:nvSpPr>
            <p:cNvPr id="18460" name="TextBox 102">
              <a:extLst>
                <a:ext uri="{FF2B5EF4-FFF2-40B4-BE49-F238E27FC236}">
                  <a16:creationId xmlns:a16="http://schemas.microsoft.com/office/drawing/2014/main" id="{15EDA47B-570F-483A-879B-7A06FA43E1E0}"/>
                </a:ext>
              </a:extLst>
            </p:cNvPr>
            <p:cNvSpPr>
              <a:spLocks noChangeArrowheads="1"/>
            </p:cNvSpPr>
            <p:nvPr/>
          </p:nvSpPr>
          <p:spPr bwMode="auto">
            <a:xfrm>
              <a:off x="5214" y="1003"/>
              <a:ext cx="1500" cy="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a:solidFill>
                    <a:srgbClr val="DDD9C3"/>
                  </a:solidFill>
                  <a:latin typeface="微软雅黑" panose="020B0503020204020204" pitchFamily="34" charset="-122"/>
                  <a:ea typeface="微软雅黑" panose="020B0503020204020204" pitchFamily="34" charset="-122"/>
                </a:rPr>
                <a:t>02</a:t>
              </a:r>
            </a:p>
          </p:txBody>
        </p:sp>
        <p:sp>
          <p:nvSpPr>
            <p:cNvPr id="18461" name="TextBox 103">
              <a:extLst>
                <a:ext uri="{FF2B5EF4-FFF2-40B4-BE49-F238E27FC236}">
                  <a16:creationId xmlns:a16="http://schemas.microsoft.com/office/drawing/2014/main" id="{B0ED6996-F82E-4465-9FC4-58E4F9A25119}"/>
                </a:ext>
              </a:extLst>
            </p:cNvPr>
            <p:cNvSpPr>
              <a:spLocks noChangeArrowheads="1"/>
            </p:cNvSpPr>
            <p:nvPr/>
          </p:nvSpPr>
          <p:spPr bwMode="auto">
            <a:xfrm>
              <a:off x="703" y="4044"/>
              <a:ext cx="1499" cy="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a:solidFill>
                    <a:srgbClr val="FDE9D8"/>
                  </a:solidFill>
                  <a:latin typeface="微软雅黑" panose="020B0503020204020204" pitchFamily="34" charset="-122"/>
                  <a:ea typeface="微软雅黑" panose="020B0503020204020204" pitchFamily="34" charset="-122"/>
                </a:rPr>
                <a:t>03</a:t>
              </a:r>
            </a:p>
          </p:txBody>
        </p:sp>
        <p:sp>
          <p:nvSpPr>
            <p:cNvPr id="18462" name="TextBox 104">
              <a:extLst>
                <a:ext uri="{FF2B5EF4-FFF2-40B4-BE49-F238E27FC236}">
                  <a16:creationId xmlns:a16="http://schemas.microsoft.com/office/drawing/2014/main" id="{DBE88C43-296E-4B9E-A709-1078B79EBA93}"/>
                </a:ext>
              </a:extLst>
            </p:cNvPr>
            <p:cNvSpPr>
              <a:spLocks noChangeArrowheads="1"/>
            </p:cNvSpPr>
            <p:nvPr/>
          </p:nvSpPr>
          <p:spPr bwMode="auto">
            <a:xfrm>
              <a:off x="0" y="435"/>
              <a:ext cx="1499" cy="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a:solidFill>
                    <a:srgbClr val="C5D8F1"/>
                  </a:solidFill>
                  <a:latin typeface="微软雅黑" panose="020B0503020204020204" pitchFamily="34" charset="-122"/>
                  <a:ea typeface="微软雅黑" panose="020B0503020204020204" pitchFamily="34" charset="-122"/>
                  <a:sym typeface="Script MT Bold" panose="03040602040607080904" pitchFamily="66" charset="0"/>
                </a:rPr>
                <a:t>01</a:t>
              </a:r>
            </a:p>
          </p:txBody>
        </p:sp>
        <p:sp>
          <p:nvSpPr>
            <p:cNvPr id="18463" name="TextBox 105">
              <a:extLst>
                <a:ext uri="{FF2B5EF4-FFF2-40B4-BE49-F238E27FC236}">
                  <a16:creationId xmlns:a16="http://schemas.microsoft.com/office/drawing/2014/main" id="{5097D0A3-C349-4A48-8B0E-6AA65DBA0DFB}"/>
                </a:ext>
              </a:extLst>
            </p:cNvPr>
            <p:cNvSpPr>
              <a:spLocks noChangeArrowheads="1"/>
            </p:cNvSpPr>
            <p:nvPr/>
          </p:nvSpPr>
          <p:spPr bwMode="auto">
            <a:xfrm>
              <a:off x="1182" y="0"/>
              <a:ext cx="1518" cy="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000" b="1">
                  <a:solidFill>
                    <a:schemeClr val="bg1"/>
                  </a:solidFill>
                  <a:latin typeface="BankGothic Lt BT" charset="-122"/>
                  <a:ea typeface="微软雅黑" panose="020B0503020204020204" pitchFamily="34" charset="-122"/>
                  <a:sym typeface="BankGothic Lt BT" charset="-122"/>
                </a:rPr>
                <a:t>Add a title</a:t>
              </a:r>
            </a:p>
          </p:txBody>
        </p:sp>
        <p:sp>
          <p:nvSpPr>
            <p:cNvPr id="18464" name="TextBox 107">
              <a:extLst>
                <a:ext uri="{FF2B5EF4-FFF2-40B4-BE49-F238E27FC236}">
                  <a16:creationId xmlns:a16="http://schemas.microsoft.com/office/drawing/2014/main" id="{E134A144-30B2-400F-9D09-96F4D96186E6}"/>
                </a:ext>
              </a:extLst>
            </p:cNvPr>
            <p:cNvSpPr>
              <a:spLocks noChangeArrowheads="1"/>
            </p:cNvSpPr>
            <p:nvPr/>
          </p:nvSpPr>
          <p:spPr bwMode="auto">
            <a:xfrm>
              <a:off x="5619" y="2107"/>
              <a:ext cx="1519" cy="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000" b="1">
                  <a:solidFill>
                    <a:schemeClr val="bg1"/>
                  </a:solidFill>
                  <a:latin typeface="BankGothic Lt BT" charset="-122"/>
                  <a:ea typeface="微软雅黑" panose="020B0503020204020204" pitchFamily="34" charset="-122"/>
                  <a:sym typeface="BankGothic Lt BT" charset="-122"/>
                </a:rPr>
                <a:t>Add a title</a:t>
              </a:r>
            </a:p>
          </p:txBody>
        </p:sp>
        <p:sp>
          <p:nvSpPr>
            <p:cNvPr id="18465" name="TextBox 108">
              <a:extLst>
                <a:ext uri="{FF2B5EF4-FFF2-40B4-BE49-F238E27FC236}">
                  <a16:creationId xmlns:a16="http://schemas.microsoft.com/office/drawing/2014/main" id="{4E39F8F8-6E1A-487B-BCD9-3CF3F3E37CCB}"/>
                </a:ext>
              </a:extLst>
            </p:cNvPr>
            <p:cNvSpPr>
              <a:spLocks noChangeArrowheads="1"/>
            </p:cNvSpPr>
            <p:nvPr/>
          </p:nvSpPr>
          <p:spPr bwMode="auto">
            <a:xfrm>
              <a:off x="2135" y="4301"/>
              <a:ext cx="1518" cy="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000" b="1">
                  <a:solidFill>
                    <a:schemeClr val="bg1"/>
                  </a:solidFill>
                  <a:latin typeface="BankGothic Lt BT" charset="-122"/>
                  <a:ea typeface="微软雅黑" panose="020B0503020204020204" pitchFamily="34" charset="-122"/>
                  <a:sym typeface="BankGothic Lt BT" charset="-122"/>
                </a:rPr>
                <a:t>Add a title</a:t>
              </a:r>
            </a:p>
          </p:txBody>
        </p:sp>
      </p:grpSp>
      <p:sp>
        <p:nvSpPr>
          <p:cNvPr id="18435" name="等腰三角形 7">
            <a:extLst>
              <a:ext uri="{FF2B5EF4-FFF2-40B4-BE49-F238E27FC236}">
                <a16:creationId xmlns:a16="http://schemas.microsoft.com/office/drawing/2014/main" id="{ACEA97E1-DEF0-4B0B-A93B-2459FA3489A3}"/>
              </a:ext>
            </a:extLst>
          </p:cNvPr>
          <p:cNvSpPr>
            <a:spLocks noChangeArrowheads="1"/>
          </p:cNvSpPr>
          <p:nvPr/>
        </p:nvSpPr>
        <p:spPr bwMode="auto">
          <a:xfrm rot="-1860000">
            <a:off x="112713" y="827088"/>
            <a:ext cx="350837" cy="301625"/>
          </a:xfrm>
          <a:prstGeom prst="triangle">
            <a:avLst>
              <a:gd name="adj" fmla="val 56088"/>
            </a:avLst>
          </a:prstGeom>
          <a:solidFill>
            <a:schemeClr val="bg2">
              <a:alpha val="36078"/>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18436" name="等腰三角形 6">
            <a:extLst>
              <a:ext uri="{FF2B5EF4-FFF2-40B4-BE49-F238E27FC236}">
                <a16:creationId xmlns:a16="http://schemas.microsoft.com/office/drawing/2014/main" id="{4730052F-475A-449A-92AC-400911045530}"/>
              </a:ext>
            </a:extLst>
          </p:cNvPr>
          <p:cNvSpPr>
            <a:spLocks noChangeArrowheads="1"/>
          </p:cNvSpPr>
          <p:nvPr/>
        </p:nvSpPr>
        <p:spPr bwMode="auto">
          <a:xfrm rot="5400000">
            <a:off x="-126206" y="388144"/>
            <a:ext cx="976312" cy="723900"/>
          </a:xfrm>
          <a:prstGeom prst="triangle">
            <a:avLst>
              <a:gd name="adj" fmla="val 50000"/>
            </a:avLst>
          </a:prstGeom>
          <a:solidFill>
            <a:srgbClr val="2A577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18437" name="矩形 18">
            <a:extLst>
              <a:ext uri="{FF2B5EF4-FFF2-40B4-BE49-F238E27FC236}">
                <a16:creationId xmlns:a16="http://schemas.microsoft.com/office/drawing/2014/main" id="{4FF396C4-00DB-440B-8283-CF153D4E581E}"/>
              </a:ext>
            </a:extLst>
          </p:cNvPr>
          <p:cNvSpPr>
            <a:spLocks noChangeArrowheads="1"/>
          </p:cNvSpPr>
          <p:nvPr/>
        </p:nvSpPr>
        <p:spPr bwMode="auto">
          <a:xfrm>
            <a:off x="777875" y="484188"/>
            <a:ext cx="2746375"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700">
                <a:solidFill>
                  <a:srgbClr val="595959"/>
                </a:solidFill>
              </a:rPr>
              <a:t>ADD </a:t>
            </a:r>
            <a:r>
              <a:rPr lang="en-US" altLang="zh-CN" sz="2700">
                <a:solidFill>
                  <a:srgbClr val="595959"/>
                </a:solidFill>
              </a:rPr>
              <a:t>You</a:t>
            </a:r>
            <a:r>
              <a:rPr lang="zh-CN" altLang="en-US" sz="2700">
                <a:solidFill>
                  <a:srgbClr val="595959"/>
                </a:solidFill>
              </a:rPr>
              <a:t> T</a:t>
            </a:r>
            <a:r>
              <a:rPr lang="en-US" altLang="zh-CN" sz="2700">
                <a:solidFill>
                  <a:srgbClr val="595959"/>
                </a:solidFill>
              </a:rPr>
              <a:t>itle</a:t>
            </a:r>
          </a:p>
        </p:txBody>
      </p:sp>
      <p:sp>
        <p:nvSpPr>
          <p:cNvPr id="18438" name="矩形 27">
            <a:extLst>
              <a:ext uri="{FF2B5EF4-FFF2-40B4-BE49-F238E27FC236}">
                <a16:creationId xmlns:a16="http://schemas.microsoft.com/office/drawing/2014/main" id="{34F22DDF-0957-47B2-A5DB-7C7A54D78955}"/>
              </a:ext>
            </a:extLst>
          </p:cNvPr>
          <p:cNvSpPr>
            <a:spLocks noChangeArrowheads="1"/>
          </p:cNvSpPr>
          <p:nvPr/>
        </p:nvSpPr>
        <p:spPr bwMode="auto">
          <a:xfrm>
            <a:off x="768350" y="882650"/>
            <a:ext cx="6445250" cy="53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5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sp>
        <p:nvSpPr>
          <p:cNvPr id="18439" name="同心圆 2">
            <a:extLst>
              <a:ext uri="{FF2B5EF4-FFF2-40B4-BE49-F238E27FC236}">
                <a16:creationId xmlns:a16="http://schemas.microsoft.com/office/drawing/2014/main" id="{5661772F-B604-47FF-8C2D-667D187C6234}"/>
              </a:ext>
            </a:extLst>
          </p:cNvPr>
          <p:cNvSpPr>
            <a:spLocks/>
          </p:cNvSpPr>
          <p:nvPr/>
        </p:nvSpPr>
        <p:spPr bwMode="auto">
          <a:xfrm>
            <a:off x="901700" y="1727200"/>
            <a:ext cx="341313" cy="341313"/>
          </a:xfrm>
          <a:custGeom>
            <a:avLst/>
            <a:gdLst>
              <a:gd name="T0" fmla="*/ 0 w 455708"/>
              <a:gd name="T1" fmla="*/ 170657 h 455708"/>
              <a:gd name="T2" fmla="*/ 170657 w 455708"/>
              <a:gd name="T3" fmla="*/ 0 h 455708"/>
              <a:gd name="T4" fmla="*/ 341313 w 455708"/>
              <a:gd name="T5" fmla="*/ 170657 h 455708"/>
              <a:gd name="T6" fmla="*/ 170657 w 455708"/>
              <a:gd name="T7" fmla="*/ 341313 h 455708"/>
              <a:gd name="T8" fmla="*/ 0 w 455708"/>
              <a:gd name="T9" fmla="*/ 170657 h 455708"/>
              <a:gd name="T10" fmla="*/ 79017 w 455708"/>
              <a:gd name="T11" fmla="*/ 170657 h 455708"/>
              <a:gd name="T12" fmla="*/ 170657 w 455708"/>
              <a:gd name="T13" fmla="*/ 262296 h 455708"/>
              <a:gd name="T14" fmla="*/ 262296 w 455708"/>
              <a:gd name="T15" fmla="*/ 170657 h 455708"/>
              <a:gd name="T16" fmla="*/ 170657 w 455708"/>
              <a:gd name="T17" fmla="*/ 79017 h 455708"/>
              <a:gd name="T18" fmla="*/ 79017 w 455708"/>
              <a:gd name="T19" fmla="*/ 170657 h 455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5708" h="455708">
                <a:moveTo>
                  <a:pt x="0" y="227854"/>
                </a:moveTo>
                <a:cubicBezTo>
                  <a:pt x="0" y="102014"/>
                  <a:pt x="102014" y="0"/>
                  <a:pt x="227854" y="0"/>
                </a:cubicBezTo>
                <a:cubicBezTo>
                  <a:pt x="353694" y="0"/>
                  <a:pt x="455708" y="102014"/>
                  <a:pt x="455708" y="227854"/>
                </a:cubicBezTo>
                <a:cubicBezTo>
                  <a:pt x="455708" y="353694"/>
                  <a:pt x="353694" y="455708"/>
                  <a:pt x="227854" y="455708"/>
                </a:cubicBezTo>
                <a:cubicBezTo>
                  <a:pt x="102014" y="455708"/>
                  <a:pt x="0" y="353694"/>
                  <a:pt x="0" y="227854"/>
                </a:cubicBezTo>
                <a:close/>
                <a:moveTo>
                  <a:pt x="105501" y="227854"/>
                </a:moveTo>
                <a:cubicBezTo>
                  <a:pt x="105501" y="295428"/>
                  <a:pt x="160280" y="350207"/>
                  <a:pt x="227854" y="350207"/>
                </a:cubicBezTo>
                <a:cubicBezTo>
                  <a:pt x="295428" y="350207"/>
                  <a:pt x="350207" y="295428"/>
                  <a:pt x="350207" y="227854"/>
                </a:cubicBezTo>
                <a:cubicBezTo>
                  <a:pt x="350207" y="160280"/>
                  <a:pt x="295428" y="105501"/>
                  <a:pt x="227854" y="105501"/>
                </a:cubicBezTo>
                <a:cubicBezTo>
                  <a:pt x="160280" y="105501"/>
                  <a:pt x="105501" y="160280"/>
                  <a:pt x="105501" y="227854"/>
                </a:cubicBezTo>
                <a:close/>
              </a:path>
            </a:pathLst>
          </a:custGeom>
          <a:noFill/>
          <a:ln w="12700" cap="flat" cmpd="sng">
            <a:solidFill>
              <a:srgbClr val="40404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18440" name="文本框 9">
            <a:extLst>
              <a:ext uri="{FF2B5EF4-FFF2-40B4-BE49-F238E27FC236}">
                <a16:creationId xmlns:a16="http://schemas.microsoft.com/office/drawing/2014/main" id="{2AEF185F-0CAE-4254-8DCB-BDEF51123D19}"/>
              </a:ext>
            </a:extLst>
          </p:cNvPr>
          <p:cNvSpPr txBox="1">
            <a:spLocks noChangeArrowheads="1"/>
          </p:cNvSpPr>
          <p:nvPr/>
        </p:nvSpPr>
        <p:spPr bwMode="auto">
          <a:xfrm>
            <a:off x="1401763" y="1735138"/>
            <a:ext cx="1560512" cy="296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500" b="1">
                <a:solidFill>
                  <a:srgbClr val="404040"/>
                </a:solidFill>
                <a:latin typeface="微软雅黑" panose="020B0503020204020204" pitchFamily="34" charset="-122"/>
                <a:ea typeface="微软雅黑" panose="020B0503020204020204" pitchFamily="34" charset="-122"/>
              </a:rPr>
              <a:t>Add Your Title</a:t>
            </a:r>
            <a:endParaRPr lang="zh-CN" altLang="en-US" sz="1500" b="1">
              <a:solidFill>
                <a:srgbClr val="404040"/>
              </a:solidFill>
              <a:latin typeface="微软雅黑" panose="020B0503020204020204" pitchFamily="34" charset="-122"/>
              <a:ea typeface="微软雅黑" panose="020B0503020204020204" pitchFamily="34" charset="-122"/>
            </a:endParaRPr>
          </a:p>
        </p:txBody>
      </p:sp>
      <p:sp>
        <p:nvSpPr>
          <p:cNvPr id="18441" name="文本框 31">
            <a:extLst>
              <a:ext uri="{FF2B5EF4-FFF2-40B4-BE49-F238E27FC236}">
                <a16:creationId xmlns:a16="http://schemas.microsoft.com/office/drawing/2014/main" id="{E02F9952-04C9-4017-9377-165434EB1350}"/>
              </a:ext>
            </a:extLst>
          </p:cNvPr>
          <p:cNvSpPr txBox="1">
            <a:spLocks noChangeArrowheads="1"/>
          </p:cNvSpPr>
          <p:nvPr/>
        </p:nvSpPr>
        <p:spPr bwMode="auto">
          <a:xfrm>
            <a:off x="1401763" y="2027238"/>
            <a:ext cx="2682875" cy="53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sp>
        <p:nvSpPr>
          <p:cNvPr id="18442" name="同心圆 9">
            <a:extLst>
              <a:ext uri="{FF2B5EF4-FFF2-40B4-BE49-F238E27FC236}">
                <a16:creationId xmlns:a16="http://schemas.microsoft.com/office/drawing/2014/main" id="{57292D5C-330E-41A6-9503-F8504606F142}"/>
              </a:ext>
            </a:extLst>
          </p:cNvPr>
          <p:cNvSpPr>
            <a:spLocks/>
          </p:cNvSpPr>
          <p:nvPr/>
        </p:nvSpPr>
        <p:spPr bwMode="auto">
          <a:xfrm>
            <a:off x="901700" y="2657475"/>
            <a:ext cx="341313" cy="341313"/>
          </a:xfrm>
          <a:custGeom>
            <a:avLst/>
            <a:gdLst>
              <a:gd name="T0" fmla="*/ 0 w 455708"/>
              <a:gd name="T1" fmla="*/ 170657 h 455708"/>
              <a:gd name="T2" fmla="*/ 170657 w 455708"/>
              <a:gd name="T3" fmla="*/ 0 h 455708"/>
              <a:gd name="T4" fmla="*/ 341313 w 455708"/>
              <a:gd name="T5" fmla="*/ 170657 h 455708"/>
              <a:gd name="T6" fmla="*/ 170657 w 455708"/>
              <a:gd name="T7" fmla="*/ 341313 h 455708"/>
              <a:gd name="T8" fmla="*/ 0 w 455708"/>
              <a:gd name="T9" fmla="*/ 170657 h 455708"/>
              <a:gd name="T10" fmla="*/ 79017 w 455708"/>
              <a:gd name="T11" fmla="*/ 170657 h 455708"/>
              <a:gd name="T12" fmla="*/ 170657 w 455708"/>
              <a:gd name="T13" fmla="*/ 262296 h 455708"/>
              <a:gd name="T14" fmla="*/ 262296 w 455708"/>
              <a:gd name="T15" fmla="*/ 170657 h 455708"/>
              <a:gd name="T16" fmla="*/ 170657 w 455708"/>
              <a:gd name="T17" fmla="*/ 79017 h 455708"/>
              <a:gd name="T18" fmla="*/ 79017 w 455708"/>
              <a:gd name="T19" fmla="*/ 170657 h 455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5708" h="455708">
                <a:moveTo>
                  <a:pt x="0" y="227854"/>
                </a:moveTo>
                <a:cubicBezTo>
                  <a:pt x="0" y="102014"/>
                  <a:pt x="102014" y="0"/>
                  <a:pt x="227854" y="0"/>
                </a:cubicBezTo>
                <a:cubicBezTo>
                  <a:pt x="353694" y="0"/>
                  <a:pt x="455708" y="102014"/>
                  <a:pt x="455708" y="227854"/>
                </a:cubicBezTo>
                <a:cubicBezTo>
                  <a:pt x="455708" y="353694"/>
                  <a:pt x="353694" y="455708"/>
                  <a:pt x="227854" y="455708"/>
                </a:cubicBezTo>
                <a:cubicBezTo>
                  <a:pt x="102014" y="455708"/>
                  <a:pt x="0" y="353694"/>
                  <a:pt x="0" y="227854"/>
                </a:cubicBezTo>
                <a:close/>
                <a:moveTo>
                  <a:pt x="105501" y="227854"/>
                </a:moveTo>
                <a:cubicBezTo>
                  <a:pt x="105501" y="295428"/>
                  <a:pt x="160280" y="350207"/>
                  <a:pt x="227854" y="350207"/>
                </a:cubicBezTo>
                <a:cubicBezTo>
                  <a:pt x="295428" y="350207"/>
                  <a:pt x="350207" y="295428"/>
                  <a:pt x="350207" y="227854"/>
                </a:cubicBezTo>
                <a:cubicBezTo>
                  <a:pt x="350207" y="160280"/>
                  <a:pt x="295428" y="105501"/>
                  <a:pt x="227854" y="105501"/>
                </a:cubicBezTo>
                <a:cubicBezTo>
                  <a:pt x="160280" y="105501"/>
                  <a:pt x="105501" y="160280"/>
                  <a:pt x="105501" y="227854"/>
                </a:cubicBezTo>
                <a:close/>
              </a:path>
            </a:pathLst>
          </a:custGeom>
          <a:noFill/>
          <a:ln w="12700" cap="flat" cmpd="sng">
            <a:solidFill>
              <a:srgbClr val="40404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18443" name="文本框 9">
            <a:extLst>
              <a:ext uri="{FF2B5EF4-FFF2-40B4-BE49-F238E27FC236}">
                <a16:creationId xmlns:a16="http://schemas.microsoft.com/office/drawing/2014/main" id="{01F8D1DA-356F-4F16-8053-0CA12A9DEA7B}"/>
              </a:ext>
            </a:extLst>
          </p:cNvPr>
          <p:cNvSpPr txBox="1">
            <a:spLocks noChangeArrowheads="1"/>
          </p:cNvSpPr>
          <p:nvPr/>
        </p:nvSpPr>
        <p:spPr bwMode="auto">
          <a:xfrm>
            <a:off x="1401763" y="2665413"/>
            <a:ext cx="1560512" cy="296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500" b="1">
                <a:solidFill>
                  <a:srgbClr val="404040"/>
                </a:solidFill>
                <a:latin typeface="微软雅黑" panose="020B0503020204020204" pitchFamily="34" charset="-122"/>
                <a:ea typeface="微软雅黑" panose="020B0503020204020204" pitchFamily="34" charset="-122"/>
              </a:rPr>
              <a:t>Add Your Title</a:t>
            </a:r>
            <a:endParaRPr lang="zh-CN" altLang="en-US" sz="1500" b="1">
              <a:solidFill>
                <a:srgbClr val="404040"/>
              </a:solidFill>
              <a:latin typeface="微软雅黑" panose="020B0503020204020204" pitchFamily="34" charset="-122"/>
              <a:ea typeface="微软雅黑" panose="020B0503020204020204" pitchFamily="34" charset="-122"/>
            </a:endParaRPr>
          </a:p>
        </p:txBody>
      </p:sp>
      <p:sp>
        <p:nvSpPr>
          <p:cNvPr id="18444" name="文本框 31">
            <a:extLst>
              <a:ext uri="{FF2B5EF4-FFF2-40B4-BE49-F238E27FC236}">
                <a16:creationId xmlns:a16="http://schemas.microsoft.com/office/drawing/2014/main" id="{9B598E63-A582-4249-90CF-223828DF72E5}"/>
              </a:ext>
            </a:extLst>
          </p:cNvPr>
          <p:cNvSpPr txBox="1">
            <a:spLocks noChangeArrowheads="1"/>
          </p:cNvSpPr>
          <p:nvPr/>
        </p:nvSpPr>
        <p:spPr bwMode="auto">
          <a:xfrm>
            <a:off x="1401763" y="2959100"/>
            <a:ext cx="2682875" cy="53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sp>
        <p:nvSpPr>
          <p:cNvPr id="18445" name="同心圆 16">
            <a:extLst>
              <a:ext uri="{FF2B5EF4-FFF2-40B4-BE49-F238E27FC236}">
                <a16:creationId xmlns:a16="http://schemas.microsoft.com/office/drawing/2014/main" id="{BDE31DFC-28FA-442E-8015-28BFCDFD294B}"/>
              </a:ext>
            </a:extLst>
          </p:cNvPr>
          <p:cNvSpPr>
            <a:spLocks/>
          </p:cNvSpPr>
          <p:nvPr/>
        </p:nvSpPr>
        <p:spPr bwMode="auto">
          <a:xfrm>
            <a:off x="906463" y="3533775"/>
            <a:ext cx="341312" cy="341313"/>
          </a:xfrm>
          <a:custGeom>
            <a:avLst/>
            <a:gdLst>
              <a:gd name="T0" fmla="*/ 0 w 455708"/>
              <a:gd name="T1" fmla="*/ 170657 h 455708"/>
              <a:gd name="T2" fmla="*/ 170656 w 455708"/>
              <a:gd name="T3" fmla="*/ 0 h 455708"/>
              <a:gd name="T4" fmla="*/ 341312 w 455708"/>
              <a:gd name="T5" fmla="*/ 170657 h 455708"/>
              <a:gd name="T6" fmla="*/ 170656 w 455708"/>
              <a:gd name="T7" fmla="*/ 341313 h 455708"/>
              <a:gd name="T8" fmla="*/ 0 w 455708"/>
              <a:gd name="T9" fmla="*/ 170657 h 455708"/>
              <a:gd name="T10" fmla="*/ 79017 w 455708"/>
              <a:gd name="T11" fmla="*/ 170657 h 455708"/>
              <a:gd name="T12" fmla="*/ 170656 w 455708"/>
              <a:gd name="T13" fmla="*/ 262296 h 455708"/>
              <a:gd name="T14" fmla="*/ 262295 w 455708"/>
              <a:gd name="T15" fmla="*/ 170657 h 455708"/>
              <a:gd name="T16" fmla="*/ 170656 w 455708"/>
              <a:gd name="T17" fmla="*/ 79017 h 455708"/>
              <a:gd name="T18" fmla="*/ 79017 w 455708"/>
              <a:gd name="T19" fmla="*/ 170657 h 455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5708" h="455708">
                <a:moveTo>
                  <a:pt x="0" y="227854"/>
                </a:moveTo>
                <a:cubicBezTo>
                  <a:pt x="0" y="102014"/>
                  <a:pt x="102014" y="0"/>
                  <a:pt x="227854" y="0"/>
                </a:cubicBezTo>
                <a:cubicBezTo>
                  <a:pt x="353694" y="0"/>
                  <a:pt x="455708" y="102014"/>
                  <a:pt x="455708" y="227854"/>
                </a:cubicBezTo>
                <a:cubicBezTo>
                  <a:pt x="455708" y="353694"/>
                  <a:pt x="353694" y="455708"/>
                  <a:pt x="227854" y="455708"/>
                </a:cubicBezTo>
                <a:cubicBezTo>
                  <a:pt x="102014" y="455708"/>
                  <a:pt x="0" y="353694"/>
                  <a:pt x="0" y="227854"/>
                </a:cubicBezTo>
                <a:close/>
                <a:moveTo>
                  <a:pt x="105501" y="227854"/>
                </a:moveTo>
                <a:cubicBezTo>
                  <a:pt x="105501" y="295428"/>
                  <a:pt x="160280" y="350207"/>
                  <a:pt x="227854" y="350207"/>
                </a:cubicBezTo>
                <a:cubicBezTo>
                  <a:pt x="295428" y="350207"/>
                  <a:pt x="350207" y="295428"/>
                  <a:pt x="350207" y="227854"/>
                </a:cubicBezTo>
                <a:cubicBezTo>
                  <a:pt x="350207" y="160280"/>
                  <a:pt x="295428" y="105501"/>
                  <a:pt x="227854" y="105501"/>
                </a:cubicBezTo>
                <a:cubicBezTo>
                  <a:pt x="160280" y="105501"/>
                  <a:pt x="105501" y="160280"/>
                  <a:pt x="105501" y="227854"/>
                </a:cubicBezTo>
                <a:close/>
              </a:path>
            </a:pathLst>
          </a:custGeom>
          <a:noFill/>
          <a:ln w="12700" cap="flat" cmpd="sng">
            <a:solidFill>
              <a:srgbClr val="40404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18446" name="文本框 9">
            <a:extLst>
              <a:ext uri="{FF2B5EF4-FFF2-40B4-BE49-F238E27FC236}">
                <a16:creationId xmlns:a16="http://schemas.microsoft.com/office/drawing/2014/main" id="{E020C8D2-06C6-484C-B0C1-36E552C744E2}"/>
              </a:ext>
            </a:extLst>
          </p:cNvPr>
          <p:cNvSpPr txBox="1">
            <a:spLocks noChangeArrowheads="1"/>
          </p:cNvSpPr>
          <p:nvPr/>
        </p:nvSpPr>
        <p:spPr bwMode="auto">
          <a:xfrm>
            <a:off x="1406525" y="3541713"/>
            <a:ext cx="1562100" cy="296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500" b="1">
                <a:solidFill>
                  <a:srgbClr val="404040"/>
                </a:solidFill>
                <a:latin typeface="微软雅黑" panose="020B0503020204020204" pitchFamily="34" charset="-122"/>
                <a:ea typeface="微软雅黑" panose="020B0503020204020204" pitchFamily="34" charset="-122"/>
              </a:rPr>
              <a:t>Add Your Title</a:t>
            </a:r>
            <a:endParaRPr lang="zh-CN" altLang="en-US" sz="1500" b="1">
              <a:solidFill>
                <a:srgbClr val="404040"/>
              </a:solidFill>
              <a:latin typeface="微软雅黑" panose="020B0503020204020204" pitchFamily="34" charset="-122"/>
              <a:ea typeface="微软雅黑" panose="020B0503020204020204" pitchFamily="34" charset="-122"/>
            </a:endParaRPr>
          </a:p>
        </p:txBody>
      </p:sp>
      <p:sp>
        <p:nvSpPr>
          <p:cNvPr id="18447" name="文本框 31">
            <a:extLst>
              <a:ext uri="{FF2B5EF4-FFF2-40B4-BE49-F238E27FC236}">
                <a16:creationId xmlns:a16="http://schemas.microsoft.com/office/drawing/2014/main" id="{2E3A42E7-3AD4-429B-BB65-8B2B7A5BD31B}"/>
              </a:ext>
            </a:extLst>
          </p:cNvPr>
          <p:cNvSpPr txBox="1">
            <a:spLocks noChangeArrowheads="1"/>
          </p:cNvSpPr>
          <p:nvPr/>
        </p:nvSpPr>
        <p:spPr bwMode="auto">
          <a:xfrm>
            <a:off x="1406525" y="3835400"/>
            <a:ext cx="2684463" cy="53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360截图20150512154422732">
            <a:extLst>
              <a:ext uri="{FF2B5EF4-FFF2-40B4-BE49-F238E27FC236}">
                <a16:creationId xmlns:a16="http://schemas.microsoft.com/office/drawing/2014/main" id="{6379ADC6-9CD3-43B5-B750-ADFDD44AD8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59" name="组合 1">
            <a:extLst>
              <a:ext uri="{FF2B5EF4-FFF2-40B4-BE49-F238E27FC236}">
                <a16:creationId xmlns:a16="http://schemas.microsoft.com/office/drawing/2014/main" id="{4084272F-9BD7-476B-924C-743373CB4D26}"/>
              </a:ext>
            </a:extLst>
          </p:cNvPr>
          <p:cNvGrpSpPr>
            <a:grpSpLocks/>
          </p:cNvGrpSpPr>
          <p:nvPr/>
        </p:nvGrpSpPr>
        <p:grpSpPr bwMode="auto">
          <a:xfrm>
            <a:off x="1530350" y="1230313"/>
            <a:ext cx="6048375" cy="2387600"/>
            <a:chOff x="0" y="0"/>
            <a:chExt cx="4896544" cy="1620000"/>
          </a:xfrm>
        </p:grpSpPr>
        <p:grpSp>
          <p:nvGrpSpPr>
            <p:cNvPr id="19460" name="组合 3">
              <a:extLst>
                <a:ext uri="{FF2B5EF4-FFF2-40B4-BE49-F238E27FC236}">
                  <a16:creationId xmlns:a16="http://schemas.microsoft.com/office/drawing/2014/main" id="{1292D654-9C2B-47AB-B70E-0FBD64F9B834}"/>
                </a:ext>
              </a:extLst>
            </p:cNvPr>
            <p:cNvGrpSpPr>
              <a:grpSpLocks/>
            </p:cNvGrpSpPr>
            <p:nvPr/>
          </p:nvGrpSpPr>
          <p:grpSpPr bwMode="auto">
            <a:xfrm>
              <a:off x="0" y="0"/>
              <a:ext cx="4896544" cy="1620000"/>
              <a:chOff x="0" y="0"/>
              <a:chExt cx="3744416" cy="1368152"/>
            </a:xfrm>
          </p:grpSpPr>
          <p:sp>
            <p:nvSpPr>
              <p:cNvPr id="19462" name="矩形 5">
                <a:extLst>
                  <a:ext uri="{FF2B5EF4-FFF2-40B4-BE49-F238E27FC236}">
                    <a16:creationId xmlns:a16="http://schemas.microsoft.com/office/drawing/2014/main" id="{F3A0808D-1B18-4C1F-8295-7F6B40AFCB39}"/>
                  </a:ext>
                </a:extLst>
              </p:cNvPr>
              <p:cNvSpPr>
                <a:spLocks noChangeArrowheads="1"/>
              </p:cNvSpPr>
              <p:nvPr/>
            </p:nvSpPr>
            <p:spPr bwMode="auto">
              <a:xfrm>
                <a:off x="0" y="288032"/>
                <a:ext cx="3744416" cy="792088"/>
              </a:xfrm>
              <a:prstGeom prst="rect">
                <a:avLst/>
              </a:prstGeom>
              <a:solidFill>
                <a:srgbClr val="232323">
                  <a:alpha val="65097"/>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9463" name="等腰三角形 6">
                <a:extLst>
                  <a:ext uri="{FF2B5EF4-FFF2-40B4-BE49-F238E27FC236}">
                    <a16:creationId xmlns:a16="http://schemas.microsoft.com/office/drawing/2014/main" id="{B8B84C19-0F7E-423A-87F8-9FFDB69FDE15}"/>
                  </a:ext>
                </a:extLst>
              </p:cNvPr>
              <p:cNvSpPr>
                <a:spLocks noChangeArrowheads="1"/>
              </p:cNvSpPr>
              <p:nvPr/>
            </p:nvSpPr>
            <p:spPr bwMode="auto">
              <a:xfrm>
                <a:off x="3456384" y="0"/>
                <a:ext cx="288032" cy="288032"/>
              </a:xfrm>
              <a:prstGeom prst="triangle">
                <a:avLst>
                  <a:gd name="adj" fmla="val 0"/>
                </a:avLst>
              </a:prstGeom>
              <a:solidFill>
                <a:srgbClr val="7F7F7F">
                  <a:alpha val="76077"/>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9464" name="等腰三角形 7">
                <a:extLst>
                  <a:ext uri="{FF2B5EF4-FFF2-40B4-BE49-F238E27FC236}">
                    <a16:creationId xmlns:a16="http://schemas.microsoft.com/office/drawing/2014/main" id="{5864636B-38B4-4521-B14E-AF4F716B5CC5}"/>
                  </a:ext>
                </a:extLst>
              </p:cNvPr>
              <p:cNvSpPr>
                <a:spLocks noChangeArrowheads="1"/>
              </p:cNvSpPr>
              <p:nvPr/>
            </p:nvSpPr>
            <p:spPr bwMode="auto">
              <a:xfrm rot="10800000">
                <a:off x="0" y="1080120"/>
                <a:ext cx="288032" cy="288032"/>
              </a:xfrm>
              <a:prstGeom prst="triangle">
                <a:avLst>
                  <a:gd name="adj" fmla="val 0"/>
                </a:avLst>
              </a:prstGeom>
              <a:solidFill>
                <a:srgbClr val="7F7F7F">
                  <a:alpha val="78038"/>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grpSp>
        <p:sp>
          <p:nvSpPr>
            <p:cNvPr id="19461" name="Rectangle 1">
              <a:extLst>
                <a:ext uri="{FF2B5EF4-FFF2-40B4-BE49-F238E27FC236}">
                  <a16:creationId xmlns:a16="http://schemas.microsoft.com/office/drawing/2014/main" id="{24762B35-B563-4FAC-ADE6-ED7F3B2C1E52}"/>
                </a:ext>
              </a:extLst>
            </p:cNvPr>
            <p:cNvSpPr>
              <a:spLocks noChangeArrowheads="1"/>
            </p:cNvSpPr>
            <p:nvPr/>
          </p:nvSpPr>
          <p:spPr bwMode="auto">
            <a:xfrm>
              <a:off x="288032" y="408025"/>
              <a:ext cx="4515855" cy="80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7617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7200" b="1">
                  <a:solidFill>
                    <a:schemeClr val="bg1"/>
                  </a:solidFill>
                  <a:latin typeface="造字工房悦黑体验版纤细体" pitchFamily="50" charset="-122"/>
                  <a:ea typeface="造字工房悦黑体验版纤细体" pitchFamily="50" charset="-122"/>
                  <a:sym typeface="造字工房悦黑体验版纤细体" pitchFamily="50" charset="-122"/>
                </a:rPr>
                <a:t>THANK</a:t>
              </a:r>
              <a:r>
                <a:rPr lang="en-US" altLang="zh-CN" sz="7200" b="1">
                  <a:solidFill>
                    <a:srgbClr val="FFCC00"/>
                  </a:solidFill>
                  <a:latin typeface="造字工房悦黑体验版纤细体" pitchFamily="50" charset="-122"/>
                  <a:ea typeface="造字工房悦黑体验版纤细体" pitchFamily="50" charset="-122"/>
                  <a:sym typeface="造字工房悦黑体验版纤细体" pitchFamily="50" charset="-122"/>
                </a:rPr>
                <a:t>YOU</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681163" y="2855914"/>
            <a:ext cx="447675" cy="492125"/>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4" name="矩形 3"/>
          <p:cNvSpPr/>
          <p:nvPr/>
        </p:nvSpPr>
        <p:spPr>
          <a:xfrm>
            <a:off x="2124075" y="2857500"/>
            <a:ext cx="7019925" cy="4937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0" rIns="135000" bIns="0" anchor="ctr"/>
          <a:lstStyle/>
          <a:p>
            <a:pPr algn="ctr" fontAlgn="base">
              <a:defRPr/>
            </a:pPr>
            <a:r>
              <a:rPr lang="en-US" altLang="zh-CN" sz="210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rPr>
              <a:t>https://www.freeppt7.com</a:t>
            </a:r>
          </a:p>
        </p:txBody>
      </p:sp>
      <p:sp>
        <p:nvSpPr>
          <p:cNvPr id="7" name="矩形 6"/>
          <p:cNvSpPr/>
          <p:nvPr/>
        </p:nvSpPr>
        <p:spPr>
          <a:xfrm>
            <a:off x="0" y="2282825"/>
            <a:ext cx="6985000" cy="5810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2400" spc="15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pc="15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6983413" y="2279650"/>
            <a:ext cx="641350" cy="584200"/>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15365" name="矩形 11"/>
          <p:cNvSpPr/>
          <p:nvPr/>
        </p:nvSpPr>
        <p:spPr>
          <a:xfrm>
            <a:off x="1982788" y="2940051"/>
            <a:ext cx="5178425" cy="1270000"/>
          </a:xfrm>
          <a:prstGeom prst="rect">
            <a:avLst/>
          </a:prstGeom>
          <a:noFill/>
          <a:ln w="25400">
            <a:noFill/>
          </a:ln>
        </p:spPr>
        <p:txBody>
          <a:bodyPr anchor="ctr"/>
          <a:lstStyle/>
          <a:p>
            <a:pPr>
              <a:lnSpc>
                <a:spcPts val="1800"/>
              </a:lnSpc>
            </a:pPr>
            <a:r>
              <a:rPr lang="en-US" altLang="zh-CN" sz="9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2490788" y="633414"/>
            <a:ext cx="4162425" cy="960437"/>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同心圆 19">
            <a:extLst>
              <a:ext uri="{FF2B5EF4-FFF2-40B4-BE49-F238E27FC236}">
                <a16:creationId xmlns:a16="http://schemas.microsoft.com/office/drawing/2014/main" id="{0D3C6C2E-2BFB-4C20-B069-605C9CEBA9DA}"/>
              </a:ext>
            </a:extLst>
          </p:cNvPr>
          <p:cNvSpPr>
            <a:spLocks/>
          </p:cNvSpPr>
          <p:nvPr/>
        </p:nvSpPr>
        <p:spPr bwMode="auto">
          <a:xfrm>
            <a:off x="4994275" y="2808288"/>
            <a:ext cx="341313" cy="341312"/>
          </a:xfrm>
          <a:custGeom>
            <a:avLst/>
            <a:gdLst>
              <a:gd name="T0" fmla="*/ 0 w 455708"/>
              <a:gd name="T1" fmla="*/ 170656 h 455708"/>
              <a:gd name="T2" fmla="*/ 170657 w 455708"/>
              <a:gd name="T3" fmla="*/ 0 h 455708"/>
              <a:gd name="T4" fmla="*/ 341313 w 455708"/>
              <a:gd name="T5" fmla="*/ 170656 h 455708"/>
              <a:gd name="T6" fmla="*/ 170657 w 455708"/>
              <a:gd name="T7" fmla="*/ 341312 h 455708"/>
              <a:gd name="T8" fmla="*/ 0 w 455708"/>
              <a:gd name="T9" fmla="*/ 170656 h 455708"/>
              <a:gd name="T10" fmla="*/ 79017 w 455708"/>
              <a:gd name="T11" fmla="*/ 170656 h 455708"/>
              <a:gd name="T12" fmla="*/ 170657 w 455708"/>
              <a:gd name="T13" fmla="*/ 262295 h 455708"/>
              <a:gd name="T14" fmla="*/ 262296 w 455708"/>
              <a:gd name="T15" fmla="*/ 170656 h 455708"/>
              <a:gd name="T16" fmla="*/ 170657 w 455708"/>
              <a:gd name="T17" fmla="*/ 79017 h 455708"/>
              <a:gd name="T18" fmla="*/ 79017 w 455708"/>
              <a:gd name="T19" fmla="*/ 170656 h 455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5708" h="455708">
                <a:moveTo>
                  <a:pt x="0" y="227854"/>
                </a:moveTo>
                <a:cubicBezTo>
                  <a:pt x="0" y="102014"/>
                  <a:pt x="102014" y="0"/>
                  <a:pt x="227854" y="0"/>
                </a:cubicBezTo>
                <a:cubicBezTo>
                  <a:pt x="353694" y="0"/>
                  <a:pt x="455708" y="102014"/>
                  <a:pt x="455708" y="227854"/>
                </a:cubicBezTo>
                <a:cubicBezTo>
                  <a:pt x="455708" y="353694"/>
                  <a:pt x="353694" y="455708"/>
                  <a:pt x="227854" y="455708"/>
                </a:cubicBezTo>
                <a:cubicBezTo>
                  <a:pt x="102014" y="455708"/>
                  <a:pt x="0" y="353694"/>
                  <a:pt x="0" y="227854"/>
                </a:cubicBezTo>
                <a:close/>
                <a:moveTo>
                  <a:pt x="105501" y="227854"/>
                </a:moveTo>
                <a:cubicBezTo>
                  <a:pt x="105501" y="295428"/>
                  <a:pt x="160280" y="350207"/>
                  <a:pt x="227854" y="350207"/>
                </a:cubicBezTo>
                <a:cubicBezTo>
                  <a:pt x="295428" y="350207"/>
                  <a:pt x="350207" y="295428"/>
                  <a:pt x="350207" y="227854"/>
                </a:cubicBezTo>
                <a:cubicBezTo>
                  <a:pt x="350207" y="160280"/>
                  <a:pt x="295428" y="105501"/>
                  <a:pt x="227854" y="105501"/>
                </a:cubicBezTo>
                <a:cubicBezTo>
                  <a:pt x="160280" y="105501"/>
                  <a:pt x="105501" y="160280"/>
                  <a:pt x="105501" y="227854"/>
                </a:cubicBezTo>
                <a:close/>
              </a:path>
            </a:pathLst>
          </a:custGeom>
          <a:noFill/>
          <a:ln w="12700" cap="flat" cmpd="sng">
            <a:solidFill>
              <a:srgbClr val="40404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3075" name="文本框 9">
            <a:extLst>
              <a:ext uri="{FF2B5EF4-FFF2-40B4-BE49-F238E27FC236}">
                <a16:creationId xmlns:a16="http://schemas.microsoft.com/office/drawing/2014/main" id="{66B6CA48-2851-4948-93EB-4F0FD810920E}"/>
              </a:ext>
            </a:extLst>
          </p:cNvPr>
          <p:cNvSpPr txBox="1">
            <a:spLocks noChangeArrowheads="1"/>
          </p:cNvSpPr>
          <p:nvPr/>
        </p:nvSpPr>
        <p:spPr bwMode="auto">
          <a:xfrm>
            <a:off x="5495925" y="2816225"/>
            <a:ext cx="1560513" cy="29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500" b="1">
                <a:solidFill>
                  <a:srgbClr val="404040"/>
                </a:solidFill>
                <a:latin typeface="微软雅黑" panose="020B0503020204020204" pitchFamily="34" charset="-122"/>
                <a:ea typeface="微软雅黑" panose="020B0503020204020204" pitchFamily="34" charset="-122"/>
              </a:rPr>
              <a:t>Add Your Title</a:t>
            </a:r>
            <a:endParaRPr lang="zh-CN" altLang="en-US" sz="1500" b="1">
              <a:solidFill>
                <a:srgbClr val="404040"/>
              </a:solidFill>
              <a:latin typeface="微软雅黑" panose="020B0503020204020204" pitchFamily="34" charset="-122"/>
              <a:ea typeface="微软雅黑" panose="020B0503020204020204" pitchFamily="34" charset="-122"/>
            </a:endParaRPr>
          </a:p>
        </p:txBody>
      </p:sp>
      <p:sp>
        <p:nvSpPr>
          <p:cNvPr id="3076" name="文本框 31">
            <a:extLst>
              <a:ext uri="{FF2B5EF4-FFF2-40B4-BE49-F238E27FC236}">
                <a16:creationId xmlns:a16="http://schemas.microsoft.com/office/drawing/2014/main" id="{33E8521B-A633-4B08-9569-0F890B4CB412}"/>
              </a:ext>
            </a:extLst>
          </p:cNvPr>
          <p:cNvSpPr txBox="1">
            <a:spLocks noChangeArrowheads="1"/>
          </p:cNvSpPr>
          <p:nvPr/>
        </p:nvSpPr>
        <p:spPr bwMode="auto">
          <a:xfrm>
            <a:off x="5495925" y="3108325"/>
            <a:ext cx="2682875" cy="388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000">
                <a:latin typeface="微软雅黑" panose="020B0503020204020204" pitchFamily="34" charset="-122"/>
                <a:ea typeface="微软雅黑" panose="020B0503020204020204" pitchFamily="34" charset="-122"/>
              </a:rPr>
              <a:t>Wps</a:t>
            </a:r>
            <a:r>
              <a:rPr lang="zh-CN" altLang="en-US" sz="1000">
                <a:latin typeface="微软雅黑" panose="020B0503020204020204" pitchFamily="34" charset="-122"/>
                <a:ea typeface="微软雅黑" panose="020B0503020204020204" pitchFamily="34" charset="-122"/>
              </a:rPr>
              <a:t>Presentations help you quickly create compelling presentations that deliver stunning cinematic effects.</a:t>
            </a:r>
            <a:endParaRPr lang="zh-CN" altLang="en-US" sz="1000"/>
          </a:p>
        </p:txBody>
      </p:sp>
      <p:sp>
        <p:nvSpPr>
          <p:cNvPr id="3078" name="文本框 15">
            <a:extLst>
              <a:ext uri="{FF2B5EF4-FFF2-40B4-BE49-F238E27FC236}">
                <a16:creationId xmlns:a16="http://schemas.microsoft.com/office/drawing/2014/main" id="{84A70E67-4E8A-4D55-8DE4-495CC15B3E92}"/>
              </a:ext>
            </a:extLst>
          </p:cNvPr>
          <p:cNvSpPr>
            <a:spLocks noChangeArrowheads="1"/>
          </p:cNvSpPr>
          <p:nvPr/>
        </p:nvSpPr>
        <p:spPr bwMode="auto">
          <a:xfrm>
            <a:off x="719138" y="318523"/>
            <a:ext cx="2414158"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600" dirty="0">
                <a:solidFill>
                  <a:schemeClr val="bg2"/>
                </a:solidFill>
                <a:ea typeface="微软雅黑" panose="020B0503020204020204" pitchFamily="34" charset="-122"/>
                <a:sym typeface="Arial" panose="020B0604020202020204" pitchFamily="34" charset="0"/>
              </a:rPr>
              <a:t>About us</a:t>
            </a:r>
          </a:p>
        </p:txBody>
      </p:sp>
      <p:pic>
        <p:nvPicPr>
          <p:cNvPr id="3079" name="Picture 7" descr="cbe7a4ae-b9be-4076-b88b-e98234ffb959_5 (1)">
            <a:extLst>
              <a:ext uri="{FF2B5EF4-FFF2-40B4-BE49-F238E27FC236}">
                <a16:creationId xmlns:a16="http://schemas.microsoft.com/office/drawing/2014/main" id="{3BA49961-3789-48DC-8495-1797B37C6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7588"/>
            <a:ext cx="9144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文本框 43">
            <a:extLst>
              <a:ext uri="{FF2B5EF4-FFF2-40B4-BE49-F238E27FC236}">
                <a16:creationId xmlns:a16="http://schemas.microsoft.com/office/drawing/2014/main" id="{D4116399-E6A1-40E3-ABCA-02E3038F6F14}"/>
              </a:ext>
            </a:extLst>
          </p:cNvPr>
          <p:cNvSpPr>
            <a:spLocks noChangeArrowheads="1"/>
          </p:cNvSpPr>
          <p:nvPr/>
        </p:nvSpPr>
        <p:spPr bwMode="auto">
          <a:xfrm>
            <a:off x="4213225" y="1228725"/>
            <a:ext cx="4343400" cy="944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en-US" altLang="zh-CN" sz="2400" b="1">
                <a:solidFill>
                  <a:srgbClr val="DDDDDD"/>
                </a:solidFill>
                <a:latin typeface="微软雅黑" panose="020B0503020204020204" pitchFamily="34" charset="-122"/>
                <a:ea typeface="微软雅黑" panose="020B0503020204020204" pitchFamily="34" charset="-122"/>
                <a:sym typeface="微软雅黑" panose="020B0503020204020204" pitchFamily="34" charset="-122"/>
              </a:rPr>
              <a:t>PLEASE</a:t>
            </a:r>
          </a:p>
          <a:p>
            <a:pPr algn="r" eaLnBrk="1" hangingPunct="1"/>
            <a:r>
              <a:rPr lang="en-US" altLang="zh-CN" sz="2400" b="1">
                <a:solidFill>
                  <a:srgbClr val="DDDDDD"/>
                </a:solidFill>
                <a:latin typeface="微软雅黑" panose="020B0503020204020204" pitchFamily="34" charset="-122"/>
                <a:ea typeface="微软雅黑" panose="020B0503020204020204" pitchFamily="34" charset="-122"/>
                <a:sym typeface="微软雅黑" panose="020B0503020204020204" pitchFamily="34" charset="-122"/>
              </a:rPr>
              <a:t>ADD YOUR</a:t>
            </a:r>
            <a:r>
              <a:rPr lang="en-US" altLang="zh-CN" sz="3200" b="1">
                <a:solidFill>
                  <a:srgbClr val="F17831"/>
                </a:solidFill>
                <a:latin typeface="微软雅黑" panose="020B0503020204020204" pitchFamily="34" charset="-122"/>
                <a:ea typeface="微软雅黑" panose="020B0503020204020204" pitchFamily="34" charset="-122"/>
                <a:sym typeface="微软雅黑" panose="020B0503020204020204" pitchFamily="34" charset="-122"/>
              </a:rPr>
              <a:t>TITLE</a:t>
            </a:r>
          </a:p>
        </p:txBody>
      </p:sp>
      <p:sp>
        <p:nvSpPr>
          <p:cNvPr id="3081" name="Text Box 9">
            <a:extLst>
              <a:ext uri="{FF2B5EF4-FFF2-40B4-BE49-F238E27FC236}">
                <a16:creationId xmlns:a16="http://schemas.microsoft.com/office/drawing/2014/main" id="{901DEA91-FDB5-46A3-99CA-872EDAF4A88F}"/>
              </a:ext>
            </a:extLst>
          </p:cNvPr>
          <p:cNvSpPr txBox="1">
            <a:spLocks noChangeArrowheads="1"/>
          </p:cNvSpPr>
          <p:nvPr/>
        </p:nvSpPr>
        <p:spPr bwMode="auto">
          <a:xfrm>
            <a:off x="719138" y="3997325"/>
            <a:ext cx="7800975" cy="526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altLang="zh-CN" sz="1000" dirty="0">
                <a:latin typeface="微软雅黑" panose="020B0503020204020204" pitchFamily="34" charset="-122"/>
                <a:ea typeface="微软雅黑" panose="020B0503020204020204" pitchFamily="34" charset="-122"/>
              </a:rPr>
              <a:t>This is an example text. Go foreand and replace it with you own text. This is an example text. This is an example text. Go foreand and replace it with you own text. This is an example text.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PPT图片处理\墙纸\b14cc8e0-f4bd-44b9-8e34-3e496262be87_4.jpgb14cc8e0-f4bd-44b9-8e34-3e496262be87_4">
            <a:extLst>
              <a:ext uri="{FF2B5EF4-FFF2-40B4-BE49-F238E27FC236}">
                <a16:creationId xmlns:a16="http://schemas.microsoft.com/office/drawing/2014/main" id="{E58C2074-2745-45A6-B64B-C4AE43E41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1913"/>
            <a:ext cx="9144000"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矩形 5">
            <a:extLst>
              <a:ext uri="{FF2B5EF4-FFF2-40B4-BE49-F238E27FC236}">
                <a16:creationId xmlns:a16="http://schemas.microsoft.com/office/drawing/2014/main" id="{F580CB26-A288-4933-ADA2-879DCE0560C4}"/>
              </a:ext>
            </a:extLst>
          </p:cNvPr>
          <p:cNvSpPr>
            <a:spLocks noChangeArrowheads="1"/>
          </p:cNvSpPr>
          <p:nvPr/>
        </p:nvSpPr>
        <p:spPr bwMode="auto">
          <a:xfrm>
            <a:off x="1588" y="11113"/>
            <a:ext cx="9142412" cy="4197350"/>
          </a:xfrm>
          <a:prstGeom prst="rect">
            <a:avLst/>
          </a:prstGeom>
          <a:solidFill>
            <a:schemeClr val="bg1">
              <a:alpha val="74117"/>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6195" rIns="68580" bIns="3619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endParaRPr>
          </a:p>
        </p:txBody>
      </p:sp>
      <p:sp>
        <p:nvSpPr>
          <p:cNvPr id="4100" name="圆角矩形标注 1">
            <a:extLst>
              <a:ext uri="{FF2B5EF4-FFF2-40B4-BE49-F238E27FC236}">
                <a16:creationId xmlns:a16="http://schemas.microsoft.com/office/drawing/2014/main" id="{AC5B26B4-7F22-4112-AB19-26126B05709B}"/>
              </a:ext>
            </a:extLst>
          </p:cNvPr>
          <p:cNvSpPr>
            <a:spLocks noChangeArrowheads="1"/>
          </p:cNvSpPr>
          <p:nvPr/>
        </p:nvSpPr>
        <p:spPr bwMode="auto">
          <a:xfrm>
            <a:off x="773113" y="449263"/>
            <a:ext cx="941387" cy="609600"/>
          </a:xfrm>
          <a:prstGeom prst="wedgeRoundRectCallout">
            <a:avLst>
              <a:gd name="adj1" fmla="val -22194"/>
              <a:gd name="adj2" fmla="val 69833"/>
              <a:gd name="adj3" fmla="val 16667"/>
            </a:avLst>
          </a:prstGeom>
          <a:solidFill>
            <a:srgbClr val="2A577E">
              <a:alpha val="92155"/>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6195" rIns="68580" bIns="3619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endParaRPr>
          </a:p>
        </p:txBody>
      </p:sp>
      <p:sp>
        <p:nvSpPr>
          <p:cNvPr id="4101" name="文本框 4">
            <a:extLst>
              <a:ext uri="{FF2B5EF4-FFF2-40B4-BE49-F238E27FC236}">
                <a16:creationId xmlns:a16="http://schemas.microsoft.com/office/drawing/2014/main" id="{ED3B9BDA-634C-4636-861E-FE4808F14AE3}"/>
              </a:ext>
            </a:extLst>
          </p:cNvPr>
          <p:cNvSpPr txBox="1">
            <a:spLocks noChangeArrowheads="1"/>
          </p:cNvSpPr>
          <p:nvPr/>
        </p:nvSpPr>
        <p:spPr bwMode="auto">
          <a:xfrm>
            <a:off x="741502" y="609642"/>
            <a:ext cx="1003021" cy="2539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dirty="0">
                <a:solidFill>
                  <a:schemeClr val="bg1"/>
                </a:solidFill>
                <a:latin typeface="微软雅黑" panose="020B0503020204020204" pitchFamily="34" charset="-122"/>
                <a:ea typeface="微软雅黑" panose="020B0503020204020204" pitchFamily="34" charset="-122"/>
              </a:rPr>
              <a:t>DIRECTORY</a:t>
            </a:r>
          </a:p>
        </p:txBody>
      </p:sp>
      <p:sp>
        <p:nvSpPr>
          <p:cNvPr id="4102" name="同心圆 2">
            <a:extLst>
              <a:ext uri="{FF2B5EF4-FFF2-40B4-BE49-F238E27FC236}">
                <a16:creationId xmlns:a16="http://schemas.microsoft.com/office/drawing/2014/main" id="{7DFEC668-D5FE-44A9-8892-E1D433B90EA9}"/>
              </a:ext>
            </a:extLst>
          </p:cNvPr>
          <p:cNvSpPr>
            <a:spLocks/>
          </p:cNvSpPr>
          <p:nvPr/>
        </p:nvSpPr>
        <p:spPr bwMode="auto">
          <a:xfrm>
            <a:off x="901700" y="1825625"/>
            <a:ext cx="341313" cy="341313"/>
          </a:xfrm>
          <a:custGeom>
            <a:avLst/>
            <a:gdLst>
              <a:gd name="T0" fmla="*/ 0 w 455708"/>
              <a:gd name="T1" fmla="*/ 170657 h 455708"/>
              <a:gd name="T2" fmla="*/ 170657 w 455708"/>
              <a:gd name="T3" fmla="*/ 0 h 455708"/>
              <a:gd name="T4" fmla="*/ 341313 w 455708"/>
              <a:gd name="T5" fmla="*/ 170657 h 455708"/>
              <a:gd name="T6" fmla="*/ 170657 w 455708"/>
              <a:gd name="T7" fmla="*/ 341313 h 455708"/>
              <a:gd name="T8" fmla="*/ 0 w 455708"/>
              <a:gd name="T9" fmla="*/ 170657 h 455708"/>
              <a:gd name="T10" fmla="*/ 79017 w 455708"/>
              <a:gd name="T11" fmla="*/ 170657 h 455708"/>
              <a:gd name="T12" fmla="*/ 170657 w 455708"/>
              <a:gd name="T13" fmla="*/ 262296 h 455708"/>
              <a:gd name="T14" fmla="*/ 262296 w 455708"/>
              <a:gd name="T15" fmla="*/ 170657 h 455708"/>
              <a:gd name="T16" fmla="*/ 170657 w 455708"/>
              <a:gd name="T17" fmla="*/ 79017 h 455708"/>
              <a:gd name="T18" fmla="*/ 79017 w 455708"/>
              <a:gd name="T19" fmla="*/ 170657 h 455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5708" h="455708">
                <a:moveTo>
                  <a:pt x="0" y="227854"/>
                </a:moveTo>
                <a:cubicBezTo>
                  <a:pt x="0" y="102014"/>
                  <a:pt x="102014" y="0"/>
                  <a:pt x="227854" y="0"/>
                </a:cubicBezTo>
                <a:cubicBezTo>
                  <a:pt x="353694" y="0"/>
                  <a:pt x="455708" y="102014"/>
                  <a:pt x="455708" y="227854"/>
                </a:cubicBezTo>
                <a:cubicBezTo>
                  <a:pt x="455708" y="353694"/>
                  <a:pt x="353694" y="455708"/>
                  <a:pt x="227854" y="455708"/>
                </a:cubicBezTo>
                <a:cubicBezTo>
                  <a:pt x="102014" y="455708"/>
                  <a:pt x="0" y="353694"/>
                  <a:pt x="0" y="227854"/>
                </a:cubicBezTo>
                <a:close/>
                <a:moveTo>
                  <a:pt x="105501" y="227854"/>
                </a:moveTo>
                <a:cubicBezTo>
                  <a:pt x="105501" y="295428"/>
                  <a:pt x="160280" y="350207"/>
                  <a:pt x="227854" y="350207"/>
                </a:cubicBezTo>
                <a:cubicBezTo>
                  <a:pt x="295428" y="350207"/>
                  <a:pt x="350207" y="295428"/>
                  <a:pt x="350207" y="227854"/>
                </a:cubicBezTo>
                <a:cubicBezTo>
                  <a:pt x="350207" y="160280"/>
                  <a:pt x="295428" y="105501"/>
                  <a:pt x="227854" y="105501"/>
                </a:cubicBezTo>
                <a:cubicBezTo>
                  <a:pt x="160280" y="105501"/>
                  <a:pt x="105501" y="160280"/>
                  <a:pt x="105501" y="227854"/>
                </a:cubicBezTo>
                <a:close/>
              </a:path>
            </a:pathLst>
          </a:custGeom>
          <a:noFill/>
          <a:ln w="12700" cap="flat" cmpd="sng">
            <a:solidFill>
              <a:srgbClr val="40404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4103" name="文本框 9">
            <a:extLst>
              <a:ext uri="{FF2B5EF4-FFF2-40B4-BE49-F238E27FC236}">
                <a16:creationId xmlns:a16="http://schemas.microsoft.com/office/drawing/2014/main" id="{F1057211-C330-45FA-9FCF-87CA8750F57D}"/>
              </a:ext>
            </a:extLst>
          </p:cNvPr>
          <p:cNvSpPr txBox="1">
            <a:spLocks noChangeArrowheads="1"/>
          </p:cNvSpPr>
          <p:nvPr/>
        </p:nvSpPr>
        <p:spPr bwMode="auto">
          <a:xfrm>
            <a:off x="1401763" y="1833563"/>
            <a:ext cx="1560512" cy="296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500" b="1">
                <a:solidFill>
                  <a:srgbClr val="404040"/>
                </a:solidFill>
                <a:latin typeface="微软雅黑" panose="020B0503020204020204" pitchFamily="34" charset="-122"/>
                <a:ea typeface="微软雅黑" panose="020B0503020204020204" pitchFamily="34" charset="-122"/>
              </a:rPr>
              <a:t>Add Your Title</a:t>
            </a:r>
            <a:endParaRPr lang="zh-CN" altLang="en-US" sz="1500" b="1">
              <a:solidFill>
                <a:srgbClr val="404040"/>
              </a:solidFill>
              <a:latin typeface="微软雅黑" panose="020B0503020204020204" pitchFamily="34" charset="-122"/>
              <a:ea typeface="微软雅黑" panose="020B0503020204020204" pitchFamily="34" charset="-122"/>
            </a:endParaRPr>
          </a:p>
        </p:txBody>
      </p:sp>
      <p:sp>
        <p:nvSpPr>
          <p:cNvPr id="4104" name="文本框 31">
            <a:extLst>
              <a:ext uri="{FF2B5EF4-FFF2-40B4-BE49-F238E27FC236}">
                <a16:creationId xmlns:a16="http://schemas.microsoft.com/office/drawing/2014/main" id="{EE8945AA-70F5-45DF-9788-FC8E23E5B98E}"/>
              </a:ext>
            </a:extLst>
          </p:cNvPr>
          <p:cNvSpPr txBox="1">
            <a:spLocks noChangeArrowheads="1"/>
          </p:cNvSpPr>
          <p:nvPr/>
        </p:nvSpPr>
        <p:spPr bwMode="auto">
          <a:xfrm>
            <a:off x="1401763" y="2127250"/>
            <a:ext cx="2682875" cy="53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0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sp>
        <p:nvSpPr>
          <p:cNvPr id="4105" name="同心圆 9">
            <a:extLst>
              <a:ext uri="{FF2B5EF4-FFF2-40B4-BE49-F238E27FC236}">
                <a16:creationId xmlns:a16="http://schemas.microsoft.com/office/drawing/2014/main" id="{76990D61-AE94-4D17-BAB6-9EFCE658451C}"/>
              </a:ext>
            </a:extLst>
          </p:cNvPr>
          <p:cNvSpPr>
            <a:spLocks/>
          </p:cNvSpPr>
          <p:nvPr/>
        </p:nvSpPr>
        <p:spPr bwMode="auto">
          <a:xfrm>
            <a:off x="901700" y="2757488"/>
            <a:ext cx="341313" cy="341312"/>
          </a:xfrm>
          <a:custGeom>
            <a:avLst/>
            <a:gdLst>
              <a:gd name="T0" fmla="*/ 0 w 455708"/>
              <a:gd name="T1" fmla="*/ 170656 h 455708"/>
              <a:gd name="T2" fmla="*/ 170657 w 455708"/>
              <a:gd name="T3" fmla="*/ 0 h 455708"/>
              <a:gd name="T4" fmla="*/ 341313 w 455708"/>
              <a:gd name="T5" fmla="*/ 170656 h 455708"/>
              <a:gd name="T6" fmla="*/ 170657 w 455708"/>
              <a:gd name="T7" fmla="*/ 341312 h 455708"/>
              <a:gd name="T8" fmla="*/ 0 w 455708"/>
              <a:gd name="T9" fmla="*/ 170656 h 455708"/>
              <a:gd name="T10" fmla="*/ 79017 w 455708"/>
              <a:gd name="T11" fmla="*/ 170656 h 455708"/>
              <a:gd name="T12" fmla="*/ 170657 w 455708"/>
              <a:gd name="T13" fmla="*/ 262295 h 455708"/>
              <a:gd name="T14" fmla="*/ 262296 w 455708"/>
              <a:gd name="T15" fmla="*/ 170656 h 455708"/>
              <a:gd name="T16" fmla="*/ 170657 w 455708"/>
              <a:gd name="T17" fmla="*/ 79017 h 455708"/>
              <a:gd name="T18" fmla="*/ 79017 w 455708"/>
              <a:gd name="T19" fmla="*/ 170656 h 455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5708" h="455708">
                <a:moveTo>
                  <a:pt x="0" y="227854"/>
                </a:moveTo>
                <a:cubicBezTo>
                  <a:pt x="0" y="102014"/>
                  <a:pt x="102014" y="0"/>
                  <a:pt x="227854" y="0"/>
                </a:cubicBezTo>
                <a:cubicBezTo>
                  <a:pt x="353694" y="0"/>
                  <a:pt x="455708" y="102014"/>
                  <a:pt x="455708" y="227854"/>
                </a:cubicBezTo>
                <a:cubicBezTo>
                  <a:pt x="455708" y="353694"/>
                  <a:pt x="353694" y="455708"/>
                  <a:pt x="227854" y="455708"/>
                </a:cubicBezTo>
                <a:cubicBezTo>
                  <a:pt x="102014" y="455708"/>
                  <a:pt x="0" y="353694"/>
                  <a:pt x="0" y="227854"/>
                </a:cubicBezTo>
                <a:close/>
                <a:moveTo>
                  <a:pt x="105501" y="227854"/>
                </a:moveTo>
                <a:cubicBezTo>
                  <a:pt x="105501" y="295428"/>
                  <a:pt x="160280" y="350207"/>
                  <a:pt x="227854" y="350207"/>
                </a:cubicBezTo>
                <a:cubicBezTo>
                  <a:pt x="295428" y="350207"/>
                  <a:pt x="350207" y="295428"/>
                  <a:pt x="350207" y="227854"/>
                </a:cubicBezTo>
                <a:cubicBezTo>
                  <a:pt x="350207" y="160280"/>
                  <a:pt x="295428" y="105501"/>
                  <a:pt x="227854" y="105501"/>
                </a:cubicBezTo>
                <a:cubicBezTo>
                  <a:pt x="160280" y="105501"/>
                  <a:pt x="105501" y="160280"/>
                  <a:pt x="105501" y="227854"/>
                </a:cubicBezTo>
                <a:close/>
              </a:path>
            </a:pathLst>
          </a:custGeom>
          <a:noFill/>
          <a:ln w="12700" cap="flat" cmpd="sng">
            <a:solidFill>
              <a:srgbClr val="40404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4106" name="文本框 9">
            <a:extLst>
              <a:ext uri="{FF2B5EF4-FFF2-40B4-BE49-F238E27FC236}">
                <a16:creationId xmlns:a16="http://schemas.microsoft.com/office/drawing/2014/main" id="{FD56A063-168B-4DF2-9285-98C98A7CFF01}"/>
              </a:ext>
            </a:extLst>
          </p:cNvPr>
          <p:cNvSpPr txBox="1">
            <a:spLocks noChangeArrowheads="1"/>
          </p:cNvSpPr>
          <p:nvPr/>
        </p:nvSpPr>
        <p:spPr bwMode="auto">
          <a:xfrm>
            <a:off x="1401763" y="2765425"/>
            <a:ext cx="1560512" cy="29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500" b="1">
                <a:solidFill>
                  <a:srgbClr val="404040"/>
                </a:solidFill>
                <a:latin typeface="微软雅黑" panose="020B0503020204020204" pitchFamily="34" charset="-122"/>
                <a:ea typeface="微软雅黑" panose="020B0503020204020204" pitchFamily="34" charset="-122"/>
              </a:rPr>
              <a:t>Add Your Title</a:t>
            </a:r>
            <a:endParaRPr lang="zh-CN" altLang="en-US" sz="1500" b="1">
              <a:solidFill>
                <a:srgbClr val="404040"/>
              </a:solidFill>
              <a:latin typeface="微软雅黑" panose="020B0503020204020204" pitchFamily="34" charset="-122"/>
              <a:ea typeface="微软雅黑" panose="020B0503020204020204" pitchFamily="34" charset="-122"/>
            </a:endParaRPr>
          </a:p>
        </p:txBody>
      </p:sp>
      <p:sp>
        <p:nvSpPr>
          <p:cNvPr id="4107" name="文本框 31">
            <a:extLst>
              <a:ext uri="{FF2B5EF4-FFF2-40B4-BE49-F238E27FC236}">
                <a16:creationId xmlns:a16="http://schemas.microsoft.com/office/drawing/2014/main" id="{0B3D1556-1F54-46F4-AE12-EA0F329A8540}"/>
              </a:ext>
            </a:extLst>
          </p:cNvPr>
          <p:cNvSpPr txBox="1">
            <a:spLocks noChangeArrowheads="1"/>
          </p:cNvSpPr>
          <p:nvPr/>
        </p:nvSpPr>
        <p:spPr bwMode="auto">
          <a:xfrm>
            <a:off x="1401763" y="3057525"/>
            <a:ext cx="2682875" cy="53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0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sp>
        <p:nvSpPr>
          <p:cNvPr id="4108" name="同心圆 16">
            <a:extLst>
              <a:ext uri="{FF2B5EF4-FFF2-40B4-BE49-F238E27FC236}">
                <a16:creationId xmlns:a16="http://schemas.microsoft.com/office/drawing/2014/main" id="{E0A416EC-761C-41EF-84C1-3255817ECEEB}"/>
              </a:ext>
            </a:extLst>
          </p:cNvPr>
          <p:cNvSpPr>
            <a:spLocks/>
          </p:cNvSpPr>
          <p:nvPr/>
        </p:nvSpPr>
        <p:spPr bwMode="auto">
          <a:xfrm>
            <a:off x="4700588" y="2757488"/>
            <a:ext cx="341312" cy="341312"/>
          </a:xfrm>
          <a:custGeom>
            <a:avLst/>
            <a:gdLst>
              <a:gd name="T0" fmla="*/ 0 w 455708"/>
              <a:gd name="T1" fmla="*/ 170656 h 455708"/>
              <a:gd name="T2" fmla="*/ 170656 w 455708"/>
              <a:gd name="T3" fmla="*/ 0 h 455708"/>
              <a:gd name="T4" fmla="*/ 341312 w 455708"/>
              <a:gd name="T5" fmla="*/ 170656 h 455708"/>
              <a:gd name="T6" fmla="*/ 170656 w 455708"/>
              <a:gd name="T7" fmla="*/ 341312 h 455708"/>
              <a:gd name="T8" fmla="*/ 0 w 455708"/>
              <a:gd name="T9" fmla="*/ 170656 h 455708"/>
              <a:gd name="T10" fmla="*/ 79017 w 455708"/>
              <a:gd name="T11" fmla="*/ 170656 h 455708"/>
              <a:gd name="T12" fmla="*/ 170656 w 455708"/>
              <a:gd name="T13" fmla="*/ 262295 h 455708"/>
              <a:gd name="T14" fmla="*/ 262295 w 455708"/>
              <a:gd name="T15" fmla="*/ 170656 h 455708"/>
              <a:gd name="T16" fmla="*/ 170656 w 455708"/>
              <a:gd name="T17" fmla="*/ 79017 h 455708"/>
              <a:gd name="T18" fmla="*/ 79017 w 455708"/>
              <a:gd name="T19" fmla="*/ 170656 h 455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5708" h="455708">
                <a:moveTo>
                  <a:pt x="0" y="227854"/>
                </a:moveTo>
                <a:cubicBezTo>
                  <a:pt x="0" y="102014"/>
                  <a:pt x="102014" y="0"/>
                  <a:pt x="227854" y="0"/>
                </a:cubicBezTo>
                <a:cubicBezTo>
                  <a:pt x="353694" y="0"/>
                  <a:pt x="455708" y="102014"/>
                  <a:pt x="455708" y="227854"/>
                </a:cubicBezTo>
                <a:cubicBezTo>
                  <a:pt x="455708" y="353694"/>
                  <a:pt x="353694" y="455708"/>
                  <a:pt x="227854" y="455708"/>
                </a:cubicBezTo>
                <a:cubicBezTo>
                  <a:pt x="102014" y="455708"/>
                  <a:pt x="0" y="353694"/>
                  <a:pt x="0" y="227854"/>
                </a:cubicBezTo>
                <a:close/>
                <a:moveTo>
                  <a:pt x="105501" y="227854"/>
                </a:moveTo>
                <a:cubicBezTo>
                  <a:pt x="105501" y="295428"/>
                  <a:pt x="160280" y="350207"/>
                  <a:pt x="227854" y="350207"/>
                </a:cubicBezTo>
                <a:cubicBezTo>
                  <a:pt x="295428" y="350207"/>
                  <a:pt x="350207" y="295428"/>
                  <a:pt x="350207" y="227854"/>
                </a:cubicBezTo>
                <a:cubicBezTo>
                  <a:pt x="350207" y="160280"/>
                  <a:pt x="295428" y="105501"/>
                  <a:pt x="227854" y="105501"/>
                </a:cubicBezTo>
                <a:cubicBezTo>
                  <a:pt x="160280" y="105501"/>
                  <a:pt x="105501" y="160280"/>
                  <a:pt x="105501" y="227854"/>
                </a:cubicBezTo>
                <a:close/>
              </a:path>
            </a:pathLst>
          </a:custGeom>
          <a:noFill/>
          <a:ln w="12700" cap="flat" cmpd="sng">
            <a:solidFill>
              <a:srgbClr val="40404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4109" name="文本框 9">
            <a:extLst>
              <a:ext uri="{FF2B5EF4-FFF2-40B4-BE49-F238E27FC236}">
                <a16:creationId xmlns:a16="http://schemas.microsoft.com/office/drawing/2014/main" id="{DF724942-BCD8-44F2-BDC1-8D39D2233DD5}"/>
              </a:ext>
            </a:extLst>
          </p:cNvPr>
          <p:cNvSpPr txBox="1">
            <a:spLocks noChangeArrowheads="1"/>
          </p:cNvSpPr>
          <p:nvPr/>
        </p:nvSpPr>
        <p:spPr bwMode="auto">
          <a:xfrm>
            <a:off x="5202238" y="2765425"/>
            <a:ext cx="1560512" cy="29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500" b="1">
                <a:solidFill>
                  <a:srgbClr val="404040"/>
                </a:solidFill>
                <a:latin typeface="微软雅黑" panose="020B0503020204020204" pitchFamily="34" charset="-122"/>
                <a:ea typeface="微软雅黑" panose="020B0503020204020204" pitchFamily="34" charset="-122"/>
              </a:rPr>
              <a:t>Add Your Title</a:t>
            </a:r>
            <a:endParaRPr lang="zh-CN" altLang="en-US" sz="1500" b="1">
              <a:solidFill>
                <a:srgbClr val="404040"/>
              </a:solidFill>
              <a:latin typeface="微软雅黑" panose="020B0503020204020204" pitchFamily="34" charset="-122"/>
              <a:ea typeface="微软雅黑" panose="020B0503020204020204" pitchFamily="34" charset="-122"/>
            </a:endParaRPr>
          </a:p>
        </p:txBody>
      </p:sp>
      <p:sp>
        <p:nvSpPr>
          <p:cNvPr id="4110" name="文本框 31">
            <a:extLst>
              <a:ext uri="{FF2B5EF4-FFF2-40B4-BE49-F238E27FC236}">
                <a16:creationId xmlns:a16="http://schemas.microsoft.com/office/drawing/2014/main" id="{10DD190E-B711-4D08-B792-DFDB47A20E8C}"/>
              </a:ext>
            </a:extLst>
          </p:cNvPr>
          <p:cNvSpPr txBox="1">
            <a:spLocks noChangeArrowheads="1"/>
          </p:cNvSpPr>
          <p:nvPr/>
        </p:nvSpPr>
        <p:spPr bwMode="auto">
          <a:xfrm>
            <a:off x="5202238" y="3057525"/>
            <a:ext cx="2684462" cy="53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0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sp>
        <p:nvSpPr>
          <p:cNvPr id="4111" name="同心圆 19">
            <a:extLst>
              <a:ext uri="{FF2B5EF4-FFF2-40B4-BE49-F238E27FC236}">
                <a16:creationId xmlns:a16="http://schemas.microsoft.com/office/drawing/2014/main" id="{11F44BAC-01D2-4785-963C-CC135B3FF282}"/>
              </a:ext>
            </a:extLst>
          </p:cNvPr>
          <p:cNvSpPr>
            <a:spLocks/>
          </p:cNvSpPr>
          <p:nvPr/>
        </p:nvSpPr>
        <p:spPr bwMode="auto">
          <a:xfrm>
            <a:off x="4700588" y="1825625"/>
            <a:ext cx="341312" cy="341313"/>
          </a:xfrm>
          <a:custGeom>
            <a:avLst/>
            <a:gdLst>
              <a:gd name="T0" fmla="*/ 0 w 455708"/>
              <a:gd name="T1" fmla="*/ 170657 h 455708"/>
              <a:gd name="T2" fmla="*/ 170656 w 455708"/>
              <a:gd name="T3" fmla="*/ 0 h 455708"/>
              <a:gd name="T4" fmla="*/ 341312 w 455708"/>
              <a:gd name="T5" fmla="*/ 170657 h 455708"/>
              <a:gd name="T6" fmla="*/ 170656 w 455708"/>
              <a:gd name="T7" fmla="*/ 341313 h 455708"/>
              <a:gd name="T8" fmla="*/ 0 w 455708"/>
              <a:gd name="T9" fmla="*/ 170657 h 455708"/>
              <a:gd name="T10" fmla="*/ 79017 w 455708"/>
              <a:gd name="T11" fmla="*/ 170657 h 455708"/>
              <a:gd name="T12" fmla="*/ 170656 w 455708"/>
              <a:gd name="T13" fmla="*/ 262296 h 455708"/>
              <a:gd name="T14" fmla="*/ 262295 w 455708"/>
              <a:gd name="T15" fmla="*/ 170657 h 455708"/>
              <a:gd name="T16" fmla="*/ 170656 w 455708"/>
              <a:gd name="T17" fmla="*/ 79017 h 455708"/>
              <a:gd name="T18" fmla="*/ 79017 w 455708"/>
              <a:gd name="T19" fmla="*/ 170657 h 455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5708" h="455708">
                <a:moveTo>
                  <a:pt x="0" y="227854"/>
                </a:moveTo>
                <a:cubicBezTo>
                  <a:pt x="0" y="102014"/>
                  <a:pt x="102014" y="0"/>
                  <a:pt x="227854" y="0"/>
                </a:cubicBezTo>
                <a:cubicBezTo>
                  <a:pt x="353694" y="0"/>
                  <a:pt x="455708" y="102014"/>
                  <a:pt x="455708" y="227854"/>
                </a:cubicBezTo>
                <a:cubicBezTo>
                  <a:pt x="455708" y="353694"/>
                  <a:pt x="353694" y="455708"/>
                  <a:pt x="227854" y="455708"/>
                </a:cubicBezTo>
                <a:cubicBezTo>
                  <a:pt x="102014" y="455708"/>
                  <a:pt x="0" y="353694"/>
                  <a:pt x="0" y="227854"/>
                </a:cubicBezTo>
                <a:close/>
                <a:moveTo>
                  <a:pt x="105501" y="227854"/>
                </a:moveTo>
                <a:cubicBezTo>
                  <a:pt x="105501" y="295428"/>
                  <a:pt x="160280" y="350207"/>
                  <a:pt x="227854" y="350207"/>
                </a:cubicBezTo>
                <a:cubicBezTo>
                  <a:pt x="295428" y="350207"/>
                  <a:pt x="350207" y="295428"/>
                  <a:pt x="350207" y="227854"/>
                </a:cubicBezTo>
                <a:cubicBezTo>
                  <a:pt x="350207" y="160280"/>
                  <a:pt x="295428" y="105501"/>
                  <a:pt x="227854" y="105501"/>
                </a:cubicBezTo>
                <a:cubicBezTo>
                  <a:pt x="160280" y="105501"/>
                  <a:pt x="105501" y="160280"/>
                  <a:pt x="105501" y="227854"/>
                </a:cubicBezTo>
                <a:close/>
              </a:path>
            </a:pathLst>
          </a:custGeom>
          <a:noFill/>
          <a:ln w="12700" cap="flat" cmpd="sng">
            <a:solidFill>
              <a:srgbClr val="40404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4112" name="文本框 9">
            <a:extLst>
              <a:ext uri="{FF2B5EF4-FFF2-40B4-BE49-F238E27FC236}">
                <a16:creationId xmlns:a16="http://schemas.microsoft.com/office/drawing/2014/main" id="{3B18B3F3-C371-4708-9248-972AF1DCDF89}"/>
              </a:ext>
            </a:extLst>
          </p:cNvPr>
          <p:cNvSpPr txBox="1">
            <a:spLocks noChangeArrowheads="1"/>
          </p:cNvSpPr>
          <p:nvPr/>
        </p:nvSpPr>
        <p:spPr bwMode="auto">
          <a:xfrm>
            <a:off x="5202238" y="1833563"/>
            <a:ext cx="1560512" cy="296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500" b="1">
                <a:solidFill>
                  <a:srgbClr val="404040"/>
                </a:solidFill>
                <a:latin typeface="微软雅黑" panose="020B0503020204020204" pitchFamily="34" charset="-122"/>
                <a:ea typeface="微软雅黑" panose="020B0503020204020204" pitchFamily="34" charset="-122"/>
              </a:rPr>
              <a:t>Add Your Title</a:t>
            </a:r>
            <a:endParaRPr lang="zh-CN" altLang="en-US" sz="1500" b="1">
              <a:solidFill>
                <a:srgbClr val="404040"/>
              </a:solidFill>
              <a:latin typeface="微软雅黑" panose="020B0503020204020204" pitchFamily="34" charset="-122"/>
              <a:ea typeface="微软雅黑" panose="020B0503020204020204" pitchFamily="34" charset="-122"/>
            </a:endParaRPr>
          </a:p>
        </p:txBody>
      </p:sp>
      <p:sp>
        <p:nvSpPr>
          <p:cNvPr id="4113" name="文本框 31">
            <a:extLst>
              <a:ext uri="{FF2B5EF4-FFF2-40B4-BE49-F238E27FC236}">
                <a16:creationId xmlns:a16="http://schemas.microsoft.com/office/drawing/2014/main" id="{3107A1D8-7EED-491F-A32E-767436A6EEEB}"/>
              </a:ext>
            </a:extLst>
          </p:cNvPr>
          <p:cNvSpPr txBox="1">
            <a:spLocks noChangeArrowheads="1"/>
          </p:cNvSpPr>
          <p:nvPr/>
        </p:nvSpPr>
        <p:spPr bwMode="auto">
          <a:xfrm>
            <a:off x="5202238" y="2127250"/>
            <a:ext cx="2684462" cy="53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0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cxnSp>
        <p:nvCxnSpPr>
          <p:cNvPr id="4114" name="AutoShape 18">
            <a:extLst>
              <a:ext uri="{FF2B5EF4-FFF2-40B4-BE49-F238E27FC236}">
                <a16:creationId xmlns:a16="http://schemas.microsoft.com/office/drawing/2014/main" id="{FC5842DB-C50A-4B89-B433-83A0C952720C}"/>
              </a:ext>
            </a:extLst>
          </p:cNvPr>
          <p:cNvCxnSpPr>
            <a:cxnSpLocks noChangeShapeType="1"/>
          </p:cNvCxnSpPr>
          <p:nvPr/>
        </p:nvCxnSpPr>
        <p:spPr bwMode="auto">
          <a:xfrm flipV="1">
            <a:off x="-6350" y="1327150"/>
            <a:ext cx="9144000" cy="1588"/>
          </a:xfrm>
          <a:prstGeom prst="straightConnector1">
            <a:avLst/>
          </a:prstGeom>
          <a:noFill/>
          <a:ln w="12700">
            <a:solidFill>
              <a:srgbClr val="2A577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011_image">
            <a:extLst>
              <a:ext uri="{FF2B5EF4-FFF2-40B4-BE49-F238E27FC236}">
                <a16:creationId xmlns:a16="http://schemas.microsoft.com/office/drawing/2014/main" id="{77A88686-0816-42BA-BDD8-2F33AE705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4525"/>
            <a:ext cx="91440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文本框 43">
            <a:extLst>
              <a:ext uri="{FF2B5EF4-FFF2-40B4-BE49-F238E27FC236}">
                <a16:creationId xmlns:a16="http://schemas.microsoft.com/office/drawing/2014/main" id="{DC4EBC94-0FCA-4022-8E2C-E793ACD4497D}"/>
              </a:ext>
            </a:extLst>
          </p:cNvPr>
          <p:cNvSpPr>
            <a:spLocks noChangeArrowheads="1"/>
          </p:cNvSpPr>
          <p:nvPr/>
        </p:nvSpPr>
        <p:spPr bwMode="auto">
          <a:xfrm>
            <a:off x="641350" y="1093788"/>
            <a:ext cx="3651250" cy="186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200" b="1">
                <a:solidFill>
                  <a:srgbClr val="DDDDDD"/>
                </a:solidFill>
                <a:latin typeface="微软雅黑" panose="020B0503020204020204" pitchFamily="34" charset="-122"/>
                <a:ea typeface="微软雅黑" panose="020B0503020204020204" pitchFamily="34" charset="-122"/>
                <a:sym typeface="微软雅黑" panose="020B0503020204020204" pitchFamily="34" charset="-122"/>
              </a:rPr>
              <a:t>PLEASE</a:t>
            </a:r>
          </a:p>
          <a:p>
            <a:pPr eaLnBrk="1" hangingPunct="1"/>
            <a:r>
              <a:rPr lang="en-US" altLang="zh-CN" sz="3200" b="1">
                <a:solidFill>
                  <a:srgbClr val="DDDDDD"/>
                </a:solidFill>
                <a:latin typeface="微软雅黑" panose="020B0503020204020204" pitchFamily="34" charset="-122"/>
                <a:ea typeface="微软雅黑" panose="020B0503020204020204" pitchFamily="34" charset="-122"/>
                <a:sym typeface="微软雅黑" panose="020B0503020204020204" pitchFamily="34" charset="-122"/>
              </a:rPr>
              <a:t>ADD YOUR</a:t>
            </a:r>
          </a:p>
          <a:p>
            <a:pPr eaLnBrk="1" hangingPunct="1">
              <a:lnSpc>
                <a:spcPts val="6300"/>
              </a:lnSpc>
            </a:pPr>
            <a:r>
              <a:rPr lang="en-US" altLang="zh-CN" sz="4000" b="1">
                <a:solidFill>
                  <a:srgbClr val="F17831"/>
                </a:solidFill>
                <a:latin typeface="微软雅黑" panose="020B0503020204020204" pitchFamily="34" charset="-122"/>
                <a:ea typeface="微软雅黑" panose="020B0503020204020204" pitchFamily="34" charset="-122"/>
                <a:sym typeface="微软雅黑" panose="020B0503020204020204" pitchFamily="34" charset="-122"/>
              </a:rPr>
              <a:t>TITLE</a:t>
            </a:r>
          </a:p>
        </p:txBody>
      </p:sp>
      <p:sp>
        <p:nvSpPr>
          <p:cNvPr id="5124" name="同心圆 2">
            <a:extLst>
              <a:ext uri="{FF2B5EF4-FFF2-40B4-BE49-F238E27FC236}">
                <a16:creationId xmlns:a16="http://schemas.microsoft.com/office/drawing/2014/main" id="{4E876107-8644-4097-AA51-E556D799FDD2}"/>
              </a:ext>
            </a:extLst>
          </p:cNvPr>
          <p:cNvSpPr>
            <a:spLocks/>
          </p:cNvSpPr>
          <p:nvPr/>
        </p:nvSpPr>
        <p:spPr bwMode="auto">
          <a:xfrm>
            <a:off x="276225" y="3894138"/>
            <a:ext cx="339725" cy="341312"/>
          </a:xfrm>
          <a:custGeom>
            <a:avLst/>
            <a:gdLst>
              <a:gd name="T0" fmla="*/ 0 w 455708"/>
              <a:gd name="T1" fmla="*/ 170656 h 455708"/>
              <a:gd name="T2" fmla="*/ 169863 w 455708"/>
              <a:gd name="T3" fmla="*/ 0 h 455708"/>
              <a:gd name="T4" fmla="*/ 339725 w 455708"/>
              <a:gd name="T5" fmla="*/ 170656 h 455708"/>
              <a:gd name="T6" fmla="*/ 169863 w 455708"/>
              <a:gd name="T7" fmla="*/ 341312 h 455708"/>
              <a:gd name="T8" fmla="*/ 0 w 455708"/>
              <a:gd name="T9" fmla="*/ 170656 h 455708"/>
              <a:gd name="T10" fmla="*/ 78650 w 455708"/>
              <a:gd name="T11" fmla="*/ 170656 h 455708"/>
              <a:gd name="T12" fmla="*/ 169863 w 455708"/>
              <a:gd name="T13" fmla="*/ 262295 h 455708"/>
              <a:gd name="T14" fmla="*/ 261075 w 455708"/>
              <a:gd name="T15" fmla="*/ 170656 h 455708"/>
              <a:gd name="T16" fmla="*/ 169863 w 455708"/>
              <a:gd name="T17" fmla="*/ 79017 h 455708"/>
              <a:gd name="T18" fmla="*/ 78650 w 455708"/>
              <a:gd name="T19" fmla="*/ 170656 h 455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5708" h="455708">
                <a:moveTo>
                  <a:pt x="0" y="227854"/>
                </a:moveTo>
                <a:cubicBezTo>
                  <a:pt x="0" y="102014"/>
                  <a:pt x="102014" y="0"/>
                  <a:pt x="227854" y="0"/>
                </a:cubicBezTo>
                <a:cubicBezTo>
                  <a:pt x="353694" y="0"/>
                  <a:pt x="455708" y="102014"/>
                  <a:pt x="455708" y="227854"/>
                </a:cubicBezTo>
                <a:cubicBezTo>
                  <a:pt x="455708" y="353694"/>
                  <a:pt x="353694" y="455708"/>
                  <a:pt x="227854" y="455708"/>
                </a:cubicBezTo>
                <a:cubicBezTo>
                  <a:pt x="102014" y="455708"/>
                  <a:pt x="0" y="353694"/>
                  <a:pt x="0" y="227854"/>
                </a:cubicBezTo>
                <a:close/>
                <a:moveTo>
                  <a:pt x="105501" y="227854"/>
                </a:moveTo>
                <a:cubicBezTo>
                  <a:pt x="105501" y="295428"/>
                  <a:pt x="160280" y="350207"/>
                  <a:pt x="227854" y="350207"/>
                </a:cubicBezTo>
                <a:cubicBezTo>
                  <a:pt x="295428" y="350207"/>
                  <a:pt x="350207" y="295428"/>
                  <a:pt x="350207" y="227854"/>
                </a:cubicBezTo>
                <a:cubicBezTo>
                  <a:pt x="350207" y="160280"/>
                  <a:pt x="295428" y="105501"/>
                  <a:pt x="227854" y="105501"/>
                </a:cubicBezTo>
                <a:cubicBezTo>
                  <a:pt x="160280" y="105501"/>
                  <a:pt x="105501" y="160280"/>
                  <a:pt x="105501" y="227854"/>
                </a:cubicBezTo>
                <a:close/>
              </a:path>
            </a:pathLst>
          </a:custGeom>
          <a:noFill/>
          <a:ln w="12700" cap="flat" cmpd="sng">
            <a:solidFill>
              <a:srgbClr val="40404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5125" name="文本框 9">
            <a:extLst>
              <a:ext uri="{FF2B5EF4-FFF2-40B4-BE49-F238E27FC236}">
                <a16:creationId xmlns:a16="http://schemas.microsoft.com/office/drawing/2014/main" id="{D1101EC8-6CD3-4F41-BEB1-18FE25E3EE0C}"/>
              </a:ext>
            </a:extLst>
          </p:cNvPr>
          <p:cNvSpPr txBox="1">
            <a:spLocks noChangeArrowheads="1"/>
          </p:cNvSpPr>
          <p:nvPr/>
        </p:nvSpPr>
        <p:spPr bwMode="auto">
          <a:xfrm>
            <a:off x="649288" y="3902075"/>
            <a:ext cx="1560512" cy="29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500" b="1">
                <a:solidFill>
                  <a:srgbClr val="404040"/>
                </a:solidFill>
                <a:latin typeface="微软雅黑" panose="020B0503020204020204" pitchFamily="34" charset="-122"/>
                <a:ea typeface="微软雅黑" panose="020B0503020204020204" pitchFamily="34" charset="-122"/>
              </a:rPr>
              <a:t>Add Your Title</a:t>
            </a:r>
            <a:endParaRPr lang="zh-CN" altLang="en-US" sz="1500" b="1">
              <a:solidFill>
                <a:srgbClr val="404040"/>
              </a:solidFill>
              <a:latin typeface="微软雅黑" panose="020B0503020204020204" pitchFamily="34" charset="-122"/>
              <a:ea typeface="微软雅黑" panose="020B0503020204020204" pitchFamily="34" charset="-122"/>
            </a:endParaRPr>
          </a:p>
        </p:txBody>
      </p:sp>
      <p:sp>
        <p:nvSpPr>
          <p:cNvPr id="5126" name="文本框 31">
            <a:extLst>
              <a:ext uri="{FF2B5EF4-FFF2-40B4-BE49-F238E27FC236}">
                <a16:creationId xmlns:a16="http://schemas.microsoft.com/office/drawing/2014/main" id="{C8337E42-7DA9-4812-8A56-3BCD34338CE8}"/>
              </a:ext>
            </a:extLst>
          </p:cNvPr>
          <p:cNvSpPr txBox="1">
            <a:spLocks noChangeArrowheads="1"/>
          </p:cNvSpPr>
          <p:nvPr/>
        </p:nvSpPr>
        <p:spPr bwMode="auto">
          <a:xfrm>
            <a:off x="650875" y="4121150"/>
            <a:ext cx="2335213" cy="4847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9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grpSp>
        <p:nvGrpSpPr>
          <p:cNvPr id="5127" name="Group 7">
            <a:extLst>
              <a:ext uri="{FF2B5EF4-FFF2-40B4-BE49-F238E27FC236}">
                <a16:creationId xmlns:a16="http://schemas.microsoft.com/office/drawing/2014/main" id="{12FA4DE9-5A57-42F0-AEC8-85626F85BC8D}"/>
              </a:ext>
            </a:extLst>
          </p:cNvPr>
          <p:cNvGrpSpPr>
            <a:grpSpLocks/>
          </p:cNvGrpSpPr>
          <p:nvPr/>
        </p:nvGrpSpPr>
        <p:grpSpPr bwMode="auto">
          <a:xfrm>
            <a:off x="3240088" y="3894138"/>
            <a:ext cx="2753360" cy="711596"/>
            <a:chOff x="0" y="0"/>
            <a:chExt cx="4335" cy="1120"/>
          </a:xfrm>
        </p:grpSpPr>
        <p:sp>
          <p:nvSpPr>
            <p:cNvPr id="5134" name="同心圆 19">
              <a:extLst>
                <a:ext uri="{FF2B5EF4-FFF2-40B4-BE49-F238E27FC236}">
                  <a16:creationId xmlns:a16="http://schemas.microsoft.com/office/drawing/2014/main" id="{8E33B654-104E-4439-BFD2-D1686CB812EB}"/>
                </a:ext>
              </a:extLst>
            </p:cNvPr>
            <p:cNvSpPr>
              <a:spLocks/>
            </p:cNvSpPr>
            <p:nvPr/>
          </p:nvSpPr>
          <p:spPr bwMode="auto">
            <a:xfrm>
              <a:off x="0" y="0"/>
              <a:ext cx="538" cy="538"/>
            </a:xfrm>
            <a:custGeom>
              <a:avLst/>
              <a:gdLst>
                <a:gd name="T0" fmla="*/ 0 w 455708"/>
                <a:gd name="T1" fmla="*/ 269 h 455708"/>
                <a:gd name="T2" fmla="*/ 269 w 455708"/>
                <a:gd name="T3" fmla="*/ 0 h 455708"/>
                <a:gd name="T4" fmla="*/ 538 w 455708"/>
                <a:gd name="T5" fmla="*/ 269 h 455708"/>
                <a:gd name="T6" fmla="*/ 269 w 455708"/>
                <a:gd name="T7" fmla="*/ 538 h 455708"/>
                <a:gd name="T8" fmla="*/ 0 w 455708"/>
                <a:gd name="T9" fmla="*/ 269 h 455708"/>
                <a:gd name="T10" fmla="*/ 125 w 455708"/>
                <a:gd name="T11" fmla="*/ 269 h 455708"/>
                <a:gd name="T12" fmla="*/ 269 w 455708"/>
                <a:gd name="T13" fmla="*/ 413 h 455708"/>
                <a:gd name="T14" fmla="*/ 413 w 455708"/>
                <a:gd name="T15" fmla="*/ 269 h 455708"/>
                <a:gd name="T16" fmla="*/ 269 w 455708"/>
                <a:gd name="T17" fmla="*/ 125 h 455708"/>
                <a:gd name="T18" fmla="*/ 125 w 455708"/>
                <a:gd name="T19" fmla="*/ 269 h 455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5708" h="455708">
                  <a:moveTo>
                    <a:pt x="0" y="227854"/>
                  </a:moveTo>
                  <a:cubicBezTo>
                    <a:pt x="0" y="102014"/>
                    <a:pt x="102014" y="0"/>
                    <a:pt x="227854" y="0"/>
                  </a:cubicBezTo>
                  <a:cubicBezTo>
                    <a:pt x="353694" y="0"/>
                    <a:pt x="455708" y="102014"/>
                    <a:pt x="455708" y="227854"/>
                  </a:cubicBezTo>
                  <a:cubicBezTo>
                    <a:pt x="455708" y="353694"/>
                    <a:pt x="353694" y="455708"/>
                    <a:pt x="227854" y="455708"/>
                  </a:cubicBezTo>
                  <a:cubicBezTo>
                    <a:pt x="102014" y="455708"/>
                    <a:pt x="0" y="353694"/>
                    <a:pt x="0" y="227854"/>
                  </a:cubicBezTo>
                  <a:close/>
                  <a:moveTo>
                    <a:pt x="105501" y="227854"/>
                  </a:moveTo>
                  <a:cubicBezTo>
                    <a:pt x="105501" y="295428"/>
                    <a:pt x="160280" y="350207"/>
                    <a:pt x="227854" y="350207"/>
                  </a:cubicBezTo>
                  <a:cubicBezTo>
                    <a:pt x="295428" y="350207"/>
                    <a:pt x="350207" y="295428"/>
                    <a:pt x="350207" y="227854"/>
                  </a:cubicBezTo>
                  <a:cubicBezTo>
                    <a:pt x="350207" y="160280"/>
                    <a:pt x="295428" y="105501"/>
                    <a:pt x="227854" y="105501"/>
                  </a:cubicBezTo>
                  <a:cubicBezTo>
                    <a:pt x="160280" y="105501"/>
                    <a:pt x="105501" y="160280"/>
                    <a:pt x="105501" y="227854"/>
                  </a:cubicBezTo>
                  <a:close/>
                </a:path>
              </a:pathLst>
            </a:custGeom>
            <a:noFill/>
            <a:ln w="12700" cap="flat" cmpd="sng">
              <a:solidFill>
                <a:srgbClr val="40404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5135" name="文本框 9">
              <a:extLst>
                <a:ext uri="{FF2B5EF4-FFF2-40B4-BE49-F238E27FC236}">
                  <a16:creationId xmlns:a16="http://schemas.microsoft.com/office/drawing/2014/main" id="{E4B65D2F-849F-4281-9F71-70F5497EBFEC}"/>
                </a:ext>
              </a:extLst>
            </p:cNvPr>
            <p:cNvSpPr txBox="1">
              <a:spLocks noChangeArrowheads="1"/>
            </p:cNvSpPr>
            <p:nvPr/>
          </p:nvSpPr>
          <p:spPr bwMode="auto">
            <a:xfrm>
              <a:off x="591" y="13"/>
              <a:ext cx="2458"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500" b="1">
                  <a:solidFill>
                    <a:srgbClr val="404040"/>
                  </a:solidFill>
                  <a:latin typeface="微软雅黑" panose="020B0503020204020204" pitchFamily="34" charset="-122"/>
                  <a:ea typeface="微软雅黑" panose="020B0503020204020204" pitchFamily="34" charset="-122"/>
                </a:rPr>
                <a:t>Add Your Title</a:t>
              </a:r>
              <a:endParaRPr lang="zh-CN" altLang="en-US" sz="1500" b="1">
                <a:solidFill>
                  <a:srgbClr val="404040"/>
                </a:solidFill>
                <a:latin typeface="微软雅黑" panose="020B0503020204020204" pitchFamily="34" charset="-122"/>
                <a:ea typeface="微软雅黑" panose="020B0503020204020204" pitchFamily="34" charset="-122"/>
              </a:endParaRPr>
            </a:p>
          </p:txBody>
        </p:sp>
        <p:sp>
          <p:nvSpPr>
            <p:cNvPr id="5136" name="文本框 31">
              <a:extLst>
                <a:ext uri="{FF2B5EF4-FFF2-40B4-BE49-F238E27FC236}">
                  <a16:creationId xmlns:a16="http://schemas.microsoft.com/office/drawing/2014/main" id="{9C80FE8D-7E82-4E50-9549-0079B30E3287}"/>
                </a:ext>
              </a:extLst>
            </p:cNvPr>
            <p:cNvSpPr txBox="1">
              <a:spLocks noChangeArrowheads="1"/>
            </p:cNvSpPr>
            <p:nvPr/>
          </p:nvSpPr>
          <p:spPr bwMode="auto">
            <a:xfrm>
              <a:off x="592" y="357"/>
              <a:ext cx="3743" cy="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9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grpSp>
      <p:grpSp>
        <p:nvGrpSpPr>
          <p:cNvPr id="5128" name="Group 11">
            <a:extLst>
              <a:ext uri="{FF2B5EF4-FFF2-40B4-BE49-F238E27FC236}">
                <a16:creationId xmlns:a16="http://schemas.microsoft.com/office/drawing/2014/main" id="{C07678AA-3745-4761-B45E-C37F6910E6B7}"/>
              </a:ext>
            </a:extLst>
          </p:cNvPr>
          <p:cNvGrpSpPr>
            <a:grpSpLocks/>
          </p:cNvGrpSpPr>
          <p:nvPr/>
        </p:nvGrpSpPr>
        <p:grpSpPr bwMode="auto">
          <a:xfrm>
            <a:off x="6134100" y="3894138"/>
            <a:ext cx="2751773" cy="711596"/>
            <a:chOff x="0" y="0"/>
            <a:chExt cx="4335" cy="1120"/>
          </a:xfrm>
        </p:grpSpPr>
        <p:sp>
          <p:nvSpPr>
            <p:cNvPr id="5131" name="同心圆 19">
              <a:extLst>
                <a:ext uri="{FF2B5EF4-FFF2-40B4-BE49-F238E27FC236}">
                  <a16:creationId xmlns:a16="http://schemas.microsoft.com/office/drawing/2014/main" id="{D5364F95-1252-4B83-AA98-038E94798525}"/>
                </a:ext>
              </a:extLst>
            </p:cNvPr>
            <p:cNvSpPr>
              <a:spLocks/>
            </p:cNvSpPr>
            <p:nvPr/>
          </p:nvSpPr>
          <p:spPr bwMode="auto">
            <a:xfrm>
              <a:off x="0" y="0"/>
              <a:ext cx="538" cy="538"/>
            </a:xfrm>
            <a:custGeom>
              <a:avLst/>
              <a:gdLst>
                <a:gd name="T0" fmla="*/ 0 w 455708"/>
                <a:gd name="T1" fmla="*/ 269 h 455708"/>
                <a:gd name="T2" fmla="*/ 269 w 455708"/>
                <a:gd name="T3" fmla="*/ 0 h 455708"/>
                <a:gd name="T4" fmla="*/ 538 w 455708"/>
                <a:gd name="T5" fmla="*/ 269 h 455708"/>
                <a:gd name="T6" fmla="*/ 269 w 455708"/>
                <a:gd name="T7" fmla="*/ 538 h 455708"/>
                <a:gd name="T8" fmla="*/ 0 w 455708"/>
                <a:gd name="T9" fmla="*/ 269 h 455708"/>
                <a:gd name="T10" fmla="*/ 125 w 455708"/>
                <a:gd name="T11" fmla="*/ 269 h 455708"/>
                <a:gd name="T12" fmla="*/ 269 w 455708"/>
                <a:gd name="T13" fmla="*/ 413 h 455708"/>
                <a:gd name="T14" fmla="*/ 413 w 455708"/>
                <a:gd name="T15" fmla="*/ 269 h 455708"/>
                <a:gd name="T16" fmla="*/ 269 w 455708"/>
                <a:gd name="T17" fmla="*/ 125 h 455708"/>
                <a:gd name="T18" fmla="*/ 125 w 455708"/>
                <a:gd name="T19" fmla="*/ 269 h 455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5708" h="455708">
                  <a:moveTo>
                    <a:pt x="0" y="227854"/>
                  </a:moveTo>
                  <a:cubicBezTo>
                    <a:pt x="0" y="102014"/>
                    <a:pt x="102014" y="0"/>
                    <a:pt x="227854" y="0"/>
                  </a:cubicBezTo>
                  <a:cubicBezTo>
                    <a:pt x="353694" y="0"/>
                    <a:pt x="455708" y="102014"/>
                    <a:pt x="455708" y="227854"/>
                  </a:cubicBezTo>
                  <a:cubicBezTo>
                    <a:pt x="455708" y="353694"/>
                    <a:pt x="353694" y="455708"/>
                    <a:pt x="227854" y="455708"/>
                  </a:cubicBezTo>
                  <a:cubicBezTo>
                    <a:pt x="102014" y="455708"/>
                    <a:pt x="0" y="353694"/>
                    <a:pt x="0" y="227854"/>
                  </a:cubicBezTo>
                  <a:close/>
                  <a:moveTo>
                    <a:pt x="105501" y="227854"/>
                  </a:moveTo>
                  <a:cubicBezTo>
                    <a:pt x="105501" y="295428"/>
                    <a:pt x="160280" y="350207"/>
                    <a:pt x="227854" y="350207"/>
                  </a:cubicBezTo>
                  <a:cubicBezTo>
                    <a:pt x="295428" y="350207"/>
                    <a:pt x="350207" y="295428"/>
                    <a:pt x="350207" y="227854"/>
                  </a:cubicBezTo>
                  <a:cubicBezTo>
                    <a:pt x="350207" y="160280"/>
                    <a:pt x="295428" y="105501"/>
                    <a:pt x="227854" y="105501"/>
                  </a:cubicBezTo>
                  <a:cubicBezTo>
                    <a:pt x="160280" y="105501"/>
                    <a:pt x="105501" y="160280"/>
                    <a:pt x="105501" y="227854"/>
                  </a:cubicBezTo>
                  <a:close/>
                </a:path>
              </a:pathLst>
            </a:custGeom>
            <a:noFill/>
            <a:ln w="12700" cap="flat" cmpd="sng">
              <a:solidFill>
                <a:srgbClr val="40404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5132" name="文本框 9">
              <a:extLst>
                <a:ext uri="{FF2B5EF4-FFF2-40B4-BE49-F238E27FC236}">
                  <a16:creationId xmlns:a16="http://schemas.microsoft.com/office/drawing/2014/main" id="{1A0D72B8-EB6F-4433-B0C0-5F58232F7961}"/>
                </a:ext>
              </a:extLst>
            </p:cNvPr>
            <p:cNvSpPr txBox="1">
              <a:spLocks noChangeArrowheads="1"/>
            </p:cNvSpPr>
            <p:nvPr/>
          </p:nvSpPr>
          <p:spPr bwMode="auto">
            <a:xfrm>
              <a:off x="591" y="13"/>
              <a:ext cx="2458"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500" b="1">
                  <a:solidFill>
                    <a:srgbClr val="404040"/>
                  </a:solidFill>
                  <a:latin typeface="微软雅黑" panose="020B0503020204020204" pitchFamily="34" charset="-122"/>
                  <a:ea typeface="微软雅黑" panose="020B0503020204020204" pitchFamily="34" charset="-122"/>
                </a:rPr>
                <a:t>Add Your Title</a:t>
              </a:r>
              <a:endParaRPr lang="zh-CN" altLang="en-US" sz="1500" b="1">
                <a:solidFill>
                  <a:srgbClr val="404040"/>
                </a:solidFill>
                <a:latin typeface="微软雅黑" panose="020B0503020204020204" pitchFamily="34" charset="-122"/>
                <a:ea typeface="微软雅黑" panose="020B0503020204020204" pitchFamily="34" charset="-122"/>
              </a:endParaRPr>
            </a:p>
          </p:txBody>
        </p:sp>
        <p:sp>
          <p:nvSpPr>
            <p:cNvPr id="5133" name="文本框 31">
              <a:extLst>
                <a:ext uri="{FF2B5EF4-FFF2-40B4-BE49-F238E27FC236}">
                  <a16:creationId xmlns:a16="http://schemas.microsoft.com/office/drawing/2014/main" id="{AEB599FF-2B37-4C17-B4C0-C4466B861ECA}"/>
                </a:ext>
              </a:extLst>
            </p:cNvPr>
            <p:cNvSpPr txBox="1">
              <a:spLocks noChangeArrowheads="1"/>
            </p:cNvSpPr>
            <p:nvPr/>
          </p:nvSpPr>
          <p:spPr bwMode="auto">
            <a:xfrm>
              <a:off x="592" y="357"/>
              <a:ext cx="3743" cy="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9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grpSp>
      <p:sp>
        <p:nvSpPr>
          <p:cNvPr id="5129" name="AutoShape 15">
            <a:extLst>
              <a:ext uri="{FF2B5EF4-FFF2-40B4-BE49-F238E27FC236}">
                <a16:creationId xmlns:a16="http://schemas.microsoft.com/office/drawing/2014/main" id="{6C20D34B-C8D8-4AEE-811D-D67EDF31EE89}"/>
              </a:ext>
            </a:extLst>
          </p:cNvPr>
          <p:cNvSpPr>
            <a:spLocks noChangeArrowheads="1"/>
          </p:cNvSpPr>
          <p:nvPr/>
        </p:nvSpPr>
        <p:spPr bwMode="auto">
          <a:xfrm>
            <a:off x="809625" y="290513"/>
            <a:ext cx="941388" cy="609600"/>
          </a:xfrm>
          <a:prstGeom prst="wedgeRoundRectCallout">
            <a:avLst>
              <a:gd name="adj1" fmla="val -43750"/>
              <a:gd name="adj2" fmla="val 70000"/>
              <a:gd name="adj3" fmla="val 16667"/>
            </a:avLst>
          </a:prstGeom>
          <a:solidFill>
            <a:srgbClr val="2A577E"/>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6195" rIns="68580" bIns="3619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endParaRPr>
          </a:p>
        </p:txBody>
      </p:sp>
      <p:sp>
        <p:nvSpPr>
          <p:cNvPr id="5130" name="文本框 4">
            <a:extLst>
              <a:ext uri="{FF2B5EF4-FFF2-40B4-BE49-F238E27FC236}">
                <a16:creationId xmlns:a16="http://schemas.microsoft.com/office/drawing/2014/main" id="{3ED8622A-5023-41D3-8D75-711BCD5F1D3D}"/>
              </a:ext>
            </a:extLst>
          </p:cNvPr>
          <p:cNvSpPr txBox="1">
            <a:spLocks noChangeArrowheads="1"/>
          </p:cNvSpPr>
          <p:nvPr/>
        </p:nvSpPr>
        <p:spPr bwMode="auto">
          <a:xfrm>
            <a:off x="836613" y="398463"/>
            <a:ext cx="922337" cy="3770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dirty="0">
                <a:solidFill>
                  <a:schemeClr val="bg1"/>
                </a:solidFill>
                <a:latin typeface="微软雅黑" panose="020B0503020204020204" pitchFamily="34" charset="-122"/>
                <a:ea typeface="微软雅黑" panose="020B0503020204020204" pitchFamily="34" charset="-122"/>
              </a:rPr>
              <a:t>LOGO</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同心圆 2">
            <a:extLst>
              <a:ext uri="{FF2B5EF4-FFF2-40B4-BE49-F238E27FC236}">
                <a16:creationId xmlns:a16="http://schemas.microsoft.com/office/drawing/2014/main" id="{8D9A1D26-6E86-4E6B-B918-8FC00AB42A70}"/>
              </a:ext>
            </a:extLst>
          </p:cNvPr>
          <p:cNvSpPr>
            <a:spLocks/>
          </p:cNvSpPr>
          <p:nvPr/>
        </p:nvSpPr>
        <p:spPr bwMode="auto">
          <a:xfrm>
            <a:off x="1979613" y="3070225"/>
            <a:ext cx="341312" cy="341313"/>
          </a:xfrm>
          <a:custGeom>
            <a:avLst/>
            <a:gdLst>
              <a:gd name="T0" fmla="*/ 0 w 455708"/>
              <a:gd name="T1" fmla="*/ 170657 h 455708"/>
              <a:gd name="T2" fmla="*/ 170656 w 455708"/>
              <a:gd name="T3" fmla="*/ 0 h 455708"/>
              <a:gd name="T4" fmla="*/ 341312 w 455708"/>
              <a:gd name="T5" fmla="*/ 170657 h 455708"/>
              <a:gd name="T6" fmla="*/ 170656 w 455708"/>
              <a:gd name="T7" fmla="*/ 341313 h 455708"/>
              <a:gd name="T8" fmla="*/ 0 w 455708"/>
              <a:gd name="T9" fmla="*/ 170657 h 455708"/>
              <a:gd name="T10" fmla="*/ 79017 w 455708"/>
              <a:gd name="T11" fmla="*/ 170657 h 455708"/>
              <a:gd name="T12" fmla="*/ 170656 w 455708"/>
              <a:gd name="T13" fmla="*/ 262296 h 455708"/>
              <a:gd name="T14" fmla="*/ 262295 w 455708"/>
              <a:gd name="T15" fmla="*/ 170657 h 455708"/>
              <a:gd name="T16" fmla="*/ 170656 w 455708"/>
              <a:gd name="T17" fmla="*/ 79017 h 455708"/>
              <a:gd name="T18" fmla="*/ 79017 w 455708"/>
              <a:gd name="T19" fmla="*/ 170657 h 455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5708" h="455708">
                <a:moveTo>
                  <a:pt x="0" y="227854"/>
                </a:moveTo>
                <a:cubicBezTo>
                  <a:pt x="0" y="102014"/>
                  <a:pt x="102014" y="0"/>
                  <a:pt x="227854" y="0"/>
                </a:cubicBezTo>
                <a:cubicBezTo>
                  <a:pt x="353694" y="0"/>
                  <a:pt x="455708" y="102014"/>
                  <a:pt x="455708" y="227854"/>
                </a:cubicBezTo>
                <a:cubicBezTo>
                  <a:pt x="455708" y="353694"/>
                  <a:pt x="353694" y="455708"/>
                  <a:pt x="227854" y="455708"/>
                </a:cubicBezTo>
                <a:cubicBezTo>
                  <a:pt x="102014" y="455708"/>
                  <a:pt x="0" y="353694"/>
                  <a:pt x="0" y="227854"/>
                </a:cubicBezTo>
                <a:close/>
                <a:moveTo>
                  <a:pt x="105501" y="227854"/>
                </a:moveTo>
                <a:cubicBezTo>
                  <a:pt x="105501" y="295428"/>
                  <a:pt x="160280" y="350207"/>
                  <a:pt x="227854" y="350207"/>
                </a:cubicBezTo>
                <a:cubicBezTo>
                  <a:pt x="295428" y="350207"/>
                  <a:pt x="350207" y="295428"/>
                  <a:pt x="350207" y="227854"/>
                </a:cubicBezTo>
                <a:cubicBezTo>
                  <a:pt x="350207" y="160280"/>
                  <a:pt x="295428" y="105501"/>
                  <a:pt x="227854" y="105501"/>
                </a:cubicBezTo>
                <a:cubicBezTo>
                  <a:pt x="160280" y="105501"/>
                  <a:pt x="105501" y="160280"/>
                  <a:pt x="105501" y="227854"/>
                </a:cubicBezTo>
                <a:close/>
              </a:path>
            </a:pathLst>
          </a:custGeom>
          <a:noFill/>
          <a:ln w="12700" cap="flat" cmpd="sng">
            <a:solidFill>
              <a:srgbClr val="40404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6147" name="文本框 9">
            <a:extLst>
              <a:ext uri="{FF2B5EF4-FFF2-40B4-BE49-F238E27FC236}">
                <a16:creationId xmlns:a16="http://schemas.microsoft.com/office/drawing/2014/main" id="{09108FA4-60E9-4E95-8EEF-657606F21AC6}"/>
              </a:ext>
            </a:extLst>
          </p:cNvPr>
          <p:cNvSpPr txBox="1">
            <a:spLocks noChangeArrowheads="1"/>
          </p:cNvSpPr>
          <p:nvPr/>
        </p:nvSpPr>
        <p:spPr bwMode="auto">
          <a:xfrm>
            <a:off x="1455738" y="3482975"/>
            <a:ext cx="1560512" cy="29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500" b="1">
                <a:solidFill>
                  <a:srgbClr val="404040"/>
                </a:solidFill>
                <a:latin typeface="微软雅黑" panose="020B0503020204020204" pitchFamily="34" charset="-122"/>
                <a:ea typeface="微软雅黑" panose="020B0503020204020204" pitchFamily="34" charset="-122"/>
              </a:rPr>
              <a:t>Add Your Title</a:t>
            </a:r>
            <a:endParaRPr lang="zh-CN" altLang="en-US" sz="1500" b="1">
              <a:solidFill>
                <a:srgbClr val="404040"/>
              </a:solidFill>
              <a:latin typeface="微软雅黑" panose="020B0503020204020204" pitchFamily="34" charset="-122"/>
              <a:ea typeface="微软雅黑" panose="020B0503020204020204" pitchFamily="34" charset="-122"/>
            </a:endParaRPr>
          </a:p>
        </p:txBody>
      </p:sp>
      <p:sp>
        <p:nvSpPr>
          <p:cNvPr id="6148" name="文本框 31">
            <a:extLst>
              <a:ext uri="{FF2B5EF4-FFF2-40B4-BE49-F238E27FC236}">
                <a16:creationId xmlns:a16="http://schemas.microsoft.com/office/drawing/2014/main" id="{2DCC05B2-4F75-454C-AFD5-C81FD17D2A2A}"/>
              </a:ext>
            </a:extLst>
          </p:cNvPr>
          <p:cNvSpPr txBox="1">
            <a:spLocks noChangeArrowheads="1"/>
          </p:cNvSpPr>
          <p:nvPr/>
        </p:nvSpPr>
        <p:spPr bwMode="auto">
          <a:xfrm>
            <a:off x="1208088" y="3735388"/>
            <a:ext cx="2036762" cy="6848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0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sp>
        <p:nvSpPr>
          <p:cNvPr id="6149" name="椭圆 1">
            <a:extLst>
              <a:ext uri="{FF2B5EF4-FFF2-40B4-BE49-F238E27FC236}">
                <a16:creationId xmlns:a16="http://schemas.microsoft.com/office/drawing/2014/main" id="{53525EC9-F45C-483B-9781-DE27518CE9CB}"/>
              </a:ext>
            </a:extLst>
          </p:cNvPr>
          <p:cNvSpPr>
            <a:spLocks noChangeArrowheads="1"/>
          </p:cNvSpPr>
          <p:nvPr/>
        </p:nvSpPr>
        <p:spPr bwMode="auto">
          <a:xfrm>
            <a:off x="1527175" y="1638300"/>
            <a:ext cx="1244600" cy="1241425"/>
          </a:xfrm>
          <a:prstGeom prst="ellipse">
            <a:avLst/>
          </a:prstGeom>
          <a:blipFill dpi="0" rotWithShape="1">
            <a:blip r:embed="rId2"/>
            <a:srcRect/>
            <a:stretch>
              <a:fillRect/>
            </a:stretch>
          </a:blipFill>
          <a:ln w="12700">
            <a:solidFill>
              <a:srgbClr val="7F7F7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endParaRPr>
          </a:p>
        </p:txBody>
      </p:sp>
      <p:sp>
        <p:nvSpPr>
          <p:cNvPr id="6150" name="椭圆 15">
            <a:extLst>
              <a:ext uri="{FF2B5EF4-FFF2-40B4-BE49-F238E27FC236}">
                <a16:creationId xmlns:a16="http://schemas.microsoft.com/office/drawing/2014/main" id="{074D8939-F86E-4E9B-988A-FC8B1EDC954E}"/>
              </a:ext>
            </a:extLst>
          </p:cNvPr>
          <p:cNvSpPr>
            <a:spLocks noChangeArrowheads="1"/>
          </p:cNvSpPr>
          <p:nvPr/>
        </p:nvSpPr>
        <p:spPr bwMode="auto">
          <a:xfrm>
            <a:off x="4130675" y="1638300"/>
            <a:ext cx="1243013" cy="1241425"/>
          </a:xfrm>
          <a:prstGeom prst="ellipse">
            <a:avLst/>
          </a:prstGeom>
          <a:blipFill dpi="0" rotWithShape="1">
            <a:blip r:embed="rId2"/>
            <a:srcRect/>
            <a:stretch>
              <a:fillRect/>
            </a:stretch>
          </a:blipFill>
          <a:ln w="12700">
            <a:solidFill>
              <a:srgbClr val="7F7F7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endParaRPr>
          </a:p>
        </p:txBody>
      </p:sp>
      <p:sp>
        <p:nvSpPr>
          <p:cNvPr id="6151" name="椭圆 16">
            <a:extLst>
              <a:ext uri="{FF2B5EF4-FFF2-40B4-BE49-F238E27FC236}">
                <a16:creationId xmlns:a16="http://schemas.microsoft.com/office/drawing/2014/main" id="{5688B254-B682-480A-BF6B-476ACB7A6D98}"/>
              </a:ext>
            </a:extLst>
          </p:cNvPr>
          <p:cNvSpPr>
            <a:spLocks noChangeArrowheads="1"/>
          </p:cNvSpPr>
          <p:nvPr/>
        </p:nvSpPr>
        <p:spPr bwMode="auto">
          <a:xfrm>
            <a:off x="6732588" y="1638300"/>
            <a:ext cx="1243012" cy="1241425"/>
          </a:xfrm>
          <a:prstGeom prst="ellipse">
            <a:avLst/>
          </a:prstGeom>
          <a:blipFill dpi="0" rotWithShape="1">
            <a:blip r:embed="rId2"/>
            <a:srcRect/>
            <a:stretch>
              <a:fillRect/>
            </a:stretch>
          </a:blipFill>
          <a:ln w="12700">
            <a:solidFill>
              <a:srgbClr val="7F7F7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endParaRPr>
          </a:p>
        </p:txBody>
      </p:sp>
      <p:sp>
        <p:nvSpPr>
          <p:cNvPr id="6152" name="同心圆 17">
            <a:extLst>
              <a:ext uri="{FF2B5EF4-FFF2-40B4-BE49-F238E27FC236}">
                <a16:creationId xmlns:a16="http://schemas.microsoft.com/office/drawing/2014/main" id="{061412CE-EFD5-4403-9651-E0A054CF2602}"/>
              </a:ext>
            </a:extLst>
          </p:cNvPr>
          <p:cNvSpPr>
            <a:spLocks/>
          </p:cNvSpPr>
          <p:nvPr/>
        </p:nvSpPr>
        <p:spPr bwMode="auto">
          <a:xfrm>
            <a:off x="4613275" y="3070225"/>
            <a:ext cx="341313" cy="341313"/>
          </a:xfrm>
          <a:custGeom>
            <a:avLst/>
            <a:gdLst>
              <a:gd name="T0" fmla="*/ 0 w 455708"/>
              <a:gd name="T1" fmla="*/ 170657 h 455708"/>
              <a:gd name="T2" fmla="*/ 170657 w 455708"/>
              <a:gd name="T3" fmla="*/ 0 h 455708"/>
              <a:gd name="T4" fmla="*/ 341313 w 455708"/>
              <a:gd name="T5" fmla="*/ 170657 h 455708"/>
              <a:gd name="T6" fmla="*/ 170657 w 455708"/>
              <a:gd name="T7" fmla="*/ 341313 h 455708"/>
              <a:gd name="T8" fmla="*/ 0 w 455708"/>
              <a:gd name="T9" fmla="*/ 170657 h 455708"/>
              <a:gd name="T10" fmla="*/ 79017 w 455708"/>
              <a:gd name="T11" fmla="*/ 170657 h 455708"/>
              <a:gd name="T12" fmla="*/ 170657 w 455708"/>
              <a:gd name="T13" fmla="*/ 262296 h 455708"/>
              <a:gd name="T14" fmla="*/ 262296 w 455708"/>
              <a:gd name="T15" fmla="*/ 170657 h 455708"/>
              <a:gd name="T16" fmla="*/ 170657 w 455708"/>
              <a:gd name="T17" fmla="*/ 79017 h 455708"/>
              <a:gd name="T18" fmla="*/ 79017 w 455708"/>
              <a:gd name="T19" fmla="*/ 170657 h 455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5708" h="455708">
                <a:moveTo>
                  <a:pt x="0" y="227854"/>
                </a:moveTo>
                <a:cubicBezTo>
                  <a:pt x="0" y="102014"/>
                  <a:pt x="102014" y="0"/>
                  <a:pt x="227854" y="0"/>
                </a:cubicBezTo>
                <a:cubicBezTo>
                  <a:pt x="353694" y="0"/>
                  <a:pt x="455708" y="102014"/>
                  <a:pt x="455708" y="227854"/>
                </a:cubicBezTo>
                <a:cubicBezTo>
                  <a:pt x="455708" y="353694"/>
                  <a:pt x="353694" y="455708"/>
                  <a:pt x="227854" y="455708"/>
                </a:cubicBezTo>
                <a:cubicBezTo>
                  <a:pt x="102014" y="455708"/>
                  <a:pt x="0" y="353694"/>
                  <a:pt x="0" y="227854"/>
                </a:cubicBezTo>
                <a:close/>
                <a:moveTo>
                  <a:pt x="105501" y="227854"/>
                </a:moveTo>
                <a:cubicBezTo>
                  <a:pt x="105501" y="295428"/>
                  <a:pt x="160280" y="350207"/>
                  <a:pt x="227854" y="350207"/>
                </a:cubicBezTo>
                <a:cubicBezTo>
                  <a:pt x="295428" y="350207"/>
                  <a:pt x="350207" y="295428"/>
                  <a:pt x="350207" y="227854"/>
                </a:cubicBezTo>
                <a:cubicBezTo>
                  <a:pt x="350207" y="160280"/>
                  <a:pt x="295428" y="105501"/>
                  <a:pt x="227854" y="105501"/>
                </a:cubicBezTo>
                <a:cubicBezTo>
                  <a:pt x="160280" y="105501"/>
                  <a:pt x="105501" y="160280"/>
                  <a:pt x="105501" y="227854"/>
                </a:cubicBezTo>
                <a:close/>
              </a:path>
            </a:pathLst>
          </a:custGeom>
          <a:noFill/>
          <a:ln w="12700" cap="flat" cmpd="sng">
            <a:solidFill>
              <a:srgbClr val="40404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6153" name="文本框 9">
            <a:extLst>
              <a:ext uri="{FF2B5EF4-FFF2-40B4-BE49-F238E27FC236}">
                <a16:creationId xmlns:a16="http://schemas.microsoft.com/office/drawing/2014/main" id="{DE26CC7B-7ABA-40D8-A185-16A0A5A08F2E}"/>
              </a:ext>
            </a:extLst>
          </p:cNvPr>
          <p:cNvSpPr txBox="1">
            <a:spLocks noChangeArrowheads="1"/>
          </p:cNvSpPr>
          <p:nvPr/>
        </p:nvSpPr>
        <p:spPr bwMode="auto">
          <a:xfrm>
            <a:off x="4089400" y="3482975"/>
            <a:ext cx="1560513" cy="29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500" b="1">
                <a:solidFill>
                  <a:srgbClr val="404040"/>
                </a:solidFill>
                <a:latin typeface="微软雅黑" panose="020B0503020204020204" pitchFamily="34" charset="-122"/>
                <a:ea typeface="微软雅黑" panose="020B0503020204020204" pitchFamily="34" charset="-122"/>
              </a:rPr>
              <a:t>Add Your Title</a:t>
            </a:r>
            <a:endParaRPr lang="zh-CN" altLang="en-US" sz="1500" b="1">
              <a:solidFill>
                <a:srgbClr val="404040"/>
              </a:solidFill>
              <a:latin typeface="微软雅黑" panose="020B0503020204020204" pitchFamily="34" charset="-122"/>
              <a:ea typeface="微软雅黑" panose="020B0503020204020204" pitchFamily="34" charset="-122"/>
            </a:endParaRPr>
          </a:p>
        </p:txBody>
      </p:sp>
      <p:sp>
        <p:nvSpPr>
          <p:cNvPr id="6154" name="文本框 31">
            <a:extLst>
              <a:ext uri="{FF2B5EF4-FFF2-40B4-BE49-F238E27FC236}">
                <a16:creationId xmlns:a16="http://schemas.microsoft.com/office/drawing/2014/main" id="{C816F9B5-9F26-4452-B443-C1FDC3DC7AF4}"/>
              </a:ext>
            </a:extLst>
          </p:cNvPr>
          <p:cNvSpPr txBox="1">
            <a:spLocks noChangeArrowheads="1"/>
          </p:cNvSpPr>
          <p:nvPr/>
        </p:nvSpPr>
        <p:spPr bwMode="auto">
          <a:xfrm>
            <a:off x="3840163" y="3735388"/>
            <a:ext cx="2038350" cy="6848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0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sp>
        <p:nvSpPr>
          <p:cNvPr id="6155" name="同心圆 20">
            <a:extLst>
              <a:ext uri="{FF2B5EF4-FFF2-40B4-BE49-F238E27FC236}">
                <a16:creationId xmlns:a16="http://schemas.microsoft.com/office/drawing/2014/main" id="{A470FBD3-53A3-4E7C-BE28-A1C72106401A}"/>
              </a:ext>
            </a:extLst>
          </p:cNvPr>
          <p:cNvSpPr>
            <a:spLocks/>
          </p:cNvSpPr>
          <p:nvPr/>
        </p:nvSpPr>
        <p:spPr bwMode="auto">
          <a:xfrm>
            <a:off x="7226300" y="3063875"/>
            <a:ext cx="341313" cy="341313"/>
          </a:xfrm>
          <a:custGeom>
            <a:avLst/>
            <a:gdLst>
              <a:gd name="T0" fmla="*/ 0 w 455708"/>
              <a:gd name="T1" fmla="*/ 170657 h 455708"/>
              <a:gd name="T2" fmla="*/ 170657 w 455708"/>
              <a:gd name="T3" fmla="*/ 0 h 455708"/>
              <a:gd name="T4" fmla="*/ 341313 w 455708"/>
              <a:gd name="T5" fmla="*/ 170657 h 455708"/>
              <a:gd name="T6" fmla="*/ 170657 w 455708"/>
              <a:gd name="T7" fmla="*/ 341313 h 455708"/>
              <a:gd name="T8" fmla="*/ 0 w 455708"/>
              <a:gd name="T9" fmla="*/ 170657 h 455708"/>
              <a:gd name="T10" fmla="*/ 79017 w 455708"/>
              <a:gd name="T11" fmla="*/ 170657 h 455708"/>
              <a:gd name="T12" fmla="*/ 170657 w 455708"/>
              <a:gd name="T13" fmla="*/ 262296 h 455708"/>
              <a:gd name="T14" fmla="*/ 262296 w 455708"/>
              <a:gd name="T15" fmla="*/ 170657 h 455708"/>
              <a:gd name="T16" fmla="*/ 170657 w 455708"/>
              <a:gd name="T17" fmla="*/ 79017 h 455708"/>
              <a:gd name="T18" fmla="*/ 79017 w 455708"/>
              <a:gd name="T19" fmla="*/ 170657 h 455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5708" h="455708">
                <a:moveTo>
                  <a:pt x="0" y="227854"/>
                </a:moveTo>
                <a:cubicBezTo>
                  <a:pt x="0" y="102014"/>
                  <a:pt x="102014" y="0"/>
                  <a:pt x="227854" y="0"/>
                </a:cubicBezTo>
                <a:cubicBezTo>
                  <a:pt x="353694" y="0"/>
                  <a:pt x="455708" y="102014"/>
                  <a:pt x="455708" y="227854"/>
                </a:cubicBezTo>
                <a:cubicBezTo>
                  <a:pt x="455708" y="353694"/>
                  <a:pt x="353694" y="455708"/>
                  <a:pt x="227854" y="455708"/>
                </a:cubicBezTo>
                <a:cubicBezTo>
                  <a:pt x="102014" y="455708"/>
                  <a:pt x="0" y="353694"/>
                  <a:pt x="0" y="227854"/>
                </a:cubicBezTo>
                <a:close/>
                <a:moveTo>
                  <a:pt x="105501" y="227854"/>
                </a:moveTo>
                <a:cubicBezTo>
                  <a:pt x="105501" y="295428"/>
                  <a:pt x="160280" y="350207"/>
                  <a:pt x="227854" y="350207"/>
                </a:cubicBezTo>
                <a:cubicBezTo>
                  <a:pt x="295428" y="350207"/>
                  <a:pt x="350207" y="295428"/>
                  <a:pt x="350207" y="227854"/>
                </a:cubicBezTo>
                <a:cubicBezTo>
                  <a:pt x="350207" y="160280"/>
                  <a:pt x="295428" y="105501"/>
                  <a:pt x="227854" y="105501"/>
                </a:cubicBezTo>
                <a:cubicBezTo>
                  <a:pt x="160280" y="105501"/>
                  <a:pt x="105501" y="160280"/>
                  <a:pt x="105501" y="227854"/>
                </a:cubicBezTo>
                <a:close/>
              </a:path>
            </a:pathLst>
          </a:custGeom>
          <a:noFill/>
          <a:ln w="12700" cap="flat" cmpd="sng">
            <a:solidFill>
              <a:srgbClr val="40404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6156" name="文本框 9">
            <a:extLst>
              <a:ext uri="{FF2B5EF4-FFF2-40B4-BE49-F238E27FC236}">
                <a16:creationId xmlns:a16="http://schemas.microsoft.com/office/drawing/2014/main" id="{1EBABDCC-DE77-46FE-B7A0-0F27D1706DE1}"/>
              </a:ext>
            </a:extLst>
          </p:cNvPr>
          <p:cNvSpPr txBox="1">
            <a:spLocks noChangeArrowheads="1"/>
          </p:cNvSpPr>
          <p:nvPr/>
        </p:nvSpPr>
        <p:spPr bwMode="auto">
          <a:xfrm>
            <a:off x="6702425" y="3478213"/>
            <a:ext cx="1560513" cy="296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500" b="1">
                <a:solidFill>
                  <a:srgbClr val="404040"/>
                </a:solidFill>
                <a:latin typeface="微软雅黑" panose="020B0503020204020204" pitchFamily="34" charset="-122"/>
                <a:ea typeface="微软雅黑" panose="020B0503020204020204" pitchFamily="34" charset="-122"/>
              </a:rPr>
              <a:t>Add Your Title</a:t>
            </a:r>
            <a:endParaRPr lang="zh-CN" altLang="en-US" sz="1500" b="1">
              <a:solidFill>
                <a:srgbClr val="404040"/>
              </a:solidFill>
              <a:latin typeface="微软雅黑" panose="020B0503020204020204" pitchFamily="34" charset="-122"/>
              <a:ea typeface="微软雅黑" panose="020B0503020204020204" pitchFamily="34" charset="-122"/>
            </a:endParaRPr>
          </a:p>
        </p:txBody>
      </p:sp>
      <p:sp>
        <p:nvSpPr>
          <p:cNvPr id="6157" name="文本框 31">
            <a:extLst>
              <a:ext uri="{FF2B5EF4-FFF2-40B4-BE49-F238E27FC236}">
                <a16:creationId xmlns:a16="http://schemas.microsoft.com/office/drawing/2014/main" id="{F2429E9F-21C2-4203-A4B4-DD4BCFF6CF4B}"/>
              </a:ext>
            </a:extLst>
          </p:cNvPr>
          <p:cNvSpPr txBox="1">
            <a:spLocks noChangeArrowheads="1"/>
          </p:cNvSpPr>
          <p:nvPr/>
        </p:nvSpPr>
        <p:spPr bwMode="auto">
          <a:xfrm>
            <a:off x="6453188" y="3727450"/>
            <a:ext cx="2036762" cy="6848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0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sp>
        <p:nvSpPr>
          <p:cNvPr id="6158" name="矩形 18">
            <a:extLst>
              <a:ext uri="{FF2B5EF4-FFF2-40B4-BE49-F238E27FC236}">
                <a16:creationId xmlns:a16="http://schemas.microsoft.com/office/drawing/2014/main" id="{1817FF81-D8F6-4ADF-A5E2-F2CB9E9439A5}"/>
              </a:ext>
            </a:extLst>
          </p:cNvPr>
          <p:cNvSpPr>
            <a:spLocks noChangeArrowheads="1"/>
          </p:cNvSpPr>
          <p:nvPr/>
        </p:nvSpPr>
        <p:spPr bwMode="auto">
          <a:xfrm>
            <a:off x="835025" y="500063"/>
            <a:ext cx="4838700"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700">
                <a:solidFill>
                  <a:srgbClr val="595959"/>
                </a:solidFill>
              </a:rPr>
              <a:t>ADD </a:t>
            </a:r>
            <a:r>
              <a:rPr lang="en-US" altLang="zh-CN" sz="2700">
                <a:solidFill>
                  <a:srgbClr val="595959"/>
                </a:solidFill>
              </a:rPr>
              <a:t>You</a:t>
            </a:r>
            <a:r>
              <a:rPr lang="zh-CN" altLang="en-US" sz="2700">
                <a:solidFill>
                  <a:srgbClr val="595959"/>
                </a:solidFill>
              </a:rPr>
              <a:t> T</a:t>
            </a:r>
            <a:r>
              <a:rPr lang="en-US" altLang="zh-CN" sz="2700">
                <a:solidFill>
                  <a:srgbClr val="595959"/>
                </a:solidFill>
              </a:rPr>
              <a:t>itle</a:t>
            </a:r>
          </a:p>
        </p:txBody>
      </p:sp>
      <p:sp>
        <p:nvSpPr>
          <p:cNvPr id="6159" name="等腰三角形 7">
            <a:extLst>
              <a:ext uri="{FF2B5EF4-FFF2-40B4-BE49-F238E27FC236}">
                <a16:creationId xmlns:a16="http://schemas.microsoft.com/office/drawing/2014/main" id="{E692E9EF-AECD-4240-B320-87BDA7DC4DA3}"/>
              </a:ext>
            </a:extLst>
          </p:cNvPr>
          <p:cNvSpPr>
            <a:spLocks noChangeArrowheads="1"/>
          </p:cNvSpPr>
          <p:nvPr/>
        </p:nvSpPr>
        <p:spPr bwMode="auto">
          <a:xfrm rot="-1860000">
            <a:off x="112713" y="827088"/>
            <a:ext cx="350837" cy="301625"/>
          </a:xfrm>
          <a:prstGeom prst="triangle">
            <a:avLst>
              <a:gd name="adj" fmla="val 56088"/>
            </a:avLst>
          </a:prstGeom>
          <a:solidFill>
            <a:schemeClr val="bg2">
              <a:alpha val="36078"/>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6160" name="等腰三角形 6">
            <a:extLst>
              <a:ext uri="{FF2B5EF4-FFF2-40B4-BE49-F238E27FC236}">
                <a16:creationId xmlns:a16="http://schemas.microsoft.com/office/drawing/2014/main" id="{54D5377E-4B3C-4B59-9B00-D672898373AF}"/>
              </a:ext>
            </a:extLst>
          </p:cNvPr>
          <p:cNvSpPr>
            <a:spLocks noChangeArrowheads="1"/>
          </p:cNvSpPr>
          <p:nvPr/>
        </p:nvSpPr>
        <p:spPr bwMode="auto">
          <a:xfrm rot="5400000">
            <a:off x="-126206" y="388144"/>
            <a:ext cx="976312" cy="723900"/>
          </a:xfrm>
          <a:prstGeom prst="triangle">
            <a:avLst>
              <a:gd name="adj" fmla="val 50000"/>
            </a:avLst>
          </a:prstGeom>
          <a:solidFill>
            <a:srgbClr val="2A577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6161" name="矩形 27">
            <a:extLst>
              <a:ext uri="{FF2B5EF4-FFF2-40B4-BE49-F238E27FC236}">
                <a16:creationId xmlns:a16="http://schemas.microsoft.com/office/drawing/2014/main" id="{92FF4B46-4645-4333-A722-D2AD8FDB751E}"/>
              </a:ext>
            </a:extLst>
          </p:cNvPr>
          <p:cNvSpPr>
            <a:spLocks noChangeArrowheads="1"/>
          </p:cNvSpPr>
          <p:nvPr/>
        </p:nvSpPr>
        <p:spPr bwMode="auto">
          <a:xfrm>
            <a:off x="814388" y="930275"/>
            <a:ext cx="6445250" cy="561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6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等腰三角形 7">
            <a:extLst>
              <a:ext uri="{FF2B5EF4-FFF2-40B4-BE49-F238E27FC236}">
                <a16:creationId xmlns:a16="http://schemas.microsoft.com/office/drawing/2014/main" id="{2AF8D856-F0E4-4ED7-BDB5-8D19B02821B4}"/>
              </a:ext>
            </a:extLst>
          </p:cNvPr>
          <p:cNvSpPr>
            <a:spLocks noChangeArrowheads="1"/>
          </p:cNvSpPr>
          <p:nvPr/>
        </p:nvSpPr>
        <p:spPr bwMode="auto">
          <a:xfrm rot="-1860000">
            <a:off x="112713" y="827088"/>
            <a:ext cx="350837" cy="301625"/>
          </a:xfrm>
          <a:prstGeom prst="triangle">
            <a:avLst>
              <a:gd name="adj" fmla="val 56088"/>
            </a:avLst>
          </a:prstGeom>
          <a:solidFill>
            <a:schemeClr val="bg2">
              <a:alpha val="36078"/>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7171" name="等腰三角形 6">
            <a:extLst>
              <a:ext uri="{FF2B5EF4-FFF2-40B4-BE49-F238E27FC236}">
                <a16:creationId xmlns:a16="http://schemas.microsoft.com/office/drawing/2014/main" id="{B68B99E8-9F7B-4BFE-AAB4-CA9A2BA4083E}"/>
              </a:ext>
            </a:extLst>
          </p:cNvPr>
          <p:cNvSpPr>
            <a:spLocks noChangeArrowheads="1"/>
          </p:cNvSpPr>
          <p:nvPr/>
        </p:nvSpPr>
        <p:spPr bwMode="auto">
          <a:xfrm rot="5400000">
            <a:off x="-126206" y="388144"/>
            <a:ext cx="976312" cy="723900"/>
          </a:xfrm>
          <a:prstGeom prst="triangle">
            <a:avLst>
              <a:gd name="adj" fmla="val 50000"/>
            </a:avLst>
          </a:prstGeom>
          <a:solidFill>
            <a:srgbClr val="2A577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7172" name="同心圆 2">
            <a:extLst>
              <a:ext uri="{FF2B5EF4-FFF2-40B4-BE49-F238E27FC236}">
                <a16:creationId xmlns:a16="http://schemas.microsoft.com/office/drawing/2014/main" id="{0EF5A518-6977-4B9C-8812-8432FDFC46BC}"/>
              </a:ext>
            </a:extLst>
          </p:cNvPr>
          <p:cNvSpPr>
            <a:spLocks/>
          </p:cNvSpPr>
          <p:nvPr/>
        </p:nvSpPr>
        <p:spPr bwMode="auto">
          <a:xfrm>
            <a:off x="927100" y="3378200"/>
            <a:ext cx="341313" cy="342900"/>
          </a:xfrm>
          <a:custGeom>
            <a:avLst/>
            <a:gdLst>
              <a:gd name="T0" fmla="*/ 0 w 455708"/>
              <a:gd name="T1" fmla="*/ 171450 h 455708"/>
              <a:gd name="T2" fmla="*/ 170657 w 455708"/>
              <a:gd name="T3" fmla="*/ 0 h 455708"/>
              <a:gd name="T4" fmla="*/ 341313 w 455708"/>
              <a:gd name="T5" fmla="*/ 171450 h 455708"/>
              <a:gd name="T6" fmla="*/ 170657 w 455708"/>
              <a:gd name="T7" fmla="*/ 342900 h 455708"/>
              <a:gd name="T8" fmla="*/ 0 w 455708"/>
              <a:gd name="T9" fmla="*/ 171450 h 455708"/>
              <a:gd name="T10" fmla="*/ 79017 w 455708"/>
              <a:gd name="T11" fmla="*/ 171450 h 455708"/>
              <a:gd name="T12" fmla="*/ 170657 w 455708"/>
              <a:gd name="T13" fmla="*/ 263515 h 455708"/>
              <a:gd name="T14" fmla="*/ 262296 w 455708"/>
              <a:gd name="T15" fmla="*/ 171450 h 455708"/>
              <a:gd name="T16" fmla="*/ 170657 w 455708"/>
              <a:gd name="T17" fmla="*/ 79385 h 455708"/>
              <a:gd name="T18" fmla="*/ 79017 w 455708"/>
              <a:gd name="T19" fmla="*/ 171450 h 455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5708" h="455708">
                <a:moveTo>
                  <a:pt x="0" y="227854"/>
                </a:moveTo>
                <a:cubicBezTo>
                  <a:pt x="0" y="102014"/>
                  <a:pt x="102014" y="0"/>
                  <a:pt x="227854" y="0"/>
                </a:cubicBezTo>
                <a:cubicBezTo>
                  <a:pt x="353694" y="0"/>
                  <a:pt x="455708" y="102014"/>
                  <a:pt x="455708" y="227854"/>
                </a:cubicBezTo>
                <a:cubicBezTo>
                  <a:pt x="455708" y="353694"/>
                  <a:pt x="353694" y="455708"/>
                  <a:pt x="227854" y="455708"/>
                </a:cubicBezTo>
                <a:cubicBezTo>
                  <a:pt x="102014" y="455708"/>
                  <a:pt x="0" y="353694"/>
                  <a:pt x="0" y="227854"/>
                </a:cubicBezTo>
                <a:close/>
                <a:moveTo>
                  <a:pt x="105501" y="227854"/>
                </a:moveTo>
                <a:cubicBezTo>
                  <a:pt x="105501" y="295428"/>
                  <a:pt x="160280" y="350207"/>
                  <a:pt x="227854" y="350207"/>
                </a:cubicBezTo>
                <a:cubicBezTo>
                  <a:pt x="295428" y="350207"/>
                  <a:pt x="350207" y="295428"/>
                  <a:pt x="350207" y="227854"/>
                </a:cubicBezTo>
                <a:cubicBezTo>
                  <a:pt x="350207" y="160280"/>
                  <a:pt x="295428" y="105501"/>
                  <a:pt x="227854" y="105501"/>
                </a:cubicBezTo>
                <a:cubicBezTo>
                  <a:pt x="160280" y="105501"/>
                  <a:pt x="105501" y="160280"/>
                  <a:pt x="105501" y="227854"/>
                </a:cubicBezTo>
                <a:close/>
              </a:path>
            </a:pathLst>
          </a:custGeom>
          <a:noFill/>
          <a:ln w="12700" cap="flat" cmpd="sng">
            <a:solidFill>
              <a:srgbClr val="40404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7173" name="文本框 9">
            <a:extLst>
              <a:ext uri="{FF2B5EF4-FFF2-40B4-BE49-F238E27FC236}">
                <a16:creationId xmlns:a16="http://schemas.microsoft.com/office/drawing/2014/main" id="{8DAD9E8B-1857-4D16-80CC-706D17E98B02}"/>
              </a:ext>
            </a:extLst>
          </p:cNvPr>
          <p:cNvSpPr txBox="1">
            <a:spLocks noChangeArrowheads="1"/>
          </p:cNvSpPr>
          <p:nvPr/>
        </p:nvSpPr>
        <p:spPr bwMode="auto">
          <a:xfrm>
            <a:off x="1268413" y="3421063"/>
            <a:ext cx="1562100" cy="296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500" b="1">
                <a:solidFill>
                  <a:srgbClr val="404040"/>
                </a:solidFill>
                <a:latin typeface="微软雅黑" panose="020B0503020204020204" pitchFamily="34" charset="-122"/>
                <a:ea typeface="微软雅黑" panose="020B0503020204020204" pitchFamily="34" charset="-122"/>
              </a:rPr>
              <a:t>Add Your Title</a:t>
            </a:r>
            <a:endParaRPr lang="zh-CN" altLang="en-US" sz="1500" b="1">
              <a:solidFill>
                <a:srgbClr val="404040"/>
              </a:solidFill>
              <a:latin typeface="微软雅黑" panose="020B0503020204020204" pitchFamily="34" charset="-122"/>
              <a:ea typeface="微软雅黑" panose="020B0503020204020204" pitchFamily="34" charset="-122"/>
            </a:endParaRPr>
          </a:p>
        </p:txBody>
      </p:sp>
      <p:sp>
        <p:nvSpPr>
          <p:cNvPr id="7174" name="文本框 31">
            <a:extLst>
              <a:ext uri="{FF2B5EF4-FFF2-40B4-BE49-F238E27FC236}">
                <a16:creationId xmlns:a16="http://schemas.microsoft.com/office/drawing/2014/main" id="{174DFBB3-76C1-469C-98F5-17651150BCE2}"/>
              </a:ext>
            </a:extLst>
          </p:cNvPr>
          <p:cNvSpPr txBox="1">
            <a:spLocks noChangeArrowheads="1"/>
          </p:cNvSpPr>
          <p:nvPr/>
        </p:nvSpPr>
        <p:spPr bwMode="auto">
          <a:xfrm>
            <a:off x="1268413" y="3714750"/>
            <a:ext cx="2684462" cy="53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0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pic>
        <p:nvPicPr>
          <p:cNvPr id="7175" name="图片 6">
            <a:extLst>
              <a:ext uri="{FF2B5EF4-FFF2-40B4-BE49-F238E27FC236}">
                <a16:creationId xmlns:a16="http://schemas.microsoft.com/office/drawing/2014/main" id="{DD8049CC-9842-4D6E-A5E8-D4C7039BEC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7100" y="1754188"/>
            <a:ext cx="3068638" cy="1498600"/>
          </a:xfrm>
          <a:prstGeom prst="rect">
            <a:avLst/>
          </a:prstGeom>
          <a:noFill/>
          <a:ln w="12700">
            <a:solidFill>
              <a:srgbClr val="A6A6A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6" name="图片 22">
            <a:extLst>
              <a:ext uri="{FF2B5EF4-FFF2-40B4-BE49-F238E27FC236}">
                <a16:creationId xmlns:a16="http://schemas.microsoft.com/office/drawing/2014/main" id="{31CF74A8-21F9-455D-B63E-EE1170064C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4625" y="1744663"/>
            <a:ext cx="3067050" cy="1500187"/>
          </a:xfrm>
          <a:prstGeom prst="rect">
            <a:avLst/>
          </a:prstGeom>
          <a:noFill/>
          <a:ln w="12700">
            <a:solidFill>
              <a:srgbClr val="A6A6A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7" name="同心圆 23">
            <a:extLst>
              <a:ext uri="{FF2B5EF4-FFF2-40B4-BE49-F238E27FC236}">
                <a16:creationId xmlns:a16="http://schemas.microsoft.com/office/drawing/2014/main" id="{71516B97-D6A4-4A93-8C5C-AE8D6D4E7CE9}"/>
              </a:ext>
            </a:extLst>
          </p:cNvPr>
          <p:cNvSpPr>
            <a:spLocks/>
          </p:cNvSpPr>
          <p:nvPr/>
        </p:nvSpPr>
        <p:spPr bwMode="auto">
          <a:xfrm>
            <a:off x="5251450" y="3371850"/>
            <a:ext cx="341313" cy="339725"/>
          </a:xfrm>
          <a:custGeom>
            <a:avLst/>
            <a:gdLst>
              <a:gd name="T0" fmla="*/ 0 w 455708"/>
              <a:gd name="T1" fmla="*/ 169863 h 455708"/>
              <a:gd name="T2" fmla="*/ 170657 w 455708"/>
              <a:gd name="T3" fmla="*/ 0 h 455708"/>
              <a:gd name="T4" fmla="*/ 341313 w 455708"/>
              <a:gd name="T5" fmla="*/ 169863 h 455708"/>
              <a:gd name="T6" fmla="*/ 170657 w 455708"/>
              <a:gd name="T7" fmla="*/ 339725 h 455708"/>
              <a:gd name="T8" fmla="*/ 0 w 455708"/>
              <a:gd name="T9" fmla="*/ 169863 h 455708"/>
              <a:gd name="T10" fmla="*/ 79017 w 455708"/>
              <a:gd name="T11" fmla="*/ 169863 h 455708"/>
              <a:gd name="T12" fmla="*/ 170657 w 455708"/>
              <a:gd name="T13" fmla="*/ 261075 h 455708"/>
              <a:gd name="T14" fmla="*/ 262296 w 455708"/>
              <a:gd name="T15" fmla="*/ 169863 h 455708"/>
              <a:gd name="T16" fmla="*/ 170657 w 455708"/>
              <a:gd name="T17" fmla="*/ 78650 h 455708"/>
              <a:gd name="T18" fmla="*/ 79017 w 455708"/>
              <a:gd name="T19" fmla="*/ 169863 h 455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5708" h="455708">
                <a:moveTo>
                  <a:pt x="0" y="227854"/>
                </a:moveTo>
                <a:cubicBezTo>
                  <a:pt x="0" y="102014"/>
                  <a:pt x="102014" y="0"/>
                  <a:pt x="227854" y="0"/>
                </a:cubicBezTo>
                <a:cubicBezTo>
                  <a:pt x="353694" y="0"/>
                  <a:pt x="455708" y="102014"/>
                  <a:pt x="455708" y="227854"/>
                </a:cubicBezTo>
                <a:cubicBezTo>
                  <a:pt x="455708" y="353694"/>
                  <a:pt x="353694" y="455708"/>
                  <a:pt x="227854" y="455708"/>
                </a:cubicBezTo>
                <a:cubicBezTo>
                  <a:pt x="102014" y="455708"/>
                  <a:pt x="0" y="353694"/>
                  <a:pt x="0" y="227854"/>
                </a:cubicBezTo>
                <a:close/>
                <a:moveTo>
                  <a:pt x="105501" y="227854"/>
                </a:moveTo>
                <a:cubicBezTo>
                  <a:pt x="105501" y="295428"/>
                  <a:pt x="160280" y="350207"/>
                  <a:pt x="227854" y="350207"/>
                </a:cubicBezTo>
                <a:cubicBezTo>
                  <a:pt x="295428" y="350207"/>
                  <a:pt x="350207" y="295428"/>
                  <a:pt x="350207" y="227854"/>
                </a:cubicBezTo>
                <a:cubicBezTo>
                  <a:pt x="350207" y="160280"/>
                  <a:pt x="295428" y="105501"/>
                  <a:pt x="227854" y="105501"/>
                </a:cubicBezTo>
                <a:cubicBezTo>
                  <a:pt x="160280" y="105501"/>
                  <a:pt x="105501" y="160280"/>
                  <a:pt x="105501" y="227854"/>
                </a:cubicBezTo>
                <a:close/>
              </a:path>
            </a:pathLst>
          </a:custGeom>
          <a:noFill/>
          <a:ln w="12700" cap="flat" cmpd="sng">
            <a:solidFill>
              <a:srgbClr val="40404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7178" name="文本框 9">
            <a:extLst>
              <a:ext uri="{FF2B5EF4-FFF2-40B4-BE49-F238E27FC236}">
                <a16:creationId xmlns:a16="http://schemas.microsoft.com/office/drawing/2014/main" id="{945DA65A-7585-4902-8460-B4A804FCCC28}"/>
              </a:ext>
            </a:extLst>
          </p:cNvPr>
          <p:cNvSpPr txBox="1">
            <a:spLocks noChangeArrowheads="1"/>
          </p:cNvSpPr>
          <p:nvPr/>
        </p:nvSpPr>
        <p:spPr bwMode="auto">
          <a:xfrm>
            <a:off x="5592763" y="3413125"/>
            <a:ext cx="1562100" cy="29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500" b="1">
                <a:solidFill>
                  <a:srgbClr val="404040"/>
                </a:solidFill>
                <a:latin typeface="微软雅黑" panose="020B0503020204020204" pitchFamily="34" charset="-122"/>
                <a:ea typeface="微软雅黑" panose="020B0503020204020204" pitchFamily="34" charset="-122"/>
              </a:rPr>
              <a:t>Add Your Title</a:t>
            </a:r>
            <a:endParaRPr lang="zh-CN" altLang="en-US" sz="1500" b="1">
              <a:solidFill>
                <a:srgbClr val="404040"/>
              </a:solidFill>
              <a:latin typeface="微软雅黑" panose="020B0503020204020204" pitchFamily="34" charset="-122"/>
              <a:ea typeface="微软雅黑" panose="020B0503020204020204" pitchFamily="34" charset="-122"/>
            </a:endParaRPr>
          </a:p>
        </p:txBody>
      </p:sp>
      <p:sp>
        <p:nvSpPr>
          <p:cNvPr id="7179" name="文本框 31">
            <a:extLst>
              <a:ext uri="{FF2B5EF4-FFF2-40B4-BE49-F238E27FC236}">
                <a16:creationId xmlns:a16="http://schemas.microsoft.com/office/drawing/2014/main" id="{92B7E7A7-0E21-4460-B208-E7B1F637144D}"/>
              </a:ext>
            </a:extLst>
          </p:cNvPr>
          <p:cNvSpPr txBox="1">
            <a:spLocks noChangeArrowheads="1"/>
          </p:cNvSpPr>
          <p:nvPr/>
        </p:nvSpPr>
        <p:spPr bwMode="auto">
          <a:xfrm>
            <a:off x="5592763" y="3705225"/>
            <a:ext cx="2684462" cy="53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0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sp>
        <p:nvSpPr>
          <p:cNvPr id="7180" name="矩形 18">
            <a:extLst>
              <a:ext uri="{FF2B5EF4-FFF2-40B4-BE49-F238E27FC236}">
                <a16:creationId xmlns:a16="http://schemas.microsoft.com/office/drawing/2014/main" id="{39B5D269-0661-492C-8E57-D8D086A43731}"/>
              </a:ext>
            </a:extLst>
          </p:cNvPr>
          <p:cNvSpPr>
            <a:spLocks noChangeArrowheads="1"/>
          </p:cNvSpPr>
          <p:nvPr/>
        </p:nvSpPr>
        <p:spPr bwMode="auto">
          <a:xfrm>
            <a:off x="854075" y="531813"/>
            <a:ext cx="2746375"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700">
                <a:solidFill>
                  <a:srgbClr val="595959"/>
                </a:solidFill>
              </a:rPr>
              <a:t>ADD </a:t>
            </a:r>
            <a:r>
              <a:rPr lang="en-US" altLang="zh-CN" sz="2700">
                <a:solidFill>
                  <a:srgbClr val="595959"/>
                </a:solidFill>
              </a:rPr>
              <a:t>You</a:t>
            </a:r>
            <a:r>
              <a:rPr lang="zh-CN" altLang="en-US" sz="2700">
                <a:solidFill>
                  <a:srgbClr val="595959"/>
                </a:solidFill>
              </a:rPr>
              <a:t> T</a:t>
            </a:r>
            <a:r>
              <a:rPr lang="en-US" altLang="zh-CN" sz="2700">
                <a:solidFill>
                  <a:srgbClr val="595959"/>
                </a:solidFill>
              </a:rPr>
              <a:t>itle</a:t>
            </a:r>
          </a:p>
        </p:txBody>
      </p:sp>
      <p:sp>
        <p:nvSpPr>
          <p:cNvPr id="7181" name="矩形 27">
            <a:extLst>
              <a:ext uri="{FF2B5EF4-FFF2-40B4-BE49-F238E27FC236}">
                <a16:creationId xmlns:a16="http://schemas.microsoft.com/office/drawing/2014/main" id="{D511A352-CB4E-423A-A2A1-8BEDEF1DEC9F}"/>
              </a:ext>
            </a:extLst>
          </p:cNvPr>
          <p:cNvSpPr>
            <a:spLocks noChangeArrowheads="1"/>
          </p:cNvSpPr>
          <p:nvPr/>
        </p:nvSpPr>
        <p:spPr bwMode="auto">
          <a:xfrm>
            <a:off x="844550" y="930275"/>
            <a:ext cx="6445250" cy="561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6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8194" name="Picture 2" descr="office6\wpsassist\cache\53b35d91a0b29">
            <a:extLst>
              <a:ext uri="{FF2B5EF4-FFF2-40B4-BE49-F238E27FC236}">
                <a16:creationId xmlns:a16="http://schemas.microsoft.com/office/drawing/2014/main" id="{FA2601AD-3F13-4F04-94E8-5CF3B57C7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8113" y="0"/>
            <a:ext cx="11318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椭圆 1">
            <a:extLst>
              <a:ext uri="{FF2B5EF4-FFF2-40B4-BE49-F238E27FC236}">
                <a16:creationId xmlns:a16="http://schemas.microsoft.com/office/drawing/2014/main" id="{6D925ABB-C8AB-49E5-BBF1-12DC9A465AD1}"/>
              </a:ext>
            </a:extLst>
          </p:cNvPr>
          <p:cNvSpPr>
            <a:spLocks noChangeArrowheads="1"/>
          </p:cNvSpPr>
          <p:nvPr/>
        </p:nvSpPr>
        <p:spPr bwMode="auto">
          <a:xfrm>
            <a:off x="533400" y="2832100"/>
            <a:ext cx="808038" cy="850900"/>
          </a:xfrm>
          <a:prstGeom prst="ellipse">
            <a:avLst/>
          </a:prstGeom>
          <a:blipFill dpi="0" rotWithShape="1">
            <a:blip r:embed="rId3"/>
            <a:srcRect/>
            <a:stretch>
              <a:fillRect/>
            </a:stretch>
          </a:blipFill>
          <a:ln w="349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600">
              <a:solidFill>
                <a:srgbClr val="FFFFFF"/>
              </a:solidFill>
              <a:latin typeface="宋体" panose="02010600030101010101" pitchFamily="2" charset="-122"/>
              <a:sym typeface="宋体" panose="02010600030101010101" pitchFamily="2" charset="-122"/>
            </a:endParaRPr>
          </a:p>
        </p:txBody>
      </p:sp>
      <p:sp>
        <p:nvSpPr>
          <p:cNvPr id="8196" name="椭圆 9">
            <a:extLst>
              <a:ext uri="{FF2B5EF4-FFF2-40B4-BE49-F238E27FC236}">
                <a16:creationId xmlns:a16="http://schemas.microsoft.com/office/drawing/2014/main" id="{4D1115F7-B482-4EF6-8425-61265A2C67BA}"/>
              </a:ext>
            </a:extLst>
          </p:cNvPr>
          <p:cNvSpPr>
            <a:spLocks noChangeArrowheads="1"/>
          </p:cNvSpPr>
          <p:nvPr/>
        </p:nvSpPr>
        <p:spPr bwMode="auto">
          <a:xfrm>
            <a:off x="2103438" y="1717675"/>
            <a:ext cx="820737" cy="850900"/>
          </a:xfrm>
          <a:prstGeom prst="ellipse">
            <a:avLst/>
          </a:prstGeom>
          <a:blipFill dpi="0" rotWithShape="1">
            <a:blip r:embed="rId4"/>
            <a:srcRect/>
            <a:stretch>
              <a:fillRect/>
            </a:stretch>
          </a:blipFill>
          <a:ln w="349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900">
              <a:solidFill>
                <a:srgbClr val="FFFFFF"/>
              </a:solidFill>
              <a:latin typeface="宋体" panose="02010600030101010101" pitchFamily="2" charset="-122"/>
              <a:sym typeface="宋体" panose="02010600030101010101" pitchFamily="2" charset="-122"/>
            </a:endParaRPr>
          </a:p>
        </p:txBody>
      </p:sp>
      <p:sp>
        <p:nvSpPr>
          <p:cNvPr id="8197" name="椭圆 10">
            <a:extLst>
              <a:ext uri="{FF2B5EF4-FFF2-40B4-BE49-F238E27FC236}">
                <a16:creationId xmlns:a16="http://schemas.microsoft.com/office/drawing/2014/main" id="{BA0BE439-7445-40FD-9D6E-9DE8F2A2AFE5}"/>
              </a:ext>
            </a:extLst>
          </p:cNvPr>
          <p:cNvSpPr>
            <a:spLocks noChangeArrowheads="1"/>
          </p:cNvSpPr>
          <p:nvPr/>
        </p:nvSpPr>
        <p:spPr bwMode="auto">
          <a:xfrm>
            <a:off x="3275013" y="3251200"/>
            <a:ext cx="808037" cy="827088"/>
          </a:xfrm>
          <a:prstGeom prst="ellipse">
            <a:avLst/>
          </a:prstGeom>
          <a:blipFill dpi="0" rotWithShape="1">
            <a:blip r:embed="rId5"/>
            <a:srcRect/>
            <a:stretch>
              <a:fillRect/>
            </a:stretch>
          </a:blipFill>
          <a:ln w="349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600">
              <a:solidFill>
                <a:srgbClr val="FFFFFF"/>
              </a:solidFill>
              <a:latin typeface="宋体" panose="02010600030101010101" pitchFamily="2" charset="-122"/>
              <a:sym typeface="宋体" panose="02010600030101010101" pitchFamily="2" charset="-122"/>
            </a:endParaRPr>
          </a:p>
        </p:txBody>
      </p:sp>
      <p:sp>
        <p:nvSpPr>
          <p:cNvPr id="8198" name="椭圆 11">
            <a:extLst>
              <a:ext uri="{FF2B5EF4-FFF2-40B4-BE49-F238E27FC236}">
                <a16:creationId xmlns:a16="http://schemas.microsoft.com/office/drawing/2014/main" id="{42586C53-74CF-4D88-8FF3-8DC113A4CB28}"/>
              </a:ext>
            </a:extLst>
          </p:cNvPr>
          <p:cNvSpPr>
            <a:spLocks noChangeArrowheads="1"/>
          </p:cNvSpPr>
          <p:nvPr/>
        </p:nvSpPr>
        <p:spPr bwMode="auto">
          <a:xfrm>
            <a:off x="5026025" y="2246313"/>
            <a:ext cx="817563" cy="855662"/>
          </a:xfrm>
          <a:prstGeom prst="ellipse">
            <a:avLst/>
          </a:prstGeom>
          <a:blipFill dpi="0" rotWithShape="1">
            <a:blip r:embed="rId6"/>
            <a:srcRect/>
            <a:stretch>
              <a:fillRect/>
            </a:stretch>
          </a:blipFill>
          <a:ln w="349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900">
              <a:solidFill>
                <a:srgbClr val="FFFFFF"/>
              </a:solidFill>
              <a:latin typeface="宋体" panose="02010600030101010101" pitchFamily="2" charset="-122"/>
              <a:sym typeface="宋体" panose="02010600030101010101" pitchFamily="2" charset="-122"/>
            </a:endParaRPr>
          </a:p>
        </p:txBody>
      </p:sp>
      <p:sp>
        <p:nvSpPr>
          <p:cNvPr id="8199" name="文本框 16">
            <a:extLst>
              <a:ext uri="{FF2B5EF4-FFF2-40B4-BE49-F238E27FC236}">
                <a16:creationId xmlns:a16="http://schemas.microsoft.com/office/drawing/2014/main" id="{434D4960-756C-425A-8FD7-3B40519B772D}"/>
              </a:ext>
            </a:extLst>
          </p:cNvPr>
          <p:cNvSpPr>
            <a:spLocks noChangeArrowheads="1"/>
          </p:cNvSpPr>
          <p:nvPr/>
        </p:nvSpPr>
        <p:spPr bwMode="auto">
          <a:xfrm>
            <a:off x="1341438" y="3021013"/>
            <a:ext cx="89217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Cathy</a:t>
            </a:r>
          </a:p>
        </p:txBody>
      </p:sp>
      <p:sp>
        <p:nvSpPr>
          <p:cNvPr id="8200" name="文本框 17">
            <a:extLst>
              <a:ext uri="{FF2B5EF4-FFF2-40B4-BE49-F238E27FC236}">
                <a16:creationId xmlns:a16="http://schemas.microsoft.com/office/drawing/2014/main" id="{8C5CD636-D7EC-4E1F-8D98-ECC28193E5CC}"/>
              </a:ext>
            </a:extLst>
          </p:cNvPr>
          <p:cNvSpPr>
            <a:spLocks noChangeArrowheads="1"/>
          </p:cNvSpPr>
          <p:nvPr/>
        </p:nvSpPr>
        <p:spPr bwMode="auto">
          <a:xfrm>
            <a:off x="1339850" y="3219450"/>
            <a:ext cx="22288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ADD YOUR TEXT HERE</a:t>
            </a:r>
            <a:endParaRPr lang="en-US" altLang="zh-CN" sz="8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r>
              <a:rPr lang="en-US" altLang="zh-CN" sz="9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ADD YOUR TEXT HERE</a:t>
            </a:r>
          </a:p>
        </p:txBody>
      </p:sp>
      <p:sp>
        <p:nvSpPr>
          <p:cNvPr id="8201" name="文本框 18">
            <a:extLst>
              <a:ext uri="{FF2B5EF4-FFF2-40B4-BE49-F238E27FC236}">
                <a16:creationId xmlns:a16="http://schemas.microsoft.com/office/drawing/2014/main" id="{FA1730F0-4C4D-4422-BF0C-A5CF4E2627DF}"/>
              </a:ext>
            </a:extLst>
          </p:cNvPr>
          <p:cNvSpPr>
            <a:spLocks noChangeArrowheads="1"/>
          </p:cNvSpPr>
          <p:nvPr/>
        </p:nvSpPr>
        <p:spPr bwMode="auto">
          <a:xfrm>
            <a:off x="2965450" y="1784350"/>
            <a:ext cx="89058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John</a:t>
            </a:r>
          </a:p>
        </p:txBody>
      </p:sp>
      <p:sp>
        <p:nvSpPr>
          <p:cNvPr id="8202" name="文本框 20">
            <a:extLst>
              <a:ext uri="{FF2B5EF4-FFF2-40B4-BE49-F238E27FC236}">
                <a16:creationId xmlns:a16="http://schemas.microsoft.com/office/drawing/2014/main" id="{23E9D935-B7CF-4E7E-8EE9-5723F0CF4CFD}"/>
              </a:ext>
            </a:extLst>
          </p:cNvPr>
          <p:cNvSpPr>
            <a:spLocks noChangeArrowheads="1"/>
          </p:cNvSpPr>
          <p:nvPr/>
        </p:nvSpPr>
        <p:spPr bwMode="auto">
          <a:xfrm>
            <a:off x="5848350" y="2389188"/>
            <a:ext cx="89217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Tony</a:t>
            </a:r>
          </a:p>
        </p:txBody>
      </p:sp>
      <p:sp>
        <p:nvSpPr>
          <p:cNvPr id="8203" name="文本框 22">
            <a:extLst>
              <a:ext uri="{FF2B5EF4-FFF2-40B4-BE49-F238E27FC236}">
                <a16:creationId xmlns:a16="http://schemas.microsoft.com/office/drawing/2014/main" id="{5C881109-F9F5-4190-9388-22FA8F8D126D}"/>
              </a:ext>
            </a:extLst>
          </p:cNvPr>
          <p:cNvSpPr>
            <a:spLocks noChangeArrowheads="1"/>
          </p:cNvSpPr>
          <p:nvPr/>
        </p:nvSpPr>
        <p:spPr bwMode="auto">
          <a:xfrm>
            <a:off x="4098925" y="3435350"/>
            <a:ext cx="89058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Tom</a:t>
            </a:r>
          </a:p>
        </p:txBody>
      </p:sp>
      <p:sp>
        <p:nvSpPr>
          <p:cNvPr id="8204" name="文本框 27">
            <a:extLst>
              <a:ext uri="{FF2B5EF4-FFF2-40B4-BE49-F238E27FC236}">
                <a16:creationId xmlns:a16="http://schemas.microsoft.com/office/drawing/2014/main" id="{6073EDE0-8569-4E2A-987E-6DDE02566BEC}"/>
              </a:ext>
            </a:extLst>
          </p:cNvPr>
          <p:cNvSpPr>
            <a:spLocks noChangeArrowheads="1"/>
          </p:cNvSpPr>
          <p:nvPr/>
        </p:nvSpPr>
        <p:spPr bwMode="auto">
          <a:xfrm>
            <a:off x="4110038" y="3668713"/>
            <a:ext cx="222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ADD YOUR TEXT HERE</a:t>
            </a:r>
            <a:endParaRPr lang="en-US" altLang="zh-CN" sz="8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r>
              <a:rPr lang="en-US" altLang="zh-CN" sz="9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ADD YOUR TEXT HERE</a:t>
            </a:r>
          </a:p>
        </p:txBody>
      </p:sp>
      <p:sp>
        <p:nvSpPr>
          <p:cNvPr id="8205" name="文本框 28">
            <a:extLst>
              <a:ext uri="{FF2B5EF4-FFF2-40B4-BE49-F238E27FC236}">
                <a16:creationId xmlns:a16="http://schemas.microsoft.com/office/drawing/2014/main" id="{4ACFA8AE-626D-45B4-ABF4-16A674929A82}"/>
              </a:ext>
            </a:extLst>
          </p:cNvPr>
          <p:cNvSpPr>
            <a:spLocks noChangeArrowheads="1"/>
          </p:cNvSpPr>
          <p:nvPr/>
        </p:nvSpPr>
        <p:spPr bwMode="auto">
          <a:xfrm>
            <a:off x="2965450" y="2016125"/>
            <a:ext cx="22288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ADD YOUR TEXT HERE</a:t>
            </a:r>
            <a:endParaRPr lang="en-US" altLang="zh-CN" sz="8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r>
              <a:rPr lang="en-US" altLang="zh-CN" sz="9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ADD YOUR TEXT HERE</a:t>
            </a:r>
          </a:p>
        </p:txBody>
      </p:sp>
      <p:sp>
        <p:nvSpPr>
          <p:cNvPr id="8206" name="文本框 29">
            <a:extLst>
              <a:ext uri="{FF2B5EF4-FFF2-40B4-BE49-F238E27FC236}">
                <a16:creationId xmlns:a16="http://schemas.microsoft.com/office/drawing/2014/main" id="{C83E1ABB-4D54-4306-9E8C-BBB641F80CD0}"/>
              </a:ext>
            </a:extLst>
          </p:cNvPr>
          <p:cNvSpPr>
            <a:spLocks noChangeArrowheads="1"/>
          </p:cNvSpPr>
          <p:nvPr/>
        </p:nvSpPr>
        <p:spPr bwMode="auto">
          <a:xfrm>
            <a:off x="5872163" y="2609850"/>
            <a:ext cx="22288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ADD YOUR TEXT HERE</a:t>
            </a:r>
            <a:endParaRPr lang="en-US" altLang="zh-CN" sz="8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r>
              <a:rPr lang="en-US" altLang="zh-CN" sz="9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ADD YOUR TEXT HERE</a:t>
            </a:r>
          </a:p>
        </p:txBody>
      </p:sp>
      <p:sp>
        <p:nvSpPr>
          <p:cNvPr id="8207" name="文本框 30">
            <a:extLst>
              <a:ext uri="{FF2B5EF4-FFF2-40B4-BE49-F238E27FC236}">
                <a16:creationId xmlns:a16="http://schemas.microsoft.com/office/drawing/2014/main" id="{AEC9F8E4-8BA5-4CEC-8A37-B21D02B788EE}"/>
              </a:ext>
            </a:extLst>
          </p:cNvPr>
          <p:cNvSpPr>
            <a:spLocks noChangeArrowheads="1"/>
          </p:cNvSpPr>
          <p:nvPr/>
        </p:nvSpPr>
        <p:spPr bwMode="auto">
          <a:xfrm>
            <a:off x="4167187" y="3299109"/>
            <a:ext cx="3362325"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1200" dirty="0">
                <a:solidFill>
                  <a:srgbClr val="595E64"/>
                </a:solidFill>
                <a:latin typeface="微软雅黑" panose="020B0503020204020204" pitchFamily="34" charset="-122"/>
                <a:ea typeface="微软雅黑" panose="020B0503020204020204" pitchFamily="34" charset="-122"/>
                <a:sym typeface="微软雅黑" panose="020B0503020204020204" pitchFamily="34" charset="-122"/>
              </a:rPr>
              <a:t>1, the background for the square effect fill, replaceable, or adjust transparency.</a:t>
            </a:r>
          </a:p>
          <a:p>
            <a:pPr eaLnBrk="1" hangingPunct="1">
              <a:lnSpc>
                <a:spcPct val="150000"/>
              </a:lnSpc>
            </a:pPr>
            <a:r>
              <a:rPr lang="zh-CN" altLang="en-US" sz="1200" dirty="0">
                <a:solidFill>
                  <a:srgbClr val="595E64"/>
                </a:solidFill>
                <a:latin typeface="微软雅黑" panose="020B0503020204020204" pitchFamily="34" charset="-122"/>
                <a:ea typeface="微软雅黑" panose="020B0503020204020204" pitchFamily="34" charset="-122"/>
                <a:sym typeface="微软雅黑" panose="020B0503020204020204" pitchFamily="34" charset="-122"/>
              </a:rPr>
              <a:t>2, high-rise for the element of the picture can be deleted interchangeable</a:t>
            </a:r>
          </a:p>
        </p:txBody>
      </p:sp>
      <p:sp>
        <p:nvSpPr>
          <p:cNvPr id="8208" name="等腰三角形 7">
            <a:extLst>
              <a:ext uri="{FF2B5EF4-FFF2-40B4-BE49-F238E27FC236}">
                <a16:creationId xmlns:a16="http://schemas.microsoft.com/office/drawing/2014/main" id="{59F0A2F9-C8FE-419D-8D01-154A50A063DF}"/>
              </a:ext>
            </a:extLst>
          </p:cNvPr>
          <p:cNvSpPr>
            <a:spLocks noChangeArrowheads="1"/>
          </p:cNvSpPr>
          <p:nvPr/>
        </p:nvSpPr>
        <p:spPr bwMode="auto">
          <a:xfrm rot="-1860000">
            <a:off x="112713" y="827088"/>
            <a:ext cx="350837" cy="301625"/>
          </a:xfrm>
          <a:prstGeom prst="triangle">
            <a:avLst>
              <a:gd name="adj" fmla="val 56088"/>
            </a:avLst>
          </a:prstGeom>
          <a:solidFill>
            <a:schemeClr val="bg2">
              <a:alpha val="36078"/>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8209" name="等腰三角形 6">
            <a:extLst>
              <a:ext uri="{FF2B5EF4-FFF2-40B4-BE49-F238E27FC236}">
                <a16:creationId xmlns:a16="http://schemas.microsoft.com/office/drawing/2014/main" id="{8E8FB1A5-B5F7-4EE3-9578-FB21CD3B628C}"/>
              </a:ext>
            </a:extLst>
          </p:cNvPr>
          <p:cNvSpPr>
            <a:spLocks noChangeArrowheads="1"/>
          </p:cNvSpPr>
          <p:nvPr/>
        </p:nvSpPr>
        <p:spPr bwMode="auto">
          <a:xfrm rot="5400000">
            <a:off x="-126206" y="388144"/>
            <a:ext cx="976312" cy="723900"/>
          </a:xfrm>
          <a:prstGeom prst="triangle">
            <a:avLst>
              <a:gd name="adj" fmla="val 50000"/>
            </a:avLst>
          </a:prstGeom>
          <a:solidFill>
            <a:srgbClr val="2A577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8210" name="矩形 18">
            <a:extLst>
              <a:ext uri="{FF2B5EF4-FFF2-40B4-BE49-F238E27FC236}">
                <a16:creationId xmlns:a16="http://schemas.microsoft.com/office/drawing/2014/main" id="{502DADFA-089E-4C07-B56C-4490528F0AE8}"/>
              </a:ext>
            </a:extLst>
          </p:cNvPr>
          <p:cNvSpPr>
            <a:spLocks noChangeArrowheads="1"/>
          </p:cNvSpPr>
          <p:nvPr/>
        </p:nvSpPr>
        <p:spPr bwMode="auto">
          <a:xfrm>
            <a:off x="777875" y="512763"/>
            <a:ext cx="2746375"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700">
                <a:solidFill>
                  <a:srgbClr val="595959"/>
                </a:solidFill>
              </a:rPr>
              <a:t>ADD </a:t>
            </a:r>
            <a:r>
              <a:rPr lang="en-US" altLang="zh-CN" sz="2700">
                <a:solidFill>
                  <a:srgbClr val="595959"/>
                </a:solidFill>
              </a:rPr>
              <a:t>You</a:t>
            </a:r>
            <a:r>
              <a:rPr lang="zh-CN" altLang="en-US" sz="2700">
                <a:solidFill>
                  <a:srgbClr val="595959"/>
                </a:solidFill>
              </a:rPr>
              <a:t> T</a:t>
            </a:r>
            <a:r>
              <a:rPr lang="en-US" altLang="zh-CN" sz="2700">
                <a:solidFill>
                  <a:srgbClr val="595959"/>
                </a:solidFill>
              </a:rPr>
              <a:t>itle</a:t>
            </a:r>
          </a:p>
        </p:txBody>
      </p:sp>
      <p:sp>
        <p:nvSpPr>
          <p:cNvPr id="8211" name="矩形 27">
            <a:extLst>
              <a:ext uri="{FF2B5EF4-FFF2-40B4-BE49-F238E27FC236}">
                <a16:creationId xmlns:a16="http://schemas.microsoft.com/office/drawing/2014/main" id="{1D70EEE2-0BF5-4A69-BFD5-04C6EBC81124}"/>
              </a:ext>
            </a:extLst>
          </p:cNvPr>
          <p:cNvSpPr>
            <a:spLocks noChangeArrowheads="1"/>
          </p:cNvSpPr>
          <p:nvPr/>
        </p:nvSpPr>
        <p:spPr bwMode="auto">
          <a:xfrm>
            <a:off x="768350" y="911225"/>
            <a:ext cx="6445250" cy="561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6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圆角矩形 41">
            <a:extLst>
              <a:ext uri="{FF2B5EF4-FFF2-40B4-BE49-F238E27FC236}">
                <a16:creationId xmlns:a16="http://schemas.microsoft.com/office/drawing/2014/main" id="{ACE413F8-F442-4DBE-80BB-B41F809427DB}"/>
              </a:ext>
            </a:extLst>
          </p:cNvPr>
          <p:cNvSpPr>
            <a:spLocks noChangeArrowheads="1"/>
          </p:cNvSpPr>
          <p:nvPr/>
        </p:nvSpPr>
        <p:spPr bwMode="auto">
          <a:xfrm>
            <a:off x="695325" y="2139950"/>
            <a:ext cx="1308100" cy="1917700"/>
          </a:xfrm>
          <a:prstGeom prst="roundRect">
            <a:avLst>
              <a:gd name="adj" fmla="val 7931"/>
            </a:avLst>
          </a:prstGeom>
          <a:solidFill>
            <a:srgbClr val="2A577E">
              <a:alpha val="58823"/>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200">
              <a:solidFill>
                <a:srgbClr val="FFFFFF"/>
              </a:solidFill>
              <a:ea typeface="微软雅黑" panose="020B0503020204020204" pitchFamily="34" charset="-122"/>
            </a:endParaRPr>
          </a:p>
        </p:txBody>
      </p:sp>
      <p:sp>
        <p:nvSpPr>
          <p:cNvPr id="9219" name="椭圆 40">
            <a:extLst>
              <a:ext uri="{FF2B5EF4-FFF2-40B4-BE49-F238E27FC236}">
                <a16:creationId xmlns:a16="http://schemas.microsoft.com/office/drawing/2014/main" id="{2271D6AA-90C7-4BB9-9BFD-07C1A6983E97}"/>
              </a:ext>
            </a:extLst>
          </p:cNvPr>
          <p:cNvSpPr>
            <a:spLocks noChangeArrowheads="1"/>
          </p:cNvSpPr>
          <p:nvPr/>
        </p:nvSpPr>
        <p:spPr bwMode="auto">
          <a:xfrm>
            <a:off x="1068388" y="1746250"/>
            <a:ext cx="533400" cy="533400"/>
          </a:xfrm>
          <a:prstGeom prst="ellipse">
            <a:avLst/>
          </a:prstGeom>
          <a:solidFill>
            <a:srgbClr val="FFCC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ea typeface="微软雅黑" panose="020B0503020204020204" pitchFamily="34" charset="-122"/>
              </a:rPr>
              <a:t>1</a:t>
            </a:r>
          </a:p>
        </p:txBody>
      </p:sp>
      <p:sp>
        <p:nvSpPr>
          <p:cNvPr id="9220" name="圆角矩形 42">
            <a:extLst>
              <a:ext uri="{FF2B5EF4-FFF2-40B4-BE49-F238E27FC236}">
                <a16:creationId xmlns:a16="http://schemas.microsoft.com/office/drawing/2014/main" id="{ED198C28-3A59-43A5-A083-BCAB5C3AEEAB}"/>
              </a:ext>
            </a:extLst>
          </p:cNvPr>
          <p:cNvSpPr>
            <a:spLocks noChangeArrowheads="1"/>
          </p:cNvSpPr>
          <p:nvPr/>
        </p:nvSpPr>
        <p:spPr bwMode="auto">
          <a:xfrm>
            <a:off x="2844800" y="2139950"/>
            <a:ext cx="1309688" cy="1917700"/>
          </a:xfrm>
          <a:prstGeom prst="roundRect">
            <a:avLst>
              <a:gd name="adj" fmla="val 7931"/>
            </a:avLst>
          </a:prstGeom>
          <a:solidFill>
            <a:srgbClr val="2A577E">
              <a:alpha val="58823"/>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200">
              <a:solidFill>
                <a:srgbClr val="FFFFFF"/>
              </a:solidFill>
              <a:ea typeface="微软雅黑" panose="020B0503020204020204" pitchFamily="34" charset="-122"/>
            </a:endParaRPr>
          </a:p>
        </p:txBody>
      </p:sp>
      <p:sp>
        <p:nvSpPr>
          <p:cNvPr id="9221" name="椭圆 43">
            <a:extLst>
              <a:ext uri="{FF2B5EF4-FFF2-40B4-BE49-F238E27FC236}">
                <a16:creationId xmlns:a16="http://schemas.microsoft.com/office/drawing/2014/main" id="{4BA34B2E-956C-457A-AE4C-B0CD2ACAD94E}"/>
              </a:ext>
            </a:extLst>
          </p:cNvPr>
          <p:cNvSpPr>
            <a:spLocks noChangeArrowheads="1"/>
          </p:cNvSpPr>
          <p:nvPr/>
        </p:nvSpPr>
        <p:spPr bwMode="auto">
          <a:xfrm>
            <a:off x="3219450" y="1746250"/>
            <a:ext cx="533400" cy="533400"/>
          </a:xfrm>
          <a:prstGeom prst="ellipse">
            <a:avLst/>
          </a:prstGeom>
          <a:solidFill>
            <a:srgbClr val="FFCC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ea typeface="微软雅黑" panose="020B0503020204020204" pitchFamily="34" charset="-122"/>
              </a:rPr>
              <a:t>2</a:t>
            </a:r>
          </a:p>
        </p:txBody>
      </p:sp>
      <p:sp>
        <p:nvSpPr>
          <p:cNvPr id="9222" name="圆角矩形 44">
            <a:extLst>
              <a:ext uri="{FF2B5EF4-FFF2-40B4-BE49-F238E27FC236}">
                <a16:creationId xmlns:a16="http://schemas.microsoft.com/office/drawing/2014/main" id="{17D9184E-3262-492E-84C2-F75262553259}"/>
              </a:ext>
            </a:extLst>
          </p:cNvPr>
          <p:cNvSpPr>
            <a:spLocks noChangeArrowheads="1"/>
          </p:cNvSpPr>
          <p:nvPr/>
        </p:nvSpPr>
        <p:spPr bwMode="auto">
          <a:xfrm>
            <a:off x="4995863" y="2139950"/>
            <a:ext cx="1309687" cy="1917700"/>
          </a:xfrm>
          <a:prstGeom prst="roundRect">
            <a:avLst>
              <a:gd name="adj" fmla="val 7931"/>
            </a:avLst>
          </a:prstGeom>
          <a:solidFill>
            <a:srgbClr val="2A577E">
              <a:alpha val="58823"/>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200">
              <a:solidFill>
                <a:srgbClr val="FFFFFF"/>
              </a:solidFill>
              <a:ea typeface="微软雅黑" panose="020B0503020204020204" pitchFamily="34" charset="-122"/>
            </a:endParaRPr>
          </a:p>
        </p:txBody>
      </p:sp>
      <p:sp>
        <p:nvSpPr>
          <p:cNvPr id="9223" name="椭圆 45">
            <a:extLst>
              <a:ext uri="{FF2B5EF4-FFF2-40B4-BE49-F238E27FC236}">
                <a16:creationId xmlns:a16="http://schemas.microsoft.com/office/drawing/2014/main" id="{5D5B048D-544B-425E-B9B6-673E4885BB90}"/>
              </a:ext>
            </a:extLst>
          </p:cNvPr>
          <p:cNvSpPr>
            <a:spLocks noChangeArrowheads="1"/>
          </p:cNvSpPr>
          <p:nvPr/>
        </p:nvSpPr>
        <p:spPr bwMode="auto">
          <a:xfrm>
            <a:off x="5368925" y="1746250"/>
            <a:ext cx="533400" cy="533400"/>
          </a:xfrm>
          <a:prstGeom prst="ellipse">
            <a:avLst/>
          </a:prstGeom>
          <a:solidFill>
            <a:srgbClr val="FFCC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ea typeface="微软雅黑" panose="020B0503020204020204" pitchFamily="34" charset="-122"/>
              </a:rPr>
              <a:t>3</a:t>
            </a:r>
          </a:p>
        </p:txBody>
      </p:sp>
      <p:sp>
        <p:nvSpPr>
          <p:cNvPr id="9224" name="圆角矩形 46">
            <a:extLst>
              <a:ext uri="{FF2B5EF4-FFF2-40B4-BE49-F238E27FC236}">
                <a16:creationId xmlns:a16="http://schemas.microsoft.com/office/drawing/2014/main" id="{8FD87E67-3448-408D-8638-D03C481147C8}"/>
              </a:ext>
            </a:extLst>
          </p:cNvPr>
          <p:cNvSpPr>
            <a:spLocks noChangeArrowheads="1"/>
          </p:cNvSpPr>
          <p:nvPr/>
        </p:nvSpPr>
        <p:spPr bwMode="auto">
          <a:xfrm>
            <a:off x="7146925" y="2139950"/>
            <a:ext cx="1309688" cy="1917700"/>
          </a:xfrm>
          <a:prstGeom prst="roundRect">
            <a:avLst>
              <a:gd name="adj" fmla="val 7931"/>
            </a:avLst>
          </a:prstGeom>
          <a:solidFill>
            <a:srgbClr val="2A577E">
              <a:alpha val="58823"/>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200">
              <a:solidFill>
                <a:srgbClr val="FFFFFF"/>
              </a:solidFill>
              <a:ea typeface="微软雅黑" panose="020B0503020204020204" pitchFamily="34" charset="-122"/>
            </a:endParaRPr>
          </a:p>
        </p:txBody>
      </p:sp>
      <p:sp>
        <p:nvSpPr>
          <p:cNvPr id="9225" name="椭圆 47">
            <a:extLst>
              <a:ext uri="{FF2B5EF4-FFF2-40B4-BE49-F238E27FC236}">
                <a16:creationId xmlns:a16="http://schemas.microsoft.com/office/drawing/2014/main" id="{B4D9ED9C-7E17-4425-8EC7-29BD6C662405}"/>
              </a:ext>
            </a:extLst>
          </p:cNvPr>
          <p:cNvSpPr>
            <a:spLocks noChangeArrowheads="1"/>
          </p:cNvSpPr>
          <p:nvPr/>
        </p:nvSpPr>
        <p:spPr bwMode="auto">
          <a:xfrm>
            <a:off x="7519988" y="1746250"/>
            <a:ext cx="533400" cy="533400"/>
          </a:xfrm>
          <a:prstGeom prst="ellipse">
            <a:avLst/>
          </a:prstGeom>
          <a:solidFill>
            <a:srgbClr val="FFCC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ea typeface="微软雅黑" panose="020B0503020204020204" pitchFamily="34" charset="-122"/>
              </a:rPr>
              <a:t>4</a:t>
            </a:r>
          </a:p>
        </p:txBody>
      </p:sp>
      <p:sp>
        <p:nvSpPr>
          <p:cNvPr id="9226" name="文本框 52">
            <a:extLst>
              <a:ext uri="{FF2B5EF4-FFF2-40B4-BE49-F238E27FC236}">
                <a16:creationId xmlns:a16="http://schemas.microsoft.com/office/drawing/2014/main" id="{D420CFB1-BD86-40A7-B01C-EF7D80474FAC}"/>
              </a:ext>
            </a:extLst>
          </p:cNvPr>
          <p:cNvSpPr>
            <a:spLocks noChangeArrowheads="1"/>
          </p:cNvSpPr>
          <p:nvPr/>
        </p:nvSpPr>
        <p:spPr bwMode="auto">
          <a:xfrm>
            <a:off x="722313" y="2303463"/>
            <a:ext cx="1255712"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Title</a:t>
            </a:r>
          </a:p>
        </p:txBody>
      </p:sp>
      <p:sp>
        <p:nvSpPr>
          <p:cNvPr id="9227" name="文本框 53">
            <a:extLst>
              <a:ext uri="{FF2B5EF4-FFF2-40B4-BE49-F238E27FC236}">
                <a16:creationId xmlns:a16="http://schemas.microsoft.com/office/drawing/2014/main" id="{21FAFD51-C9C4-428C-8199-C309F213D7B9}"/>
              </a:ext>
            </a:extLst>
          </p:cNvPr>
          <p:cNvSpPr>
            <a:spLocks noChangeArrowheads="1"/>
          </p:cNvSpPr>
          <p:nvPr/>
        </p:nvSpPr>
        <p:spPr bwMode="auto">
          <a:xfrm>
            <a:off x="2857500" y="2303463"/>
            <a:ext cx="1257300"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Title</a:t>
            </a:r>
          </a:p>
        </p:txBody>
      </p:sp>
      <p:sp>
        <p:nvSpPr>
          <p:cNvPr id="9228" name="文本框 54">
            <a:extLst>
              <a:ext uri="{FF2B5EF4-FFF2-40B4-BE49-F238E27FC236}">
                <a16:creationId xmlns:a16="http://schemas.microsoft.com/office/drawing/2014/main" id="{84782EAA-1140-4366-8AAD-1776261BD62D}"/>
              </a:ext>
            </a:extLst>
          </p:cNvPr>
          <p:cNvSpPr>
            <a:spLocks noChangeArrowheads="1"/>
          </p:cNvSpPr>
          <p:nvPr/>
        </p:nvSpPr>
        <p:spPr bwMode="auto">
          <a:xfrm>
            <a:off x="5022850" y="2305050"/>
            <a:ext cx="1255713"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Title</a:t>
            </a:r>
          </a:p>
        </p:txBody>
      </p:sp>
      <p:sp>
        <p:nvSpPr>
          <p:cNvPr id="9229" name="文本框 55">
            <a:extLst>
              <a:ext uri="{FF2B5EF4-FFF2-40B4-BE49-F238E27FC236}">
                <a16:creationId xmlns:a16="http://schemas.microsoft.com/office/drawing/2014/main" id="{534B411D-200F-48FD-A3DA-60A4A78011B4}"/>
              </a:ext>
            </a:extLst>
          </p:cNvPr>
          <p:cNvSpPr>
            <a:spLocks noChangeArrowheads="1"/>
          </p:cNvSpPr>
          <p:nvPr/>
        </p:nvSpPr>
        <p:spPr bwMode="auto">
          <a:xfrm>
            <a:off x="7172325" y="2311400"/>
            <a:ext cx="1257300"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Title</a:t>
            </a:r>
          </a:p>
        </p:txBody>
      </p:sp>
      <p:sp>
        <p:nvSpPr>
          <p:cNvPr id="9230" name="直接连接符 57">
            <a:extLst>
              <a:ext uri="{FF2B5EF4-FFF2-40B4-BE49-F238E27FC236}">
                <a16:creationId xmlns:a16="http://schemas.microsoft.com/office/drawing/2014/main" id="{9C03D495-BBD1-4253-B203-EA247FBF1E5C}"/>
              </a:ext>
            </a:extLst>
          </p:cNvPr>
          <p:cNvSpPr>
            <a:spLocks noChangeShapeType="1"/>
          </p:cNvSpPr>
          <p:nvPr/>
        </p:nvSpPr>
        <p:spPr bwMode="auto">
          <a:xfrm>
            <a:off x="708025" y="2679700"/>
            <a:ext cx="1295400" cy="1588"/>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9231" name="直接连接符 59">
            <a:extLst>
              <a:ext uri="{FF2B5EF4-FFF2-40B4-BE49-F238E27FC236}">
                <a16:creationId xmlns:a16="http://schemas.microsoft.com/office/drawing/2014/main" id="{81BA3648-71F7-4210-83F1-C59A7F04ED0F}"/>
              </a:ext>
            </a:extLst>
          </p:cNvPr>
          <p:cNvSpPr>
            <a:spLocks noChangeShapeType="1"/>
          </p:cNvSpPr>
          <p:nvPr/>
        </p:nvSpPr>
        <p:spPr bwMode="auto">
          <a:xfrm>
            <a:off x="2870200" y="2679700"/>
            <a:ext cx="1296988" cy="1588"/>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9232" name="直接连接符 60">
            <a:extLst>
              <a:ext uri="{FF2B5EF4-FFF2-40B4-BE49-F238E27FC236}">
                <a16:creationId xmlns:a16="http://schemas.microsoft.com/office/drawing/2014/main" id="{8DB872A9-C535-42ED-A2FB-B9590503A006}"/>
              </a:ext>
            </a:extLst>
          </p:cNvPr>
          <p:cNvSpPr>
            <a:spLocks noChangeShapeType="1"/>
          </p:cNvSpPr>
          <p:nvPr/>
        </p:nvSpPr>
        <p:spPr bwMode="auto">
          <a:xfrm>
            <a:off x="5002213" y="2679700"/>
            <a:ext cx="1296987" cy="1588"/>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9233" name="直接连接符 61">
            <a:extLst>
              <a:ext uri="{FF2B5EF4-FFF2-40B4-BE49-F238E27FC236}">
                <a16:creationId xmlns:a16="http://schemas.microsoft.com/office/drawing/2014/main" id="{E3BD0BE1-F966-42EF-80E5-570C3529331D}"/>
              </a:ext>
            </a:extLst>
          </p:cNvPr>
          <p:cNvSpPr>
            <a:spLocks noChangeShapeType="1"/>
          </p:cNvSpPr>
          <p:nvPr/>
        </p:nvSpPr>
        <p:spPr bwMode="auto">
          <a:xfrm>
            <a:off x="7132638" y="2679700"/>
            <a:ext cx="1296987" cy="1588"/>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9234" name="文本框 62">
            <a:extLst>
              <a:ext uri="{FF2B5EF4-FFF2-40B4-BE49-F238E27FC236}">
                <a16:creationId xmlns:a16="http://schemas.microsoft.com/office/drawing/2014/main" id="{F8C1B303-9492-4806-8B8E-D518E0B40D5F}"/>
              </a:ext>
            </a:extLst>
          </p:cNvPr>
          <p:cNvSpPr>
            <a:spLocks noChangeArrowheads="1"/>
          </p:cNvSpPr>
          <p:nvPr/>
        </p:nvSpPr>
        <p:spPr bwMode="auto">
          <a:xfrm>
            <a:off x="676275" y="2798763"/>
            <a:ext cx="1309688" cy="1369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indent="0" eaLnBrk="1" hangingPunct="1">
              <a:lnSpc>
                <a:spcPct val="120000"/>
              </a:lnSpc>
            </a:pPr>
            <a:r>
              <a:rPr lang="en-US" altLang="zh-CN" sz="1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This is an example text. Go foreand and replace it with you own text. This is an example text. </a:t>
            </a:r>
          </a:p>
          <a:p>
            <a:pPr marL="0" indent="0" eaLnBrk="1" hangingPunct="1">
              <a:lnSpc>
                <a:spcPct val="120000"/>
              </a:lnSpc>
            </a:pPr>
            <a:endParaRPr lang="zh-CN" altLang="en-US" sz="1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235" name="矩形 1">
            <a:extLst>
              <a:ext uri="{FF2B5EF4-FFF2-40B4-BE49-F238E27FC236}">
                <a16:creationId xmlns:a16="http://schemas.microsoft.com/office/drawing/2014/main" id="{21CCC7B3-CAA1-4F81-8B0C-F49E1745D330}"/>
              </a:ext>
            </a:extLst>
          </p:cNvPr>
          <p:cNvSpPr>
            <a:spLocks noChangeArrowheads="1"/>
          </p:cNvSpPr>
          <p:nvPr/>
        </p:nvSpPr>
        <p:spPr bwMode="auto">
          <a:xfrm>
            <a:off x="2827338" y="2798763"/>
            <a:ext cx="1335087" cy="1369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indent="0" eaLnBrk="1" hangingPunct="1">
              <a:lnSpc>
                <a:spcPct val="120000"/>
              </a:lnSpc>
            </a:pPr>
            <a:r>
              <a:rPr lang="en-US" altLang="zh-CN" sz="1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This is an example text. Go foreand and replace it with you own text. This is an example text. </a:t>
            </a:r>
          </a:p>
          <a:p>
            <a:pPr marL="0" indent="0" eaLnBrk="1" hangingPunct="1">
              <a:lnSpc>
                <a:spcPct val="120000"/>
              </a:lnSpc>
            </a:pPr>
            <a:endParaRPr lang="zh-CN" altLang="en-US" sz="1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236" name="矩形 2">
            <a:extLst>
              <a:ext uri="{FF2B5EF4-FFF2-40B4-BE49-F238E27FC236}">
                <a16:creationId xmlns:a16="http://schemas.microsoft.com/office/drawing/2014/main" id="{A9CEB4EC-0E91-4869-AAF4-5D7ACCD0BAD7}"/>
              </a:ext>
            </a:extLst>
          </p:cNvPr>
          <p:cNvSpPr>
            <a:spLocks noChangeArrowheads="1"/>
          </p:cNvSpPr>
          <p:nvPr/>
        </p:nvSpPr>
        <p:spPr bwMode="auto">
          <a:xfrm>
            <a:off x="5002213" y="2798763"/>
            <a:ext cx="1296987" cy="1369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indent="0" eaLnBrk="1" hangingPunct="1">
              <a:lnSpc>
                <a:spcPct val="120000"/>
              </a:lnSpc>
            </a:pPr>
            <a:r>
              <a:rPr lang="en-US" altLang="zh-CN" sz="1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This is an example text. Go foreand and replace it with you own text. This is an example text. </a:t>
            </a:r>
          </a:p>
          <a:p>
            <a:pPr marL="0" indent="0" eaLnBrk="1" hangingPunct="1">
              <a:lnSpc>
                <a:spcPct val="120000"/>
              </a:lnSpc>
            </a:pPr>
            <a:endParaRPr lang="zh-CN" altLang="en-US" sz="1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237" name="矩形 3">
            <a:extLst>
              <a:ext uri="{FF2B5EF4-FFF2-40B4-BE49-F238E27FC236}">
                <a16:creationId xmlns:a16="http://schemas.microsoft.com/office/drawing/2014/main" id="{DD68F3B9-F268-4656-B671-5D80D4B83F9A}"/>
              </a:ext>
            </a:extLst>
          </p:cNvPr>
          <p:cNvSpPr>
            <a:spLocks noChangeArrowheads="1"/>
          </p:cNvSpPr>
          <p:nvPr/>
        </p:nvSpPr>
        <p:spPr bwMode="auto">
          <a:xfrm>
            <a:off x="7159625" y="2808288"/>
            <a:ext cx="1309688" cy="1369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indent="0" eaLnBrk="1" hangingPunct="1">
              <a:lnSpc>
                <a:spcPct val="120000"/>
              </a:lnSpc>
            </a:pPr>
            <a:r>
              <a:rPr lang="en-US" altLang="zh-CN" sz="1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This is an example text. Go foreand and replace it with you own text. This is an example text. </a:t>
            </a:r>
          </a:p>
          <a:p>
            <a:pPr marL="0" indent="0" eaLnBrk="1" hangingPunct="1">
              <a:lnSpc>
                <a:spcPct val="120000"/>
              </a:lnSpc>
            </a:pPr>
            <a:endParaRPr lang="zh-CN" altLang="en-US" sz="1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238" name="等腰三角形 7">
            <a:extLst>
              <a:ext uri="{FF2B5EF4-FFF2-40B4-BE49-F238E27FC236}">
                <a16:creationId xmlns:a16="http://schemas.microsoft.com/office/drawing/2014/main" id="{DCD49B12-CCFE-49C3-BB7B-A6ED0768A6B6}"/>
              </a:ext>
            </a:extLst>
          </p:cNvPr>
          <p:cNvSpPr>
            <a:spLocks noChangeArrowheads="1"/>
          </p:cNvSpPr>
          <p:nvPr/>
        </p:nvSpPr>
        <p:spPr bwMode="auto">
          <a:xfrm rot="-1860000">
            <a:off x="112713" y="827088"/>
            <a:ext cx="350837" cy="301625"/>
          </a:xfrm>
          <a:prstGeom prst="triangle">
            <a:avLst>
              <a:gd name="adj" fmla="val 56088"/>
            </a:avLst>
          </a:prstGeom>
          <a:solidFill>
            <a:schemeClr val="bg2">
              <a:alpha val="36078"/>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9239" name="等腰三角形 6">
            <a:extLst>
              <a:ext uri="{FF2B5EF4-FFF2-40B4-BE49-F238E27FC236}">
                <a16:creationId xmlns:a16="http://schemas.microsoft.com/office/drawing/2014/main" id="{B9E37B1D-1639-44F9-BC91-324EF07C7282}"/>
              </a:ext>
            </a:extLst>
          </p:cNvPr>
          <p:cNvSpPr>
            <a:spLocks noChangeArrowheads="1"/>
          </p:cNvSpPr>
          <p:nvPr/>
        </p:nvSpPr>
        <p:spPr bwMode="auto">
          <a:xfrm rot="5400000">
            <a:off x="-126206" y="388144"/>
            <a:ext cx="976312" cy="723900"/>
          </a:xfrm>
          <a:prstGeom prst="triangle">
            <a:avLst>
              <a:gd name="adj" fmla="val 50000"/>
            </a:avLst>
          </a:prstGeom>
          <a:solidFill>
            <a:srgbClr val="2A577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9240" name="矩形 18">
            <a:extLst>
              <a:ext uri="{FF2B5EF4-FFF2-40B4-BE49-F238E27FC236}">
                <a16:creationId xmlns:a16="http://schemas.microsoft.com/office/drawing/2014/main" id="{AE381EB0-247B-4951-BBE6-015F24DE27C5}"/>
              </a:ext>
            </a:extLst>
          </p:cNvPr>
          <p:cNvSpPr>
            <a:spLocks noChangeArrowheads="1"/>
          </p:cNvSpPr>
          <p:nvPr/>
        </p:nvSpPr>
        <p:spPr bwMode="auto">
          <a:xfrm>
            <a:off x="777875" y="498475"/>
            <a:ext cx="2746375"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700">
                <a:solidFill>
                  <a:srgbClr val="595959"/>
                </a:solidFill>
              </a:rPr>
              <a:t>ADD </a:t>
            </a:r>
            <a:r>
              <a:rPr lang="en-US" altLang="zh-CN" sz="2700">
                <a:solidFill>
                  <a:srgbClr val="595959"/>
                </a:solidFill>
              </a:rPr>
              <a:t>You</a:t>
            </a:r>
            <a:r>
              <a:rPr lang="zh-CN" altLang="en-US" sz="2700">
                <a:solidFill>
                  <a:srgbClr val="595959"/>
                </a:solidFill>
              </a:rPr>
              <a:t> T</a:t>
            </a:r>
            <a:r>
              <a:rPr lang="en-US" altLang="zh-CN" sz="2700">
                <a:solidFill>
                  <a:srgbClr val="595959"/>
                </a:solidFill>
              </a:rPr>
              <a:t>itle</a:t>
            </a:r>
          </a:p>
        </p:txBody>
      </p:sp>
      <p:sp>
        <p:nvSpPr>
          <p:cNvPr id="9241" name="矩形 27">
            <a:extLst>
              <a:ext uri="{FF2B5EF4-FFF2-40B4-BE49-F238E27FC236}">
                <a16:creationId xmlns:a16="http://schemas.microsoft.com/office/drawing/2014/main" id="{CBA2F728-C4D7-4063-960D-E440079B3C04}"/>
              </a:ext>
            </a:extLst>
          </p:cNvPr>
          <p:cNvSpPr>
            <a:spLocks noChangeArrowheads="1"/>
          </p:cNvSpPr>
          <p:nvPr/>
        </p:nvSpPr>
        <p:spPr bwMode="auto">
          <a:xfrm>
            <a:off x="768350" y="896938"/>
            <a:ext cx="6445250" cy="561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6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a:extLst>
              <a:ext uri="{FF2B5EF4-FFF2-40B4-BE49-F238E27FC236}">
                <a16:creationId xmlns:a16="http://schemas.microsoft.com/office/drawing/2014/main" id="{3AC74CC8-DBF8-4FC2-97AD-F17FA47744FC}"/>
              </a:ext>
            </a:extLst>
          </p:cNvPr>
          <p:cNvGrpSpPr>
            <a:grpSpLocks/>
          </p:cNvGrpSpPr>
          <p:nvPr/>
        </p:nvGrpSpPr>
        <p:grpSpPr bwMode="auto">
          <a:xfrm>
            <a:off x="6677025" y="2084388"/>
            <a:ext cx="1955800" cy="1955800"/>
            <a:chOff x="0" y="0"/>
            <a:chExt cx="1232" cy="1232"/>
          </a:xfrm>
        </p:grpSpPr>
        <p:sp>
          <p:nvSpPr>
            <p:cNvPr id="10258" name="Freeform 3">
              <a:extLst>
                <a:ext uri="{FF2B5EF4-FFF2-40B4-BE49-F238E27FC236}">
                  <a16:creationId xmlns:a16="http://schemas.microsoft.com/office/drawing/2014/main" id="{948CEFF6-F868-4221-887A-74EC1A5A96A3}"/>
                </a:ext>
              </a:extLst>
            </p:cNvPr>
            <p:cNvSpPr>
              <a:spLocks noEditPoints="1"/>
            </p:cNvSpPr>
            <p:nvPr/>
          </p:nvSpPr>
          <p:spPr bwMode="auto">
            <a:xfrm>
              <a:off x="432" y="432"/>
              <a:ext cx="368" cy="368"/>
            </a:xfrm>
            <a:custGeom>
              <a:avLst/>
              <a:gdLst>
                <a:gd name="T0" fmla="*/ 0 w 368"/>
                <a:gd name="T1" fmla="*/ 184 h 368"/>
                <a:gd name="T2" fmla="*/ 4 w 368"/>
                <a:gd name="T3" fmla="*/ 222 h 368"/>
                <a:gd name="T4" fmla="*/ 14 w 368"/>
                <a:gd name="T5" fmla="*/ 256 h 368"/>
                <a:gd name="T6" fmla="*/ 32 w 368"/>
                <a:gd name="T7" fmla="*/ 286 h 368"/>
                <a:gd name="T8" fmla="*/ 54 w 368"/>
                <a:gd name="T9" fmla="*/ 314 h 368"/>
                <a:gd name="T10" fmla="*/ 82 w 368"/>
                <a:gd name="T11" fmla="*/ 336 h 368"/>
                <a:gd name="T12" fmla="*/ 112 w 368"/>
                <a:gd name="T13" fmla="*/ 354 h 368"/>
                <a:gd name="T14" fmla="*/ 146 w 368"/>
                <a:gd name="T15" fmla="*/ 364 h 368"/>
                <a:gd name="T16" fmla="*/ 184 w 368"/>
                <a:gd name="T17" fmla="*/ 368 h 368"/>
                <a:gd name="T18" fmla="*/ 222 w 368"/>
                <a:gd name="T19" fmla="*/ 364 h 368"/>
                <a:gd name="T20" fmla="*/ 256 w 368"/>
                <a:gd name="T21" fmla="*/ 354 h 368"/>
                <a:gd name="T22" fmla="*/ 286 w 368"/>
                <a:gd name="T23" fmla="*/ 336 h 368"/>
                <a:gd name="T24" fmla="*/ 314 w 368"/>
                <a:gd name="T25" fmla="*/ 314 h 368"/>
                <a:gd name="T26" fmla="*/ 336 w 368"/>
                <a:gd name="T27" fmla="*/ 286 h 368"/>
                <a:gd name="T28" fmla="*/ 354 w 368"/>
                <a:gd name="T29" fmla="*/ 256 h 368"/>
                <a:gd name="T30" fmla="*/ 364 w 368"/>
                <a:gd name="T31" fmla="*/ 222 h 368"/>
                <a:gd name="T32" fmla="*/ 368 w 368"/>
                <a:gd name="T33" fmla="*/ 184 h 368"/>
                <a:gd name="T34" fmla="*/ 364 w 368"/>
                <a:gd name="T35" fmla="*/ 146 h 368"/>
                <a:gd name="T36" fmla="*/ 354 w 368"/>
                <a:gd name="T37" fmla="*/ 112 h 368"/>
                <a:gd name="T38" fmla="*/ 336 w 368"/>
                <a:gd name="T39" fmla="*/ 82 h 368"/>
                <a:gd name="T40" fmla="*/ 314 w 368"/>
                <a:gd name="T41" fmla="*/ 54 h 368"/>
                <a:gd name="T42" fmla="*/ 286 w 368"/>
                <a:gd name="T43" fmla="*/ 32 h 368"/>
                <a:gd name="T44" fmla="*/ 256 w 368"/>
                <a:gd name="T45" fmla="*/ 14 h 368"/>
                <a:gd name="T46" fmla="*/ 222 w 368"/>
                <a:gd name="T47" fmla="*/ 4 h 368"/>
                <a:gd name="T48" fmla="*/ 184 w 368"/>
                <a:gd name="T49" fmla="*/ 0 h 368"/>
                <a:gd name="T50" fmla="*/ 146 w 368"/>
                <a:gd name="T51" fmla="*/ 4 h 368"/>
                <a:gd name="T52" fmla="*/ 112 w 368"/>
                <a:gd name="T53" fmla="*/ 14 h 368"/>
                <a:gd name="T54" fmla="*/ 82 w 368"/>
                <a:gd name="T55" fmla="*/ 32 h 368"/>
                <a:gd name="T56" fmla="*/ 54 w 368"/>
                <a:gd name="T57" fmla="*/ 54 h 368"/>
                <a:gd name="T58" fmla="*/ 32 w 368"/>
                <a:gd name="T59" fmla="*/ 82 h 368"/>
                <a:gd name="T60" fmla="*/ 14 w 368"/>
                <a:gd name="T61" fmla="*/ 112 h 368"/>
                <a:gd name="T62" fmla="*/ 4 w 368"/>
                <a:gd name="T63" fmla="*/ 146 h 368"/>
                <a:gd name="T64" fmla="*/ 0 w 368"/>
                <a:gd name="T65" fmla="*/ 184 h 368"/>
                <a:gd name="T66" fmla="*/ 80 w 368"/>
                <a:gd name="T67" fmla="*/ 184 h 368"/>
                <a:gd name="T68" fmla="*/ 88 w 368"/>
                <a:gd name="T69" fmla="*/ 144 h 368"/>
                <a:gd name="T70" fmla="*/ 110 w 368"/>
                <a:gd name="T71" fmla="*/ 110 h 368"/>
                <a:gd name="T72" fmla="*/ 144 w 368"/>
                <a:gd name="T73" fmla="*/ 88 h 368"/>
                <a:gd name="T74" fmla="*/ 184 w 368"/>
                <a:gd name="T75" fmla="*/ 80 h 368"/>
                <a:gd name="T76" fmla="*/ 224 w 368"/>
                <a:gd name="T77" fmla="*/ 88 h 368"/>
                <a:gd name="T78" fmla="*/ 258 w 368"/>
                <a:gd name="T79" fmla="*/ 110 h 368"/>
                <a:gd name="T80" fmla="*/ 280 w 368"/>
                <a:gd name="T81" fmla="*/ 144 h 368"/>
                <a:gd name="T82" fmla="*/ 288 w 368"/>
                <a:gd name="T83" fmla="*/ 184 h 368"/>
                <a:gd name="T84" fmla="*/ 280 w 368"/>
                <a:gd name="T85" fmla="*/ 224 h 368"/>
                <a:gd name="T86" fmla="*/ 258 w 368"/>
                <a:gd name="T87" fmla="*/ 258 h 368"/>
                <a:gd name="T88" fmla="*/ 224 w 368"/>
                <a:gd name="T89" fmla="*/ 280 h 368"/>
                <a:gd name="T90" fmla="*/ 184 w 368"/>
                <a:gd name="T91" fmla="*/ 288 h 368"/>
                <a:gd name="T92" fmla="*/ 144 w 368"/>
                <a:gd name="T93" fmla="*/ 280 h 368"/>
                <a:gd name="T94" fmla="*/ 110 w 368"/>
                <a:gd name="T95" fmla="*/ 258 h 368"/>
                <a:gd name="T96" fmla="*/ 88 w 368"/>
                <a:gd name="T97" fmla="*/ 224 h 368"/>
                <a:gd name="T98" fmla="*/ 80 w 368"/>
                <a:gd name="T99" fmla="*/ 184 h 3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8"/>
                <a:gd name="T151" fmla="*/ 0 h 368"/>
                <a:gd name="T152" fmla="*/ 368 w 368"/>
                <a:gd name="T153" fmla="*/ 368 h 3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8" h="368">
                  <a:moveTo>
                    <a:pt x="0" y="184"/>
                  </a:moveTo>
                  <a:lnTo>
                    <a:pt x="0" y="184"/>
                  </a:lnTo>
                  <a:lnTo>
                    <a:pt x="0" y="202"/>
                  </a:lnTo>
                  <a:lnTo>
                    <a:pt x="4" y="222"/>
                  </a:lnTo>
                  <a:lnTo>
                    <a:pt x="8" y="238"/>
                  </a:lnTo>
                  <a:lnTo>
                    <a:pt x="14" y="256"/>
                  </a:lnTo>
                  <a:lnTo>
                    <a:pt x="22" y="272"/>
                  </a:lnTo>
                  <a:lnTo>
                    <a:pt x="32" y="286"/>
                  </a:lnTo>
                  <a:lnTo>
                    <a:pt x="42" y="300"/>
                  </a:lnTo>
                  <a:lnTo>
                    <a:pt x="54" y="314"/>
                  </a:lnTo>
                  <a:lnTo>
                    <a:pt x="68" y="326"/>
                  </a:lnTo>
                  <a:lnTo>
                    <a:pt x="82" y="336"/>
                  </a:lnTo>
                  <a:lnTo>
                    <a:pt x="96" y="346"/>
                  </a:lnTo>
                  <a:lnTo>
                    <a:pt x="112" y="354"/>
                  </a:lnTo>
                  <a:lnTo>
                    <a:pt x="130" y="360"/>
                  </a:lnTo>
                  <a:lnTo>
                    <a:pt x="146" y="364"/>
                  </a:lnTo>
                  <a:lnTo>
                    <a:pt x="166" y="368"/>
                  </a:lnTo>
                  <a:lnTo>
                    <a:pt x="184" y="368"/>
                  </a:lnTo>
                  <a:lnTo>
                    <a:pt x="202" y="368"/>
                  </a:lnTo>
                  <a:lnTo>
                    <a:pt x="222" y="364"/>
                  </a:lnTo>
                  <a:lnTo>
                    <a:pt x="238" y="360"/>
                  </a:lnTo>
                  <a:lnTo>
                    <a:pt x="256" y="354"/>
                  </a:lnTo>
                  <a:lnTo>
                    <a:pt x="272" y="346"/>
                  </a:lnTo>
                  <a:lnTo>
                    <a:pt x="286" y="336"/>
                  </a:lnTo>
                  <a:lnTo>
                    <a:pt x="300" y="326"/>
                  </a:lnTo>
                  <a:lnTo>
                    <a:pt x="314" y="314"/>
                  </a:lnTo>
                  <a:lnTo>
                    <a:pt x="326" y="300"/>
                  </a:lnTo>
                  <a:lnTo>
                    <a:pt x="336" y="286"/>
                  </a:lnTo>
                  <a:lnTo>
                    <a:pt x="346" y="272"/>
                  </a:lnTo>
                  <a:lnTo>
                    <a:pt x="354" y="256"/>
                  </a:lnTo>
                  <a:lnTo>
                    <a:pt x="360" y="238"/>
                  </a:lnTo>
                  <a:lnTo>
                    <a:pt x="364" y="222"/>
                  </a:lnTo>
                  <a:lnTo>
                    <a:pt x="368" y="202"/>
                  </a:lnTo>
                  <a:lnTo>
                    <a:pt x="368" y="184"/>
                  </a:lnTo>
                  <a:lnTo>
                    <a:pt x="368" y="166"/>
                  </a:lnTo>
                  <a:lnTo>
                    <a:pt x="364" y="146"/>
                  </a:lnTo>
                  <a:lnTo>
                    <a:pt x="360" y="130"/>
                  </a:lnTo>
                  <a:lnTo>
                    <a:pt x="354" y="112"/>
                  </a:lnTo>
                  <a:lnTo>
                    <a:pt x="346" y="96"/>
                  </a:lnTo>
                  <a:lnTo>
                    <a:pt x="336" y="82"/>
                  </a:lnTo>
                  <a:lnTo>
                    <a:pt x="326" y="68"/>
                  </a:lnTo>
                  <a:lnTo>
                    <a:pt x="314" y="54"/>
                  </a:lnTo>
                  <a:lnTo>
                    <a:pt x="300" y="42"/>
                  </a:lnTo>
                  <a:lnTo>
                    <a:pt x="286" y="32"/>
                  </a:lnTo>
                  <a:lnTo>
                    <a:pt x="272" y="22"/>
                  </a:lnTo>
                  <a:lnTo>
                    <a:pt x="256" y="14"/>
                  </a:lnTo>
                  <a:lnTo>
                    <a:pt x="238" y="8"/>
                  </a:lnTo>
                  <a:lnTo>
                    <a:pt x="222" y="4"/>
                  </a:lnTo>
                  <a:lnTo>
                    <a:pt x="202" y="0"/>
                  </a:lnTo>
                  <a:lnTo>
                    <a:pt x="184" y="0"/>
                  </a:lnTo>
                  <a:lnTo>
                    <a:pt x="166" y="0"/>
                  </a:lnTo>
                  <a:lnTo>
                    <a:pt x="146" y="4"/>
                  </a:lnTo>
                  <a:lnTo>
                    <a:pt x="130" y="8"/>
                  </a:lnTo>
                  <a:lnTo>
                    <a:pt x="112" y="14"/>
                  </a:lnTo>
                  <a:lnTo>
                    <a:pt x="96" y="22"/>
                  </a:lnTo>
                  <a:lnTo>
                    <a:pt x="82" y="32"/>
                  </a:lnTo>
                  <a:lnTo>
                    <a:pt x="68" y="42"/>
                  </a:lnTo>
                  <a:lnTo>
                    <a:pt x="54" y="54"/>
                  </a:lnTo>
                  <a:lnTo>
                    <a:pt x="42" y="68"/>
                  </a:lnTo>
                  <a:lnTo>
                    <a:pt x="32" y="82"/>
                  </a:lnTo>
                  <a:lnTo>
                    <a:pt x="22" y="96"/>
                  </a:lnTo>
                  <a:lnTo>
                    <a:pt x="14" y="112"/>
                  </a:lnTo>
                  <a:lnTo>
                    <a:pt x="8" y="130"/>
                  </a:lnTo>
                  <a:lnTo>
                    <a:pt x="4" y="146"/>
                  </a:lnTo>
                  <a:lnTo>
                    <a:pt x="0" y="166"/>
                  </a:lnTo>
                  <a:lnTo>
                    <a:pt x="0" y="184"/>
                  </a:lnTo>
                  <a:close/>
                  <a:moveTo>
                    <a:pt x="80" y="184"/>
                  </a:moveTo>
                  <a:lnTo>
                    <a:pt x="80" y="184"/>
                  </a:lnTo>
                  <a:lnTo>
                    <a:pt x="82" y="164"/>
                  </a:lnTo>
                  <a:lnTo>
                    <a:pt x="88" y="144"/>
                  </a:lnTo>
                  <a:lnTo>
                    <a:pt x="98" y="126"/>
                  </a:lnTo>
                  <a:lnTo>
                    <a:pt x="110" y="110"/>
                  </a:lnTo>
                  <a:lnTo>
                    <a:pt x="126" y="98"/>
                  </a:lnTo>
                  <a:lnTo>
                    <a:pt x="144" y="88"/>
                  </a:lnTo>
                  <a:lnTo>
                    <a:pt x="164" y="82"/>
                  </a:lnTo>
                  <a:lnTo>
                    <a:pt x="184" y="80"/>
                  </a:lnTo>
                  <a:lnTo>
                    <a:pt x="204" y="82"/>
                  </a:lnTo>
                  <a:lnTo>
                    <a:pt x="224" y="88"/>
                  </a:lnTo>
                  <a:lnTo>
                    <a:pt x="242" y="98"/>
                  </a:lnTo>
                  <a:lnTo>
                    <a:pt x="258" y="110"/>
                  </a:lnTo>
                  <a:lnTo>
                    <a:pt x="270" y="126"/>
                  </a:lnTo>
                  <a:lnTo>
                    <a:pt x="280" y="144"/>
                  </a:lnTo>
                  <a:lnTo>
                    <a:pt x="286" y="164"/>
                  </a:lnTo>
                  <a:lnTo>
                    <a:pt x="288" y="184"/>
                  </a:lnTo>
                  <a:lnTo>
                    <a:pt x="286" y="204"/>
                  </a:lnTo>
                  <a:lnTo>
                    <a:pt x="280" y="224"/>
                  </a:lnTo>
                  <a:lnTo>
                    <a:pt x="270" y="242"/>
                  </a:lnTo>
                  <a:lnTo>
                    <a:pt x="258" y="258"/>
                  </a:lnTo>
                  <a:lnTo>
                    <a:pt x="242" y="270"/>
                  </a:lnTo>
                  <a:lnTo>
                    <a:pt x="224" y="280"/>
                  </a:lnTo>
                  <a:lnTo>
                    <a:pt x="204" y="286"/>
                  </a:lnTo>
                  <a:lnTo>
                    <a:pt x="184" y="288"/>
                  </a:lnTo>
                  <a:lnTo>
                    <a:pt x="164" y="286"/>
                  </a:lnTo>
                  <a:lnTo>
                    <a:pt x="144" y="280"/>
                  </a:lnTo>
                  <a:lnTo>
                    <a:pt x="126" y="270"/>
                  </a:lnTo>
                  <a:lnTo>
                    <a:pt x="110" y="258"/>
                  </a:lnTo>
                  <a:lnTo>
                    <a:pt x="98" y="242"/>
                  </a:lnTo>
                  <a:lnTo>
                    <a:pt x="88" y="224"/>
                  </a:lnTo>
                  <a:lnTo>
                    <a:pt x="82" y="204"/>
                  </a:lnTo>
                  <a:lnTo>
                    <a:pt x="80" y="184"/>
                  </a:lnTo>
                  <a:close/>
                </a:path>
              </a:pathLst>
            </a:custGeom>
            <a:solidFill>
              <a:srgbClr val="404040">
                <a:alpha val="3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0259" name="Freeform 4">
              <a:extLst>
                <a:ext uri="{FF2B5EF4-FFF2-40B4-BE49-F238E27FC236}">
                  <a16:creationId xmlns:a16="http://schemas.microsoft.com/office/drawing/2014/main" id="{416BDCF9-BE06-475E-B3D9-AED447EC55F9}"/>
                </a:ext>
              </a:extLst>
            </p:cNvPr>
            <p:cNvSpPr>
              <a:spLocks noEditPoints="1"/>
            </p:cNvSpPr>
            <p:nvPr/>
          </p:nvSpPr>
          <p:spPr bwMode="auto">
            <a:xfrm>
              <a:off x="288" y="288"/>
              <a:ext cx="656" cy="656"/>
            </a:xfrm>
            <a:custGeom>
              <a:avLst/>
              <a:gdLst>
                <a:gd name="T0" fmla="*/ 2 w 656"/>
                <a:gd name="T1" fmla="*/ 362 h 656"/>
                <a:gd name="T2" fmla="*/ 26 w 656"/>
                <a:gd name="T3" fmla="*/ 456 h 656"/>
                <a:gd name="T4" fmla="*/ 74 w 656"/>
                <a:gd name="T5" fmla="*/ 536 h 656"/>
                <a:gd name="T6" fmla="*/ 144 w 656"/>
                <a:gd name="T7" fmla="*/ 600 h 656"/>
                <a:gd name="T8" fmla="*/ 230 w 656"/>
                <a:gd name="T9" fmla="*/ 642 h 656"/>
                <a:gd name="T10" fmla="*/ 328 w 656"/>
                <a:gd name="T11" fmla="*/ 656 h 656"/>
                <a:gd name="T12" fmla="*/ 426 w 656"/>
                <a:gd name="T13" fmla="*/ 642 h 656"/>
                <a:gd name="T14" fmla="*/ 512 w 656"/>
                <a:gd name="T15" fmla="*/ 600 h 656"/>
                <a:gd name="T16" fmla="*/ 582 w 656"/>
                <a:gd name="T17" fmla="*/ 536 h 656"/>
                <a:gd name="T18" fmla="*/ 630 w 656"/>
                <a:gd name="T19" fmla="*/ 456 h 656"/>
                <a:gd name="T20" fmla="*/ 654 w 656"/>
                <a:gd name="T21" fmla="*/ 362 h 656"/>
                <a:gd name="T22" fmla="*/ 650 w 656"/>
                <a:gd name="T23" fmla="*/ 262 h 656"/>
                <a:gd name="T24" fmla="*/ 616 w 656"/>
                <a:gd name="T25" fmla="*/ 172 h 656"/>
                <a:gd name="T26" fmla="*/ 560 w 656"/>
                <a:gd name="T27" fmla="*/ 96 h 656"/>
                <a:gd name="T28" fmla="*/ 484 w 656"/>
                <a:gd name="T29" fmla="*/ 40 h 656"/>
                <a:gd name="T30" fmla="*/ 394 w 656"/>
                <a:gd name="T31" fmla="*/ 6 h 656"/>
                <a:gd name="T32" fmla="*/ 294 w 656"/>
                <a:gd name="T33" fmla="*/ 2 h 656"/>
                <a:gd name="T34" fmla="*/ 200 w 656"/>
                <a:gd name="T35" fmla="*/ 26 h 656"/>
                <a:gd name="T36" fmla="*/ 120 w 656"/>
                <a:gd name="T37" fmla="*/ 74 h 656"/>
                <a:gd name="T38" fmla="*/ 56 w 656"/>
                <a:gd name="T39" fmla="*/ 144 h 656"/>
                <a:gd name="T40" fmla="*/ 14 w 656"/>
                <a:gd name="T41" fmla="*/ 230 h 656"/>
                <a:gd name="T42" fmla="*/ 0 w 656"/>
                <a:gd name="T43" fmla="*/ 328 h 656"/>
                <a:gd name="T44" fmla="*/ 82 w 656"/>
                <a:gd name="T45" fmla="*/ 302 h 656"/>
                <a:gd name="T46" fmla="*/ 100 w 656"/>
                <a:gd name="T47" fmla="*/ 232 h 656"/>
                <a:gd name="T48" fmla="*/ 136 w 656"/>
                <a:gd name="T49" fmla="*/ 170 h 656"/>
                <a:gd name="T50" fmla="*/ 190 w 656"/>
                <a:gd name="T51" fmla="*/ 122 h 656"/>
                <a:gd name="T52" fmla="*/ 254 w 656"/>
                <a:gd name="T53" fmla="*/ 92 h 656"/>
                <a:gd name="T54" fmla="*/ 328 w 656"/>
                <a:gd name="T55" fmla="*/ 80 h 656"/>
                <a:gd name="T56" fmla="*/ 402 w 656"/>
                <a:gd name="T57" fmla="*/ 92 h 656"/>
                <a:gd name="T58" fmla="*/ 466 w 656"/>
                <a:gd name="T59" fmla="*/ 122 h 656"/>
                <a:gd name="T60" fmla="*/ 520 w 656"/>
                <a:gd name="T61" fmla="*/ 170 h 656"/>
                <a:gd name="T62" fmla="*/ 556 w 656"/>
                <a:gd name="T63" fmla="*/ 232 h 656"/>
                <a:gd name="T64" fmla="*/ 574 w 656"/>
                <a:gd name="T65" fmla="*/ 302 h 656"/>
                <a:gd name="T66" fmla="*/ 570 w 656"/>
                <a:gd name="T67" fmla="*/ 378 h 656"/>
                <a:gd name="T68" fmla="*/ 546 w 656"/>
                <a:gd name="T69" fmla="*/ 446 h 656"/>
                <a:gd name="T70" fmla="*/ 504 w 656"/>
                <a:gd name="T71" fmla="*/ 504 h 656"/>
                <a:gd name="T72" fmla="*/ 446 w 656"/>
                <a:gd name="T73" fmla="*/ 546 h 656"/>
                <a:gd name="T74" fmla="*/ 378 w 656"/>
                <a:gd name="T75" fmla="*/ 570 h 656"/>
                <a:gd name="T76" fmla="*/ 302 w 656"/>
                <a:gd name="T77" fmla="*/ 574 h 656"/>
                <a:gd name="T78" fmla="*/ 232 w 656"/>
                <a:gd name="T79" fmla="*/ 556 h 656"/>
                <a:gd name="T80" fmla="*/ 170 w 656"/>
                <a:gd name="T81" fmla="*/ 520 h 656"/>
                <a:gd name="T82" fmla="*/ 122 w 656"/>
                <a:gd name="T83" fmla="*/ 466 h 656"/>
                <a:gd name="T84" fmla="*/ 92 w 656"/>
                <a:gd name="T85" fmla="*/ 402 h 656"/>
                <a:gd name="T86" fmla="*/ 80 w 656"/>
                <a:gd name="T87" fmla="*/ 328 h 6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56"/>
                <a:gd name="T133" fmla="*/ 0 h 656"/>
                <a:gd name="T134" fmla="*/ 656 w 656"/>
                <a:gd name="T135" fmla="*/ 656 h 65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56" h="656">
                  <a:moveTo>
                    <a:pt x="0" y="328"/>
                  </a:moveTo>
                  <a:lnTo>
                    <a:pt x="0" y="328"/>
                  </a:lnTo>
                  <a:lnTo>
                    <a:pt x="2" y="362"/>
                  </a:lnTo>
                  <a:lnTo>
                    <a:pt x="6" y="394"/>
                  </a:lnTo>
                  <a:lnTo>
                    <a:pt x="14" y="426"/>
                  </a:lnTo>
                  <a:lnTo>
                    <a:pt x="26" y="456"/>
                  </a:lnTo>
                  <a:lnTo>
                    <a:pt x="40" y="484"/>
                  </a:lnTo>
                  <a:lnTo>
                    <a:pt x="56" y="512"/>
                  </a:lnTo>
                  <a:lnTo>
                    <a:pt x="74" y="536"/>
                  </a:lnTo>
                  <a:lnTo>
                    <a:pt x="96" y="560"/>
                  </a:lnTo>
                  <a:lnTo>
                    <a:pt x="120" y="582"/>
                  </a:lnTo>
                  <a:lnTo>
                    <a:pt x="144" y="600"/>
                  </a:lnTo>
                  <a:lnTo>
                    <a:pt x="172" y="616"/>
                  </a:lnTo>
                  <a:lnTo>
                    <a:pt x="200" y="630"/>
                  </a:lnTo>
                  <a:lnTo>
                    <a:pt x="230" y="642"/>
                  </a:lnTo>
                  <a:lnTo>
                    <a:pt x="262" y="650"/>
                  </a:lnTo>
                  <a:lnTo>
                    <a:pt x="294" y="654"/>
                  </a:lnTo>
                  <a:lnTo>
                    <a:pt x="328" y="656"/>
                  </a:lnTo>
                  <a:lnTo>
                    <a:pt x="362" y="654"/>
                  </a:lnTo>
                  <a:lnTo>
                    <a:pt x="394" y="650"/>
                  </a:lnTo>
                  <a:lnTo>
                    <a:pt x="426" y="642"/>
                  </a:lnTo>
                  <a:lnTo>
                    <a:pt x="456" y="630"/>
                  </a:lnTo>
                  <a:lnTo>
                    <a:pt x="484" y="616"/>
                  </a:lnTo>
                  <a:lnTo>
                    <a:pt x="512" y="600"/>
                  </a:lnTo>
                  <a:lnTo>
                    <a:pt x="536" y="582"/>
                  </a:lnTo>
                  <a:lnTo>
                    <a:pt x="560" y="560"/>
                  </a:lnTo>
                  <a:lnTo>
                    <a:pt x="582" y="536"/>
                  </a:lnTo>
                  <a:lnTo>
                    <a:pt x="600" y="512"/>
                  </a:lnTo>
                  <a:lnTo>
                    <a:pt x="616" y="484"/>
                  </a:lnTo>
                  <a:lnTo>
                    <a:pt x="630" y="456"/>
                  </a:lnTo>
                  <a:lnTo>
                    <a:pt x="642" y="426"/>
                  </a:lnTo>
                  <a:lnTo>
                    <a:pt x="650" y="394"/>
                  </a:lnTo>
                  <a:lnTo>
                    <a:pt x="654" y="362"/>
                  </a:lnTo>
                  <a:lnTo>
                    <a:pt x="656" y="328"/>
                  </a:lnTo>
                  <a:lnTo>
                    <a:pt x="654" y="294"/>
                  </a:lnTo>
                  <a:lnTo>
                    <a:pt x="650" y="262"/>
                  </a:lnTo>
                  <a:lnTo>
                    <a:pt x="642" y="230"/>
                  </a:lnTo>
                  <a:lnTo>
                    <a:pt x="630" y="200"/>
                  </a:lnTo>
                  <a:lnTo>
                    <a:pt x="616" y="172"/>
                  </a:lnTo>
                  <a:lnTo>
                    <a:pt x="600" y="144"/>
                  </a:lnTo>
                  <a:lnTo>
                    <a:pt x="582" y="120"/>
                  </a:lnTo>
                  <a:lnTo>
                    <a:pt x="560" y="96"/>
                  </a:lnTo>
                  <a:lnTo>
                    <a:pt x="536" y="74"/>
                  </a:lnTo>
                  <a:lnTo>
                    <a:pt x="512" y="56"/>
                  </a:lnTo>
                  <a:lnTo>
                    <a:pt x="484" y="40"/>
                  </a:lnTo>
                  <a:lnTo>
                    <a:pt x="456" y="26"/>
                  </a:lnTo>
                  <a:lnTo>
                    <a:pt x="426" y="14"/>
                  </a:lnTo>
                  <a:lnTo>
                    <a:pt x="394" y="6"/>
                  </a:lnTo>
                  <a:lnTo>
                    <a:pt x="362" y="2"/>
                  </a:lnTo>
                  <a:lnTo>
                    <a:pt x="328" y="0"/>
                  </a:lnTo>
                  <a:lnTo>
                    <a:pt x="294" y="2"/>
                  </a:lnTo>
                  <a:lnTo>
                    <a:pt x="262" y="6"/>
                  </a:lnTo>
                  <a:lnTo>
                    <a:pt x="230" y="14"/>
                  </a:lnTo>
                  <a:lnTo>
                    <a:pt x="200" y="26"/>
                  </a:lnTo>
                  <a:lnTo>
                    <a:pt x="172" y="40"/>
                  </a:lnTo>
                  <a:lnTo>
                    <a:pt x="144" y="56"/>
                  </a:lnTo>
                  <a:lnTo>
                    <a:pt x="120" y="74"/>
                  </a:lnTo>
                  <a:lnTo>
                    <a:pt x="96" y="96"/>
                  </a:lnTo>
                  <a:lnTo>
                    <a:pt x="74" y="120"/>
                  </a:lnTo>
                  <a:lnTo>
                    <a:pt x="56" y="144"/>
                  </a:lnTo>
                  <a:lnTo>
                    <a:pt x="40" y="172"/>
                  </a:lnTo>
                  <a:lnTo>
                    <a:pt x="26" y="200"/>
                  </a:lnTo>
                  <a:lnTo>
                    <a:pt x="14" y="230"/>
                  </a:lnTo>
                  <a:lnTo>
                    <a:pt x="6" y="262"/>
                  </a:lnTo>
                  <a:lnTo>
                    <a:pt x="2" y="294"/>
                  </a:lnTo>
                  <a:lnTo>
                    <a:pt x="0" y="328"/>
                  </a:lnTo>
                  <a:close/>
                  <a:moveTo>
                    <a:pt x="80" y="328"/>
                  </a:moveTo>
                  <a:lnTo>
                    <a:pt x="80" y="328"/>
                  </a:lnTo>
                  <a:lnTo>
                    <a:pt x="82" y="302"/>
                  </a:lnTo>
                  <a:lnTo>
                    <a:pt x="86" y="278"/>
                  </a:lnTo>
                  <a:lnTo>
                    <a:pt x="92" y="254"/>
                  </a:lnTo>
                  <a:lnTo>
                    <a:pt x="100" y="232"/>
                  </a:lnTo>
                  <a:lnTo>
                    <a:pt x="110" y="210"/>
                  </a:lnTo>
                  <a:lnTo>
                    <a:pt x="122" y="190"/>
                  </a:lnTo>
                  <a:lnTo>
                    <a:pt x="136" y="170"/>
                  </a:lnTo>
                  <a:lnTo>
                    <a:pt x="152" y="152"/>
                  </a:lnTo>
                  <a:lnTo>
                    <a:pt x="170" y="136"/>
                  </a:lnTo>
                  <a:lnTo>
                    <a:pt x="190" y="122"/>
                  </a:lnTo>
                  <a:lnTo>
                    <a:pt x="210" y="110"/>
                  </a:lnTo>
                  <a:lnTo>
                    <a:pt x="232" y="100"/>
                  </a:lnTo>
                  <a:lnTo>
                    <a:pt x="254" y="92"/>
                  </a:lnTo>
                  <a:lnTo>
                    <a:pt x="278" y="86"/>
                  </a:lnTo>
                  <a:lnTo>
                    <a:pt x="302" y="82"/>
                  </a:lnTo>
                  <a:lnTo>
                    <a:pt x="328" y="80"/>
                  </a:lnTo>
                  <a:lnTo>
                    <a:pt x="354" y="82"/>
                  </a:lnTo>
                  <a:lnTo>
                    <a:pt x="378" y="86"/>
                  </a:lnTo>
                  <a:lnTo>
                    <a:pt x="402" y="92"/>
                  </a:lnTo>
                  <a:lnTo>
                    <a:pt x="424" y="100"/>
                  </a:lnTo>
                  <a:lnTo>
                    <a:pt x="446" y="110"/>
                  </a:lnTo>
                  <a:lnTo>
                    <a:pt x="466" y="122"/>
                  </a:lnTo>
                  <a:lnTo>
                    <a:pt x="486" y="136"/>
                  </a:lnTo>
                  <a:lnTo>
                    <a:pt x="504" y="152"/>
                  </a:lnTo>
                  <a:lnTo>
                    <a:pt x="520" y="170"/>
                  </a:lnTo>
                  <a:lnTo>
                    <a:pt x="534" y="190"/>
                  </a:lnTo>
                  <a:lnTo>
                    <a:pt x="546" y="210"/>
                  </a:lnTo>
                  <a:lnTo>
                    <a:pt x="556" y="232"/>
                  </a:lnTo>
                  <a:lnTo>
                    <a:pt x="564" y="254"/>
                  </a:lnTo>
                  <a:lnTo>
                    <a:pt x="570" y="278"/>
                  </a:lnTo>
                  <a:lnTo>
                    <a:pt x="574" y="302"/>
                  </a:lnTo>
                  <a:lnTo>
                    <a:pt x="576" y="328"/>
                  </a:lnTo>
                  <a:lnTo>
                    <a:pt x="574" y="354"/>
                  </a:lnTo>
                  <a:lnTo>
                    <a:pt x="570" y="378"/>
                  </a:lnTo>
                  <a:lnTo>
                    <a:pt x="564" y="402"/>
                  </a:lnTo>
                  <a:lnTo>
                    <a:pt x="556" y="424"/>
                  </a:lnTo>
                  <a:lnTo>
                    <a:pt x="546" y="446"/>
                  </a:lnTo>
                  <a:lnTo>
                    <a:pt x="534" y="466"/>
                  </a:lnTo>
                  <a:lnTo>
                    <a:pt x="520" y="486"/>
                  </a:lnTo>
                  <a:lnTo>
                    <a:pt x="504" y="504"/>
                  </a:lnTo>
                  <a:lnTo>
                    <a:pt x="486" y="520"/>
                  </a:lnTo>
                  <a:lnTo>
                    <a:pt x="466" y="534"/>
                  </a:lnTo>
                  <a:lnTo>
                    <a:pt x="446" y="546"/>
                  </a:lnTo>
                  <a:lnTo>
                    <a:pt x="424" y="556"/>
                  </a:lnTo>
                  <a:lnTo>
                    <a:pt x="402" y="564"/>
                  </a:lnTo>
                  <a:lnTo>
                    <a:pt x="378" y="570"/>
                  </a:lnTo>
                  <a:lnTo>
                    <a:pt x="354" y="574"/>
                  </a:lnTo>
                  <a:lnTo>
                    <a:pt x="328" y="576"/>
                  </a:lnTo>
                  <a:lnTo>
                    <a:pt x="302" y="574"/>
                  </a:lnTo>
                  <a:lnTo>
                    <a:pt x="278" y="570"/>
                  </a:lnTo>
                  <a:lnTo>
                    <a:pt x="254" y="564"/>
                  </a:lnTo>
                  <a:lnTo>
                    <a:pt x="232" y="556"/>
                  </a:lnTo>
                  <a:lnTo>
                    <a:pt x="210" y="546"/>
                  </a:lnTo>
                  <a:lnTo>
                    <a:pt x="190" y="534"/>
                  </a:lnTo>
                  <a:lnTo>
                    <a:pt x="170" y="520"/>
                  </a:lnTo>
                  <a:lnTo>
                    <a:pt x="152" y="504"/>
                  </a:lnTo>
                  <a:lnTo>
                    <a:pt x="136" y="486"/>
                  </a:lnTo>
                  <a:lnTo>
                    <a:pt x="122" y="466"/>
                  </a:lnTo>
                  <a:lnTo>
                    <a:pt x="110" y="446"/>
                  </a:lnTo>
                  <a:lnTo>
                    <a:pt x="100" y="424"/>
                  </a:lnTo>
                  <a:lnTo>
                    <a:pt x="92" y="402"/>
                  </a:lnTo>
                  <a:lnTo>
                    <a:pt x="86" y="378"/>
                  </a:lnTo>
                  <a:lnTo>
                    <a:pt x="82" y="354"/>
                  </a:lnTo>
                  <a:lnTo>
                    <a:pt x="80" y="328"/>
                  </a:lnTo>
                  <a:close/>
                </a:path>
              </a:pathLst>
            </a:custGeom>
            <a:solidFill>
              <a:srgbClr val="404040">
                <a:alpha val="29803"/>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0260" name="Freeform 5">
              <a:extLst>
                <a:ext uri="{FF2B5EF4-FFF2-40B4-BE49-F238E27FC236}">
                  <a16:creationId xmlns:a16="http://schemas.microsoft.com/office/drawing/2014/main" id="{072871B0-1E28-4F1C-976E-31BD1A6D0669}"/>
                </a:ext>
              </a:extLst>
            </p:cNvPr>
            <p:cNvSpPr>
              <a:spLocks noEditPoints="1"/>
            </p:cNvSpPr>
            <p:nvPr/>
          </p:nvSpPr>
          <p:spPr bwMode="auto">
            <a:xfrm>
              <a:off x="144" y="144"/>
              <a:ext cx="944" cy="944"/>
            </a:xfrm>
            <a:custGeom>
              <a:avLst/>
              <a:gdLst>
                <a:gd name="T0" fmla="*/ 0 w 944"/>
                <a:gd name="T1" fmla="*/ 496 h 944"/>
                <a:gd name="T2" fmla="*/ 10 w 944"/>
                <a:gd name="T3" fmla="*/ 568 h 944"/>
                <a:gd name="T4" fmla="*/ 58 w 944"/>
                <a:gd name="T5" fmla="*/ 696 h 944"/>
                <a:gd name="T6" fmla="*/ 138 w 944"/>
                <a:gd name="T7" fmla="*/ 806 h 944"/>
                <a:gd name="T8" fmla="*/ 248 w 944"/>
                <a:gd name="T9" fmla="*/ 886 h 944"/>
                <a:gd name="T10" fmla="*/ 376 w 944"/>
                <a:gd name="T11" fmla="*/ 934 h 944"/>
                <a:gd name="T12" fmla="*/ 448 w 944"/>
                <a:gd name="T13" fmla="*/ 944 h 944"/>
                <a:gd name="T14" fmla="*/ 520 w 944"/>
                <a:gd name="T15" fmla="*/ 942 h 944"/>
                <a:gd name="T16" fmla="*/ 612 w 944"/>
                <a:gd name="T17" fmla="*/ 922 h 944"/>
                <a:gd name="T18" fmla="*/ 736 w 944"/>
                <a:gd name="T19" fmla="*/ 864 h 944"/>
                <a:gd name="T20" fmla="*/ 836 w 944"/>
                <a:gd name="T21" fmla="*/ 772 h 944"/>
                <a:gd name="T22" fmla="*/ 906 w 944"/>
                <a:gd name="T23" fmla="*/ 656 h 944"/>
                <a:gd name="T24" fmla="*/ 938 w 944"/>
                <a:gd name="T25" fmla="*/ 544 h 944"/>
                <a:gd name="T26" fmla="*/ 944 w 944"/>
                <a:gd name="T27" fmla="*/ 472 h 944"/>
                <a:gd name="T28" fmla="*/ 938 w 944"/>
                <a:gd name="T29" fmla="*/ 400 h 944"/>
                <a:gd name="T30" fmla="*/ 906 w 944"/>
                <a:gd name="T31" fmla="*/ 288 h 944"/>
                <a:gd name="T32" fmla="*/ 836 w 944"/>
                <a:gd name="T33" fmla="*/ 172 h 944"/>
                <a:gd name="T34" fmla="*/ 736 w 944"/>
                <a:gd name="T35" fmla="*/ 80 h 944"/>
                <a:gd name="T36" fmla="*/ 612 w 944"/>
                <a:gd name="T37" fmla="*/ 22 h 944"/>
                <a:gd name="T38" fmla="*/ 520 w 944"/>
                <a:gd name="T39" fmla="*/ 2 h 944"/>
                <a:gd name="T40" fmla="*/ 448 w 944"/>
                <a:gd name="T41" fmla="*/ 0 h 944"/>
                <a:gd name="T42" fmla="*/ 376 w 944"/>
                <a:gd name="T43" fmla="*/ 10 h 944"/>
                <a:gd name="T44" fmla="*/ 248 w 944"/>
                <a:gd name="T45" fmla="*/ 58 h 944"/>
                <a:gd name="T46" fmla="*/ 138 w 944"/>
                <a:gd name="T47" fmla="*/ 138 h 944"/>
                <a:gd name="T48" fmla="*/ 58 w 944"/>
                <a:gd name="T49" fmla="*/ 248 h 944"/>
                <a:gd name="T50" fmla="*/ 10 w 944"/>
                <a:gd name="T51" fmla="*/ 376 h 944"/>
                <a:gd name="T52" fmla="*/ 0 w 944"/>
                <a:gd name="T53" fmla="*/ 448 h 944"/>
                <a:gd name="T54" fmla="*/ 80 w 944"/>
                <a:gd name="T55" fmla="*/ 472 h 944"/>
                <a:gd name="T56" fmla="*/ 98 w 944"/>
                <a:gd name="T57" fmla="*/ 356 h 944"/>
                <a:gd name="T58" fmla="*/ 148 w 944"/>
                <a:gd name="T59" fmla="*/ 252 h 944"/>
                <a:gd name="T60" fmla="*/ 222 w 944"/>
                <a:gd name="T61" fmla="*/ 170 h 944"/>
                <a:gd name="T62" fmla="*/ 320 w 944"/>
                <a:gd name="T63" fmla="*/ 110 h 944"/>
                <a:gd name="T64" fmla="*/ 432 w 944"/>
                <a:gd name="T65" fmla="*/ 82 h 944"/>
                <a:gd name="T66" fmla="*/ 550 w 944"/>
                <a:gd name="T67" fmla="*/ 88 h 944"/>
                <a:gd name="T68" fmla="*/ 658 w 944"/>
                <a:gd name="T69" fmla="*/ 128 h 944"/>
                <a:gd name="T70" fmla="*/ 750 w 944"/>
                <a:gd name="T71" fmla="*/ 194 h 944"/>
                <a:gd name="T72" fmla="*/ 816 w 944"/>
                <a:gd name="T73" fmla="*/ 286 h 944"/>
                <a:gd name="T74" fmla="*/ 856 w 944"/>
                <a:gd name="T75" fmla="*/ 394 h 944"/>
                <a:gd name="T76" fmla="*/ 862 w 944"/>
                <a:gd name="T77" fmla="*/ 512 h 944"/>
                <a:gd name="T78" fmla="*/ 834 w 944"/>
                <a:gd name="T79" fmla="*/ 624 h 944"/>
                <a:gd name="T80" fmla="*/ 774 w 944"/>
                <a:gd name="T81" fmla="*/ 722 h 944"/>
                <a:gd name="T82" fmla="*/ 692 w 944"/>
                <a:gd name="T83" fmla="*/ 796 h 944"/>
                <a:gd name="T84" fmla="*/ 588 w 944"/>
                <a:gd name="T85" fmla="*/ 846 h 944"/>
                <a:gd name="T86" fmla="*/ 472 w 944"/>
                <a:gd name="T87" fmla="*/ 864 h 944"/>
                <a:gd name="T88" fmla="*/ 356 w 944"/>
                <a:gd name="T89" fmla="*/ 846 h 944"/>
                <a:gd name="T90" fmla="*/ 252 w 944"/>
                <a:gd name="T91" fmla="*/ 796 h 944"/>
                <a:gd name="T92" fmla="*/ 170 w 944"/>
                <a:gd name="T93" fmla="*/ 722 h 944"/>
                <a:gd name="T94" fmla="*/ 110 w 944"/>
                <a:gd name="T95" fmla="*/ 624 h 944"/>
                <a:gd name="T96" fmla="*/ 82 w 944"/>
                <a:gd name="T97" fmla="*/ 512 h 9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4"/>
                <a:gd name="T148" fmla="*/ 0 h 944"/>
                <a:gd name="T149" fmla="*/ 944 w 944"/>
                <a:gd name="T150" fmla="*/ 944 h 9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4" h="944">
                  <a:moveTo>
                    <a:pt x="0" y="472"/>
                  </a:moveTo>
                  <a:lnTo>
                    <a:pt x="0" y="472"/>
                  </a:lnTo>
                  <a:lnTo>
                    <a:pt x="0" y="496"/>
                  </a:lnTo>
                  <a:lnTo>
                    <a:pt x="2" y="520"/>
                  </a:lnTo>
                  <a:lnTo>
                    <a:pt x="6" y="544"/>
                  </a:lnTo>
                  <a:lnTo>
                    <a:pt x="10" y="568"/>
                  </a:lnTo>
                  <a:lnTo>
                    <a:pt x="22" y="612"/>
                  </a:lnTo>
                  <a:lnTo>
                    <a:pt x="38" y="656"/>
                  </a:lnTo>
                  <a:lnTo>
                    <a:pt x="58" y="696"/>
                  </a:lnTo>
                  <a:lnTo>
                    <a:pt x="80" y="736"/>
                  </a:lnTo>
                  <a:lnTo>
                    <a:pt x="108" y="772"/>
                  </a:lnTo>
                  <a:lnTo>
                    <a:pt x="138" y="806"/>
                  </a:lnTo>
                  <a:lnTo>
                    <a:pt x="172" y="836"/>
                  </a:lnTo>
                  <a:lnTo>
                    <a:pt x="208" y="864"/>
                  </a:lnTo>
                  <a:lnTo>
                    <a:pt x="248" y="886"/>
                  </a:lnTo>
                  <a:lnTo>
                    <a:pt x="288" y="906"/>
                  </a:lnTo>
                  <a:lnTo>
                    <a:pt x="332" y="922"/>
                  </a:lnTo>
                  <a:lnTo>
                    <a:pt x="376" y="934"/>
                  </a:lnTo>
                  <a:lnTo>
                    <a:pt x="400" y="938"/>
                  </a:lnTo>
                  <a:lnTo>
                    <a:pt x="424" y="942"/>
                  </a:lnTo>
                  <a:lnTo>
                    <a:pt x="448" y="944"/>
                  </a:lnTo>
                  <a:lnTo>
                    <a:pt x="472" y="944"/>
                  </a:lnTo>
                  <a:lnTo>
                    <a:pt x="496" y="944"/>
                  </a:lnTo>
                  <a:lnTo>
                    <a:pt x="520" y="942"/>
                  </a:lnTo>
                  <a:lnTo>
                    <a:pt x="544" y="938"/>
                  </a:lnTo>
                  <a:lnTo>
                    <a:pt x="568" y="934"/>
                  </a:lnTo>
                  <a:lnTo>
                    <a:pt x="612" y="922"/>
                  </a:lnTo>
                  <a:lnTo>
                    <a:pt x="656" y="906"/>
                  </a:lnTo>
                  <a:lnTo>
                    <a:pt x="696" y="886"/>
                  </a:lnTo>
                  <a:lnTo>
                    <a:pt x="736" y="864"/>
                  </a:lnTo>
                  <a:lnTo>
                    <a:pt x="772" y="836"/>
                  </a:lnTo>
                  <a:lnTo>
                    <a:pt x="806" y="806"/>
                  </a:lnTo>
                  <a:lnTo>
                    <a:pt x="836" y="772"/>
                  </a:lnTo>
                  <a:lnTo>
                    <a:pt x="864" y="736"/>
                  </a:lnTo>
                  <a:lnTo>
                    <a:pt x="886" y="696"/>
                  </a:lnTo>
                  <a:lnTo>
                    <a:pt x="906" y="656"/>
                  </a:lnTo>
                  <a:lnTo>
                    <a:pt x="922" y="612"/>
                  </a:lnTo>
                  <a:lnTo>
                    <a:pt x="934" y="568"/>
                  </a:lnTo>
                  <a:lnTo>
                    <a:pt x="938" y="544"/>
                  </a:lnTo>
                  <a:lnTo>
                    <a:pt x="942" y="520"/>
                  </a:lnTo>
                  <a:lnTo>
                    <a:pt x="944" y="496"/>
                  </a:lnTo>
                  <a:lnTo>
                    <a:pt x="944" y="472"/>
                  </a:lnTo>
                  <a:lnTo>
                    <a:pt x="944" y="448"/>
                  </a:lnTo>
                  <a:lnTo>
                    <a:pt x="942" y="424"/>
                  </a:lnTo>
                  <a:lnTo>
                    <a:pt x="938" y="400"/>
                  </a:lnTo>
                  <a:lnTo>
                    <a:pt x="934" y="376"/>
                  </a:lnTo>
                  <a:lnTo>
                    <a:pt x="922" y="332"/>
                  </a:lnTo>
                  <a:lnTo>
                    <a:pt x="906" y="288"/>
                  </a:lnTo>
                  <a:lnTo>
                    <a:pt x="886" y="248"/>
                  </a:lnTo>
                  <a:lnTo>
                    <a:pt x="864" y="208"/>
                  </a:lnTo>
                  <a:lnTo>
                    <a:pt x="836" y="172"/>
                  </a:lnTo>
                  <a:lnTo>
                    <a:pt x="806" y="138"/>
                  </a:lnTo>
                  <a:lnTo>
                    <a:pt x="772" y="108"/>
                  </a:lnTo>
                  <a:lnTo>
                    <a:pt x="736" y="80"/>
                  </a:lnTo>
                  <a:lnTo>
                    <a:pt x="696" y="58"/>
                  </a:lnTo>
                  <a:lnTo>
                    <a:pt x="656" y="38"/>
                  </a:lnTo>
                  <a:lnTo>
                    <a:pt x="612" y="22"/>
                  </a:lnTo>
                  <a:lnTo>
                    <a:pt x="568" y="10"/>
                  </a:lnTo>
                  <a:lnTo>
                    <a:pt x="544" y="6"/>
                  </a:lnTo>
                  <a:lnTo>
                    <a:pt x="520" y="2"/>
                  </a:lnTo>
                  <a:lnTo>
                    <a:pt x="496" y="0"/>
                  </a:lnTo>
                  <a:lnTo>
                    <a:pt x="472" y="0"/>
                  </a:lnTo>
                  <a:lnTo>
                    <a:pt x="448" y="0"/>
                  </a:lnTo>
                  <a:lnTo>
                    <a:pt x="424" y="2"/>
                  </a:lnTo>
                  <a:lnTo>
                    <a:pt x="400" y="6"/>
                  </a:lnTo>
                  <a:lnTo>
                    <a:pt x="376" y="10"/>
                  </a:lnTo>
                  <a:lnTo>
                    <a:pt x="332" y="22"/>
                  </a:lnTo>
                  <a:lnTo>
                    <a:pt x="288" y="38"/>
                  </a:lnTo>
                  <a:lnTo>
                    <a:pt x="248" y="58"/>
                  </a:lnTo>
                  <a:lnTo>
                    <a:pt x="208" y="80"/>
                  </a:lnTo>
                  <a:lnTo>
                    <a:pt x="172" y="108"/>
                  </a:lnTo>
                  <a:lnTo>
                    <a:pt x="138" y="138"/>
                  </a:lnTo>
                  <a:lnTo>
                    <a:pt x="108" y="172"/>
                  </a:lnTo>
                  <a:lnTo>
                    <a:pt x="80" y="208"/>
                  </a:lnTo>
                  <a:lnTo>
                    <a:pt x="58" y="248"/>
                  </a:lnTo>
                  <a:lnTo>
                    <a:pt x="38" y="288"/>
                  </a:lnTo>
                  <a:lnTo>
                    <a:pt x="22" y="332"/>
                  </a:lnTo>
                  <a:lnTo>
                    <a:pt x="10" y="376"/>
                  </a:lnTo>
                  <a:lnTo>
                    <a:pt x="6" y="400"/>
                  </a:lnTo>
                  <a:lnTo>
                    <a:pt x="2" y="424"/>
                  </a:lnTo>
                  <a:lnTo>
                    <a:pt x="0" y="448"/>
                  </a:lnTo>
                  <a:lnTo>
                    <a:pt x="0" y="472"/>
                  </a:lnTo>
                  <a:close/>
                  <a:moveTo>
                    <a:pt x="80" y="472"/>
                  </a:moveTo>
                  <a:lnTo>
                    <a:pt x="80" y="472"/>
                  </a:lnTo>
                  <a:lnTo>
                    <a:pt x="82" y="432"/>
                  </a:lnTo>
                  <a:lnTo>
                    <a:pt x="88" y="394"/>
                  </a:lnTo>
                  <a:lnTo>
                    <a:pt x="98" y="356"/>
                  </a:lnTo>
                  <a:lnTo>
                    <a:pt x="110" y="320"/>
                  </a:lnTo>
                  <a:lnTo>
                    <a:pt x="128" y="286"/>
                  </a:lnTo>
                  <a:lnTo>
                    <a:pt x="148" y="252"/>
                  </a:lnTo>
                  <a:lnTo>
                    <a:pt x="170" y="222"/>
                  </a:lnTo>
                  <a:lnTo>
                    <a:pt x="194" y="194"/>
                  </a:lnTo>
                  <a:lnTo>
                    <a:pt x="222" y="170"/>
                  </a:lnTo>
                  <a:lnTo>
                    <a:pt x="252" y="148"/>
                  </a:lnTo>
                  <a:lnTo>
                    <a:pt x="286" y="128"/>
                  </a:lnTo>
                  <a:lnTo>
                    <a:pt x="320" y="110"/>
                  </a:lnTo>
                  <a:lnTo>
                    <a:pt x="356" y="98"/>
                  </a:lnTo>
                  <a:lnTo>
                    <a:pt x="394" y="88"/>
                  </a:lnTo>
                  <a:lnTo>
                    <a:pt x="432" y="82"/>
                  </a:lnTo>
                  <a:lnTo>
                    <a:pt x="472" y="80"/>
                  </a:lnTo>
                  <a:lnTo>
                    <a:pt x="512" y="82"/>
                  </a:lnTo>
                  <a:lnTo>
                    <a:pt x="550" y="88"/>
                  </a:lnTo>
                  <a:lnTo>
                    <a:pt x="588" y="98"/>
                  </a:lnTo>
                  <a:lnTo>
                    <a:pt x="624" y="110"/>
                  </a:lnTo>
                  <a:lnTo>
                    <a:pt x="658" y="128"/>
                  </a:lnTo>
                  <a:lnTo>
                    <a:pt x="692" y="148"/>
                  </a:lnTo>
                  <a:lnTo>
                    <a:pt x="722" y="170"/>
                  </a:lnTo>
                  <a:lnTo>
                    <a:pt x="750" y="194"/>
                  </a:lnTo>
                  <a:lnTo>
                    <a:pt x="774" y="222"/>
                  </a:lnTo>
                  <a:lnTo>
                    <a:pt x="796" y="252"/>
                  </a:lnTo>
                  <a:lnTo>
                    <a:pt x="816" y="286"/>
                  </a:lnTo>
                  <a:lnTo>
                    <a:pt x="834" y="320"/>
                  </a:lnTo>
                  <a:lnTo>
                    <a:pt x="846" y="356"/>
                  </a:lnTo>
                  <a:lnTo>
                    <a:pt x="856" y="394"/>
                  </a:lnTo>
                  <a:lnTo>
                    <a:pt x="862" y="432"/>
                  </a:lnTo>
                  <a:lnTo>
                    <a:pt x="864" y="472"/>
                  </a:lnTo>
                  <a:lnTo>
                    <a:pt x="862" y="512"/>
                  </a:lnTo>
                  <a:lnTo>
                    <a:pt x="856" y="550"/>
                  </a:lnTo>
                  <a:lnTo>
                    <a:pt x="846" y="588"/>
                  </a:lnTo>
                  <a:lnTo>
                    <a:pt x="834" y="624"/>
                  </a:lnTo>
                  <a:lnTo>
                    <a:pt x="816" y="658"/>
                  </a:lnTo>
                  <a:lnTo>
                    <a:pt x="796" y="692"/>
                  </a:lnTo>
                  <a:lnTo>
                    <a:pt x="774" y="722"/>
                  </a:lnTo>
                  <a:lnTo>
                    <a:pt x="750" y="750"/>
                  </a:lnTo>
                  <a:lnTo>
                    <a:pt x="722" y="774"/>
                  </a:lnTo>
                  <a:lnTo>
                    <a:pt x="692" y="796"/>
                  </a:lnTo>
                  <a:lnTo>
                    <a:pt x="658" y="816"/>
                  </a:lnTo>
                  <a:lnTo>
                    <a:pt x="624" y="834"/>
                  </a:lnTo>
                  <a:lnTo>
                    <a:pt x="588" y="846"/>
                  </a:lnTo>
                  <a:lnTo>
                    <a:pt x="550" y="856"/>
                  </a:lnTo>
                  <a:lnTo>
                    <a:pt x="512" y="862"/>
                  </a:lnTo>
                  <a:lnTo>
                    <a:pt x="472" y="864"/>
                  </a:lnTo>
                  <a:lnTo>
                    <a:pt x="432" y="862"/>
                  </a:lnTo>
                  <a:lnTo>
                    <a:pt x="394" y="856"/>
                  </a:lnTo>
                  <a:lnTo>
                    <a:pt x="356" y="846"/>
                  </a:lnTo>
                  <a:lnTo>
                    <a:pt x="320" y="834"/>
                  </a:lnTo>
                  <a:lnTo>
                    <a:pt x="286" y="816"/>
                  </a:lnTo>
                  <a:lnTo>
                    <a:pt x="252" y="796"/>
                  </a:lnTo>
                  <a:lnTo>
                    <a:pt x="222" y="774"/>
                  </a:lnTo>
                  <a:lnTo>
                    <a:pt x="194" y="750"/>
                  </a:lnTo>
                  <a:lnTo>
                    <a:pt x="170" y="722"/>
                  </a:lnTo>
                  <a:lnTo>
                    <a:pt x="148" y="692"/>
                  </a:lnTo>
                  <a:lnTo>
                    <a:pt x="128" y="658"/>
                  </a:lnTo>
                  <a:lnTo>
                    <a:pt x="110" y="624"/>
                  </a:lnTo>
                  <a:lnTo>
                    <a:pt x="98" y="588"/>
                  </a:lnTo>
                  <a:lnTo>
                    <a:pt x="88" y="550"/>
                  </a:lnTo>
                  <a:lnTo>
                    <a:pt x="82" y="512"/>
                  </a:lnTo>
                  <a:lnTo>
                    <a:pt x="80" y="472"/>
                  </a:lnTo>
                  <a:close/>
                </a:path>
              </a:pathLst>
            </a:custGeom>
            <a:solidFill>
              <a:srgbClr val="404040">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0261" name="Freeform 6">
              <a:extLst>
                <a:ext uri="{FF2B5EF4-FFF2-40B4-BE49-F238E27FC236}">
                  <a16:creationId xmlns:a16="http://schemas.microsoft.com/office/drawing/2014/main" id="{22A862B5-2571-4BF7-B045-C990344B6828}"/>
                </a:ext>
              </a:extLst>
            </p:cNvPr>
            <p:cNvSpPr>
              <a:spLocks noEditPoints="1"/>
            </p:cNvSpPr>
            <p:nvPr/>
          </p:nvSpPr>
          <p:spPr bwMode="auto">
            <a:xfrm>
              <a:off x="0" y="0"/>
              <a:ext cx="1232" cy="1232"/>
            </a:xfrm>
            <a:custGeom>
              <a:avLst/>
              <a:gdLst>
                <a:gd name="T0" fmla="*/ 8 w 1232"/>
                <a:gd name="T1" fmla="*/ 710 h 1232"/>
                <a:gd name="T2" fmla="*/ 48 w 1232"/>
                <a:gd name="T3" fmla="*/ 856 h 1232"/>
                <a:gd name="T4" fmla="*/ 122 w 1232"/>
                <a:gd name="T5" fmla="*/ 984 h 1232"/>
                <a:gd name="T6" fmla="*/ 224 w 1232"/>
                <a:gd name="T7" fmla="*/ 1092 h 1232"/>
                <a:gd name="T8" fmla="*/ 350 w 1232"/>
                <a:gd name="T9" fmla="*/ 1172 h 1232"/>
                <a:gd name="T10" fmla="*/ 492 w 1232"/>
                <a:gd name="T11" fmla="*/ 1220 h 1232"/>
                <a:gd name="T12" fmla="*/ 648 w 1232"/>
                <a:gd name="T13" fmla="*/ 1232 h 1232"/>
                <a:gd name="T14" fmla="*/ 798 w 1232"/>
                <a:gd name="T15" fmla="*/ 1204 h 1232"/>
                <a:gd name="T16" fmla="*/ 936 w 1232"/>
                <a:gd name="T17" fmla="*/ 1142 h 1232"/>
                <a:gd name="T18" fmla="*/ 1052 w 1232"/>
                <a:gd name="T19" fmla="*/ 1052 h 1232"/>
                <a:gd name="T20" fmla="*/ 1142 w 1232"/>
                <a:gd name="T21" fmla="*/ 936 h 1232"/>
                <a:gd name="T22" fmla="*/ 1204 w 1232"/>
                <a:gd name="T23" fmla="*/ 798 h 1232"/>
                <a:gd name="T24" fmla="*/ 1232 w 1232"/>
                <a:gd name="T25" fmla="*/ 648 h 1232"/>
                <a:gd name="T26" fmla="*/ 1220 w 1232"/>
                <a:gd name="T27" fmla="*/ 492 h 1232"/>
                <a:gd name="T28" fmla="*/ 1172 w 1232"/>
                <a:gd name="T29" fmla="*/ 350 h 1232"/>
                <a:gd name="T30" fmla="*/ 1092 w 1232"/>
                <a:gd name="T31" fmla="*/ 224 h 1232"/>
                <a:gd name="T32" fmla="*/ 984 w 1232"/>
                <a:gd name="T33" fmla="*/ 122 h 1232"/>
                <a:gd name="T34" fmla="*/ 856 w 1232"/>
                <a:gd name="T35" fmla="*/ 48 h 1232"/>
                <a:gd name="T36" fmla="*/ 710 w 1232"/>
                <a:gd name="T37" fmla="*/ 8 h 1232"/>
                <a:gd name="T38" fmla="*/ 554 w 1232"/>
                <a:gd name="T39" fmla="*/ 4 h 1232"/>
                <a:gd name="T40" fmla="*/ 404 w 1232"/>
                <a:gd name="T41" fmla="*/ 38 h 1232"/>
                <a:gd name="T42" fmla="*/ 272 w 1232"/>
                <a:gd name="T43" fmla="*/ 106 h 1232"/>
                <a:gd name="T44" fmla="*/ 160 w 1232"/>
                <a:gd name="T45" fmla="*/ 202 h 1232"/>
                <a:gd name="T46" fmla="*/ 74 w 1232"/>
                <a:gd name="T47" fmla="*/ 322 h 1232"/>
                <a:gd name="T48" fmla="*/ 20 w 1232"/>
                <a:gd name="T49" fmla="*/ 462 h 1232"/>
                <a:gd name="T50" fmla="*/ 0 w 1232"/>
                <a:gd name="T51" fmla="*/ 616 h 1232"/>
                <a:gd name="T52" fmla="*/ 86 w 1232"/>
                <a:gd name="T53" fmla="*/ 534 h 1232"/>
                <a:gd name="T54" fmla="*/ 122 w 1232"/>
                <a:gd name="T55" fmla="*/ 408 h 1232"/>
                <a:gd name="T56" fmla="*/ 186 w 1232"/>
                <a:gd name="T57" fmla="*/ 296 h 1232"/>
                <a:gd name="T58" fmla="*/ 276 w 1232"/>
                <a:gd name="T59" fmla="*/ 202 h 1232"/>
                <a:gd name="T60" fmla="*/ 384 w 1232"/>
                <a:gd name="T61" fmla="*/ 132 h 1232"/>
                <a:gd name="T62" fmla="*/ 508 w 1232"/>
                <a:gd name="T63" fmla="*/ 90 h 1232"/>
                <a:gd name="T64" fmla="*/ 644 w 1232"/>
                <a:gd name="T65" fmla="*/ 80 h 1232"/>
                <a:gd name="T66" fmla="*/ 776 w 1232"/>
                <a:gd name="T67" fmla="*/ 104 h 1232"/>
                <a:gd name="T68" fmla="*/ 894 w 1232"/>
                <a:gd name="T69" fmla="*/ 158 h 1232"/>
                <a:gd name="T70" fmla="*/ 994 w 1232"/>
                <a:gd name="T71" fmla="*/ 238 h 1232"/>
                <a:gd name="T72" fmla="*/ 1074 w 1232"/>
                <a:gd name="T73" fmla="*/ 338 h 1232"/>
                <a:gd name="T74" fmla="*/ 1128 w 1232"/>
                <a:gd name="T75" fmla="*/ 456 h 1232"/>
                <a:gd name="T76" fmla="*/ 1152 w 1232"/>
                <a:gd name="T77" fmla="*/ 588 h 1232"/>
                <a:gd name="T78" fmla="*/ 1142 w 1232"/>
                <a:gd name="T79" fmla="*/ 724 h 1232"/>
                <a:gd name="T80" fmla="*/ 1100 w 1232"/>
                <a:gd name="T81" fmla="*/ 848 h 1232"/>
                <a:gd name="T82" fmla="*/ 1030 w 1232"/>
                <a:gd name="T83" fmla="*/ 956 h 1232"/>
                <a:gd name="T84" fmla="*/ 936 w 1232"/>
                <a:gd name="T85" fmla="*/ 1046 h 1232"/>
                <a:gd name="T86" fmla="*/ 824 w 1232"/>
                <a:gd name="T87" fmla="*/ 1110 h 1232"/>
                <a:gd name="T88" fmla="*/ 698 w 1232"/>
                <a:gd name="T89" fmla="*/ 1146 h 1232"/>
                <a:gd name="T90" fmla="*/ 562 w 1232"/>
                <a:gd name="T91" fmla="*/ 1150 h 1232"/>
                <a:gd name="T92" fmla="*/ 432 w 1232"/>
                <a:gd name="T93" fmla="*/ 1120 h 1232"/>
                <a:gd name="T94" fmla="*/ 316 w 1232"/>
                <a:gd name="T95" fmla="*/ 1060 h 1232"/>
                <a:gd name="T96" fmla="*/ 220 w 1232"/>
                <a:gd name="T97" fmla="*/ 976 h 1232"/>
                <a:gd name="T98" fmla="*/ 144 w 1232"/>
                <a:gd name="T99" fmla="*/ 872 h 1232"/>
                <a:gd name="T100" fmla="*/ 96 w 1232"/>
                <a:gd name="T101" fmla="*/ 750 h 1232"/>
                <a:gd name="T102" fmla="*/ 80 w 1232"/>
                <a:gd name="T103" fmla="*/ 616 h 12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32"/>
                <a:gd name="T157" fmla="*/ 0 h 1232"/>
                <a:gd name="T158" fmla="*/ 1232 w 1232"/>
                <a:gd name="T159" fmla="*/ 1232 h 12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32" h="1232">
                  <a:moveTo>
                    <a:pt x="0" y="616"/>
                  </a:moveTo>
                  <a:lnTo>
                    <a:pt x="0" y="616"/>
                  </a:lnTo>
                  <a:lnTo>
                    <a:pt x="0" y="648"/>
                  </a:lnTo>
                  <a:lnTo>
                    <a:pt x="4" y="678"/>
                  </a:lnTo>
                  <a:lnTo>
                    <a:pt x="8" y="710"/>
                  </a:lnTo>
                  <a:lnTo>
                    <a:pt x="12" y="740"/>
                  </a:lnTo>
                  <a:lnTo>
                    <a:pt x="20" y="770"/>
                  </a:lnTo>
                  <a:lnTo>
                    <a:pt x="28" y="798"/>
                  </a:lnTo>
                  <a:lnTo>
                    <a:pt x="38" y="828"/>
                  </a:lnTo>
                  <a:lnTo>
                    <a:pt x="48" y="856"/>
                  </a:lnTo>
                  <a:lnTo>
                    <a:pt x="60" y="882"/>
                  </a:lnTo>
                  <a:lnTo>
                    <a:pt x="74" y="910"/>
                  </a:lnTo>
                  <a:lnTo>
                    <a:pt x="90" y="936"/>
                  </a:lnTo>
                  <a:lnTo>
                    <a:pt x="106" y="960"/>
                  </a:lnTo>
                  <a:lnTo>
                    <a:pt x="122" y="984"/>
                  </a:lnTo>
                  <a:lnTo>
                    <a:pt x="140" y="1008"/>
                  </a:lnTo>
                  <a:lnTo>
                    <a:pt x="160" y="1030"/>
                  </a:lnTo>
                  <a:lnTo>
                    <a:pt x="180" y="1052"/>
                  </a:lnTo>
                  <a:lnTo>
                    <a:pt x="202" y="1072"/>
                  </a:lnTo>
                  <a:lnTo>
                    <a:pt x="224" y="1092"/>
                  </a:lnTo>
                  <a:lnTo>
                    <a:pt x="248" y="1110"/>
                  </a:lnTo>
                  <a:lnTo>
                    <a:pt x="272" y="1126"/>
                  </a:lnTo>
                  <a:lnTo>
                    <a:pt x="296" y="1142"/>
                  </a:lnTo>
                  <a:lnTo>
                    <a:pt x="322" y="1158"/>
                  </a:lnTo>
                  <a:lnTo>
                    <a:pt x="350" y="1172"/>
                  </a:lnTo>
                  <a:lnTo>
                    <a:pt x="376" y="1184"/>
                  </a:lnTo>
                  <a:lnTo>
                    <a:pt x="404" y="1194"/>
                  </a:lnTo>
                  <a:lnTo>
                    <a:pt x="434" y="1204"/>
                  </a:lnTo>
                  <a:lnTo>
                    <a:pt x="462" y="1212"/>
                  </a:lnTo>
                  <a:lnTo>
                    <a:pt x="492" y="1220"/>
                  </a:lnTo>
                  <a:lnTo>
                    <a:pt x="522" y="1224"/>
                  </a:lnTo>
                  <a:lnTo>
                    <a:pt x="554" y="1228"/>
                  </a:lnTo>
                  <a:lnTo>
                    <a:pt x="584" y="1232"/>
                  </a:lnTo>
                  <a:lnTo>
                    <a:pt x="616" y="1232"/>
                  </a:lnTo>
                  <a:lnTo>
                    <a:pt x="648" y="1232"/>
                  </a:lnTo>
                  <a:lnTo>
                    <a:pt x="678" y="1228"/>
                  </a:lnTo>
                  <a:lnTo>
                    <a:pt x="710" y="1224"/>
                  </a:lnTo>
                  <a:lnTo>
                    <a:pt x="740" y="1220"/>
                  </a:lnTo>
                  <a:lnTo>
                    <a:pt x="770" y="1212"/>
                  </a:lnTo>
                  <a:lnTo>
                    <a:pt x="798" y="1204"/>
                  </a:lnTo>
                  <a:lnTo>
                    <a:pt x="828" y="1194"/>
                  </a:lnTo>
                  <a:lnTo>
                    <a:pt x="856" y="1184"/>
                  </a:lnTo>
                  <a:lnTo>
                    <a:pt x="882" y="1172"/>
                  </a:lnTo>
                  <a:lnTo>
                    <a:pt x="910" y="1158"/>
                  </a:lnTo>
                  <a:lnTo>
                    <a:pt x="936" y="1142"/>
                  </a:lnTo>
                  <a:lnTo>
                    <a:pt x="960" y="1126"/>
                  </a:lnTo>
                  <a:lnTo>
                    <a:pt x="984" y="1110"/>
                  </a:lnTo>
                  <a:lnTo>
                    <a:pt x="1008" y="1092"/>
                  </a:lnTo>
                  <a:lnTo>
                    <a:pt x="1030" y="1072"/>
                  </a:lnTo>
                  <a:lnTo>
                    <a:pt x="1052" y="1052"/>
                  </a:lnTo>
                  <a:lnTo>
                    <a:pt x="1072" y="1030"/>
                  </a:lnTo>
                  <a:lnTo>
                    <a:pt x="1092" y="1008"/>
                  </a:lnTo>
                  <a:lnTo>
                    <a:pt x="1110" y="984"/>
                  </a:lnTo>
                  <a:lnTo>
                    <a:pt x="1126" y="960"/>
                  </a:lnTo>
                  <a:lnTo>
                    <a:pt x="1142" y="936"/>
                  </a:lnTo>
                  <a:lnTo>
                    <a:pt x="1158" y="910"/>
                  </a:lnTo>
                  <a:lnTo>
                    <a:pt x="1172" y="882"/>
                  </a:lnTo>
                  <a:lnTo>
                    <a:pt x="1184" y="856"/>
                  </a:lnTo>
                  <a:lnTo>
                    <a:pt x="1194" y="828"/>
                  </a:lnTo>
                  <a:lnTo>
                    <a:pt x="1204" y="798"/>
                  </a:lnTo>
                  <a:lnTo>
                    <a:pt x="1212" y="770"/>
                  </a:lnTo>
                  <a:lnTo>
                    <a:pt x="1220" y="740"/>
                  </a:lnTo>
                  <a:lnTo>
                    <a:pt x="1224" y="710"/>
                  </a:lnTo>
                  <a:lnTo>
                    <a:pt x="1228" y="678"/>
                  </a:lnTo>
                  <a:lnTo>
                    <a:pt x="1232" y="648"/>
                  </a:lnTo>
                  <a:lnTo>
                    <a:pt x="1232" y="616"/>
                  </a:lnTo>
                  <a:lnTo>
                    <a:pt x="1232" y="584"/>
                  </a:lnTo>
                  <a:lnTo>
                    <a:pt x="1228" y="554"/>
                  </a:lnTo>
                  <a:lnTo>
                    <a:pt x="1224" y="522"/>
                  </a:lnTo>
                  <a:lnTo>
                    <a:pt x="1220" y="492"/>
                  </a:lnTo>
                  <a:lnTo>
                    <a:pt x="1212" y="462"/>
                  </a:lnTo>
                  <a:lnTo>
                    <a:pt x="1204" y="434"/>
                  </a:lnTo>
                  <a:lnTo>
                    <a:pt x="1194" y="404"/>
                  </a:lnTo>
                  <a:lnTo>
                    <a:pt x="1184" y="376"/>
                  </a:lnTo>
                  <a:lnTo>
                    <a:pt x="1172" y="350"/>
                  </a:lnTo>
                  <a:lnTo>
                    <a:pt x="1158" y="322"/>
                  </a:lnTo>
                  <a:lnTo>
                    <a:pt x="1142" y="296"/>
                  </a:lnTo>
                  <a:lnTo>
                    <a:pt x="1126" y="272"/>
                  </a:lnTo>
                  <a:lnTo>
                    <a:pt x="1110" y="248"/>
                  </a:lnTo>
                  <a:lnTo>
                    <a:pt x="1092" y="224"/>
                  </a:lnTo>
                  <a:lnTo>
                    <a:pt x="1072" y="202"/>
                  </a:lnTo>
                  <a:lnTo>
                    <a:pt x="1052" y="180"/>
                  </a:lnTo>
                  <a:lnTo>
                    <a:pt x="1030" y="160"/>
                  </a:lnTo>
                  <a:lnTo>
                    <a:pt x="1008" y="140"/>
                  </a:lnTo>
                  <a:lnTo>
                    <a:pt x="984" y="122"/>
                  </a:lnTo>
                  <a:lnTo>
                    <a:pt x="960" y="106"/>
                  </a:lnTo>
                  <a:lnTo>
                    <a:pt x="936" y="90"/>
                  </a:lnTo>
                  <a:lnTo>
                    <a:pt x="910" y="74"/>
                  </a:lnTo>
                  <a:lnTo>
                    <a:pt x="882" y="60"/>
                  </a:lnTo>
                  <a:lnTo>
                    <a:pt x="856" y="48"/>
                  </a:lnTo>
                  <a:lnTo>
                    <a:pt x="828" y="38"/>
                  </a:lnTo>
                  <a:lnTo>
                    <a:pt x="798" y="28"/>
                  </a:lnTo>
                  <a:lnTo>
                    <a:pt x="770" y="20"/>
                  </a:lnTo>
                  <a:lnTo>
                    <a:pt x="740" y="12"/>
                  </a:lnTo>
                  <a:lnTo>
                    <a:pt x="710" y="8"/>
                  </a:lnTo>
                  <a:lnTo>
                    <a:pt x="678" y="4"/>
                  </a:lnTo>
                  <a:lnTo>
                    <a:pt x="648" y="0"/>
                  </a:lnTo>
                  <a:lnTo>
                    <a:pt x="616" y="0"/>
                  </a:lnTo>
                  <a:lnTo>
                    <a:pt x="584" y="0"/>
                  </a:lnTo>
                  <a:lnTo>
                    <a:pt x="554" y="4"/>
                  </a:lnTo>
                  <a:lnTo>
                    <a:pt x="522" y="8"/>
                  </a:lnTo>
                  <a:lnTo>
                    <a:pt x="492" y="12"/>
                  </a:lnTo>
                  <a:lnTo>
                    <a:pt x="462" y="20"/>
                  </a:lnTo>
                  <a:lnTo>
                    <a:pt x="434" y="28"/>
                  </a:lnTo>
                  <a:lnTo>
                    <a:pt x="404" y="38"/>
                  </a:lnTo>
                  <a:lnTo>
                    <a:pt x="376" y="48"/>
                  </a:lnTo>
                  <a:lnTo>
                    <a:pt x="350" y="60"/>
                  </a:lnTo>
                  <a:lnTo>
                    <a:pt x="322" y="74"/>
                  </a:lnTo>
                  <a:lnTo>
                    <a:pt x="296" y="90"/>
                  </a:lnTo>
                  <a:lnTo>
                    <a:pt x="272" y="106"/>
                  </a:lnTo>
                  <a:lnTo>
                    <a:pt x="248" y="122"/>
                  </a:lnTo>
                  <a:lnTo>
                    <a:pt x="224" y="140"/>
                  </a:lnTo>
                  <a:lnTo>
                    <a:pt x="202" y="160"/>
                  </a:lnTo>
                  <a:lnTo>
                    <a:pt x="180" y="180"/>
                  </a:lnTo>
                  <a:lnTo>
                    <a:pt x="160" y="202"/>
                  </a:lnTo>
                  <a:lnTo>
                    <a:pt x="140" y="224"/>
                  </a:lnTo>
                  <a:lnTo>
                    <a:pt x="122" y="248"/>
                  </a:lnTo>
                  <a:lnTo>
                    <a:pt x="106" y="272"/>
                  </a:lnTo>
                  <a:lnTo>
                    <a:pt x="90" y="296"/>
                  </a:lnTo>
                  <a:lnTo>
                    <a:pt x="74" y="322"/>
                  </a:lnTo>
                  <a:lnTo>
                    <a:pt x="60" y="350"/>
                  </a:lnTo>
                  <a:lnTo>
                    <a:pt x="48" y="376"/>
                  </a:lnTo>
                  <a:lnTo>
                    <a:pt x="38" y="404"/>
                  </a:lnTo>
                  <a:lnTo>
                    <a:pt x="28" y="434"/>
                  </a:lnTo>
                  <a:lnTo>
                    <a:pt x="20" y="462"/>
                  </a:lnTo>
                  <a:lnTo>
                    <a:pt x="12" y="492"/>
                  </a:lnTo>
                  <a:lnTo>
                    <a:pt x="8" y="522"/>
                  </a:lnTo>
                  <a:lnTo>
                    <a:pt x="4" y="554"/>
                  </a:lnTo>
                  <a:lnTo>
                    <a:pt x="0" y="584"/>
                  </a:lnTo>
                  <a:lnTo>
                    <a:pt x="0" y="616"/>
                  </a:lnTo>
                  <a:close/>
                  <a:moveTo>
                    <a:pt x="80" y="616"/>
                  </a:moveTo>
                  <a:lnTo>
                    <a:pt x="80" y="616"/>
                  </a:lnTo>
                  <a:lnTo>
                    <a:pt x="80" y="588"/>
                  </a:lnTo>
                  <a:lnTo>
                    <a:pt x="82" y="562"/>
                  </a:lnTo>
                  <a:lnTo>
                    <a:pt x="86" y="534"/>
                  </a:lnTo>
                  <a:lnTo>
                    <a:pt x="90" y="508"/>
                  </a:lnTo>
                  <a:lnTo>
                    <a:pt x="96" y="482"/>
                  </a:lnTo>
                  <a:lnTo>
                    <a:pt x="104" y="456"/>
                  </a:lnTo>
                  <a:lnTo>
                    <a:pt x="112" y="432"/>
                  </a:lnTo>
                  <a:lnTo>
                    <a:pt x="122" y="408"/>
                  </a:lnTo>
                  <a:lnTo>
                    <a:pt x="132" y="384"/>
                  </a:lnTo>
                  <a:lnTo>
                    <a:pt x="144" y="360"/>
                  </a:lnTo>
                  <a:lnTo>
                    <a:pt x="158" y="338"/>
                  </a:lnTo>
                  <a:lnTo>
                    <a:pt x="172" y="316"/>
                  </a:lnTo>
                  <a:lnTo>
                    <a:pt x="186" y="296"/>
                  </a:lnTo>
                  <a:lnTo>
                    <a:pt x="202" y="276"/>
                  </a:lnTo>
                  <a:lnTo>
                    <a:pt x="220" y="256"/>
                  </a:lnTo>
                  <a:lnTo>
                    <a:pt x="238" y="238"/>
                  </a:lnTo>
                  <a:lnTo>
                    <a:pt x="256" y="220"/>
                  </a:lnTo>
                  <a:lnTo>
                    <a:pt x="276" y="202"/>
                  </a:lnTo>
                  <a:lnTo>
                    <a:pt x="296" y="186"/>
                  </a:lnTo>
                  <a:lnTo>
                    <a:pt x="316" y="172"/>
                  </a:lnTo>
                  <a:lnTo>
                    <a:pt x="338" y="158"/>
                  </a:lnTo>
                  <a:lnTo>
                    <a:pt x="360" y="144"/>
                  </a:lnTo>
                  <a:lnTo>
                    <a:pt x="384" y="132"/>
                  </a:lnTo>
                  <a:lnTo>
                    <a:pt x="408" y="122"/>
                  </a:lnTo>
                  <a:lnTo>
                    <a:pt x="432" y="112"/>
                  </a:lnTo>
                  <a:lnTo>
                    <a:pt x="456" y="104"/>
                  </a:lnTo>
                  <a:lnTo>
                    <a:pt x="482" y="96"/>
                  </a:lnTo>
                  <a:lnTo>
                    <a:pt x="508" y="90"/>
                  </a:lnTo>
                  <a:lnTo>
                    <a:pt x="534" y="86"/>
                  </a:lnTo>
                  <a:lnTo>
                    <a:pt x="562" y="82"/>
                  </a:lnTo>
                  <a:lnTo>
                    <a:pt x="588" y="80"/>
                  </a:lnTo>
                  <a:lnTo>
                    <a:pt x="616" y="80"/>
                  </a:lnTo>
                  <a:lnTo>
                    <a:pt x="644" y="80"/>
                  </a:lnTo>
                  <a:lnTo>
                    <a:pt x="670" y="82"/>
                  </a:lnTo>
                  <a:lnTo>
                    <a:pt x="698" y="86"/>
                  </a:lnTo>
                  <a:lnTo>
                    <a:pt x="724" y="90"/>
                  </a:lnTo>
                  <a:lnTo>
                    <a:pt x="750" y="96"/>
                  </a:lnTo>
                  <a:lnTo>
                    <a:pt x="776" y="104"/>
                  </a:lnTo>
                  <a:lnTo>
                    <a:pt x="800" y="112"/>
                  </a:lnTo>
                  <a:lnTo>
                    <a:pt x="824" y="122"/>
                  </a:lnTo>
                  <a:lnTo>
                    <a:pt x="848" y="132"/>
                  </a:lnTo>
                  <a:lnTo>
                    <a:pt x="872" y="144"/>
                  </a:lnTo>
                  <a:lnTo>
                    <a:pt x="894" y="158"/>
                  </a:lnTo>
                  <a:lnTo>
                    <a:pt x="916" y="172"/>
                  </a:lnTo>
                  <a:lnTo>
                    <a:pt x="936" y="186"/>
                  </a:lnTo>
                  <a:lnTo>
                    <a:pt x="956" y="202"/>
                  </a:lnTo>
                  <a:lnTo>
                    <a:pt x="976" y="220"/>
                  </a:lnTo>
                  <a:lnTo>
                    <a:pt x="994" y="238"/>
                  </a:lnTo>
                  <a:lnTo>
                    <a:pt x="1012" y="256"/>
                  </a:lnTo>
                  <a:lnTo>
                    <a:pt x="1030" y="276"/>
                  </a:lnTo>
                  <a:lnTo>
                    <a:pt x="1046" y="296"/>
                  </a:lnTo>
                  <a:lnTo>
                    <a:pt x="1060" y="316"/>
                  </a:lnTo>
                  <a:lnTo>
                    <a:pt x="1074" y="338"/>
                  </a:lnTo>
                  <a:lnTo>
                    <a:pt x="1088" y="360"/>
                  </a:lnTo>
                  <a:lnTo>
                    <a:pt x="1100" y="384"/>
                  </a:lnTo>
                  <a:lnTo>
                    <a:pt x="1110" y="408"/>
                  </a:lnTo>
                  <a:lnTo>
                    <a:pt x="1120" y="432"/>
                  </a:lnTo>
                  <a:lnTo>
                    <a:pt x="1128" y="456"/>
                  </a:lnTo>
                  <a:lnTo>
                    <a:pt x="1136" y="482"/>
                  </a:lnTo>
                  <a:lnTo>
                    <a:pt x="1142" y="508"/>
                  </a:lnTo>
                  <a:lnTo>
                    <a:pt x="1146" y="534"/>
                  </a:lnTo>
                  <a:lnTo>
                    <a:pt x="1150" y="562"/>
                  </a:lnTo>
                  <a:lnTo>
                    <a:pt x="1152" y="588"/>
                  </a:lnTo>
                  <a:lnTo>
                    <a:pt x="1152" y="616"/>
                  </a:lnTo>
                  <a:lnTo>
                    <a:pt x="1152" y="644"/>
                  </a:lnTo>
                  <a:lnTo>
                    <a:pt x="1150" y="670"/>
                  </a:lnTo>
                  <a:lnTo>
                    <a:pt x="1146" y="698"/>
                  </a:lnTo>
                  <a:lnTo>
                    <a:pt x="1142" y="724"/>
                  </a:lnTo>
                  <a:lnTo>
                    <a:pt x="1136" y="750"/>
                  </a:lnTo>
                  <a:lnTo>
                    <a:pt x="1128" y="776"/>
                  </a:lnTo>
                  <a:lnTo>
                    <a:pt x="1120" y="800"/>
                  </a:lnTo>
                  <a:lnTo>
                    <a:pt x="1110" y="824"/>
                  </a:lnTo>
                  <a:lnTo>
                    <a:pt x="1100" y="848"/>
                  </a:lnTo>
                  <a:lnTo>
                    <a:pt x="1088" y="872"/>
                  </a:lnTo>
                  <a:lnTo>
                    <a:pt x="1074" y="894"/>
                  </a:lnTo>
                  <a:lnTo>
                    <a:pt x="1060" y="916"/>
                  </a:lnTo>
                  <a:lnTo>
                    <a:pt x="1046" y="936"/>
                  </a:lnTo>
                  <a:lnTo>
                    <a:pt x="1030" y="956"/>
                  </a:lnTo>
                  <a:lnTo>
                    <a:pt x="1012" y="976"/>
                  </a:lnTo>
                  <a:lnTo>
                    <a:pt x="994" y="994"/>
                  </a:lnTo>
                  <a:lnTo>
                    <a:pt x="976" y="1012"/>
                  </a:lnTo>
                  <a:lnTo>
                    <a:pt x="956" y="1030"/>
                  </a:lnTo>
                  <a:lnTo>
                    <a:pt x="936" y="1046"/>
                  </a:lnTo>
                  <a:lnTo>
                    <a:pt x="916" y="1060"/>
                  </a:lnTo>
                  <a:lnTo>
                    <a:pt x="894" y="1074"/>
                  </a:lnTo>
                  <a:lnTo>
                    <a:pt x="872" y="1088"/>
                  </a:lnTo>
                  <a:lnTo>
                    <a:pt x="848" y="1100"/>
                  </a:lnTo>
                  <a:lnTo>
                    <a:pt x="824" y="1110"/>
                  </a:lnTo>
                  <a:lnTo>
                    <a:pt x="800" y="1120"/>
                  </a:lnTo>
                  <a:lnTo>
                    <a:pt x="776" y="1128"/>
                  </a:lnTo>
                  <a:lnTo>
                    <a:pt x="750" y="1136"/>
                  </a:lnTo>
                  <a:lnTo>
                    <a:pt x="724" y="1142"/>
                  </a:lnTo>
                  <a:lnTo>
                    <a:pt x="698" y="1146"/>
                  </a:lnTo>
                  <a:lnTo>
                    <a:pt x="670" y="1150"/>
                  </a:lnTo>
                  <a:lnTo>
                    <a:pt x="644" y="1152"/>
                  </a:lnTo>
                  <a:lnTo>
                    <a:pt x="616" y="1152"/>
                  </a:lnTo>
                  <a:lnTo>
                    <a:pt x="588" y="1152"/>
                  </a:lnTo>
                  <a:lnTo>
                    <a:pt x="562" y="1150"/>
                  </a:lnTo>
                  <a:lnTo>
                    <a:pt x="534" y="1146"/>
                  </a:lnTo>
                  <a:lnTo>
                    <a:pt x="508" y="1142"/>
                  </a:lnTo>
                  <a:lnTo>
                    <a:pt x="482" y="1136"/>
                  </a:lnTo>
                  <a:lnTo>
                    <a:pt x="456" y="1128"/>
                  </a:lnTo>
                  <a:lnTo>
                    <a:pt x="432" y="1120"/>
                  </a:lnTo>
                  <a:lnTo>
                    <a:pt x="408" y="1110"/>
                  </a:lnTo>
                  <a:lnTo>
                    <a:pt x="384" y="1100"/>
                  </a:lnTo>
                  <a:lnTo>
                    <a:pt x="360" y="1088"/>
                  </a:lnTo>
                  <a:lnTo>
                    <a:pt x="338" y="1074"/>
                  </a:lnTo>
                  <a:lnTo>
                    <a:pt x="316" y="1060"/>
                  </a:lnTo>
                  <a:lnTo>
                    <a:pt x="296" y="1046"/>
                  </a:lnTo>
                  <a:lnTo>
                    <a:pt x="276" y="1030"/>
                  </a:lnTo>
                  <a:lnTo>
                    <a:pt x="256" y="1012"/>
                  </a:lnTo>
                  <a:lnTo>
                    <a:pt x="238" y="994"/>
                  </a:lnTo>
                  <a:lnTo>
                    <a:pt x="220" y="976"/>
                  </a:lnTo>
                  <a:lnTo>
                    <a:pt x="202" y="956"/>
                  </a:lnTo>
                  <a:lnTo>
                    <a:pt x="186" y="936"/>
                  </a:lnTo>
                  <a:lnTo>
                    <a:pt x="172" y="916"/>
                  </a:lnTo>
                  <a:lnTo>
                    <a:pt x="158" y="894"/>
                  </a:lnTo>
                  <a:lnTo>
                    <a:pt x="144" y="872"/>
                  </a:lnTo>
                  <a:lnTo>
                    <a:pt x="132" y="848"/>
                  </a:lnTo>
                  <a:lnTo>
                    <a:pt x="122" y="824"/>
                  </a:lnTo>
                  <a:lnTo>
                    <a:pt x="112" y="800"/>
                  </a:lnTo>
                  <a:lnTo>
                    <a:pt x="104" y="776"/>
                  </a:lnTo>
                  <a:lnTo>
                    <a:pt x="96" y="750"/>
                  </a:lnTo>
                  <a:lnTo>
                    <a:pt x="90" y="724"/>
                  </a:lnTo>
                  <a:lnTo>
                    <a:pt x="86" y="698"/>
                  </a:lnTo>
                  <a:lnTo>
                    <a:pt x="82" y="670"/>
                  </a:lnTo>
                  <a:lnTo>
                    <a:pt x="80" y="644"/>
                  </a:lnTo>
                  <a:lnTo>
                    <a:pt x="80" y="616"/>
                  </a:lnTo>
                  <a:close/>
                </a:path>
              </a:pathLst>
            </a:custGeom>
            <a:solidFill>
              <a:srgbClr val="404040">
                <a:alpha val="9804"/>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grpSp>
      <p:sp>
        <p:nvSpPr>
          <p:cNvPr id="10243" name="右箭头 19">
            <a:extLst>
              <a:ext uri="{FF2B5EF4-FFF2-40B4-BE49-F238E27FC236}">
                <a16:creationId xmlns:a16="http://schemas.microsoft.com/office/drawing/2014/main" id="{95E879BB-2930-40DE-8448-A6E1BF675C09}"/>
              </a:ext>
            </a:extLst>
          </p:cNvPr>
          <p:cNvSpPr>
            <a:spLocks noChangeArrowheads="1"/>
          </p:cNvSpPr>
          <p:nvPr/>
        </p:nvSpPr>
        <p:spPr bwMode="auto">
          <a:xfrm>
            <a:off x="322263" y="2295525"/>
            <a:ext cx="6096000" cy="1555750"/>
          </a:xfrm>
          <a:prstGeom prst="rightArrow">
            <a:avLst>
              <a:gd name="adj1" fmla="val 31185"/>
              <a:gd name="adj2" fmla="val 55093"/>
            </a:avLst>
          </a:prstGeom>
          <a:solidFill>
            <a:srgbClr val="2A577E">
              <a:alpha val="58823"/>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200">
              <a:solidFill>
                <a:srgbClr val="FFFFFF"/>
              </a:solidFill>
              <a:latin typeface="宋体" panose="02010600030101010101" pitchFamily="2" charset="-122"/>
              <a:sym typeface="宋体" panose="02010600030101010101" pitchFamily="2" charset="-122"/>
            </a:endParaRPr>
          </a:p>
        </p:txBody>
      </p:sp>
      <p:sp>
        <p:nvSpPr>
          <p:cNvPr id="10244" name="椭圆 20">
            <a:extLst>
              <a:ext uri="{FF2B5EF4-FFF2-40B4-BE49-F238E27FC236}">
                <a16:creationId xmlns:a16="http://schemas.microsoft.com/office/drawing/2014/main" id="{83C687B3-9E65-40F0-B966-163DBD4F31F2}"/>
              </a:ext>
            </a:extLst>
          </p:cNvPr>
          <p:cNvSpPr>
            <a:spLocks noChangeArrowheads="1"/>
          </p:cNvSpPr>
          <p:nvPr/>
        </p:nvSpPr>
        <p:spPr bwMode="auto">
          <a:xfrm>
            <a:off x="784225" y="2482850"/>
            <a:ext cx="1057275" cy="1058863"/>
          </a:xfrm>
          <a:prstGeom prst="ellipse">
            <a:avLst/>
          </a:prstGeom>
          <a:solidFill>
            <a:srgbClr val="2A577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245" name="椭圆 24">
            <a:extLst>
              <a:ext uri="{FF2B5EF4-FFF2-40B4-BE49-F238E27FC236}">
                <a16:creationId xmlns:a16="http://schemas.microsoft.com/office/drawing/2014/main" id="{B5B5D802-0BB7-4BD7-B3D8-69BFC0B4C9E1}"/>
              </a:ext>
            </a:extLst>
          </p:cNvPr>
          <p:cNvSpPr>
            <a:spLocks noChangeArrowheads="1"/>
          </p:cNvSpPr>
          <p:nvPr/>
        </p:nvSpPr>
        <p:spPr bwMode="auto">
          <a:xfrm>
            <a:off x="2365375" y="2498725"/>
            <a:ext cx="1057275" cy="1058863"/>
          </a:xfrm>
          <a:prstGeom prst="ellipse">
            <a:avLst/>
          </a:prstGeom>
          <a:solidFill>
            <a:srgbClr val="2A577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246" name="椭圆 27">
            <a:extLst>
              <a:ext uri="{FF2B5EF4-FFF2-40B4-BE49-F238E27FC236}">
                <a16:creationId xmlns:a16="http://schemas.microsoft.com/office/drawing/2014/main" id="{7E6530D0-4A02-4B8C-90CD-2AB0E13FCB1D}"/>
              </a:ext>
            </a:extLst>
          </p:cNvPr>
          <p:cNvSpPr>
            <a:spLocks noChangeArrowheads="1"/>
          </p:cNvSpPr>
          <p:nvPr/>
        </p:nvSpPr>
        <p:spPr bwMode="auto">
          <a:xfrm>
            <a:off x="3946525" y="2513013"/>
            <a:ext cx="1057275" cy="1058862"/>
          </a:xfrm>
          <a:prstGeom prst="ellipse">
            <a:avLst/>
          </a:prstGeom>
          <a:solidFill>
            <a:srgbClr val="2A577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247" name="椭圆 29">
            <a:extLst>
              <a:ext uri="{FF2B5EF4-FFF2-40B4-BE49-F238E27FC236}">
                <a16:creationId xmlns:a16="http://schemas.microsoft.com/office/drawing/2014/main" id="{4C102011-5E96-478D-B038-365732FE1D63}"/>
              </a:ext>
            </a:extLst>
          </p:cNvPr>
          <p:cNvSpPr>
            <a:spLocks noChangeArrowheads="1"/>
          </p:cNvSpPr>
          <p:nvPr/>
        </p:nvSpPr>
        <p:spPr bwMode="auto">
          <a:xfrm>
            <a:off x="611188" y="2336800"/>
            <a:ext cx="1376362" cy="1377950"/>
          </a:xfrm>
          <a:prstGeom prst="ellipse">
            <a:avLst/>
          </a:prstGeom>
          <a:noFill/>
          <a:ln w="19050">
            <a:solidFill>
              <a:srgbClr val="595959"/>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248" name="椭圆 31">
            <a:extLst>
              <a:ext uri="{FF2B5EF4-FFF2-40B4-BE49-F238E27FC236}">
                <a16:creationId xmlns:a16="http://schemas.microsoft.com/office/drawing/2014/main" id="{EE816771-9751-40DC-BDB9-CEA745DD1208}"/>
              </a:ext>
            </a:extLst>
          </p:cNvPr>
          <p:cNvSpPr>
            <a:spLocks noChangeArrowheads="1"/>
          </p:cNvSpPr>
          <p:nvPr/>
        </p:nvSpPr>
        <p:spPr bwMode="auto">
          <a:xfrm>
            <a:off x="2184400" y="2336800"/>
            <a:ext cx="1377950" cy="1377950"/>
          </a:xfrm>
          <a:prstGeom prst="ellipse">
            <a:avLst/>
          </a:prstGeom>
          <a:noFill/>
          <a:ln w="19050">
            <a:solidFill>
              <a:srgbClr val="595959"/>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249" name="椭圆 33">
            <a:extLst>
              <a:ext uri="{FF2B5EF4-FFF2-40B4-BE49-F238E27FC236}">
                <a16:creationId xmlns:a16="http://schemas.microsoft.com/office/drawing/2014/main" id="{16305C95-85DF-4806-9B75-386FF9C31B6A}"/>
              </a:ext>
            </a:extLst>
          </p:cNvPr>
          <p:cNvSpPr>
            <a:spLocks noChangeArrowheads="1"/>
          </p:cNvSpPr>
          <p:nvPr/>
        </p:nvSpPr>
        <p:spPr bwMode="auto">
          <a:xfrm>
            <a:off x="3759200" y="2336800"/>
            <a:ext cx="1376363" cy="1377950"/>
          </a:xfrm>
          <a:prstGeom prst="ellipse">
            <a:avLst/>
          </a:prstGeom>
          <a:noFill/>
          <a:ln w="19050">
            <a:solidFill>
              <a:srgbClr val="595959"/>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250" name="文本框 21">
            <a:extLst>
              <a:ext uri="{FF2B5EF4-FFF2-40B4-BE49-F238E27FC236}">
                <a16:creationId xmlns:a16="http://schemas.microsoft.com/office/drawing/2014/main" id="{E6C1C58D-7602-467A-8E5C-0752FEEEF74F}"/>
              </a:ext>
            </a:extLst>
          </p:cNvPr>
          <p:cNvSpPr>
            <a:spLocks noChangeArrowheads="1"/>
          </p:cNvSpPr>
          <p:nvPr/>
        </p:nvSpPr>
        <p:spPr bwMode="auto">
          <a:xfrm>
            <a:off x="742950" y="2872383"/>
            <a:ext cx="1127125"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Keywords</a:t>
            </a:r>
          </a:p>
        </p:txBody>
      </p:sp>
      <p:sp>
        <p:nvSpPr>
          <p:cNvPr id="10251" name="文本框 25">
            <a:extLst>
              <a:ext uri="{FF2B5EF4-FFF2-40B4-BE49-F238E27FC236}">
                <a16:creationId xmlns:a16="http://schemas.microsoft.com/office/drawing/2014/main" id="{BC533811-8A3C-4C86-8F3B-9D62187DDA5A}"/>
              </a:ext>
            </a:extLst>
          </p:cNvPr>
          <p:cNvSpPr>
            <a:spLocks noChangeArrowheads="1"/>
          </p:cNvSpPr>
          <p:nvPr/>
        </p:nvSpPr>
        <p:spPr bwMode="auto">
          <a:xfrm>
            <a:off x="2317750" y="2877145"/>
            <a:ext cx="112553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Keywords</a:t>
            </a:r>
          </a:p>
        </p:txBody>
      </p:sp>
      <p:sp>
        <p:nvSpPr>
          <p:cNvPr id="10252" name="文本框 28">
            <a:extLst>
              <a:ext uri="{FF2B5EF4-FFF2-40B4-BE49-F238E27FC236}">
                <a16:creationId xmlns:a16="http://schemas.microsoft.com/office/drawing/2014/main" id="{4059EE32-3B35-4E21-93B4-0D269065AC66}"/>
              </a:ext>
            </a:extLst>
          </p:cNvPr>
          <p:cNvSpPr>
            <a:spLocks noChangeArrowheads="1"/>
          </p:cNvSpPr>
          <p:nvPr/>
        </p:nvSpPr>
        <p:spPr bwMode="auto">
          <a:xfrm>
            <a:off x="3892550" y="2872383"/>
            <a:ext cx="112395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Keywords</a:t>
            </a:r>
          </a:p>
        </p:txBody>
      </p:sp>
      <p:sp>
        <p:nvSpPr>
          <p:cNvPr id="10253" name="等腰三角形 7">
            <a:extLst>
              <a:ext uri="{FF2B5EF4-FFF2-40B4-BE49-F238E27FC236}">
                <a16:creationId xmlns:a16="http://schemas.microsoft.com/office/drawing/2014/main" id="{FD5BE7D0-3E09-4682-8151-A969704E970A}"/>
              </a:ext>
            </a:extLst>
          </p:cNvPr>
          <p:cNvSpPr>
            <a:spLocks noChangeArrowheads="1"/>
          </p:cNvSpPr>
          <p:nvPr/>
        </p:nvSpPr>
        <p:spPr bwMode="auto">
          <a:xfrm rot="-1860000">
            <a:off x="112713" y="827088"/>
            <a:ext cx="350837" cy="301625"/>
          </a:xfrm>
          <a:prstGeom prst="triangle">
            <a:avLst>
              <a:gd name="adj" fmla="val 56088"/>
            </a:avLst>
          </a:prstGeom>
          <a:solidFill>
            <a:schemeClr val="bg2">
              <a:alpha val="36078"/>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10254" name="等腰三角形 6">
            <a:extLst>
              <a:ext uri="{FF2B5EF4-FFF2-40B4-BE49-F238E27FC236}">
                <a16:creationId xmlns:a16="http://schemas.microsoft.com/office/drawing/2014/main" id="{3F335310-5D4D-4F41-82FF-0EE0182AB26D}"/>
              </a:ext>
            </a:extLst>
          </p:cNvPr>
          <p:cNvSpPr>
            <a:spLocks noChangeArrowheads="1"/>
          </p:cNvSpPr>
          <p:nvPr/>
        </p:nvSpPr>
        <p:spPr bwMode="auto">
          <a:xfrm rot="5400000">
            <a:off x="-126206" y="388144"/>
            <a:ext cx="976312" cy="723900"/>
          </a:xfrm>
          <a:prstGeom prst="triangle">
            <a:avLst>
              <a:gd name="adj" fmla="val 50000"/>
            </a:avLst>
          </a:prstGeom>
          <a:solidFill>
            <a:srgbClr val="2A577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000">
              <a:solidFill>
                <a:srgbClr val="FFFFFF"/>
              </a:solidFill>
              <a:latin typeface="宋体" panose="02010600030101010101" pitchFamily="2" charset="-122"/>
              <a:sym typeface="宋体" panose="02010600030101010101" pitchFamily="2" charset="-122"/>
            </a:endParaRPr>
          </a:p>
        </p:txBody>
      </p:sp>
      <p:sp>
        <p:nvSpPr>
          <p:cNvPr id="10255" name="矩形 18">
            <a:extLst>
              <a:ext uri="{FF2B5EF4-FFF2-40B4-BE49-F238E27FC236}">
                <a16:creationId xmlns:a16="http://schemas.microsoft.com/office/drawing/2014/main" id="{77751A5B-D462-4548-AD91-3981D450F112}"/>
              </a:ext>
            </a:extLst>
          </p:cNvPr>
          <p:cNvSpPr>
            <a:spLocks noChangeArrowheads="1"/>
          </p:cNvSpPr>
          <p:nvPr/>
        </p:nvSpPr>
        <p:spPr bwMode="auto">
          <a:xfrm>
            <a:off x="777875" y="484188"/>
            <a:ext cx="2746375"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700">
                <a:solidFill>
                  <a:srgbClr val="595959"/>
                </a:solidFill>
              </a:rPr>
              <a:t>ADD </a:t>
            </a:r>
            <a:r>
              <a:rPr lang="en-US" altLang="zh-CN" sz="2700">
                <a:solidFill>
                  <a:srgbClr val="595959"/>
                </a:solidFill>
              </a:rPr>
              <a:t>You</a:t>
            </a:r>
            <a:r>
              <a:rPr lang="zh-CN" altLang="en-US" sz="2700">
                <a:solidFill>
                  <a:srgbClr val="595959"/>
                </a:solidFill>
              </a:rPr>
              <a:t> T</a:t>
            </a:r>
            <a:r>
              <a:rPr lang="en-US" altLang="zh-CN" sz="2700">
                <a:solidFill>
                  <a:srgbClr val="595959"/>
                </a:solidFill>
              </a:rPr>
              <a:t>itle</a:t>
            </a:r>
          </a:p>
        </p:txBody>
      </p:sp>
      <p:sp>
        <p:nvSpPr>
          <p:cNvPr id="10256" name="矩形 27">
            <a:extLst>
              <a:ext uri="{FF2B5EF4-FFF2-40B4-BE49-F238E27FC236}">
                <a16:creationId xmlns:a16="http://schemas.microsoft.com/office/drawing/2014/main" id="{E0A6072E-F44A-43EC-BCFF-20CB03596F1D}"/>
              </a:ext>
            </a:extLst>
          </p:cNvPr>
          <p:cNvSpPr>
            <a:spLocks noChangeArrowheads="1"/>
          </p:cNvSpPr>
          <p:nvPr/>
        </p:nvSpPr>
        <p:spPr bwMode="auto">
          <a:xfrm>
            <a:off x="768350" y="882650"/>
            <a:ext cx="6445250" cy="53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500" dirty="0">
                <a:latin typeface="微软雅黑" panose="020B0503020204020204" pitchFamily="34" charset="-122"/>
                <a:ea typeface="微软雅黑" panose="020B0503020204020204" pitchFamily="34" charset="-122"/>
              </a:rPr>
              <a:t>This is an example text. Go foreand and replace it with you own text. This is an example text. </a:t>
            </a:r>
          </a:p>
        </p:txBody>
      </p:sp>
      <p:pic>
        <p:nvPicPr>
          <p:cNvPr id="10257" name="Picture 21" descr="office6\wpsassist\cache\A000220150318N99PPIC">
            <a:extLst>
              <a:ext uri="{FF2B5EF4-FFF2-40B4-BE49-F238E27FC236}">
                <a16:creationId xmlns:a16="http://schemas.microsoft.com/office/drawing/2014/main" id="{D7D241E3-C253-4582-9A1A-96680642B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0770"/>
          <a:stretch>
            <a:fillRect/>
          </a:stretch>
        </p:blipFill>
        <p:spPr bwMode="auto">
          <a:xfrm>
            <a:off x="7021513" y="2035175"/>
            <a:ext cx="1173162"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https://www.freeppt7.com">
  <a:themeElements>
    <a:clrScheme name="默认设计模板 1">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F0"/>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F0"/>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TotalTime>
  <Pages>0</Pages>
  <Words>1683</Words>
  <Characters>0</Characters>
  <Application>Microsoft Office PowerPoint</Application>
  <DocSecurity>0</DocSecurity>
  <PresentationFormat>全屏显示(16:9)</PresentationFormat>
  <Lines>0</Lines>
  <Paragraphs>176</Paragraphs>
  <Slides>19</Slides>
  <Notes>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19</vt:i4>
      </vt:variant>
    </vt:vector>
  </HeadingPairs>
  <TitlesOfParts>
    <vt:vector size="30" baseType="lpstr">
      <vt:lpstr>Calibri</vt:lpstr>
      <vt:lpstr>BankGothic Lt BT</vt:lpstr>
      <vt:lpstr>Microsoft YaHei UI</vt:lpstr>
      <vt:lpstr>Arial</vt:lpstr>
      <vt:lpstr>造字工房悦黑体验版纤细体</vt:lpstr>
      <vt:lpstr>Arial Unicode MS</vt:lpstr>
      <vt:lpstr>Segoe UI</vt:lpstr>
      <vt:lpstr>宋体</vt:lpstr>
      <vt:lpstr>微软雅黑</vt:lpstr>
      <vt:lpstr>Calibri Light</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freeppt7.com</dc:creator>
  <cp:keywords>https:/www.freeppt7.com</cp:keywords>
  <cp:lastModifiedBy>宇 之灵</cp:lastModifiedBy>
  <cp:revision>10</cp:revision>
  <dcterms:created xsi:type="dcterms:W3CDTF">2013-01-25T01:44:32Z</dcterms:created>
  <dcterms:modified xsi:type="dcterms:W3CDTF">2020-01-27T06:08:25Z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2052-9.1.0.4953</vt:lpwstr>
  </property>
</Properties>
</file>