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4" r:id="rId38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346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explosion val="17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56-4D11-8889-7EF1FBE57C9F}"/>
              </c:ext>
            </c:extLst>
          </c:dPt>
          <c:dPt>
            <c:idx val="1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C56-4D11-8889-7EF1FBE57C9F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7.5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56-4D11-8889-7EF1FBE57C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5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explosion val="17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B3-4F2E-B9AD-D054F56ED813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B3-4F2E-B9AD-D054F56ED813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7.5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B3-4F2E-B9AD-D054F56ED8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DD-44E1-A04F-1E3F1E054C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DD-44E1-A04F-1E3F1E054CE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DD-44E1-A04F-1E3F1E054C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0361600"/>
        <c:axId val="110637824"/>
        <c:axId val="0"/>
      </c:bar3DChart>
      <c:catAx>
        <c:axId val="110361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微软雅黑" pitchFamily="34" charset="-122"/>
                <a:ea typeface="微软雅黑" pitchFamily="34" charset="-122"/>
              </a:defRPr>
            </a:pPr>
            <a:endParaRPr lang="zh-CN"/>
          </a:p>
        </c:txPr>
        <c:crossAx val="110637824"/>
        <c:crosses val="autoZero"/>
        <c:auto val="1"/>
        <c:lblAlgn val="ctr"/>
        <c:lblOffset val="100"/>
        <c:noMultiLvlLbl val="0"/>
      </c:catAx>
      <c:valAx>
        <c:axId val="110637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n-lt"/>
              </a:defRPr>
            </a:pPr>
            <a:endParaRPr lang="zh-CN"/>
          </a:p>
        </c:txPr>
        <c:crossAx val="110361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48-4827-900B-1E076C9E2E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48-4827-900B-1E076C9E2EF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48-4827-900B-1E076C9E2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0671744"/>
        <c:axId val="110673280"/>
        <c:axId val="0"/>
      </c:bar3DChart>
      <c:catAx>
        <c:axId val="110671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微软雅黑" pitchFamily="34" charset="-122"/>
                <a:ea typeface="微软雅黑" pitchFamily="34" charset="-122"/>
              </a:defRPr>
            </a:pPr>
            <a:endParaRPr lang="zh-CN"/>
          </a:p>
        </c:txPr>
        <c:crossAx val="110673280"/>
        <c:crosses val="autoZero"/>
        <c:auto val="1"/>
        <c:lblAlgn val="ctr"/>
        <c:lblOffset val="100"/>
        <c:noMultiLvlLbl val="0"/>
      </c:catAx>
      <c:valAx>
        <c:axId val="110673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n-lt"/>
              </a:defRPr>
            </a:pPr>
            <a:endParaRPr lang="zh-CN"/>
          </a:p>
        </c:txPr>
        <c:crossAx val="110671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CBEE3-BE7D-46CC-8336-75319BDE0FD5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88C63-64DD-45DE-A60B-31E082973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853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88C63-64DD-45DE-A60B-31E082973CA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533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67620-7820-40B0-9B54-212DFC61639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5811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67620-7820-40B0-9B54-212DFC61639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16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67620-7820-40B0-9B54-212DFC61639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168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67620-7820-40B0-9B54-212DFC61639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0845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67620-7820-40B0-9B54-212DFC61639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564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67620-7820-40B0-9B54-212DFC61639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3501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67620-7820-40B0-9B54-212DFC61639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02913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67620-7820-40B0-9B54-212DFC61639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53358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67620-7820-40B0-9B54-212DFC61639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57410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67620-7820-40B0-9B54-212DFC61639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949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67620-7820-40B0-9B54-212DFC61639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0657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67620-7820-40B0-9B54-212DFC61639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0730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67620-7820-40B0-9B54-212DFC61639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74482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67620-7820-40B0-9B54-212DFC616395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7485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67620-7820-40B0-9B54-212DFC616395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02123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67620-7820-40B0-9B54-212DFC616395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1239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67620-7820-40B0-9B54-212DFC616395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1528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67620-7820-40B0-9B54-212DFC616395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78662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67620-7820-40B0-9B54-212DFC616395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3584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67620-7820-40B0-9B54-212DFC616395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8695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67620-7820-40B0-9B54-212DFC616395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859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67620-7820-40B0-9B54-212DFC61639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9186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67620-7820-40B0-9B54-212DFC616395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4886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67620-7820-40B0-9B54-212DFC616395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4177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67620-7820-40B0-9B54-212DFC616395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40391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67620-7820-40B0-9B54-212DFC616395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5986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67620-7820-40B0-9B54-212DFC616395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2282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67620-7820-40B0-9B54-212DFC616395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06257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88C63-64DD-45DE-A60B-31E082973CA5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7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r>
              <a:rPr lang="en-US" altLang="zh-CN" dirty="0"/>
              <a:t>Template from</a:t>
            </a:r>
            <a:r>
              <a:rPr lang="zh-CN" altLang="en-US" dirty="0"/>
              <a:t>:</a:t>
            </a:r>
            <a:r>
              <a:rPr lang="en-US" altLang="zh-CN" dirty="0"/>
              <a:t>https://www.freeppt7.com</a:t>
            </a: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37</a:t>
            </a:fld>
            <a:endParaRPr lang="zh-CN" altLang="en-US" sz="18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67620-7820-40B0-9B54-212DFC61639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8338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67620-7820-40B0-9B54-212DFC61639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246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67620-7820-40B0-9B54-212DFC61639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456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67620-7820-40B0-9B54-212DFC61639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9264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67620-7820-40B0-9B54-212DFC61639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770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67620-7820-40B0-9B54-212DFC61639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627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6EE3-D186-44D4-B6D7-6115CB5CA015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A624-1EB5-4DBA-B5AB-DD9B8165F2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41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6EE3-D186-44D4-B6D7-6115CB5CA015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A624-1EB5-4DBA-B5AB-DD9B8165F2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1594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6EE3-D186-44D4-B6D7-6115CB5CA015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A624-1EB5-4DBA-B5AB-DD9B8165F2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4782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261557" y="182281"/>
            <a:ext cx="3697941" cy="4119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zh-CN" altLang="en-US" dirty="0"/>
              <a:t>单击此处添加标题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946168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6EE3-D186-44D4-B6D7-6115CB5CA015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A624-1EB5-4DBA-B5AB-DD9B8165F2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139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6EE3-D186-44D4-B6D7-6115CB5CA015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A624-1EB5-4DBA-B5AB-DD9B8165F2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511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6EE3-D186-44D4-B6D7-6115CB5CA015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A624-1EB5-4DBA-B5AB-DD9B8165F2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682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6EE3-D186-44D4-B6D7-6115CB5CA015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A624-1EB5-4DBA-B5AB-DD9B8165F2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24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6EE3-D186-44D4-B6D7-6115CB5CA015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A624-1EB5-4DBA-B5AB-DD9B8165F2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297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6EE3-D186-44D4-B6D7-6115CB5CA015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A624-1EB5-4DBA-B5AB-DD9B8165F2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706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6EE3-D186-44D4-B6D7-6115CB5CA015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A624-1EB5-4DBA-B5AB-DD9B8165F2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534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6EE3-D186-44D4-B6D7-6115CB5CA015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A624-1EB5-4DBA-B5AB-DD9B8165F2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200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86EE3-D186-44D4-B6D7-6115CB5CA015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5A624-1EB5-4DBA-B5AB-DD9B8165F2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62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" t="31496" r="1336"/>
          <a:stretch/>
        </p:blipFill>
        <p:spPr>
          <a:xfrm>
            <a:off x="0" y="1"/>
            <a:ext cx="9144000" cy="4171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3875314"/>
            <a:ext cx="9144000" cy="12681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97290" y="4057335"/>
            <a:ext cx="82422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COMPANY PRESENTATION DEDICATED PRESENTATION</a:t>
            </a:r>
            <a:endParaRPr lang="zh-CN" altLang="zh-CN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670005" y="4473191"/>
            <a:ext cx="55925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Special presentation for meeting work summary report</a:t>
            </a:r>
            <a:endParaRPr lang="zh-CN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3804147"/>
            <a:ext cx="9144000" cy="71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7" name="Run Away With Me - Omar Akram(0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25844" y="45751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a14="http://schemas.microsoft.com/office/drawing/2010/main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40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0">
                <p:cTn id="2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"/>
            <a:ext cx="9144000" cy="6275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27542"/>
            <a:ext cx="9144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99332" y="123478"/>
            <a:ext cx="282596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text title</a:t>
            </a:r>
          </a:p>
        </p:txBody>
      </p:sp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128607" y="218144"/>
            <a:ext cx="284647" cy="180000"/>
            <a:chOff x="400315" y="3057855"/>
            <a:chExt cx="108824" cy="68816"/>
          </a:xfrm>
          <a:solidFill>
            <a:schemeClr val="bg1"/>
          </a:solidFill>
        </p:grpSpPr>
        <p:sp>
          <p:nvSpPr>
            <p:cNvPr id="6" name="任意多边形 5"/>
            <p:cNvSpPr/>
            <p:nvPr/>
          </p:nvSpPr>
          <p:spPr>
            <a:xfrm rot="18900000" flipH="1">
              <a:off x="440682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rot="18900000" flipH="1">
              <a:off x="400315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</p:grpSp>
      <p:sp>
        <p:nvSpPr>
          <p:cNvPr id="8" name="五角星 7"/>
          <p:cNvSpPr/>
          <p:nvPr/>
        </p:nvSpPr>
        <p:spPr>
          <a:xfrm>
            <a:off x="3091297" y="1778126"/>
            <a:ext cx="2809848" cy="2809848"/>
          </a:xfrm>
          <a:prstGeom prst="star5">
            <a:avLst>
              <a:gd name="adj" fmla="val 28825"/>
              <a:gd name="hf" fmla="val 105146"/>
              <a:gd name="vf" fmla="val 11055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4210523" y="1595227"/>
            <a:ext cx="559829" cy="559829"/>
            <a:chOff x="4210523" y="1366078"/>
            <a:chExt cx="559829" cy="559829"/>
          </a:xfrm>
        </p:grpSpPr>
        <p:sp>
          <p:nvSpPr>
            <p:cNvPr id="10" name="椭圆 9"/>
            <p:cNvSpPr/>
            <p:nvPr/>
          </p:nvSpPr>
          <p:spPr>
            <a:xfrm>
              <a:off x="4210523" y="1366078"/>
              <a:ext cx="559829" cy="55982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文本框 13"/>
            <p:cNvSpPr txBox="1"/>
            <p:nvPr/>
          </p:nvSpPr>
          <p:spPr>
            <a:xfrm>
              <a:off x="4250511" y="1475077"/>
              <a:ext cx="479854" cy="341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01</a:t>
              </a:r>
              <a:endPara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621230" y="2585541"/>
            <a:ext cx="559829" cy="559829"/>
            <a:chOff x="5621230" y="2356392"/>
            <a:chExt cx="559829" cy="559829"/>
          </a:xfrm>
        </p:grpSpPr>
        <p:sp>
          <p:nvSpPr>
            <p:cNvPr id="13" name="椭圆 12"/>
            <p:cNvSpPr/>
            <p:nvPr/>
          </p:nvSpPr>
          <p:spPr>
            <a:xfrm>
              <a:off x="5621230" y="2356392"/>
              <a:ext cx="559829" cy="55982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661218" y="2465390"/>
              <a:ext cx="479854" cy="292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02</a:t>
              </a:r>
              <a:endPara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070324" y="4307403"/>
            <a:ext cx="559829" cy="559829"/>
            <a:chOff x="5070324" y="4078254"/>
            <a:chExt cx="559829" cy="559829"/>
          </a:xfrm>
        </p:grpSpPr>
        <p:sp>
          <p:nvSpPr>
            <p:cNvPr id="16" name="椭圆 15"/>
            <p:cNvSpPr/>
            <p:nvPr/>
          </p:nvSpPr>
          <p:spPr>
            <a:xfrm>
              <a:off x="5070324" y="4078254"/>
              <a:ext cx="559829" cy="55982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" name="文本框 13"/>
            <p:cNvSpPr txBox="1"/>
            <p:nvPr/>
          </p:nvSpPr>
          <p:spPr>
            <a:xfrm>
              <a:off x="5110312" y="4187252"/>
              <a:ext cx="479854" cy="292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03</a:t>
              </a:r>
              <a:endPara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331162" y="4307403"/>
            <a:ext cx="559829" cy="559829"/>
            <a:chOff x="3331162" y="4078254"/>
            <a:chExt cx="559829" cy="559829"/>
          </a:xfrm>
        </p:grpSpPr>
        <p:sp>
          <p:nvSpPr>
            <p:cNvPr id="19" name="椭圆 18"/>
            <p:cNvSpPr/>
            <p:nvPr/>
          </p:nvSpPr>
          <p:spPr>
            <a:xfrm>
              <a:off x="3331162" y="4078254"/>
              <a:ext cx="559829" cy="55982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" name="文本框 13"/>
            <p:cNvSpPr txBox="1"/>
            <p:nvPr/>
          </p:nvSpPr>
          <p:spPr>
            <a:xfrm>
              <a:off x="3371150" y="4187252"/>
              <a:ext cx="479854" cy="292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04</a:t>
              </a:r>
              <a:endPara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791045" y="2585541"/>
            <a:ext cx="559829" cy="559829"/>
            <a:chOff x="2791045" y="2356392"/>
            <a:chExt cx="559829" cy="559829"/>
          </a:xfrm>
        </p:grpSpPr>
        <p:sp>
          <p:nvSpPr>
            <p:cNvPr id="22" name="椭圆 21"/>
            <p:cNvSpPr/>
            <p:nvPr/>
          </p:nvSpPr>
          <p:spPr>
            <a:xfrm>
              <a:off x="2791045" y="2356392"/>
              <a:ext cx="559829" cy="55982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" name="文本框 13"/>
            <p:cNvSpPr txBox="1"/>
            <p:nvPr/>
          </p:nvSpPr>
          <p:spPr>
            <a:xfrm>
              <a:off x="2831033" y="2465390"/>
              <a:ext cx="479854" cy="292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05</a:t>
              </a:r>
              <a:endPara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4" name="文本框 7"/>
          <p:cNvSpPr txBox="1">
            <a:spLocks noChangeArrowheads="1"/>
          </p:cNvSpPr>
          <p:nvPr/>
        </p:nvSpPr>
        <p:spPr bwMode="auto">
          <a:xfrm>
            <a:off x="3427838" y="771550"/>
            <a:ext cx="208026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text messages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captions here</a:t>
            </a:r>
          </a:p>
        </p:txBody>
      </p:sp>
      <p:sp>
        <p:nvSpPr>
          <p:cNvPr id="25" name="文本框 7"/>
          <p:cNvSpPr txBox="1">
            <a:spLocks noChangeArrowheads="1"/>
          </p:cNvSpPr>
          <p:nvPr/>
        </p:nvSpPr>
        <p:spPr bwMode="auto">
          <a:xfrm>
            <a:off x="6141072" y="2433407"/>
            <a:ext cx="208026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text messages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captions here</a:t>
            </a:r>
          </a:p>
        </p:txBody>
      </p:sp>
      <p:sp>
        <p:nvSpPr>
          <p:cNvPr id="26" name="文本框 7"/>
          <p:cNvSpPr txBox="1">
            <a:spLocks noChangeArrowheads="1"/>
          </p:cNvSpPr>
          <p:nvPr/>
        </p:nvSpPr>
        <p:spPr bwMode="auto">
          <a:xfrm>
            <a:off x="5796136" y="4130815"/>
            <a:ext cx="208026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text messages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captions here</a:t>
            </a:r>
          </a:p>
        </p:txBody>
      </p:sp>
      <p:sp>
        <p:nvSpPr>
          <p:cNvPr id="27" name="文本框 7"/>
          <p:cNvSpPr txBox="1">
            <a:spLocks noChangeArrowheads="1"/>
          </p:cNvSpPr>
          <p:nvPr/>
        </p:nvSpPr>
        <p:spPr bwMode="auto">
          <a:xfrm>
            <a:off x="750767" y="2433407"/>
            <a:ext cx="208026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text messages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 algn="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captions here</a:t>
            </a:r>
          </a:p>
        </p:txBody>
      </p:sp>
      <p:sp>
        <p:nvSpPr>
          <p:cNvPr id="28" name="文本框 7"/>
          <p:cNvSpPr txBox="1">
            <a:spLocks noChangeArrowheads="1"/>
          </p:cNvSpPr>
          <p:nvPr/>
        </p:nvSpPr>
        <p:spPr bwMode="auto">
          <a:xfrm>
            <a:off x="1230621" y="4155926"/>
            <a:ext cx="208026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text messages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 algn="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captions here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62340" y="2946656"/>
            <a:ext cx="1219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Click to add a text title</a:t>
            </a:r>
          </a:p>
        </p:txBody>
      </p:sp>
    </p:spTree>
    <p:extLst>
      <p:ext uri="{BB962C8B-B14F-4D97-AF65-F5344CB8AC3E}">
        <p14:creationId xmlns:p14="http://schemas.microsoft.com/office/powerpoint/2010/main" val="112152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35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"/>
            <a:ext cx="9144000" cy="6275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27542"/>
            <a:ext cx="9144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2258" y="123478"/>
            <a:ext cx="282596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text title</a:t>
            </a:r>
          </a:p>
        </p:txBody>
      </p:sp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128607" y="218144"/>
            <a:ext cx="284647" cy="180000"/>
            <a:chOff x="400315" y="3057855"/>
            <a:chExt cx="108824" cy="68816"/>
          </a:xfrm>
          <a:solidFill>
            <a:schemeClr val="bg1"/>
          </a:solidFill>
        </p:grpSpPr>
        <p:sp>
          <p:nvSpPr>
            <p:cNvPr id="6" name="任意多边形 5"/>
            <p:cNvSpPr/>
            <p:nvPr/>
          </p:nvSpPr>
          <p:spPr>
            <a:xfrm rot="18900000" flipH="1">
              <a:off x="440682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rot="18900000" flipH="1">
              <a:off x="400315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</p:grpSp>
      <p:sp>
        <p:nvSpPr>
          <p:cNvPr id="8" name="椭圆 7"/>
          <p:cNvSpPr/>
          <p:nvPr/>
        </p:nvSpPr>
        <p:spPr>
          <a:xfrm>
            <a:off x="886869" y="2188457"/>
            <a:ext cx="1637939" cy="16379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991903" y="2481471"/>
            <a:ext cx="142787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76%</a:t>
            </a:r>
          </a:p>
          <a:p>
            <a:pPr lvl="0" algn="ctr">
              <a:spcBef>
                <a:spcPts val="12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 brief explanation here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797643" y="2188457"/>
            <a:ext cx="1637939" cy="16379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902677" y="2481471"/>
            <a:ext cx="142787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83%</a:t>
            </a:r>
          </a:p>
          <a:p>
            <a:pPr lvl="0" algn="ctr">
              <a:spcBef>
                <a:spcPts val="12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 brief explanation here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708418" y="2188457"/>
            <a:ext cx="1637939" cy="16379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813452" y="2481471"/>
            <a:ext cx="142787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75%</a:t>
            </a:r>
          </a:p>
          <a:p>
            <a:pPr lvl="0" algn="ctr">
              <a:spcBef>
                <a:spcPts val="12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 brief explanation here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619192" y="2188457"/>
            <a:ext cx="1637939" cy="16379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724226" y="2481471"/>
            <a:ext cx="142787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68%</a:t>
            </a:r>
          </a:p>
          <a:p>
            <a:pPr lvl="0" algn="ctr">
              <a:spcBef>
                <a:spcPts val="12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 brief explanation here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文本框 7"/>
          <p:cNvSpPr txBox="1">
            <a:spLocks noChangeArrowheads="1"/>
          </p:cNvSpPr>
          <p:nvPr/>
        </p:nvSpPr>
        <p:spPr bwMode="auto">
          <a:xfrm>
            <a:off x="1562214" y="1018084"/>
            <a:ext cx="6019571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text messages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caption text here Add caption text Add caption text Here Add caption text Add caption text Add caption</a:t>
            </a:r>
          </a:p>
        </p:txBody>
      </p:sp>
      <p:sp>
        <p:nvSpPr>
          <p:cNvPr id="17" name="文本框 7"/>
          <p:cNvSpPr txBox="1">
            <a:spLocks noChangeArrowheads="1"/>
          </p:cNvSpPr>
          <p:nvPr/>
        </p:nvSpPr>
        <p:spPr bwMode="auto">
          <a:xfrm>
            <a:off x="853627" y="4140952"/>
            <a:ext cx="1674478" cy="87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Add text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Add captions here</a:t>
            </a:r>
          </a:p>
        </p:txBody>
      </p:sp>
      <p:sp>
        <p:nvSpPr>
          <p:cNvPr id="18" name="文本框 7"/>
          <p:cNvSpPr txBox="1">
            <a:spLocks noChangeArrowheads="1"/>
          </p:cNvSpPr>
          <p:nvPr/>
        </p:nvSpPr>
        <p:spPr bwMode="auto">
          <a:xfrm>
            <a:off x="2757920" y="4140952"/>
            <a:ext cx="1674478" cy="87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Add text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Add captions here</a:t>
            </a:r>
          </a:p>
        </p:txBody>
      </p:sp>
      <p:sp>
        <p:nvSpPr>
          <p:cNvPr id="19" name="文本框 7"/>
          <p:cNvSpPr txBox="1">
            <a:spLocks noChangeArrowheads="1"/>
          </p:cNvSpPr>
          <p:nvPr/>
        </p:nvSpPr>
        <p:spPr bwMode="auto">
          <a:xfrm>
            <a:off x="4662213" y="4140952"/>
            <a:ext cx="1674478" cy="87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Add text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Add captions here</a:t>
            </a:r>
          </a:p>
        </p:txBody>
      </p:sp>
      <p:sp>
        <p:nvSpPr>
          <p:cNvPr id="20" name="文本框 7"/>
          <p:cNvSpPr txBox="1">
            <a:spLocks noChangeArrowheads="1"/>
          </p:cNvSpPr>
          <p:nvPr/>
        </p:nvSpPr>
        <p:spPr bwMode="auto">
          <a:xfrm>
            <a:off x="6566505" y="4140952"/>
            <a:ext cx="1674478" cy="87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Add text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Add captions here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1543838" y="3682380"/>
            <a:ext cx="324000" cy="324000"/>
            <a:chOff x="1543838" y="3363838"/>
            <a:chExt cx="324000" cy="324000"/>
          </a:xfrm>
        </p:grpSpPr>
        <p:sp>
          <p:nvSpPr>
            <p:cNvPr id="22" name="圆角矩形 21"/>
            <p:cNvSpPr/>
            <p:nvPr/>
          </p:nvSpPr>
          <p:spPr>
            <a:xfrm>
              <a:off x="1543838" y="3363838"/>
              <a:ext cx="324000" cy="324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" name="KSO_Shape"/>
            <p:cNvSpPr/>
            <p:nvPr/>
          </p:nvSpPr>
          <p:spPr>
            <a:xfrm>
              <a:off x="1586953" y="3426948"/>
              <a:ext cx="207825" cy="197780"/>
            </a:xfrm>
            <a:custGeom>
              <a:avLst/>
              <a:gdLst/>
              <a:ahLst/>
              <a:cxnLst/>
              <a:rect l="l" t="t" r="r" b="b"/>
              <a:pathLst>
                <a:path w="1059063" h="1007997">
                  <a:moveTo>
                    <a:pt x="703357" y="0"/>
                  </a:moveTo>
                  <a:lnTo>
                    <a:pt x="1059063" y="345377"/>
                  </a:lnTo>
                  <a:cubicBezTo>
                    <a:pt x="1011759" y="390684"/>
                    <a:pt x="950318" y="412745"/>
                    <a:pt x="888735" y="411717"/>
                  </a:cubicBezTo>
                  <a:lnTo>
                    <a:pt x="615617" y="668531"/>
                  </a:lnTo>
                  <a:cubicBezTo>
                    <a:pt x="643882" y="763675"/>
                    <a:pt x="628025" y="864389"/>
                    <a:pt x="564718" y="936620"/>
                  </a:cubicBezTo>
                  <a:lnTo>
                    <a:pt x="370217" y="747767"/>
                  </a:lnTo>
                  <a:cubicBezTo>
                    <a:pt x="247618" y="834750"/>
                    <a:pt x="146199" y="930329"/>
                    <a:pt x="0" y="1007997"/>
                  </a:cubicBezTo>
                  <a:cubicBezTo>
                    <a:pt x="95002" y="875886"/>
                    <a:pt x="190003" y="777809"/>
                    <a:pt x="284746" y="664777"/>
                  </a:cubicBezTo>
                  <a:lnTo>
                    <a:pt x="96361" y="481861"/>
                  </a:lnTo>
                  <a:cubicBezTo>
                    <a:pt x="152055" y="429106"/>
                    <a:pt x="226831" y="406169"/>
                    <a:pt x="303394" y="411783"/>
                  </a:cubicBezTo>
                  <a:cubicBezTo>
                    <a:pt x="325459" y="413401"/>
                    <a:pt x="347673" y="417390"/>
                    <a:pt x="369433" y="424372"/>
                  </a:cubicBezTo>
                  <a:lnTo>
                    <a:pt x="642990" y="154959"/>
                  </a:lnTo>
                  <a:cubicBezTo>
                    <a:pt x="643358" y="99193"/>
                    <a:pt x="663662" y="44083"/>
                    <a:pt x="703357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454612" y="3682380"/>
            <a:ext cx="324000" cy="324000"/>
            <a:chOff x="3454612" y="3363838"/>
            <a:chExt cx="324000" cy="324000"/>
          </a:xfrm>
        </p:grpSpPr>
        <p:sp>
          <p:nvSpPr>
            <p:cNvPr id="25" name="圆角矩形 24"/>
            <p:cNvSpPr/>
            <p:nvPr/>
          </p:nvSpPr>
          <p:spPr>
            <a:xfrm>
              <a:off x="3454612" y="3363838"/>
              <a:ext cx="324000" cy="324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KSO_Shape"/>
            <p:cNvSpPr>
              <a:spLocks/>
            </p:cNvSpPr>
            <p:nvPr/>
          </p:nvSpPr>
          <p:spPr bwMode="auto">
            <a:xfrm>
              <a:off x="3527176" y="3436403"/>
              <a:ext cx="178871" cy="178871"/>
            </a:xfrm>
            <a:custGeom>
              <a:avLst/>
              <a:gdLst>
                <a:gd name="T0" fmla="*/ 932010 w 1608138"/>
                <a:gd name="T1" fmla="*/ 152701 h 1608138"/>
                <a:gd name="T2" fmla="*/ 752676 w 1608138"/>
                <a:gd name="T3" fmla="*/ 177524 h 1608138"/>
                <a:gd name="T4" fmla="*/ 588757 w 1608138"/>
                <a:gd name="T5" fmla="*/ 239958 h 1608138"/>
                <a:gd name="T6" fmla="*/ 444012 w 1608138"/>
                <a:gd name="T7" fmla="*/ 335491 h 1608138"/>
                <a:gd name="T8" fmla="*/ 323704 w 1608138"/>
                <a:gd name="T9" fmla="*/ 458855 h 1608138"/>
                <a:gd name="T10" fmla="*/ 231968 w 1608138"/>
                <a:gd name="T11" fmla="*/ 605538 h 1608138"/>
                <a:gd name="T12" fmla="*/ 173319 w 1608138"/>
                <a:gd name="T13" fmla="*/ 771779 h 1608138"/>
                <a:gd name="T14" fmla="*/ 153016 w 1608138"/>
                <a:gd name="T15" fmla="*/ 952688 h 1608138"/>
                <a:gd name="T16" fmla="*/ 173319 w 1608138"/>
                <a:gd name="T17" fmla="*/ 1132846 h 1608138"/>
                <a:gd name="T18" fmla="*/ 231968 w 1608138"/>
                <a:gd name="T19" fmla="*/ 1299087 h 1608138"/>
                <a:gd name="T20" fmla="*/ 323704 w 1608138"/>
                <a:gd name="T21" fmla="*/ 1446145 h 1608138"/>
                <a:gd name="T22" fmla="*/ 444012 w 1608138"/>
                <a:gd name="T23" fmla="*/ 1569509 h 1608138"/>
                <a:gd name="T24" fmla="*/ 588757 w 1608138"/>
                <a:gd name="T25" fmla="*/ 1664666 h 1608138"/>
                <a:gd name="T26" fmla="*/ 752676 w 1608138"/>
                <a:gd name="T27" fmla="*/ 1727100 h 1608138"/>
                <a:gd name="T28" fmla="*/ 932010 w 1608138"/>
                <a:gd name="T29" fmla="*/ 1751924 h 1608138"/>
                <a:gd name="T30" fmla="*/ 1113600 w 1608138"/>
                <a:gd name="T31" fmla="*/ 1736127 h 1608138"/>
                <a:gd name="T32" fmla="*/ 1281655 w 1608138"/>
                <a:gd name="T33" fmla="*/ 1681590 h 1608138"/>
                <a:gd name="T34" fmla="*/ 1431288 w 1608138"/>
                <a:gd name="T35" fmla="*/ 1593205 h 1608138"/>
                <a:gd name="T36" fmla="*/ 1557235 w 1608138"/>
                <a:gd name="T37" fmla="*/ 1475859 h 1608138"/>
                <a:gd name="T38" fmla="*/ 1655361 w 1608138"/>
                <a:gd name="T39" fmla="*/ 1333312 h 1608138"/>
                <a:gd name="T40" fmla="*/ 1721907 w 1608138"/>
                <a:gd name="T41" fmla="*/ 1171209 h 1608138"/>
                <a:gd name="T42" fmla="*/ 1751232 w 1608138"/>
                <a:gd name="T43" fmla="*/ 993684 h 1608138"/>
                <a:gd name="T44" fmla="*/ 1739577 w 1608138"/>
                <a:gd name="T45" fmla="*/ 810894 h 1608138"/>
                <a:gd name="T46" fmla="*/ 1689198 w 1608138"/>
                <a:gd name="T47" fmla="*/ 641269 h 1608138"/>
                <a:gd name="T48" fmla="*/ 1604607 w 1608138"/>
                <a:gd name="T49" fmla="*/ 489320 h 1608138"/>
                <a:gd name="T50" fmla="*/ 1490314 w 1608138"/>
                <a:gd name="T51" fmla="*/ 360314 h 1608138"/>
                <a:gd name="T52" fmla="*/ 1350456 w 1608138"/>
                <a:gd name="T53" fmla="*/ 258764 h 1608138"/>
                <a:gd name="T54" fmla="*/ 1190297 w 1608138"/>
                <a:gd name="T55" fmla="*/ 188807 h 1608138"/>
                <a:gd name="T56" fmla="*/ 1013970 w 1608138"/>
                <a:gd name="T57" fmla="*/ 154958 h 1608138"/>
                <a:gd name="T58" fmla="*/ 1026001 w 1608138"/>
                <a:gd name="T59" fmla="*/ 2632 h 1608138"/>
                <a:gd name="T60" fmla="*/ 1235788 w 1608138"/>
                <a:gd name="T61" fmla="*/ 42877 h 1608138"/>
                <a:gd name="T62" fmla="*/ 1426776 w 1608138"/>
                <a:gd name="T63" fmla="*/ 125996 h 1608138"/>
                <a:gd name="T64" fmla="*/ 1592576 w 1608138"/>
                <a:gd name="T65" fmla="*/ 247104 h 1608138"/>
                <a:gd name="T66" fmla="*/ 1729050 w 1608138"/>
                <a:gd name="T67" fmla="*/ 400934 h 1608138"/>
                <a:gd name="T68" fmla="*/ 1830184 w 1608138"/>
                <a:gd name="T69" fmla="*/ 581467 h 1608138"/>
                <a:gd name="T70" fmla="*/ 1890338 w 1608138"/>
                <a:gd name="T71" fmla="*/ 783814 h 1608138"/>
                <a:gd name="T72" fmla="*/ 1903497 w 1608138"/>
                <a:gd name="T73" fmla="*/ 1001583 h 1608138"/>
                <a:gd name="T74" fmla="*/ 1868908 w 1608138"/>
                <a:gd name="T75" fmla="*/ 1213333 h 1608138"/>
                <a:gd name="T76" fmla="*/ 1789956 w 1608138"/>
                <a:gd name="T77" fmla="*/ 1406654 h 1608138"/>
                <a:gd name="T78" fmla="*/ 1672279 w 1608138"/>
                <a:gd name="T79" fmla="*/ 1575904 h 1608138"/>
                <a:gd name="T80" fmla="*/ 1522271 w 1608138"/>
                <a:gd name="T81" fmla="*/ 1715440 h 1608138"/>
                <a:gd name="T82" fmla="*/ 1344440 w 1608138"/>
                <a:gd name="T83" fmla="*/ 1820751 h 1608138"/>
                <a:gd name="T84" fmla="*/ 1144429 w 1608138"/>
                <a:gd name="T85" fmla="*/ 1885819 h 1608138"/>
                <a:gd name="T86" fmla="*/ 927875 w 1608138"/>
                <a:gd name="T87" fmla="*/ 1905000 h 1608138"/>
                <a:gd name="T88" fmla="*/ 714703 w 1608138"/>
                <a:gd name="T89" fmla="*/ 1874911 h 1608138"/>
                <a:gd name="T90" fmla="*/ 518827 w 1608138"/>
                <a:gd name="T91" fmla="*/ 1800818 h 1608138"/>
                <a:gd name="T92" fmla="*/ 347013 w 1608138"/>
                <a:gd name="T93" fmla="*/ 1687608 h 1608138"/>
                <a:gd name="T94" fmla="*/ 203771 w 1608138"/>
                <a:gd name="T95" fmla="*/ 1540550 h 1608138"/>
                <a:gd name="T96" fmla="*/ 93991 w 1608138"/>
                <a:gd name="T97" fmla="*/ 1365658 h 1608138"/>
                <a:gd name="T98" fmla="*/ 24814 w 1608138"/>
                <a:gd name="T99" fmla="*/ 1167824 h 1608138"/>
                <a:gd name="T100" fmla="*/ 0 w 1608138"/>
                <a:gd name="T101" fmla="*/ 952688 h 1608138"/>
                <a:gd name="T102" fmla="*/ 24814 w 1608138"/>
                <a:gd name="T103" fmla="*/ 737553 h 1608138"/>
                <a:gd name="T104" fmla="*/ 93991 w 1608138"/>
                <a:gd name="T105" fmla="*/ 539342 h 1608138"/>
                <a:gd name="T106" fmla="*/ 203771 w 1608138"/>
                <a:gd name="T107" fmla="*/ 364452 h 1608138"/>
                <a:gd name="T108" fmla="*/ 347013 w 1608138"/>
                <a:gd name="T109" fmla="*/ 217392 h 1608138"/>
                <a:gd name="T110" fmla="*/ 518827 w 1608138"/>
                <a:gd name="T111" fmla="*/ 104182 h 1608138"/>
                <a:gd name="T112" fmla="*/ 714703 w 1608138"/>
                <a:gd name="T113" fmla="*/ 29712 h 1608138"/>
                <a:gd name="T114" fmla="*/ 927875 w 1608138"/>
                <a:gd name="T115" fmla="*/ 0 h 160813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608138" h="1608138">
                  <a:moveTo>
                    <a:pt x="732416" y="260350"/>
                  </a:moveTo>
                  <a:lnTo>
                    <a:pt x="817655" y="260350"/>
                  </a:lnTo>
                  <a:lnTo>
                    <a:pt x="846490" y="801651"/>
                  </a:lnTo>
                  <a:lnTo>
                    <a:pt x="1185863" y="1165586"/>
                  </a:lnTo>
                  <a:lnTo>
                    <a:pt x="1120904" y="1231900"/>
                  </a:lnTo>
                  <a:lnTo>
                    <a:pt x="710868" y="866696"/>
                  </a:lnTo>
                  <a:lnTo>
                    <a:pt x="703263" y="809266"/>
                  </a:lnTo>
                  <a:lnTo>
                    <a:pt x="732416" y="260350"/>
                  </a:lnTo>
                  <a:close/>
                  <a:moveTo>
                    <a:pt x="786772" y="128905"/>
                  </a:moveTo>
                  <a:lnTo>
                    <a:pt x="769634" y="129857"/>
                  </a:lnTo>
                  <a:lnTo>
                    <a:pt x="752178" y="130810"/>
                  </a:lnTo>
                  <a:lnTo>
                    <a:pt x="735040" y="132397"/>
                  </a:lnTo>
                  <a:lnTo>
                    <a:pt x="717902" y="134302"/>
                  </a:lnTo>
                  <a:lnTo>
                    <a:pt x="701398" y="136842"/>
                  </a:lnTo>
                  <a:lnTo>
                    <a:pt x="684577" y="139382"/>
                  </a:lnTo>
                  <a:lnTo>
                    <a:pt x="668074" y="142557"/>
                  </a:lnTo>
                  <a:lnTo>
                    <a:pt x="651888" y="146367"/>
                  </a:lnTo>
                  <a:lnTo>
                    <a:pt x="635384" y="149860"/>
                  </a:lnTo>
                  <a:lnTo>
                    <a:pt x="619515" y="154622"/>
                  </a:lnTo>
                  <a:lnTo>
                    <a:pt x="603329" y="159385"/>
                  </a:lnTo>
                  <a:lnTo>
                    <a:pt x="587461" y="164147"/>
                  </a:lnTo>
                  <a:lnTo>
                    <a:pt x="572227" y="169862"/>
                  </a:lnTo>
                  <a:lnTo>
                    <a:pt x="556675" y="175577"/>
                  </a:lnTo>
                  <a:lnTo>
                    <a:pt x="541441" y="181927"/>
                  </a:lnTo>
                  <a:lnTo>
                    <a:pt x="526207" y="188277"/>
                  </a:lnTo>
                  <a:lnTo>
                    <a:pt x="511608" y="195580"/>
                  </a:lnTo>
                  <a:lnTo>
                    <a:pt x="497009" y="202565"/>
                  </a:lnTo>
                  <a:lnTo>
                    <a:pt x="482410" y="210502"/>
                  </a:lnTo>
                  <a:lnTo>
                    <a:pt x="468128" y="218440"/>
                  </a:lnTo>
                  <a:lnTo>
                    <a:pt x="454163" y="226695"/>
                  </a:lnTo>
                  <a:lnTo>
                    <a:pt x="440199" y="235267"/>
                  </a:lnTo>
                  <a:lnTo>
                    <a:pt x="426869" y="244475"/>
                  </a:lnTo>
                  <a:lnTo>
                    <a:pt x="413539" y="253365"/>
                  </a:lnTo>
                  <a:lnTo>
                    <a:pt x="400527" y="263208"/>
                  </a:lnTo>
                  <a:lnTo>
                    <a:pt x="387515" y="273050"/>
                  </a:lnTo>
                  <a:lnTo>
                    <a:pt x="374820" y="283210"/>
                  </a:lnTo>
                  <a:lnTo>
                    <a:pt x="362442" y="293688"/>
                  </a:lnTo>
                  <a:lnTo>
                    <a:pt x="350382" y="304165"/>
                  </a:lnTo>
                  <a:lnTo>
                    <a:pt x="338321" y="315595"/>
                  </a:lnTo>
                  <a:lnTo>
                    <a:pt x="326896" y="326708"/>
                  </a:lnTo>
                  <a:lnTo>
                    <a:pt x="315470" y="338455"/>
                  </a:lnTo>
                  <a:lnTo>
                    <a:pt x="304680" y="349885"/>
                  </a:lnTo>
                  <a:lnTo>
                    <a:pt x="293572" y="361950"/>
                  </a:lnTo>
                  <a:lnTo>
                    <a:pt x="283416" y="374333"/>
                  </a:lnTo>
                  <a:lnTo>
                    <a:pt x="273260" y="387350"/>
                  </a:lnTo>
                  <a:lnTo>
                    <a:pt x="263104" y="400050"/>
                  </a:lnTo>
                  <a:lnTo>
                    <a:pt x="253900" y="413068"/>
                  </a:lnTo>
                  <a:lnTo>
                    <a:pt x="244379" y="426720"/>
                  </a:lnTo>
                  <a:lnTo>
                    <a:pt x="235492" y="440373"/>
                  </a:lnTo>
                  <a:lnTo>
                    <a:pt x="226923" y="453708"/>
                  </a:lnTo>
                  <a:lnTo>
                    <a:pt x="218671" y="467995"/>
                  </a:lnTo>
                  <a:lnTo>
                    <a:pt x="210737" y="482283"/>
                  </a:lnTo>
                  <a:lnTo>
                    <a:pt x="203120" y="496570"/>
                  </a:lnTo>
                  <a:lnTo>
                    <a:pt x="195820" y="511175"/>
                  </a:lnTo>
                  <a:lnTo>
                    <a:pt x="188838" y="526415"/>
                  </a:lnTo>
                  <a:lnTo>
                    <a:pt x="182490" y="541338"/>
                  </a:lnTo>
                  <a:lnTo>
                    <a:pt x="176143" y="556578"/>
                  </a:lnTo>
                  <a:lnTo>
                    <a:pt x="170113" y="571818"/>
                  </a:lnTo>
                  <a:lnTo>
                    <a:pt x="164717" y="587693"/>
                  </a:lnTo>
                  <a:lnTo>
                    <a:pt x="159639" y="603568"/>
                  </a:lnTo>
                  <a:lnTo>
                    <a:pt x="154879" y="619125"/>
                  </a:lnTo>
                  <a:lnTo>
                    <a:pt x="150436" y="635318"/>
                  </a:lnTo>
                  <a:lnTo>
                    <a:pt x="146310" y="651510"/>
                  </a:lnTo>
                  <a:lnTo>
                    <a:pt x="143136" y="668020"/>
                  </a:lnTo>
                  <a:lnTo>
                    <a:pt x="139962" y="684530"/>
                  </a:lnTo>
                  <a:lnTo>
                    <a:pt x="137106" y="701040"/>
                  </a:lnTo>
                  <a:lnTo>
                    <a:pt x="134567" y="718185"/>
                  </a:lnTo>
                  <a:lnTo>
                    <a:pt x="132980" y="735013"/>
                  </a:lnTo>
                  <a:lnTo>
                    <a:pt x="131393" y="751840"/>
                  </a:lnTo>
                  <a:lnTo>
                    <a:pt x="130124" y="769303"/>
                  </a:lnTo>
                  <a:lnTo>
                    <a:pt x="129489" y="786448"/>
                  </a:lnTo>
                  <a:lnTo>
                    <a:pt x="129171" y="804228"/>
                  </a:lnTo>
                  <a:lnTo>
                    <a:pt x="129489" y="821373"/>
                  </a:lnTo>
                  <a:lnTo>
                    <a:pt x="130124" y="838835"/>
                  </a:lnTo>
                  <a:lnTo>
                    <a:pt x="131393" y="855980"/>
                  </a:lnTo>
                  <a:lnTo>
                    <a:pt x="132980" y="873125"/>
                  </a:lnTo>
                  <a:lnTo>
                    <a:pt x="134567" y="889953"/>
                  </a:lnTo>
                  <a:lnTo>
                    <a:pt x="137106" y="906781"/>
                  </a:lnTo>
                  <a:lnTo>
                    <a:pt x="139962" y="923291"/>
                  </a:lnTo>
                  <a:lnTo>
                    <a:pt x="143136" y="939801"/>
                  </a:lnTo>
                  <a:lnTo>
                    <a:pt x="146310" y="956311"/>
                  </a:lnTo>
                  <a:lnTo>
                    <a:pt x="150436" y="972503"/>
                  </a:lnTo>
                  <a:lnTo>
                    <a:pt x="154879" y="988696"/>
                  </a:lnTo>
                  <a:lnTo>
                    <a:pt x="159639" y="1004888"/>
                  </a:lnTo>
                  <a:lnTo>
                    <a:pt x="164717" y="1020446"/>
                  </a:lnTo>
                  <a:lnTo>
                    <a:pt x="170113" y="1036321"/>
                  </a:lnTo>
                  <a:lnTo>
                    <a:pt x="176143" y="1051561"/>
                  </a:lnTo>
                  <a:lnTo>
                    <a:pt x="182490" y="1066483"/>
                  </a:lnTo>
                  <a:lnTo>
                    <a:pt x="188838" y="1082041"/>
                  </a:lnTo>
                  <a:lnTo>
                    <a:pt x="195820" y="1096646"/>
                  </a:lnTo>
                  <a:lnTo>
                    <a:pt x="203120" y="1111251"/>
                  </a:lnTo>
                  <a:lnTo>
                    <a:pt x="210737" y="1125538"/>
                  </a:lnTo>
                  <a:lnTo>
                    <a:pt x="218671" y="1139826"/>
                  </a:lnTo>
                  <a:lnTo>
                    <a:pt x="226923" y="1154113"/>
                  </a:lnTo>
                  <a:lnTo>
                    <a:pt x="235492" y="1167766"/>
                  </a:lnTo>
                  <a:lnTo>
                    <a:pt x="244379" y="1181736"/>
                  </a:lnTo>
                  <a:lnTo>
                    <a:pt x="253900" y="1194753"/>
                  </a:lnTo>
                  <a:lnTo>
                    <a:pt x="263104" y="1208088"/>
                  </a:lnTo>
                  <a:lnTo>
                    <a:pt x="273260" y="1220788"/>
                  </a:lnTo>
                  <a:lnTo>
                    <a:pt x="283416" y="1233488"/>
                  </a:lnTo>
                  <a:lnTo>
                    <a:pt x="293572" y="1245871"/>
                  </a:lnTo>
                  <a:lnTo>
                    <a:pt x="304680" y="1257936"/>
                  </a:lnTo>
                  <a:lnTo>
                    <a:pt x="315470" y="1269683"/>
                  </a:lnTo>
                  <a:lnTo>
                    <a:pt x="326896" y="1281431"/>
                  </a:lnTo>
                  <a:lnTo>
                    <a:pt x="338321" y="1292543"/>
                  </a:lnTo>
                  <a:lnTo>
                    <a:pt x="350382" y="1303973"/>
                  </a:lnTo>
                  <a:lnTo>
                    <a:pt x="362442" y="1314451"/>
                  </a:lnTo>
                  <a:lnTo>
                    <a:pt x="374820" y="1324928"/>
                  </a:lnTo>
                  <a:lnTo>
                    <a:pt x="387515" y="1335088"/>
                  </a:lnTo>
                  <a:lnTo>
                    <a:pt x="400527" y="1344931"/>
                  </a:lnTo>
                  <a:lnTo>
                    <a:pt x="413539" y="1354456"/>
                  </a:lnTo>
                  <a:lnTo>
                    <a:pt x="426869" y="1363981"/>
                  </a:lnTo>
                  <a:lnTo>
                    <a:pt x="440199" y="1372553"/>
                  </a:lnTo>
                  <a:lnTo>
                    <a:pt x="454163" y="1381443"/>
                  </a:lnTo>
                  <a:lnTo>
                    <a:pt x="468128" y="1389698"/>
                  </a:lnTo>
                  <a:lnTo>
                    <a:pt x="482410" y="1397953"/>
                  </a:lnTo>
                  <a:lnTo>
                    <a:pt x="497009" y="1405256"/>
                  </a:lnTo>
                  <a:lnTo>
                    <a:pt x="511608" y="1412558"/>
                  </a:lnTo>
                  <a:lnTo>
                    <a:pt x="526207" y="1419543"/>
                  </a:lnTo>
                  <a:lnTo>
                    <a:pt x="541441" y="1425893"/>
                  </a:lnTo>
                  <a:lnTo>
                    <a:pt x="556675" y="1432561"/>
                  </a:lnTo>
                  <a:lnTo>
                    <a:pt x="572227" y="1437958"/>
                  </a:lnTo>
                  <a:lnTo>
                    <a:pt x="587461" y="1443673"/>
                  </a:lnTo>
                  <a:lnTo>
                    <a:pt x="603329" y="1449071"/>
                  </a:lnTo>
                  <a:lnTo>
                    <a:pt x="619515" y="1453516"/>
                  </a:lnTo>
                  <a:lnTo>
                    <a:pt x="635384" y="1457961"/>
                  </a:lnTo>
                  <a:lnTo>
                    <a:pt x="651888" y="1461771"/>
                  </a:lnTo>
                  <a:lnTo>
                    <a:pt x="668074" y="1465581"/>
                  </a:lnTo>
                  <a:lnTo>
                    <a:pt x="684577" y="1468438"/>
                  </a:lnTo>
                  <a:lnTo>
                    <a:pt x="701398" y="1471613"/>
                  </a:lnTo>
                  <a:lnTo>
                    <a:pt x="717902" y="1473836"/>
                  </a:lnTo>
                  <a:lnTo>
                    <a:pt x="735040" y="1475741"/>
                  </a:lnTo>
                  <a:lnTo>
                    <a:pt x="752178" y="1477328"/>
                  </a:lnTo>
                  <a:lnTo>
                    <a:pt x="769634" y="1478281"/>
                  </a:lnTo>
                  <a:lnTo>
                    <a:pt x="786772" y="1478916"/>
                  </a:lnTo>
                  <a:lnTo>
                    <a:pt x="804228" y="1478916"/>
                  </a:lnTo>
                  <a:lnTo>
                    <a:pt x="821366" y="1478916"/>
                  </a:lnTo>
                  <a:lnTo>
                    <a:pt x="838822" y="1478281"/>
                  </a:lnTo>
                  <a:lnTo>
                    <a:pt x="855960" y="1477328"/>
                  </a:lnTo>
                  <a:lnTo>
                    <a:pt x="873098" y="1475741"/>
                  </a:lnTo>
                  <a:lnTo>
                    <a:pt x="890236" y="1473836"/>
                  </a:lnTo>
                  <a:lnTo>
                    <a:pt x="907057" y="1471613"/>
                  </a:lnTo>
                  <a:lnTo>
                    <a:pt x="923561" y="1468438"/>
                  </a:lnTo>
                  <a:lnTo>
                    <a:pt x="940064" y="1465581"/>
                  </a:lnTo>
                  <a:lnTo>
                    <a:pt x="956568" y="1461771"/>
                  </a:lnTo>
                  <a:lnTo>
                    <a:pt x="972754" y="1457961"/>
                  </a:lnTo>
                  <a:lnTo>
                    <a:pt x="988940" y="1453516"/>
                  </a:lnTo>
                  <a:lnTo>
                    <a:pt x="1004809" y="1449071"/>
                  </a:lnTo>
                  <a:lnTo>
                    <a:pt x="1020677" y="1443673"/>
                  </a:lnTo>
                  <a:lnTo>
                    <a:pt x="1036229" y="1437958"/>
                  </a:lnTo>
                  <a:lnTo>
                    <a:pt x="1051780" y="1432561"/>
                  </a:lnTo>
                  <a:lnTo>
                    <a:pt x="1066697" y="1425893"/>
                  </a:lnTo>
                  <a:lnTo>
                    <a:pt x="1081931" y="1419543"/>
                  </a:lnTo>
                  <a:lnTo>
                    <a:pt x="1096847" y="1412558"/>
                  </a:lnTo>
                  <a:lnTo>
                    <a:pt x="1111447" y="1405256"/>
                  </a:lnTo>
                  <a:lnTo>
                    <a:pt x="1125728" y="1397953"/>
                  </a:lnTo>
                  <a:lnTo>
                    <a:pt x="1140010" y="1389698"/>
                  </a:lnTo>
                  <a:lnTo>
                    <a:pt x="1153975" y="1381443"/>
                  </a:lnTo>
                  <a:lnTo>
                    <a:pt x="1167939" y="1372553"/>
                  </a:lnTo>
                  <a:lnTo>
                    <a:pt x="1181586" y="1363981"/>
                  </a:lnTo>
                  <a:lnTo>
                    <a:pt x="1194916" y="1354456"/>
                  </a:lnTo>
                  <a:lnTo>
                    <a:pt x="1208246" y="1344931"/>
                  </a:lnTo>
                  <a:lnTo>
                    <a:pt x="1220941" y="1335088"/>
                  </a:lnTo>
                  <a:lnTo>
                    <a:pt x="1233318" y="1324928"/>
                  </a:lnTo>
                  <a:lnTo>
                    <a:pt x="1245696" y="1314451"/>
                  </a:lnTo>
                  <a:lnTo>
                    <a:pt x="1258074" y="1303973"/>
                  </a:lnTo>
                  <a:lnTo>
                    <a:pt x="1269817" y="1292543"/>
                  </a:lnTo>
                  <a:lnTo>
                    <a:pt x="1281559" y="1281431"/>
                  </a:lnTo>
                  <a:lnTo>
                    <a:pt x="1292668" y="1269683"/>
                  </a:lnTo>
                  <a:lnTo>
                    <a:pt x="1303458" y="1257936"/>
                  </a:lnTo>
                  <a:lnTo>
                    <a:pt x="1314566" y="1245871"/>
                  </a:lnTo>
                  <a:lnTo>
                    <a:pt x="1325040" y="1233488"/>
                  </a:lnTo>
                  <a:lnTo>
                    <a:pt x="1335196" y="1220788"/>
                  </a:lnTo>
                  <a:lnTo>
                    <a:pt x="1345034" y="1208088"/>
                  </a:lnTo>
                  <a:lnTo>
                    <a:pt x="1354556" y="1194753"/>
                  </a:lnTo>
                  <a:lnTo>
                    <a:pt x="1363759" y="1181736"/>
                  </a:lnTo>
                  <a:lnTo>
                    <a:pt x="1372646" y="1167766"/>
                  </a:lnTo>
                  <a:lnTo>
                    <a:pt x="1381532" y="1154113"/>
                  </a:lnTo>
                  <a:lnTo>
                    <a:pt x="1389784" y="1139826"/>
                  </a:lnTo>
                  <a:lnTo>
                    <a:pt x="1397401" y="1125538"/>
                  </a:lnTo>
                  <a:lnTo>
                    <a:pt x="1405018" y="1111251"/>
                  </a:lnTo>
                  <a:lnTo>
                    <a:pt x="1412635" y="1096646"/>
                  </a:lnTo>
                  <a:lnTo>
                    <a:pt x="1419300" y="1082041"/>
                  </a:lnTo>
                  <a:lnTo>
                    <a:pt x="1425965" y="1066483"/>
                  </a:lnTo>
                  <a:lnTo>
                    <a:pt x="1431995" y="1051561"/>
                  </a:lnTo>
                  <a:lnTo>
                    <a:pt x="1438025" y="1036321"/>
                  </a:lnTo>
                  <a:lnTo>
                    <a:pt x="1443738" y="1020446"/>
                  </a:lnTo>
                  <a:lnTo>
                    <a:pt x="1448816" y="1004888"/>
                  </a:lnTo>
                  <a:lnTo>
                    <a:pt x="1453577" y="988696"/>
                  </a:lnTo>
                  <a:lnTo>
                    <a:pt x="1457702" y="972503"/>
                  </a:lnTo>
                  <a:lnTo>
                    <a:pt x="1461828" y="956311"/>
                  </a:lnTo>
                  <a:lnTo>
                    <a:pt x="1465319" y="939801"/>
                  </a:lnTo>
                  <a:lnTo>
                    <a:pt x="1468493" y="923291"/>
                  </a:lnTo>
                  <a:lnTo>
                    <a:pt x="1471350" y="906781"/>
                  </a:lnTo>
                  <a:lnTo>
                    <a:pt x="1473571" y="889953"/>
                  </a:lnTo>
                  <a:lnTo>
                    <a:pt x="1475793" y="873125"/>
                  </a:lnTo>
                  <a:lnTo>
                    <a:pt x="1477380" y="855980"/>
                  </a:lnTo>
                  <a:lnTo>
                    <a:pt x="1478332" y="838835"/>
                  </a:lnTo>
                  <a:lnTo>
                    <a:pt x="1478649" y="821373"/>
                  </a:lnTo>
                  <a:lnTo>
                    <a:pt x="1478967" y="804228"/>
                  </a:lnTo>
                  <a:lnTo>
                    <a:pt x="1478649" y="786448"/>
                  </a:lnTo>
                  <a:lnTo>
                    <a:pt x="1478332" y="769303"/>
                  </a:lnTo>
                  <a:lnTo>
                    <a:pt x="1477380" y="751840"/>
                  </a:lnTo>
                  <a:lnTo>
                    <a:pt x="1475793" y="735013"/>
                  </a:lnTo>
                  <a:lnTo>
                    <a:pt x="1473571" y="718185"/>
                  </a:lnTo>
                  <a:lnTo>
                    <a:pt x="1471350" y="701040"/>
                  </a:lnTo>
                  <a:lnTo>
                    <a:pt x="1468493" y="684530"/>
                  </a:lnTo>
                  <a:lnTo>
                    <a:pt x="1465319" y="668020"/>
                  </a:lnTo>
                  <a:lnTo>
                    <a:pt x="1461828" y="651510"/>
                  </a:lnTo>
                  <a:lnTo>
                    <a:pt x="1457702" y="635318"/>
                  </a:lnTo>
                  <a:lnTo>
                    <a:pt x="1453577" y="619125"/>
                  </a:lnTo>
                  <a:lnTo>
                    <a:pt x="1448816" y="603568"/>
                  </a:lnTo>
                  <a:lnTo>
                    <a:pt x="1443738" y="587693"/>
                  </a:lnTo>
                  <a:lnTo>
                    <a:pt x="1438025" y="571818"/>
                  </a:lnTo>
                  <a:lnTo>
                    <a:pt x="1431995" y="556578"/>
                  </a:lnTo>
                  <a:lnTo>
                    <a:pt x="1425965" y="541338"/>
                  </a:lnTo>
                  <a:lnTo>
                    <a:pt x="1419300" y="526415"/>
                  </a:lnTo>
                  <a:lnTo>
                    <a:pt x="1412635" y="511175"/>
                  </a:lnTo>
                  <a:lnTo>
                    <a:pt x="1405018" y="496570"/>
                  </a:lnTo>
                  <a:lnTo>
                    <a:pt x="1397401" y="482283"/>
                  </a:lnTo>
                  <a:lnTo>
                    <a:pt x="1389784" y="467995"/>
                  </a:lnTo>
                  <a:lnTo>
                    <a:pt x="1381532" y="453708"/>
                  </a:lnTo>
                  <a:lnTo>
                    <a:pt x="1372646" y="440373"/>
                  </a:lnTo>
                  <a:lnTo>
                    <a:pt x="1363759" y="426720"/>
                  </a:lnTo>
                  <a:lnTo>
                    <a:pt x="1354556" y="413068"/>
                  </a:lnTo>
                  <a:lnTo>
                    <a:pt x="1345034" y="400050"/>
                  </a:lnTo>
                  <a:lnTo>
                    <a:pt x="1335196" y="387350"/>
                  </a:lnTo>
                  <a:lnTo>
                    <a:pt x="1325040" y="374333"/>
                  </a:lnTo>
                  <a:lnTo>
                    <a:pt x="1314566" y="361950"/>
                  </a:lnTo>
                  <a:lnTo>
                    <a:pt x="1303458" y="349885"/>
                  </a:lnTo>
                  <a:lnTo>
                    <a:pt x="1292668" y="338455"/>
                  </a:lnTo>
                  <a:lnTo>
                    <a:pt x="1281559" y="326708"/>
                  </a:lnTo>
                  <a:lnTo>
                    <a:pt x="1269817" y="315595"/>
                  </a:lnTo>
                  <a:lnTo>
                    <a:pt x="1258074" y="304165"/>
                  </a:lnTo>
                  <a:lnTo>
                    <a:pt x="1245696" y="293688"/>
                  </a:lnTo>
                  <a:lnTo>
                    <a:pt x="1233318" y="283210"/>
                  </a:lnTo>
                  <a:lnTo>
                    <a:pt x="1220941" y="273050"/>
                  </a:lnTo>
                  <a:lnTo>
                    <a:pt x="1208246" y="263208"/>
                  </a:lnTo>
                  <a:lnTo>
                    <a:pt x="1194916" y="253365"/>
                  </a:lnTo>
                  <a:lnTo>
                    <a:pt x="1181586" y="244475"/>
                  </a:lnTo>
                  <a:lnTo>
                    <a:pt x="1167939" y="235267"/>
                  </a:lnTo>
                  <a:lnTo>
                    <a:pt x="1153975" y="226695"/>
                  </a:lnTo>
                  <a:lnTo>
                    <a:pt x="1140010" y="218440"/>
                  </a:lnTo>
                  <a:lnTo>
                    <a:pt x="1125728" y="210502"/>
                  </a:lnTo>
                  <a:lnTo>
                    <a:pt x="1111447" y="202565"/>
                  </a:lnTo>
                  <a:lnTo>
                    <a:pt x="1096847" y="195580"/>
                  </a:lnTo>
                  <a:lnTo>
                    <a:pt x="1081931" y="188277"/>
                  </a:lnTo>
                  <a:lnTo>
                    <a:pt x="1066697" y="181927"/>
                  </a:lnTo>
                  <a:lnTo>
                    <a:pt x="1051780" y="175577"/>
                  </a:lnTo>
                  <a:lnTo>
                    <a:pt x="1036229" y="169862"/>
                  </a:lnTo>
                  <a:lnTo>
                    <a:pt x="1020677" y="164147"/>
                  </a:lnTo>
                  <a:lnTo>
                    <a:pt x="1004809" y="159385"/>
                  </a:lnTo>
                  <a:lnTo>
                    <a:pt x="988940" y="154622"/>
                  </a:lnTo>
                  <a:lnTo>
                    <a:pt x="972754" y="149860"/>
                  </a:lnTo>
                  <a:lnTo>
                    <a:pt x="956568" y="146367"/>
                  </a:lnTo>
                  <a:lnTo>
                    <a:pt x="940064" y="142557"/>
                  </a:lnTo>
                  <a:lnTo>
                    <a:pt x="923561" y="139382"/>
                  </a:lnTo>
                  <a:lnTo>
                    <a:pt x="907057" y="136842"/>
                  </a:lnTo>
                  <a:lnTo>
                    <a:pt x="890236" y="134302"/>
                  </a:lnTo>
                  <a:lnTo>
                    <a:pt x="873098" y="132397"/>
                  </a:lnTo>
                  <a:lnTo>
                    <a:pt x="855960" y="130810"/>
                  </a:lnTo>
                  <a:lnTo>
                    <a:pt x="838822" y="129857"/>
                  </a:lnTo>
                  <a:lnTo>
                    <a:pt x="821366" y="128905"/>
                  </a:lnTo>
                  <a:lnTo>
                    <a:pt x="804228" y="128905"/>
                  </a:lnTo>
                  <a:lnTo>
                    <a:pt x="786772" y="128905"/>
                  </a:lnTo>
                  <a:close/>
                  <a:moveTo>
                    <a:pt x="783281" y="0"/>
                  </a:moveTo>
                  <a:lnTo>
                    <a:pt x="804228" y="0"/>
                  </a:lnTo>
                  <a:lnTo>
                    <a:pt x="824857" y="0"/>
                  </a:lnTo>
                  <a:lnTo>
                    <a:pt x="845487" y="1270"/>
                  </a:lnTo>
                  <a:lnTo>
                    <a:pt x="866116" y="2222"/>
                  </a:lnTo>
                  <a:lnTo>
                    <a:pt x="886428" y="4127"/>
                  </a:lnTo>
                  <a:lnTo>
                    <a:pt x="906422" y="6350"/>
                  </a:lnTo>
                  <a:lnTo>
                    <a:pt x="926734" y="8890"/>
                  </a:lnTo>
                  <a:lnTo>
                    <a:pt x="946412" y="12382"/>
                  </a:lnTo>
                  <a:lnTo>
                    <a:pt x="966089" y="16192"/>
                  </a:lnTo>
                  <a:lnTo>
                    <a:pt x="985766" y="20637"/>
                  </a:lnTo>
                  <a:lnTo>
                    <a:pt x="1005126" y="25082"/>
                  </a:lnTo>
                  <a:lnTo>
                    <a:pt x="1024486" y="30480"/>
                  </a:lnTo>
                  <a:lnTo>
                    <a:pt x="1043211" y="36195"/>
                  </a:lnTo>
                  <a:lnTo>
                    <a:pt x="1061936" y="42227"/>
                  </a:lnTo>
                  <a:lnTo>
                    <a:pt x="1080344" y="48895"/>
                  </a:lnTo>
                  <a:lnTo>
                    <a:pt x="1098752" y="55562"/>
                  </a:lnTo>
                  <a:lnTo>
                    <a:pt x="1117159" y="63182"/>
                  </a:lnTo>
                  <a:lnTo>
                    <a:pt x="1134932" y="71120"/>
                  </a:lnTo>
                  <a:lnTo>
                    <a:pt x="1152388" y="79375"/>
                  </a:lnTo>
                  <a:lnTo>
                    <a:pt x="1170161" y="87947"/>
                  </a:lnTo>
                  <a:lnTo>
                    <a:pt x="1187299" y="97155"/>
                  </a:lnTo>
                  <a:lnTo>
                    <a:pt x="1204437" y="106362"/>
                  </a:lnTo>
                  <a:lnTo>
                    <a:pt x="1220941" y="116205"/>
                  </a:lnTo>
                  <a:lnTo>
                    <a:pt x="1237444" y="126682"/>
                  </a:lnTo>
                  <a:lnTo>
                    <a:pt x="1253630" y="137160"/>
                  </a:lnTo>
                  <a:lnTo>
                    <a:pt x="1269499" y="148272"/>
                  </a:lnTo>
                  <a:lnTo>
                    <a:pt x="1285051" y="159702"/>
                  </a:lnTo>
                  <a:lnTo>
                    <a:pt x="1300602" y="171450"/>
                  </a:lnTo>
                  <a:lnTo>
                    <a:pt x="1315519" y="183515"/>
                  </a:lnTo>
                  <a:lnTo>
                    <a:pt x="1330118" y="195897"/>
                  </a:lnTo>
                  <a:lnTo>
                    <a:pt x="1344400" y="208597"/>
                  </a:lnTo>
                  <a:lnTo>
                    <a:pt x="1358681" y="221932"/>
                  </a:lnTo>
                  <a:lnTo>
                    <a:pt x="1372329" y="235267"/>
                  </a:lnTo>
                  <a:lnTo>
                    <a:pt x="1385976" y="249237"/>
                  </a:lnTo>
                  <a:lnTo>
                    <a:pt x="1398988" y="263208"/>
                  </a:lnTo>
                  <a:lnTo>
                    <a:pt x="1411683" y="277813"/>
                  </a:lnTo>
                  <a:lnTo>
                    <a:pt x="1424695" y="292418"/>
                  </a:lnTo>
                  <a:lnTo>
                    <a:pt x="1436756" y="307658"/>
                  </a:lnTo>
                  <a:lnTo>
                    <a:pt x="1448181" y="322898"/>
                  </a:lnTo>
                  <a:lnTo>
                    <a:pt x="1459607" y="338455"/>
                  </a:lnTo>
                  <a:lnTo>
                    <a:pt x="1470715" y="354648"/>
                  </a:lnTo>
                  <a:lnTo>
                    <a:pt x="1481506" y="370840"/>
                  </a:lnTo>
                  <a:lnTo>
                    <a:pt x="1491662" y="386715"/>
                  </a:lnTo>
                  <a:lnTo>
                    <a:pt x="1501818" y="403860"/>
                  </a:lnTo>
                  <a:lnTo>
                    <a:pt x="1511022" y="420688"/>
                  </a:lnTo>
                  <a:lnTo>
                    <a:pt x="1520225" y="438150"/>
                  </a:lnTo>
                  <a:lnTo>
                    <a:pt x="1528794" y="455295"/>
                  </a:lnTo>
                  <a:lnTo>
                    <a:pt x="1537046" y="473075"/>
                  </a:lnTo>
                  <a:lnTo>
                    <a:pt x="1544981" y="490855"/>
                  </a:lnTo>
                  <a:lnTo>
                    <a:pt x="1552280" y="508953"/>
                  </a:lnTo>
                  <a:lnTo>
                    <a:pt x="1559262" y="527368"/>
                  </a:lnTo>
                  <a:lnTo>
                    <a:pt x="1565927" y="546418"/>
                  </a:lnTo>
                  <a:lnTo>
                    <a:pt x="1571957" y="565150"/>
                  </a:lnTo>
                  <a:lnTo>
                    <a:pt x="1577670" y="583883"/>
                  </a:lnTo>
                  <a:lnTo>
                    <a:pt x="1582748" y="602933"/>
                  </a:lnTo>
                  <a:lnTo>
                    <a:pt x="1587509" y="622618"/>
                  </a:lnTo>
                  <a:lnTo>
                    <a:pt x="1591952" y="641668"/>
                  </a:lnTo>
                  <a:lnTo>
                    <a:pt x="1595761" y="661670"/>
                  </a:lnTo>
                  <a:lnTo>
                    <a:pt x="1598617" y="681673"/>
                  </a:lnTo>
                  <a:lnTo>
                    <a:pt x="1601791" y="701675"/>
                  </a:lnTo>
                  <a:lnTo>
                    <a:pt x="1604012" y="721995"/>
                  </a:lnTo>
                  <a:lnTo>
                    <a:pt x="1605917" y="742315"/>
                  </a:lnTo>
                  <a:lnTo>
                    <a:pt x="1606869" y="762318"/>
                  </a:lnTo>
                  <a:lnTo>
                    <a:pt x="1607503" y="783273"/>
                  </a:lnTo>
                  <a:lnTo>
                    <a:pt x="1608138" y="804228"/>
                  </a:lnTo>
                  <a:lnTo>
                    <a:pt x="1607503" y="824865"/>
                  </a:lnTo>
                  <a:lnTo>
                    <a:pt x="1606869" y="845503"/>
                  </a:lnTo>
                  <a:lnTo>
                    <a:pt x="1605917" y="865823"/>
                  </a:lnTo>
                  <a:lnTo>
                    <a:pt x="1604012" y="886143"/>
                  </a:lnTo>
                  <a:lnTo>
                    <a:pt x="1601791" y="906463"/>
                  </a:lnTo>
                  <a:lnTo>
                    <a:pt x="1598617" y="926466"/>
                  </a:lnTo>
                  <a:lnTo>
                    <a:pt x="1595761" y="946151"/>
                  </a:lnTo>
                  <a:lnTo>
                    <a:pt x="1591952" y="966153"/>
                  </a:lnTo>
                  <a:lnTo>
                    <a:pt x="1587509" y="985838"/>
                  </a:lnTo>
                  <a:lnTo>
                    <a:pt x="1582748" y="1004888"/>
                  </a:lnTo>
                  <a:lnTo>
                    <a:pt x="1577670" y="1024256"/>
                  </a:lnTo>
                  <a:lnTo>
                    <a:pt x="1571957" y="1043306"/>
                  </a:lnTo>
                  <a:lnTo>
                    <a:pt x="1565927" y="1062038"/>
                  </a:lnTo>
                  <a:lnTo>
                    <a:pt x="1559262" y="1080453"/>
                  </a:lnTo>
                  <a:lnTo>
                    <a:pt x="1552280" y="1098868"/>
                  </a:lnTo>
                  <a:lnTo>
                    <a:pt x="1544981" y="1116966"/>
                  </a:lnTo>
                  <a:lnTo>
                    <a:pt x="1537046" y="1135063"/>
                  </a:lnTo>
                  <a:lnTo>
                    <a:pt x="1528794" y="1152843"/>
                  </a:lnTo>
                  <a:lnTo>
                    <a:pt x="1520225" y="1169988"/>
                  </a:lnTo>
                  <a:lnTo>
                    <a:pt x="1511022" y="1187451"/>
                  </a:lnTo>
                  <a:lnTo>
                    <a:pt x="1501818" y="1204278"/>
                  </a:lnTo>
                  <a:lnTo>
                    <a:pt x="1491662" y="1221106"/>
                  </a:lnTo>
                  <a:lnTo>
                    <a:pt x="1481506" y="1237298"/>
                  </a:lnTo>
                  <a:lnTo>
                    <a:pt x="1470715" y="1253491"/>
                  </a:lnTo>
                  <a:lnTo>
                    <a:pt x="1459607" y="1269683"/>
                  </a:lnTo>
                  <a:lnTo>
                    <a:pt x="1448181" y="1284923"/>
                  </a:lnTo>
                  <a:lnTo>
                    <a:pt x="1436756" y="1300481"/>
                  </a:lnTo>
                  <a:lnTo>
                    <a:pt x="1424695" y="1315403"/>
                  </a:lnTo>
                  <a:lnTo>
                    <a:pt x="1411683" y="1330326"/>
                  </a:lnTo>
                  <a:lnTo>
                    <a:pt x="1398988" y="1344931"/>
                  </a:lnTo>
                  <a:lnTo>
                    <a:pt x="1385976" y="1358901"/>
                  </a:lnTo>
                  <a:lnTo>
                    <a:pt x="1372329" y="1372553"/>
                  </a:lnTo>
                  <a:lnTo>
                    <a:pt x="1358681" y="1386206"/>
                  </a:lnTo>
                  <a:lnTo>
                    <a:pt x="1344400" y="1399223"/>
                  </a:lnTo>
                  <a:lnTo>
                    <a:pt x="1330118" y="1412241"/>
                  </a:lnTo>
                  <a:lnTo>
                    <a:pt x="1315519" y="1424623"/>
                  </a:lnTo>
                  <a:lnTo>
                    <a:pt x="1300602" y="1436688"/>
                  </a:lnTo>
                  <a:lnTo>
                    <a:pt x="1285051" y="1448118"/>
                  </a:lnTo>
                  <a:lnTo>
                    <a:pt x="1269499" y="1459866"/>
                  </a:lnTo>
                  <a:lnTo>
                    <a:pt x="1253630" y="1470661"/>
                  </a:lnTo>
                  <a:lnTo>
                    <a:pt x="1237444" y="1481456"/>
                  </a:lnTo>
                  <a:lnTo>
                    <a:pt x="1220941" y="1491933"/>
                  </a:lnTo>
                  <a:lnTo>
                    <a:pt x="1204437" y="1501458"/>
                  </a:lnTo>
                  <a:lnTo>
                    <a:pt x="1187299" y="1510983"/>
                  </a:lnTo>
                  <a:lnTo>
                    <a:pt x="1170161" y="1520191"/>
                  </a:lnTo>
                  <a:lnTo>
                    <a:pt x="1152388" y="1528763"/>
                  </a:lnTo>
                  <a:lnTo>
                    <a:pt x="1134932" y="1537018"/>
                  </a:lnTo>
                  <a:lnTo>
                    <a:pt x="1117159" y="1544956"/>
                  </a:lnTo>
                  <a:lnTo>
                    <a:pt x="1098752" y="1552258"/>
                  </a:lnTo>
                  <a:lnTo>
                    <a:pt x="1080344" y="1559561"/>
                  </a:lnTo>
                  <a:lnTo>
                    <a:pt x="1061936" y="1565911"/>
                  </a:lnTo>
                  <a:lnTo>
                    <a:pt x="1043211" y="1571943"/>
                  </a:lnTo>
                  <a:lnTo>
                    <a:pt x="1024486" y="1577658"/>
                  </a:lnTo>
                  <a:lnTo>
                    <a:pt x="1005126" y="1582738"/>
                  </a:lnTo>
                  <a:lnTo>
                    <a:pt x="985766" y="1587818"/>
                  </a:lnTo>
                  <a:lnTo>
                    <a:pt x="966089" y="1591946"/>
                  </a:lnTo>
                  <a:lnTo>
                    <a:pt x="946412" y="1595756"/>
                  </a:lnTo>
                  <a:lnTo>
                    <a:pt x="926734" y="1598931"/>
                  </a:lnTo>
                  <a:lnTo>
                    <a:pt x="906422" y="1601471"/>
                  </a:lnTo>
                  <a:lnTo>
                    <a:pt x="886428" y="1604011"/>
                  </a:lnTo>
                  <a:lnTo>
                    <a:pt x="866116" y="1605598"/>
                  </a:lnTo>
                  <a:lnTo>
                    <a:pt x="845487" y="1607186"/>
                  </a:lnTo>
                  <a:lnTo>
                    <a:pt x="824857" y="1608138"/>
                  </a:lnTo>
                  <a:lnTo>
                    <a:pt x="804228" y="1608138"/>
                  </a:lnTo>
                  <a:lnTo>
                    <a:pt x="783281" y="1608138"/>
                  </a:lnTo>
                  <a:lnTo>
                    <a:pt x="762652" y="1607186"/>
                  </a:lnTo>
                  <a:lnTo>
                    <a:pt x="742022" y="1605598"/>
                  </a:lnTo>
                  <a:lnTo>
                    <a:pt x="721710" y="1604011"/>
                  </a:lnTo>
                  <a:lnTo>
                    <a:pt x="701716" y="1601471"/>
                  </a:lnTo>
                  <a:lnTo>
                    <a:pt x="681721" y="1598931"/>
                  </a:lnTo>
                  <a:lnTo>
                    <a:pt x="661726" y="1595756"/>
                  </a:lnTo>
                  <a:lnTo>
                    <a:pt x="642049" y="1591946"/>
                  </a:lnTo>
                  <a:lnTo>
                    <a:pt x="622689" y="1587818"/>
                  </a:lnTo>
                  <a:lnTo>
                    <a:pt x="603329" y="1582738"/>
                  </a:lnTo>
                  <a:lnTo>
                    <a:pt x="584287" y="1577658"/>
                  </a:lnTo>
                  <a:lnTo>
                    <a:pt x="564927" y="1571943"/>
                  </a:lnTo>
                  <a:lnTo>
                    <a:pt x="546202" y="1565911"/>
                  </a:lnTo>
                  <a:lnTo>
                    <a:pt x="527794" y="1559561"/>
                  </a:lnTo>
                  <a:lnTo>
                    <a:pt x="509386" y="1552258"/>
                  </a:lnTo>
                  <a:lnTo>
                    <a:pt x="491296" y="1544956"/>
                  </a:lnTo>
                  <a:lnTo>
                    <a:pt x="473206" y="1537018"/>
                  </a:lnTo>
                  <a:lnTo>
                    <a:pt x="455750" y="1528763"/>
                  </a:lnTo>
                  <a:lnTo>
                    <a:pt x="437977" y="1520191"/>
                  </a:lnTo>
                  <a:lnTo>
                    <a:pt x="421156" y="1510983"/>
                  </a:lnTo>
                  <a:lnTo>
                    <a:pt x="403701" y="1501458"/>
                  </a:lnTo>
                  <a:lnTo>
                    <a:pt x="387197" y="1491933"/>
                  </a:lnTo>
                  <a:lnTo>
                    <a:pt x="370694" y="1481456"/>
                  </a:lnTo>
                  <a:lnTo>
                    <a:pt x="354508" y="1470661"/>
                  </a:lnTo>
                  <a:lnTo>
                    <a:pt x="338639" y="1459866"/>
                  </a:lnTo>
                  <a:lnTo>
                    <a:pt x="323088" y="1448118"/>
                  </a:lnTo>
                  <a:lnTo>
                    <a:pt x="307853" y="1436688"/>
                  </a:lnTo>
                  <a:lnTo>
                    <a:pt x="292937" y="1424623"/>
                  </a:lnTo>
                  <a:lnTo>
                    <a:pt x="278020" y="1412241"/>
                  </a:lnTo>
                  <a:lnTo>
                    <a:pt x="263738" y="1399223"/>
                  </a:lnTo>
                  <a:lnTo>
                    <a:pt x="249457" y="1386206"/>
                  </a:lnTo>
                  <a:lnTo>
                    <a:pt x="235809" y="1372553"/>
                  </a:lnTo>
                  <a:lnTo>
                    <a:pt x="222162" y="1358901"/>
                  </a:lnTo>
                  <a:lnTo>
                    <a:pt x="209150" y="1344931"/>
                  </a:lnTo>
                  <a:lnTo>
                    <a:pt x="196455" y="1330326"/>
                  </a:lnTo>
                  <a:lnTo>
                    <a:pt x="184077" y="1315403"/>
                  </a:lnTo>
                  <a:lnTo>
                    <a:pt x="172017" y="1300481"/>
                  </a:lnTo>
                  <a:lnTo>
                    <a:pt x="159957" y="1284923"/>
                  </a:lnTo>
                  <a:lnTo>
                    <a:pt x="148531" y="1269683"/>
                  </a:lnTo>
                  <a:lnTo>
                    <a:pt x="137741" y="1253491"/>
                  </a:lnTo>
                  <a:lnTo>
                    <a:pt x="126950" y="1237298"/>
                  </a:lnTo>
                  <a:lnTo>
                    <a:pt x="116794" y="1221106"/>
                  </a:lnTo>
                  <a:lnTo>
                    <a:pt x="106955" y="1204278"/>
                  </a:lnTo>
                  <a:lnTo>
                    <a:pt x="97434" y="1187451"/>
                  </a:lnTo>
                  <a:lnTo>
                    <a:pt x="88230" y="1169988"/>
                  </a:lnTo>
                  <a:lnTo>
                    <a:pt x="79344" y="1152843"/>
                  </a:lnTo>
                  <a:lnTo>
                    <a:pt x="71092" y="1135063"/>
                  </a:lnTo>
                  <a:lnTo>
                    <a:pt x="63158" y="1116966"/>
                  </a:lnTo>
                  <a:lnTo>
                    <a:pt x="56175" y="1098868"/>
                  </a:lnTo>
                  <a:lnTo>
                    <a:pt x="48876" y="1080453"/>
                  </a:lnTo>
                  <a:lnTo>
                    <a:pt x="42528" y="1062038"/>
                  </a:lnTo>
                  <a:lnTo>
                    <a:pt x="36498" y="1043306"/>
                  </a:lnTo>
                  <a:lnTo>
                    <a:pt x="31103" y="1024256"/>
                  </a:lnTo>
                  <a:lnTo>
                    <a:pt x="25707" y="1004888"/>
                  </a:lnTo>
                  <a:lnTo>
                    <a:pt x="20947" y="985838"/>
                  </a:lnTo>
                  <a:lnTo>
                    <a:pt x="16821" y="966153"/>
                  </a:lnTo>
                  <a:lnTo>
                    <a:pt x="13012" y="946151"/>
                  </a:lnTo>
                  <a:lnTo>
                    <a:pt x="9521" y="926466"/>
                  </a:lnTo>
                  <a:lnTo>
                    <a:pt x="6982" y="906463"/>
                  </a:lnTo>
                  <a:lnTo>
                    <a:pt x="4443" y="886143"/>
                  </a:lnTo>
                  <a:lnTo>
                    <a:pt x="2856" y="865823"/>
                  </a:lnTo>
                  <a:lnTo>
                    <a:pt x="1269" y="845503"/>
                  </a:lnTo>
                  <a:lnTo>
                    <a:pt x="635" y="824865"/>
                  </a:lnTo>
                  <a:lnTo>
                    <a:pt x="0" y="804228"/>
                  </a:lnTo>
                  <a:lnTo>
                    <a:pt x="635" y="783273"/>
                  </a:lnTo>
                  <a:lnTo>
                    <a:pt x="1269" y="762318"/>
                  </a:lnTo>
                  <a:lnTo>
                    <a:pt x="2856" y="742315"/>
                  </a:lnTo>
                  <a:lnTo>
                    <a:pt x="4443" y="721995"/>
                  </a:lnTo>
                  <a:lnTo>
                    <a:pt x="6982" y="701675"/>
                  </a:lnTo>
                  <a:lnTo>
                    <a:pt x="9521" y="681673"/>
                  </a:lnTo>
                  <a:lnTo>
                    <a:pt x="13012" y="661670"/>
                  </a:lnTo>
                  <a:lnTo>
                    <a:pt x="16821" y="641668"/>
                  </a:lnTo>
                  <a:lnTo>
                    <a:pt x="20947" y="622618"/>
                  </a:lnTo>
                  <a:lnTo>
                    <a:pt x="25707" y="602933"/>
                  </a:lnTo>
                  <a:lnTo>
                    <a:pt x="31103" y="583883"/>
                  </a:lnTo>
                  <a:lnTo>
                    <a:pt x="36498" y="565150"/>
                  </a:lnTo>
                  <a:lnTo>
                    <a:pt x="42528" y="546418"/>
                  </a:lnTo>
                  <a:lnTo>
                    <a:pt x="48876" y="527368"/>
                  </a:lnTo>
                  <a:lnTo>
                    <a:pt x="56175" y="508953"/>
                  </a:lnTo>
                  <a:lnTo>
                    <a:pt x="63158" y="490855"/>
                  </a:lnTo>
                  <a:lnTo>
                    <a:pt x="71092" y="473075"/>
                  </a:lnTo>
                  <a:lnTo>
                    <a:pt x="79344" y="455295"/>
                  </a:lnTo>
                  <a:lnTo>
                    <a:pt x="88230" y="438150"/>
                  </a:lnTo>
                  <a:lnTo>
                    <a:pt x="97434" y="420688"/>
                  </a:lnTo>
                  <a:lnTo>
                    <a:pt x="106955" y="403860"/>
                  </a:lnTo>
                  <a:lnTo>
                    <a:pt x="116794" y="386715"/>
                  </a:lnTo>
                  <a:lnTo>
                    <a:pt x="126950" y="370840"/>
                  </a:lnTo>
                  <a:lnTo>
                    <a:pt x="137741" y="354648"/>
                  </a:lnTo>
                  <a:lnTo>
                    <a:pt x="148531" y="338455"/>
                  </a:lnTo>
                  <a:lnTo>
                    <a:pt x="159957" y="322898"/>
                  </a:lnTo>
                  <a:lnTo>
                    <a:pt x="172017" y="307658"/>
                  </a:lnTo>
                  <a:lnTo>
                    <a:pt x="184077" y="292418"/>
                  </a:lnTo>
                  <a:lnTo>
                    <a:pt x="196455" y="277813"/>
                  </a:lnTo>
                  <a:lnTo>
                    <a:pt x="209150" y="263208"/>
                  </a:lnTo>
                  <a:lnTo>
                    <a:pt x="222162" y="249237"/>
                  </a:lnTo>
                  <a:lnTo>
                    <a:pt x="235809" y="235267"/>
                  </a:lnTo>
                  <a:lnTo>
                    <a:pt x="249457" y="221932"/>
                  </a:lnTo>
                  <a:lnTo>
                    <a:pt x="263738" y="208597"/>
                  </a:lnTo>
                  <a:lnTo>
                    <a:pt x="278020" y="195897"/>
                  </a:lnTo>
                  <a:lnTo>
                    <a:pt x="292937" y="183515"/>
                  </a:lnTo>
                  <a:lnTo>
                    <a:pt x="307853" y="171450"/>
                  </a:lnTo>
                  <a:lnTo>
                    <a:pt x="323088" y="159702"/>
                  </a:lnTo>
                  <a:lnTo>
                    <a:pt x="338639" y="148272"/>
                  </a:lnTo>
                  <a:lnTo>
                    <a:pt x="354508" y="137160"/>
                  </a:lnTo>
                  <a:lnTo>
                    <a:pt x="370694" y="126682"/>
                  </a:lnTo>
                  <a:lnTo>
                    <a:pt x="387197" y="116205"/>
                  </a:lnTo>
                  <a:lnTo>
                    <a:pt x="403701" y="106362"/>
                  </a:lnTo>
                  <a:lnTo>
                    <a:pt x="421156" y="97155"/>
                  </a:lnTo>
                  <a:lnTo>
                    <a:pt x="437977" y="87947"/>
                  </a:lnTo>
                  <a:lnTo>
                    <a:pt x="455750" y="79375"/>
                  </a:lnTo>
                  <a:lnTo>
                    <a:pt x="473206" y="71120"/>
                  </a:lnTo>
                  <a:lnTo>
                    <a:pt x="491296" y="63182"/>
                  </a:lnTo>
                  <a:lnTo>
                    <a:pt x="509386" y="55562"/>
                  </a:lnTo>
                  <a:lnTo>
                    <a:pt x="527794" y="48895"/>
                  </a:lnTo>
                  <a:lnTo>
                    <a:pt x="546202" y="42227"/>
                  </a:lnTo>
                  <a:lnTo>
                    <a:pt x="564927" y="36195"/>
                  </a:lnTo>
                  <a:lnTo>
                    <a:pt x="584287" y="30480"/>
                  </a:lnTo>
                  <a:lnTo>
                    <a:pt x="603329" y="25082"/>
                  </a:lnTo>
                  <a:lnTo>
                    <a:pt x="622689" y="20637"/>
                  </a:lnTo>
                  <a:lnTo>
                    <a:pt x="642049" y="16192"/>
                  </a:lnTo>
                  <a:lnTo>
                    <a:pt x="661726" y="12382"/>
                  </a:lnTo>
                  <a:lnTo>
                    <a:pt x="681721" y="8890"/>
                  </a:lnTo>
                  <a:lnTo>
                    <a:pt x="701716" y="6350"/>
                  </a:lnTo>
                  <a:lnTo>
                    <a:pt x="721710" y="4127"/>
                  </a:lnTo>
                  <a:lnTo>
                    <a:pt x="742022" y="2222"/>
                  </a:lnTo>
                  <a:lnTo>
                    <a:pt x="762652" y="1270"/>
                  </a:lnTo>
                  <a:lnTo>
                    <a:pt x="78328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365386" y="3682380"/>
            <a:ext cx="324000" cy="324000"/>
            <a:chOff x="5365386" y="3363838"/>
            <a:chExt cx="324000" cy="324000"/>
          </a:xfrm>
        </p:grpSpPr>
        <p:sp>
          <p:nvSpPr>
            <p:cNvPr id="28" name="圆角矩形 27"/>
            <p:cNvSpPr/>
            <p:nvPr/>
          </p:nvSpPr>
          <p:spPr>
            <a:xfrm>
              <a:off x="5365386" y="3363838"/>
              <a:ext cx="324000" cy="324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KSO_Shape"/>
            <p:cNvSpPr>
              <a:spLocks/>
            </p:cNvSpPr>
            <p:nvPr/>
          </p:nvSpPr>
          <p:spPr bwMode="auto">
            <a:xfrm>
              <a:off x="5438597" y="3437197"/>
              <a:ext cx="177577" cy="177282"/>
            </a:xfrm>
            <a:custGeom>
              <a:avLst/>
              <a:gdLst>
                <a:gd name="T0" fmla="*/ 2147483646 w 5676"/>
                <a:gd name="T1" fmla="*/ 2147483646 h 5675"/>
                <a:gd name="T2" fmla="*/ 2147483646 w 5676"/>
                <a:gd name="T3" fmla="*/ 2147483646 h 5675"/>
                <a:gd name="T4" fmla="*/ 2147483646 w 5676"/>
                <a:gd name="T5" fmla="*/ 2147483646 h 5675"/>
                <a:gd name="T6" fmla="*/ 2147483646 w 5676"/>
                <a:gd name="T7" fmla="*/ 2147483646 h 5675"/>
                <a:gd name="T8" fmla="*/ 2147483646 w 5676"/>
                <a:gd name="T9" fmla="*/ 2147483646 h 5675"/>
                <a:gd name="T10" fmla="*/ 2147483646 w 5676"/>
                <a:gd name="T11" fmla="*/ 2147483646 h 5675"/>
                <a:gd name="T12" fmla="*/ 2147483646 w 5676"/>
                <a:gd name="T13" fmla="*/ 2147483646 h 5675"/>
                <a:gd name="T14" fmla="*/ 2147483646 w 5676"/>
                <a:gd name="T15" fmla="*/ 2147483646 h 5675"/>
                <a:gd name="T16" fmla="*/ 2147483646 w 5676"/>
                <a:gd name="T17" fmla="*/ 2147483646 h 5675"/>
                <a:gd name="T18" fmla="*/ 2147483646 w 5676"/>
                <a:gd name="T19" fmla="*/ 2147483646 h 5675"/>
                <a:gd name="T20" fmla="*/ 2147483646 w 5676"/>
                <a:gd name="T21" fmla="*/ 2147483646 h 5675"/>
                <a:gd name="T22" fmla="*/ 2147483646 w 5676"/>
                <a:gd name="T23" fmla="*/ 0 h 5675"/>
                <a:gd name="T24" fmla="*/ 2147483646 w 5676"/>
                <a:gd name="T25" fmla="*/ 2147483646 h 5675"/>
                <a:gd name="T26" fmla="*/ 2147483646 w 5676"/>
                <a:gd name="T27" fmla="*/ 2147483646 h 5675"/>
                <a:gd name="T28" fmla="*/ 2147483646 w 5676"/>
                <a:gd name="T29" fmla="*/ 2147483646 h 5675"/>
                <a:gd name="T30" fmla="*/ 2147483646 w 5676"/>
                <a:gd name="T31" fmla="*/ 2147483646 h 5675"/>
                <a:gd name="T32" fmla="*/ 2147483646 w 5676"/>
                <a:gd name="T33" fmla="*/ 2147483646 h 5675"/>
                <a:gd name="T34" fmla="*/ 604894220 w 5676"/>
                <a:gd name="T35" fmla="*/ 2147483646 h 5675"/>
                <a:gd name="T36" fmla="*/ 604894220 w 5676"/>
                <a:gd name="T37" fmla="*/ 2147483646 h 5675"/>
                <a:gd name="T38" fmla="*/ 2147483646 w 5676"/>
                <a:gd name="T39" fmla="*/ 2147483646 h 5675"/>
                <a:gd name="T40" fmla="*/ 2147483646 w 5676"/>
                <a:gd name="T41" fmla="*/ 2147483646 h 5675"/>
                <a:gd name="T42" fmla="*/ 2147483646 w 5676"/>
                <a:gd name="T43" fmla="*/ 2147483646 h 5675"/>
                <a:gd name="T44" fmla="*/ 2147483646 w 5676"/>
                <a:gd name="T45" fmla="*/ 2147483646 h 5675"/>
                <a:gd name="T46" fmla="*/ 2147483646 w 5676"/>
                <a:gd name="T47" fmla="*/ 2147483646 h 5675"/>
                <a:gd name="T48" fmla="*/ 2147483646 w 5676"/>
                <a:gd name="T49" fmla="*/ 2147483646 h 5675"/>
                <a:gd name="T50" fmla="*/ 2147483646 w 5676"/>
                <a:gd name="T51" fmla="*/ 2147483646 h 5675"/>
                <a:gd name="T52" fmla="*/ 2147483646 w 5676"/>
                <a:gd name="T53" fmla="*/ 2147483646 h 5675"/>
                <a:gd name="T54" fmla="*/ 2147483646 w 5676"/>
                <a:gd name="T55" fmla="*/ 2147483646 h 5675"/>
                <a:gd name="T56" fmla="*/ 2147483646 w 5676"/>
                <a:gd name="T57" fmla="*/ 2147483646 h 5675"/>
                <a:gd name="T58" fmla="*/ 2147483646 w 5676"/>
                <a:gd name="T59" fmla="*/ 2147483646 h 5675"/>
                <a:gd name="T60" fmla="*/ 2147483646 w 5676"/>
                <a:gd name="T61" fmla="*/ 2147483646 h 5675"/>
                <a:gd name="T62" fmla="*/ 2147483646 w 5676"/>
                <a:gd name="T63" fmla="*/ 2147483646 h 5675"/>
                <a:gd name="T64" fmla="*/ 2147483646 w 5676"/>
                <a:gd name="T65" fmla="*/ 2147483646 h 5675"/>
                <a:gd name="T66" fmla="*/ 2147483646 w 5676"/>
                <a:gd name="T67" fmla="*/ 2147483646 h 5675"/>
                <a:gd name="T68" fmla="*/ 2147483646 w 5676"/>
                <a:gd name="T69" fmla="*/ 2147483646 h 5675"/>
                <a:gd name="T70" fmla="*/ 2147483646 w 5676"/>
                <a:gd name="T71" fmla="*/ 2147483646 h 5675"/>
                <a:gd name="T72" fmla="*/ 2147483646 w 5676"/>
                <a:gd name="T73" fmla="*/ 2147483646 h 5675"/>
                <a:gd name="T74" fmla="*/ 2147483646 w 5676"/>
                <a:gd name="T75" fmla="*/ 2147483646 h 5675"/>
                <a:gd name="T76" fmla="*/ 2147483646 w 5676"/>
                <a:gd name="T77" fmla="*/ 2147483646 h 5675"/>
                <a:gd name="T78" fmla="*/ 2147483646 w 5676"/>
                <a:gd name="T79" fmla="*/ 2147483646 h 5675"/>
                <a:gd name="T80" fmla="*/ 2147483646 w 5676"/>
                <a:gd name="T81" fmla="*/ 2147483646 h 5675"/>
                <a:gd name="T82" fmla="*/ 2147483646 w 5676"/>
                <a:gd name="T83" fmla="*/ 2147483646 h 5675"/>
                <a:gd name="T84" fmla="*/ 2147483646 w 5676"/>
                <a:gd name="T85" fmla="*/ 2147483646 h 5675"/>
                <a:gd name="T86" fmla="*/ 2147483646 w 5676"/>
                <a:gd name="T87" fmla="*/ 2147483646 h 5675"/>
                <a:gd name="T88" fmla="*/ 2147483646 w 5676"/>
                <a:gd name="T89" fmla="*/ 2147483646 h 5675"/>
                <a:gd name="T90" fmla="*/ 2147483646 w 5676"/>
                <a:gd name="T91" fmla="*/ 2147483646 h 5675"/>
                <a:gd name="T92" fmla="*/ 2147483646 w 5676"/>
                <a:gd name="T93" fmla="*/ 2147483646 h 5675"/>
                <a:gd name="T94" fmla="*/ 2147483646 w 5676"/>
                <a:gd name="T95" fmla="*/ 2147483646 h 5675"/>
                <a:gd name="T96" fmla="*/ 2147483646 w 5676"/>
                <a:gd name="T97" fmla="*/ 2147483646 h 5675"/>
                <a:gd name="T98" fmla="*/ 2147483646 w 5676"/>
                <a:gd name="T99" fmla="*/ 2147483646 h 5675"/>
                <a:gd name="T100" fmla="*/ 2147483646 w 5676"/>
                <a:gd name="T101" fmla="*/ 2147483646 h 5675"/>
                <a:gd name="T102" fmla="*/ 2147483646 w 5676"/>
                <a:gd name="T103" fmla="*/ 2147483646 h 5675"/>
                <a:gd name="T104" fmla="*/ 2147483646 w 5676"/>
                <a:gd name="T105" fmla="*/ 2147483646 h 5675"/>
                <a:gd name="T106" fmla="*/ 2147483646 w 5676"/>
                <a:gd name="T107" fmla="*/ 2147483646 h 5675"/>
                <a:gd name="T108" fmla="*/ 2147483646 w 5676"/>
                <a:gd name="T109" fmla="*/ 2147483646 h 5675"/>
                <a:gd name="T110" fmla="*/ 2147483646 w 5676"/>
                <a:gd name="T111" fmla="*/ 2147483646 h 5675"/>
                <a:gd name="T112" fmla="*/ 2147483646 w 5676"/>
                <a:gd name="T113" fmla="*/ 2147483646 h 5675"/>
                <a:gd name="T114" fmla="*/ 2147483646 w 5676"/>
                <a:gd name="T115" fmla="*/ 2147483646 h 5675"/>
                <a:gd name="T116" fmla="*/ 2147483646 w 5676"/>
                <a:gd name="T117" fmla="*/ 2147483646 h 5675"/>
                <a:gd name="T118" fmla="*/ 2147483646 w 5676"/>
                <a:gd name="T119" fmla="*/ 2147483646 h 5675"/>
                <a:gd name="T120" fmla="*/ 2147483646 w 5676"/>
                <a:gd name="T121" fmla="*/ 2147483646 h 5675"/>
                <a:gd name="T122" fmla="*/ 2147483646 w 5676"/>
                <a:gd name="T123" fmla="*/ 2147483646 h 5675"/>
                <a:gd name="T124" fmla="*/ 2147483646 w 5676"/>
                <a:gd name="T125" fmla="*/ 2147483646 h 56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676" h="5675">
                  <a:moveTo>
                    <a:pt x="5609" y="4789"/>
                  </a:moveTo>
                  <a:lnTo>
                    <a:pt x="4539" y="3719"/>
                  </a:lnTo>
                  <a:lnTo>
                    <a:pt x="4529" y="3710"/>
                  </a:lnTo>
                  <a:lnTo>
                    <a:pt x="4520" y="3702"/>
                  </a:lnTo>
                  <a:lnTo>
                    <a:pt x="4510" y="3695"/>
                  </a:lnTo>
                  <a:lnTo>
                    <a:pt x="4501" y="3688"/>
                  </a:lnTo>
                  <a:lnTo>
                    <a:pt x="4478" y="3677"/>
                  </a:lnTo>
                  <a:lnTo>
                    <a:pt x="4455" y="3667"/>
                  </a:lnTo>
                  <a:lnTo>
                    <a:pt x="4431" y="3660"/>
                  </a:lnTo>
                  <a:lnTo>
                    <a:pt x="4405" y="3655"/>
                  </a:lnTo>
                  <a:lnTo>
                    <a:pt x="4377" y="3652"/>
                  </a:lnTo>
                  <a:lnTo>
                    <a:pt x="4350" y="3652"/>
                  </a:lnTo>
                  <a:lnTo>
                    <a:pt x="4321" y="3653"/>
                  </a:lnTo>
                  <a:lnTo>
                    <a:pt x="4291" y="3658"/>
                  </a:lnTo>
                  <a:lnTo>
                    <a:pt x="4261" y="3664"/>
                  </a:lnTo>
                  <a:lnTo>
                    <a:pt x="4230" y="3671"/>
                  </a:lnTo>
                  <a:lnTo>
                    <a:pt x="4199" y="3680"/>
                  </a:lnTo>
                  <a:lnTo>
                    <a:pt x="4168" y="3692"/>
                  </a:lnTo>
                  <a:lnTo>
                    <a:pt x="4136" y="3707"/>
                  </a:lnTo>
                  <a:lnTo>
                    <a:pt x="4103" y="3722"/>
                  </a:lnTo>
                  <a:lnTo>
                    <a:pt x="3636" y="3255"/>
                  </a:lnTo>
                  <a:lnTo>
                    <a:pt x="3665" y="3218"/>
                  </a:lnTo>
                  <a:lnTo>
                    <a:pt x="3691" y="3180"/>
                  </a:lnTo>
                  <a:lnTo>
                    <a:pt x="3718" y="3142"/>
                  </a:lnTo>
                  <a:lnTo>
                    <a:pt x="3743" y="3103"/>
                  </a:lnTo>
                  <a:lnTo>
                    <a:pt x="3767" y="3064"/>
                  </a:lnTo>
                  <a:lnTo>
                    <a:pt x="3791" y="3024"/>
                  </a:lnTo>
                  <a:lnTo>
                    <a:pt x="3812" y="2984"/>
                  </a:lnTo>
                  <a:lnTo>
                    <a:pt x="3834" y="2943"/>
                  </a:lnTo>
                  <a:lnTo>
                    <a:pt x="3854" y="2902"/>
                  </a:lnTo>
                  <a:lnTo>
                    <a:pt x="3873" y="2860"/>
                  </a:lnTo>
                  <a:lnTo>
                    <a:pt x="3891" y="2820"/>
                  </a:lnTo>
                  <a:lnTo>
                    <a:pt x="3908" y="2778"/>
                  </a:lnTo>
                  <a:lnTo>
                    <a:pt x="3925" y="2735"/>
                  </a:lnTo>
                  <a:lnTo>
                    <a:pt x="3940" y="2693"/>
                  </a:lnTo>
                  <a:lnTo>
                    <a:pt x="3955" y="2650"/>
                  </a:lnTo>
                  <a:lnTo>
                    <a:pt x="3968" y="2606"/>
                  </a:lnTo>
                  <a:lnTo>
                    <a:pt x="3980" y="2563"/>
                  </a:lnTo>
                  <a:lnTo>
                    <a:pt x="3992" y="2520"/>
                  </a:lnTo>
                  <a:lnTo>
                    <a:pt x="4003" y="2476"/>
                  </a:lnTo>
                  <a:lnTo>
                    <a:pt x="4012" y="2433"/>
                  </a:lnTo>
                  <a:lnTo>
                    <a:pt x="4021" y="2389"/>
                  </a:lnTo>
                  <a:lnTo>
                    <a:pt x="4028" y="2344"/>
                  </a:lnTo>
                  <a:lnTo>
                    <a:pt x="4034" y="2300"/>
                  </a:lnTo>
                  <a:lnTo>
                    <a:pt x="4040" y="2256"/>
                  </a:lnTo>
                  <a:lnTo>
                    <a:pt x="4045" y="2211"/>
                  </a:lnTo>
                  <a:lnTo>
                    <a:pt x="4048" y="2167"/>
                  </a:lnTo>
                  <a:lnTo>
                    <a:pt x="4051" y="2123"/>
                  </a:lnTo>
                  <a:lnTo>
                    <a:pt x="4053" y="2077"/>
                  </a:lnTo>
                  <a:lnTo>
                    <a:pt x="4053" y="2033"/>
                  </a:lnTo>
                  <a:lnTo>
                    <a:pt x="4053" y="1989"/>
                  </a:lnTo>
                  <a:lnTo>
                    <a:pt x="4052" y="1943"/>
                  </a:lnTo>
                  <a:lnTo>
                    <a:pt x="4049" y="1899"/>
                  </a:lnTo>
                  <a:lnTo>
                    <a:pt x="4046" y="1855"/>
                  </a:lnTo>
                  <a:lnTo>
                    <a:pt x="4042" y="1810"/>
                  </a:lnTo>
                  <a:lnTo>
                    <a:pt x="4036" y="1766"/>
                  </a:lnTo>
                  <a:lnTo>
                    <a:pt x="4030" y="1722"/>
                  </a:lnTo>
                  <a:lnTo>
                    <a:pt x="4023" y="1677"/>
                  </a:lnTo>
                  <a:lnTo>
                    <a:pt x="4016" y="1633"/>
                  </a:lnTo>
                  <a:lnTo>
                    <a:pt x="4006" y="1589"/>
                  </a:lnTo>
                  <a:lnTo>
                    <a:pt x="3997" y="1546"/>
                  </a:lnTo>
                  <a:lnTo>
                    <a:pt x="3985" y="1503"/>
                  </a:lnTo>
                  <a:lnTo>
                    <a:pt x="3973" y="1458"/>
                  </a:lnTo>
                  <a:lnTo>
                    <a:pt x="3960" y="1415"/>
                  </a:lnTo>
                  <a:lnTo>
                    <a:pt x="3946" y="1373"/>
                  </a:lnTo>
                  <a:lnTo>
                    <a:pt x="3931" y="1330"/>
                  </a:lnTo>
                  <a:lnTo>
                    <a:pt x="3915" y="1288"/>
                  </a:lnTo>
                  <a:lnTo>
                    <a:pt x="3898" y="1246"/>
                  </a:lnTo>
                  <a:lnTo>
                    <a:pt x="3881" y="1204"/>
                  </a:lnTo>
                  <a:lnTo>
                    <a:pt x="3861" y="1163"/>
                  </a:lnTo>
                  <a:lnTo>
                    <a:pt x="3841" y="1122"/>
                  </a:lnTo>
                  <a:lnTo>
                    <a:pt x="3821" y="1081"/>
                  </a:lnTo>
                  <a:lnTo>
                    <a:pt x="3799" y="1040"/>
                  </a:lnTo>
                  <a:lnTo>
                    <a:pt x="3776" y="1001"/>
                  </a:lnTo>
                  <a:lnTo>
                    <a:pt x="3752" y="961"/>
                  </a:lnTo>
                  <a:lnTo>
                    <a:pt x="3727" y="922"/>
                  </a:lnTo>
                  <a:lnTo>
                    <a:pt x="3702" y="884"/>
                  </a:lnTo>
                  <a:lnTo>
                    <a:pt x="3675" y="845"/>
                  </a:lnTo>
                  <a:lnTo>
                    <a:pt x="3647" y="808"/>
                  </a:lnTo>
                  <a:lnTo>
                    <a:pt x="3618" y="771"/>
                  </a:lnTo>
                  <a:lnTo>
                    <a:pt x="3588" y="734"/>
                  </a:lnTo>
                  <a:lnTo>
                    <a:pt x="3558" y="698"/>
                  </a:lnTo>
                  <a:lnTo>
                    <a:pt x="3526" y="662"/>
                  </a:lnTo>
                  <a:lnTo>
                    <a:pt x="3494" y="627"/>
                  </a:lnTo>
                  <a:lnTo>
                    <a:pt x="3460" y="593"/>
                  </a:lnTo>
                  <a:lnTo>
                    <a:pt x="3423" y="557"/>
                  </a:lnTo>
                  <a:lnTo>
                    <a:pt x="3385" y="521"/>
                  </a:lnTo>
                  <a:lnTo>
                    <a:pt x="3347" y="487"/>
                  </a:lnTo>
                  <a:lnTo>
                    <a:pt x="3307" y="454"/>
                  </a:lnTo>
                  <a:lnTo>
                    <a:pt x="3266" y="423"/>
                  </a:lnTo>
                  <a:lnTo>
                    <a:pt x="3226" y="392"/>
                  </a:lnTo>
                  <a:lnTo>
                    <a:pt x="3185" y="362"/>
                  </a:lnTo>
                  <a:lnTo>
                    <a:pt x="3143" y="334"/>
                  </a:lnTo>
                  <a:lnTo>
                    <a:pt x="3100" y="307"/>
                  </a:lnTo>
                  <a:lnTo>
                    <a:pt x="3057" y="280"/>
                  </a:lnTo>
                  <a:lnTo>
                    <a:pt x="3014" y="255"/>
                  </a:lnTo>
                  <a:lnTo>
                    <a:pt x="2969" y="231"/>
                  </a:lnTo>
                  <a:lnTo>
                    <a:pt x="2925" y="210"/>
                  </a:lnTo>
                  <a:lnTo>
                    <a:pt x="2881" y="188"/>
                  </a:lnTo>
                  <a:lnTo>
                    <a:pt x="2835" y="168"/>
                  </a:lnTo>
                  <a:lnTo>
                    <a:pt x="2790" y="149"/>
                  </a:lnTo>
                  <a:lnTo>
                    <a:pt x="2744" y="131"/>
                  </a:lnTo>
                  <a:lnTo>
                    <a:pt x="2698" y="114"/>
                  </a:lnTo>
                  <a:lnTo>
                    <a:pt x="2651" y="98"/>
                  </a:lnTo>
                  <a:lnTo>
                    <a:pt x="2604" y="84"/>
                  </a:lnTo>
                  <a:lnTo>
                    <a:pt x="2558" y="70"/>
                  </a:lnTo>
                  <a:lnTo>
                    <a:pt x="2510" y="58"/>
                  </a:lnTo>
                  <a:lnTo>
                    <a:pt x="2462" y="47"/>
                  </a:lnTo>
                  <a:lnTo>
                    <a:pt x="2414" y="37"/>
                  </a:lnTo>
                  <a:lnTo>
                    <a:pt x="2366" y="29"/>
                  </a:lnTo>
                  <a:lnTo>
                    <a:pt x="2318" y="20"/>
                  </a:lnTo>
                  <a:lnTo>
                    <a:pt x="2270" y="14"/>
                  </a:lnTo>
                  <a:lnTo>
                    <a:pt x="2221" y="10"/>
                  </a:lnTo>
                  <a:lnTo>
                    <a:pt x="2173" y="5"/>
                  </a:lnTo>
                  <a:lnTo>
                    <a:pt x="2124" y="2"/>
                  </a:lnTo>
                  <a:lnTo>
                    <a:pt x="2076" y="0"/>
                  </a:lnTo>
                  <a:lnTo>
                    <a:pt x="2027" y="0"/>
                  </a:lnTo>
                  <a:lnTo>
                    <a:pt x="1979" y="0"/>
                  </a:lnTo>
                  <a:lnTo>
                    <a:pt x="1930" y="2"/>
                  </a:lnTo>
                  <a:lnTo>
                    <a:pt x="1881" y="5"/>
                  </a:lnTo>
                  <a:lnTo>
                    <a:pt x="1833" y="10"/>
                  </a:lnTo>
                  <a:lnTo>
                    <a:pt x="1784" y="14"/>
                  </a:lnTo>
                  <a:lnTo>
                    <a:pt x="1736" y="20"/>
                  </a:lnTo>
                  <a:lnTo>
                    <a:pt x="1688" y="29"/>
                  </a:lnTo>
                  <a:lnTo>
                    <a:pt x="1641" y="37"/>
                  </a:lnTo>
                  <a:lnTo>
                    <a:pt x="1593" y="47"/>
                  </a:lnTo>
                  <a:lnTo>
                    <a:pt x="1545" y="58"/>
                  </a:lnTo>
                  <a:lnTo>
                    <a:pt x="1498" y="70"/>
                  </a:lnTo>
                  <a:lnTo>
                    <a:pt x="1450" y="84"/>
                  </a:lnTo>
                  <a:lnTo>
                    <a:pt x="1404" y="98"/>
                  </a:lnTo>
                  <a:lnTo>
                    <a:pt x="1357" y="114"/>
                  </a:lnTo>
                  <a:lnTo>
                    <a:pt x="1310" y="131"/>
                  </a:lnTo>
                  <a:lnTo>
                    <a:pt x="1265" y="149"/>
                  </a:lnTo>
                  <a:lnTo>
                    <a:pt x="1219" y="168"/>
                  </a:lnTo>
                  <a:lnTo>
                    <a:pt x="1174" y="188"/>
                  </a:lnTo>
                  <a:lnTo>
                    <a:pt x="1129" y="210"/>
                  </a:lnTo>
                  <a:lnTo>
                    <a:pt x="1085" y="231"/>
                  </a:lnTo>
                  <a:lnTo>
                    <a:pt x="1041" y="255"/>
                  </a:lnTo>
                  <a:lnTo>
                    <a:pt x="998" y="280"/>
                  </a:lnTo>
                  <a:lnTo>
                    <a:pt x="955" y="307"/>
                  </a:lnTo>
                  <a:lnTo>
                    <a:pt x="913" y="334"/>
                  </a:lnTo>
                  <a:lnTo>
                    <a:pt x="871" y="362"/>
                  </a:lnTo>
                  <a:lnTo>
                    <a:pt x="829" y="392"/>
                  </a:lnTo>
                  <a:lnTo>
                    <a:pt x="788" y="423"/>
                  </a:lnTo>
                  <a:lnTo>
                    <a:pt x="749" y="454"/>
                  </a:lnTo>
                  <a:lnTo>
                    <a:pt x="709" y="487"/>
                  </a:lnTo>
                  <a:lnTo>
                    <a:pt x="670" y="521"/>
                  </a:lnTo>
                  <a:lnTo>
                    <a:pt x="631" y="557"/>
                  </a:lnTo>
                  <a:lnTo>
                    <a:pt x="594" y="593"/>
                  </a:lnTo>
                  <a:lnTo>
                    <a:pt x="558" y="631"/>
                  </a:lnTo>
                  <a:lnTo>
                    <a:pt x="522" y="669"/>
                  </a:lnTo>
                  <a:lnTo>
                    <a:pt x="488" y="708"/>
                  </a:lnTo>
                  <a:lnTo>
                    <a:pt x="455" y="747"/>
                  </a:lnTo>
                  <a:lnTo>
                    <a:pt x="423" y="788"/>
                  </a:lnTo>
                  <a:lnTo>
                    <a:pt x="393" y="829"/>
                  </a:lnTo>
                  <a:lnTo>
                    <a:pt x="363" y="869"/>
                  </a:lnTo>
                  <a:lnTo>
                    <a:pt x="334" y="911"/>
                  </a:lnTo>
                  <a:lnTo>
                    <a:pt x="307" y="954"/>
                  </a:lnTo>
                  <a:lnTo>
                    <a:pt x="282" y="996"/>
                  </a:lnTo>
                  <a:lnTo>
                    <a:pt x="257" y="1040"/>
                  </a:lnTo>
                  <a:lnTo>
                    <a:pt x="233" y="1084"/>
                  </a:lnTo>
                  <a:lnTo>
                    <a:pt x="210" y="1128"/>
                  </a:lnTo>
                  <a:lnTo>
                    <a:pt x="188" y="1173"/>
                  </a:lnTo>
                  <a:lnTo>
                    <a:pt x="168" y="1218"/>
                  </a:lnTo>
                  <a:lnTo>
                    <a:pt x="149" y="1264"/>
                  </a:lnTo>
                  <a:lnTo>
                    <a:pt x="131" y="1310"/>
                  </a:lnTo>
                  <a:lnTo>
                    <a:pt x="114" y="1357"/>
                  </a:lnTo>
                  <a:lnTo>
                    <a:pt x="99" y="1402"/>
                  </a:lnTo>
                  <a:lnTo>
                    <a:pt x="84" y="1450"/>
                  </a:lnTo>
                  <a:lnTo>
                    <a:pt x="71" y="1497"/>
                  </a:lnTo>
                  <a:lnTo>
                    <a:pt x="59" y="1545"/>
                  </a:lnTo>
                  <a:lnTo>
                    <a:pt x="48" y="1591"/>
                  </a:lnTo>
                  <a:lnTo>
                    <a:pt x="38" y="1639"/>
                  </a:lnTo>
                  <a:lnTo>
                    <a:pt x="29" y="1687"/>
                  </a:lnTo>
                  <a:lnTo>
                    <a:pt x="22" y="1736"/>
                  </a:lnTo>
                  <a:lnTo>
                    <a:pt x="16" y="1784"/>
                  </a:lnTo>
                  <a:lnTo>
                    <a:pt x="10" y="1832"/>
                  </a:lnTo>
                  <a:lnTo>
                    <a:pt x="6" y="1881"/>
                  </a:lnTo>
                  <a:lnTo>
                    <a:pt x="3" y="1929"/>
                  </a:lnTo>
                  <a:lnTo>
                    <a:pt x="2" y="1978"/>
                  </a:lnTo>
                  <a:lnTo>
                    <a:pt x="0" y="2027"/>
                  </a:lnTo>
                  <a:lnTo>
                    <a:pt x="2" y="2075"/>
                  </a:lnTo>
                  <a:lnTo>
                    <a:pt x="3" y="2124"/>
                  </a:lnTo>
                  <a:lnTo>
                    <a:pt x="6" y="2172"/>
                  </a:lnTo>
                  <a:lnTo>
                    <a:pt x="10" y="2221"/>
                  </a:lnTo>
                  <a:lnTo>
                    <a:pt x="16" y="2269"/>
                  </a:lnTo>
                  <a:lnTo>
                    <a:pt x="22" y="2318"/>
                  </a:lnTo>
                  <a:lnTo>
                    <a:pt x="29" y="2366"/>
                  </a:lnTo>
                  <a:lnTo>
                    <a:pt x="38" y="2414"/>
                  </a:lnTo>
                  <a:lnTo>
                    <a:pt x="48" y="2462"/>
                  </a:lnTo>
                  <a:lnTo>
                    <a:pt x="59" y="2509"/>
                  </a:lnTo>
                  <a:lnTo>
                    <a:pt x="71" y="2556"/>
                  </a:lnTo>
                  <a:lnTo>
                    <a:pt x="84" y="2604"/>
                  </a:lnTo>
                  <a:lnTo>
                    <a:pt x="99" y="2651"/>
                  </a:lnTo>
                  <a:lnTo>
                    <a:pt x="114" y="2697"/>
                  </a:lnTo>
                  <a:lnTo>
                    <a:pt x="131" y="2743"/>
                  </a:lnTo>
                  <a:lnTo>
                    <a:pt x="149" y="2790"/>
                  </a:lnTo>
                  <a:lnTo>
                    <a:pt x="168" y="2835"/>
                  </a:lnTo>
                  <a:lnTo>
                    <a:pt x="188" y="2879"/>
                  </a:lnTo>
                  <a:lnTo>
                    <a:pt x="210" y="2925"/>
                  </a:lnTo>
                  <a:lnTo>
                    <a:pt x="233" y="2969"/>
                  </a:lnTo>
                  <a:lnTo>
                    <a:pt x="257" y="3014"/>
                  </a:lnTo>
                  <a:lnTo>
                    <a:pt x="282" y="3057"/>
                  </a:lnTo>
                  <a:lnTo>
                    <a:pt x="307" y="3100"/>
                  </a:lnTo>
                  <a:lnTo>
                    <a:pt x="334" y="3142"/>
                  </a:lnTo>
                  <a:lnTo>
                    <a:pt x="363" y="3184"/>
                  </a:lnTo>
                  <a:lnTo>
                    <a:pt x="393" y="3225"/>
                  </a:lnTo>
                  <a:lnTo>
                    <a:pt x="423" y="3266"/>
                  </a:lnTo>
                  <a:lnTo>
                    <a:pt x="455" y="3306"/>
                  </a:lnTo>
                  <a:lnTo>
                    <a:pt x="488" y="3345"/>
                  </a:lnTo>
                  <a:lnTo>
                    <a:pt x="522" y="3385"/>
                  </a:lnTo>
                  <a:lnTo>
                    <a:pt x="558" y="3422"/>
                  </a:lnTo>
                  <a:lnTo>
                    <a:pt x="594" y="3460"/>
                  </a:lnTo>
                  <a:lnTo>
                    <a:pt x="629" y="3494"/>
                  </a:lnTo>
                  <a:lnTo>
                    <a:pt x="664" y="3526"/>
                  </a:lnTo>
                  <a:lnTo>
                    <a:pt x="700" y="3557"/>
                  </a:lnTo>
                  <a:lnTo>
                    <a:pt x="736" y="3588"/>
                  </a:lnTo>
                  <a:lnTo>
                    <a:pt x="771" y="3618"/>
                  </a:lnTo>
                  <a:lnTo>
                    <a:pt x="809" y="3647"/>
                  </a:lnTo>
                  <a:lnTo>
                    <a:pt x="847" y="3674"/>
                  </a:lnTo>
                  <a:lnTo>
                    <a:pt x="885" y="3701"/>
                  </a:lnTo>
                  <a:lnTo>
                    <a:pt x="923" y="3727"/>
                  </a:lnTo>
                  <a:lnTo>
                    <a:pt x="963" y="3751"/>
                  </a:lnTo>
                  <a:lnTo>
                    <a:pt x="1003" y="3775"/>
                  </a:lnTo>
                  <a:lnTo>
                    <a:pt x="1042" y="3798"/>
                  </a:lnTo>
                  <a:lnTo>
                    <a:pt x="1083" y="3820"/>
                  </a:lnTo>
                  <a:lnTo>
                    <a:pt x="1123" y="3841"/>
                  </a:lnTo>
                  <a:lnTo>
                    <a:pt x="1164" y="3861"/>
                  </a:lnTo>
                  <a:lnTo>
                    <a:pt x="1205" y="3879"/>
                  </a:lnTo>
                  <a:lnTo>
                    <a:pt x="1247" y="3897"/>
                  </a:lnTo>
                  <a:lnTo>
                    <a:pt x="1289" y="3914"/>
                  </a:lnTo>
                  <a:lnTo>
                    <a:pt x="1332" y="3931"/>
                  </a:lnTo>
                  <a:lnTo>
                    <a:pt x="1374" y="3945"/>
                  </a:lnTo>
                  <a:lnTo>
                    <a:pt x="1417" y="3959"/>
                  </a:lnTo>
                  <a:lnTo>
                    <a:pt x="1460" y="3972"/>
                  </a:lnTo>
                  <a:lnTo>
                    <a:pt x="1503" y="3984"/>
                  </a:lnTo>
                  <a:lnTo>
                    <a:pt x="1547" y="3995"/>
                  </a:lnTo>
                  <a:lnTo>
                    <a:pt x="1590" y="4005"/>
                  </a:lnTo>
                  <a:lnTo>
                    <a:pt x="1635" y="4014"/>
                  </a:lnTo>
                  <a:lnTo>
                    <a:pt x="1679" y="4023"/>
                  </a:lnTo>
                  <a:lnTo>
                    <a:pt x="1722" y="4030"/>
                  </a:lnTo>
                  <a:lnTo>
                    <a:pt x="1766" y="4036"/>
                  </a:lnTo>
                  <a:lnTo>
                    <a:pt x="1812" y="4041"/>
                  </a:lnTo>
                  <a:lnTo>
                    <a:pt x="1856" y="4046"/>
                  </a:lnTo>
                  <a:lnTo>
                    <a:pt x="1900" y="4048"/>
                  </a:lnTo>
                  <a:lnTo>
                    <a:pt x="1945" y="4050"/>
                  </a:lnTo>
                  <a:lnTo>
                    <a:pt x="1989" y="4052"/>
                  </a:lnTo>
                  <a:lnTo>
                    <a:pt x="2034" y="4053"/>
                  </a:lnTo>
                  <a:lnTo>
                    <a:pt x="2079" y="4052"/>
                  </a:lnTo>
                  <a:lnTo>
                    <a:pt x="2123" y="4050"/>
                  </a:lnTo>
                  <a:lnTo>
                    <a:pt x="2167" y="4047"/>
                  </a:lnTo>
                  <a:lnTo>
                    <a:pt x="2213" y="4043"/>
                  </a:lnTo>
                  <a:lnTo>
                    <a:pt x="2257" y="4040"/>
                  </a:lnTo>
                  <a:lnTo>
                    <a:pt x="2301" y="4034"/>
                  </a:lnTo>
                  <a:lnTo>
                    <a:pt x="2346" y="4026"/>
                  </a:lnTo>
                  <a:lnTo>
                    <a:pt x="2390" y="4019"/>
                  </a:lnTo>
                  <a:lnTo>
                    <a:pt x="2433" y="4011"/>
                  </a:lnTo>
                  <a:lnTo>
                    <a:pt x="2477" y="4001"/>
                  </a:lnTo>
                  <a:lnTo>
                    <a:pt x="2521" y="3990"/>
                  </a:lnTo>
                  <a:lnTo>
                    <a:pt x="2565" y="3980"/>
                  </a:lnTo>
                  <a:lnTo>
                    <a:pt x="2608" y="3967"/>
                  </a:lnTo>
                  <a:lnTo>
                    <a:pt x="2651" y="3953"/>
                  </a:lnTo>
                  <a:lnTo>
                    <a:pt x="2694" y="3939"/>
                  </a:lnTo>
                  <a:lnTo>
                    <a:pt x="2736" y="3923"/>
                  </a:lnTo>
                  <a:lnTo>
                    <a:pt x="2778" y="3908"/>
                  </a:lnTo>
                  <a:lnTo>
                    <a:pt x="2820" y="3890"/>
                  </a:lnTo>
                  <a:lnTo>
                    <a:pt x="2862" y="3872"/>
                  </a:lnTo>
                  <a:lnTo>
                    <a:pt x="2904" y="3853"/>
                  </a:lnTo>
                  <a:lnTo>
                    <a:pt x="2944" y="3832"/>
                  </a:lnTo>
                  <a:lnTo>
                    <a:pt x="2985" y="3811"/>
                  </a:lnTo>
                  <a:lnTo>
                    <a:pt x="3025" y="3789"/>
                  </a:lnTo>
                  <a:lnTo>
                    <a:pt x="3064" y="3767"/>
                  </a:lnTo>
                  <a:lnTo>
                    <a:pt x="3104" y="3741"/>
                  </a:lnTo>
                  <a:lnTo>
                    <a:pt x="3143" y="3717"/>
                  </a:lnTo>
                  <a:lnTo>
                    <a:pt x="3181" y="3691"/>
                  </a:lnTo>
                  <a:lnTo>
                    <a:pt x="3220" y="3664"/>
                  </a:lnTo>
                  <a:lnTo>
                    <a:pt x="3257" y="3636"/>
                  </a:lnTo>
                  <a:lnTo>
                    <a:pt x="3724" y="4102"/>
                  </a:lnTo>
                  <a:lnTo>
                    <a:pt x="3708" y="4134"/>
                  </a:lnTo>
                  <a:lnTo>
                    <a:pt x="3694" y="4166"/>
                  </a:lnTo>
                  <a:lnTo>
                    <a:pt x="3682" y="4198"/>
                  </a:lnTo>
                  <a:lnTo>
                    <a:pt x="3672" y="4229"/>
                  </a:lnTo>
                  <a:lnTo>
                    <a:pt x="3664" y="4260"/>
                  </a:lnTo>
                  <a:lnTo>
                    <a:pt x="3658" y="4291"/>
                  </a:lnTo>
                  <a:lnTo>
                    <a:pt x="3654" y="4320"/>
                  </a:lnTo>
                  <a:lnTo>
                    <a:pt x="3653" y="4348"/>
                  </a:lnTo>
                  <a:lnTo>
                    <a:pt x="3653" y="4377"/>
                  </a:lnTo>
                  <a:lnTo>
                    <a:pt x="3655" y="4403"/>
                  </a:lnTo>
                  <a:lnTo>
                    <a:pt x="3660" y="4430"/>
                  </a:lnTo>
                  <a:lnTo>
                    <a:pt x="3667" y="4454"/>
                  </a:lnTo>
                  <a:lnTo>
                    <a:pt x="3677" y="4478"/>
                  </a:lnTo>
                  <a:lnTo>
                    <a:pt x="3689" y="4499"/>
                  </a:lnTo>
                  <a:lnTo>
                    <a:pt x="3696" y="4509"/>
                  </a:lnTo>
                  <a:lnTo>
                    <a:pt x="3703" y="4520"/>
                  </a:lnTo>
                  <a:lnTo>
                    <a:pt x="3711" y="4529"/>
                  </a:lnTo>
                  <a:lnTo>
                    <a:pt x="3719" y="4538"/>
                  </a:lnTo>
                  <a:lnTo>
                    <a:pt x="4789" y="5608"/>
                  </a:lnTo>
                  <a:lnTo>
                    <a:pt x="4802" y="5620"/>
                  </a:lnTo>
                  <a:lnTo>
                    <a:pt x="4817" y="5631"/>
                  </a:lnTo>
                  <a:lnTo>
                    <a:pt x="4831" y="5640"/>
                  </a:lnTo>
                  <a:lnTo>
                    <a:pt x="4847" y="5649"/>
                  </a:lnTo>
                  <a:lnTo>
                    <a:pt x="4863" y="5656"/>
                  </a:lnTo>
                  <a:lnTo>
                    <a:pt x="4880" y="5662"/>
                  </a:lnTo>
                  <a:lnTo>
                    <a:pt x="4898" y="5668"/>
                  </a:lnTo>
                  <a:lnTo>
                    <a:pt x="4917" y="5671"/>
                  </a:lnTo>
                  <a:lnTo>
                    <a:pt x="4936" y="5674"/>
                  </a:lnTo>
                  <a:lnTo>
                    <a:pt x="4956" y="5675"/>
                  </a:lnTo>
                  <a:lnTo>
                    <a:pt x="4976" y="5675"/>
                  </a:lnTo>
                  <a:lnTo>
                    <a:pt x="4996" y="5675"/>
                  </a:lnTo>
                  <a:lnTo>
                    <a:pt x="5018" y="5673"/>
                  </a:lnTo>
                  <a:lnTo>
                    <a:pt x="5039" y="5670"/>
                  </a:lnTo>
                  <a:lnTo>
                    <a:pt x="5061" y="5665"/>
                  </a:lnTo>
                  <a:lnTo>
                    <a:pt x="5083" y="5661"/>
                  </a:lnTo>
                  <a:lnTo>
                    <a:pt x="5105" y="5655"/>
                  </a:lnTo>
                  <a:lnTo>
                    <a:pt x="5128" y="5647"/>
                  </a:lnTo>
                  <a:lnTo>
                    <a:pt x="5151" y="5639"/>
                  </a:lnTo>
                  <a:lnTo>
                    <a:pt x="5173" y="5629"/>
                  </a:lnTo>
                  <a:lnTo>
                    <a:pt x="5196" y="5620"/>
                  </a:lnTo>
                  <a:lnTo>
                    <a:pt x="5219" y="5608"/>
                  </a:lnTo>
                  <a:lnTo>
                    <a:pt x="5243" y="5596"/>
                  </a:lnTo>
                  <a:lnTo>
                    <a:pt x="5266" y="5583"/>
                  </a:lnTo>
                  <a:lnTo>
                    <a:pt x="5288" y="5568"/>
                  </a:lnTo>
                  <a:lnTo>
                    <a:pt x="5311" y="5554"/>
                  </a:lnTo>
                  <a:lnTo>
                    <a:pt x="5334" y="5537"/>
                  </a:lnTo>
                  <a:lnTo>
                    <a:pt x="5357" y="5521"/>
                  </a:lnTo>
                  <a:lnTo>
                    <a:pt x="5379" y="5503"/>
                  </a:lnTo>
                  <a:lnTo>
                    <a:pt x="5401" y="5483"/>
                  </a:lnTo>
                  <a:lnTo>
                    <a:pt x="5423" y="5463"/>
                  </a:lnTo>
                  <a:lnTo>
                    <a:pt x="5444" y="5443"/>
                  </a:lnTo>
                  <a:lnTo>
                    <a:pt x="5464" y="5421"/>
                  </a:lnTo>
                  <a:lnTo>
                    <a:pt x="5485" y="5400"/>
                  </a:lnTo>
                  <a:lnTo>
                    <a:pt x="5504" y="5377"/>
                  </a:lnTo>
                  <a:lnTo>
                    <a:pt x="5522" y="5355"/>
                  </a:lnTo>
                  <a:lnTo>
                    <a:pt x="5539" y="5333"/>
                  </a:lnTo>
                  <a:lnTo>
                    <a:pt x="5554" y="5310"/>
                  </a:lnTo>
                  <a:lnTo>
                    <a:pt x="5570" y="5287"/>
                  </a:lnTo>
                  <a:lnTo>
                    <a:pt x="5584" y="5264"/>
                  </a:lnTo>
                  <a:lnTo>
                    <a:pt x="5597" y="5242"/>
                  </a:lnTo>
                  <a:lnTo>
                    <a:pt x="5609" y="5218"/>
                  </a:lnTo>
                  <a:lnTo>
                    <a:pt x="5621" y="5195"/>
                  </a:lnTo>
                  <a:lnTo>
                    <a:pt x="5631" y="5172"/>
                  </a:lnTo>
                  <a:lnTo>
                    <a:pt x="5640" y="5149"/>
                  </a:lnTo>
                  <a:lnTo>
                    <a:pt x="5649" y="5127"/>
                  </a:lnTo>
                  <a:lnTo>
                    <a:pt x="5656" y="5104"/>
                  </a:lnTo>
                  <a:lnTo>
                    <a:pt x="5662" y="5081"/>
                  </a:lnTo>
                  <a:lnTo>
                    <a:pt x="5667" y="5060"/>
                  </a:lnTo>
                  <a:lnTo>
                    <a:pt x="5672" y="5038"/>
                  </a:lnTo>
                  <a:lnTo>
                    <a:pt x="5674" y="5016"/>
                  </a:lnTo>
                  <a:lnTo>
                    <a:pt x="5676" y="4995"/>
                  </a:lnTo>
                  <a:lnTo>
                    <a:pt x="5676" y="4975"/>
                  </a:lnTo>
                  <a:lnTo>
                    <a:pt x="5676" y="4954"/>
                  </a:lnTo>
                  <a:lnTo>
                    <a:pt x="5675" y="4935"/>
                  </a:lnTo>
                  <a:lnTo>
                    <a:pt x="5672" y="4916"/>
                  </a:lnTo>
                  <a:lnTo>
                    <a:pt x="5668" y="4898"/>
                  </a:lnTo>
                  <a:lnTo>
                    <a:pt x="5663" y="4880"/>
                  </a:lnTo>
                  <a:lnTo>
                    <a:pt x="5657" y="4863"/>
                  </a:lnTo>
                  <a:lnTo>
                    <a:pt x="5650" y="4846"/>
                  </a:lnTo>
                  <a:lnTo>
                    <a:pt x="5642" y="4831"/>
                  </a:lnTo>
                  <a:lnTo>
                    <a:pt x="5632" y="4815"/>
                  </a:lnTo>
                  <a:lnTo>
                    <a:pt x="5621" y="4802"/>
                  </a:lnTo>
                  <a:lnTo>
                    <a:pt x="5609" y="4789"/>
                  </a:lnTo>
                  <a:close/>
                  <a:moveTo>
                    <a:pt x="896" y="3158"/>
                  </a:moveTo>
                  <a:lnTo>
                    <a:pt x="896" y="3158"/>
                  </a:lnTo>
                  <a:lnTo>
                    <a:pt x="867" y="3128"/>
                  </a:lnTo>
                  <a:lnTo>
                    <a:pt x="838" y="3099"/>
                  </a:lnTo>
                  <a:lnTo>
                    <a:pt x="812" y="3069"/>
                  </a:lnTo>
                  <a:lnTo>
                    <a:pt x="786" y="3036"/>
                  </a:lnTo>
                  <a:lnTo>
                    <a:pt x="761" y="3005"/>
                  </a:lnTo>
                  <a:lnTo>
                    <a:pt x="737" y="2973"/>
                  </a:lnTo>
                  <a:lnTo>
                    <a:pt x="713" y="2940"/>
                  </a:lnTo>
                  <a:lnTo>
                    <a:pt x="691" y="2907"/>
                  </a:lnTo>
                  <a:lnTo>
                    <a:pt x="670" y="2873"/>
                  </a:lnTo>
                  <a:lnTo>
                    <a:pt x="648" y="2840"/>
                  </a:lnTo>
                  <a:lnTo>
                    <a:pt x="629" y="2805"/>
                  </a:lnTo>
                  <a:lnTo>
                    <a:pt x="610" y="2770"/>
                  </a:lnTo>
                  <a:lnTo>
                    <a:pt x="592" y="2736"/>
                  </a:lnTo>
                  <a:lnTo>
                    <a:pt x="575" y="2701"/>
                  </a:lnTo>
                  <a:lnTo>
                    <a:pt x="560" y="2665"/>
                  </a:lnTo>
                  <a:lnTo>
                    <a:pt x="544" y="2629"/>
                  </a:lnTo>
                  <a:lnTo>
                    <a:pt x="530" y="2592"/>
                  </a:lnTo>
                  <a:lnTo>
                    <a:pt x="516" y="2556"/>
                  </a:lnTo>
                  <a:lnTo>
                    <a:pt x="504" y="2519"/>
                  </a:lnTo>
                  <a:lnTo>
                    <a:pt x="493" y="2482"/>
                  </a:lnTo>
                  <a:lnTo>
                    <a:pt x="483" y="2445"/>
                  </a:lnTo>
                  <a:lnTo>
                    <a:pt x="473" y="2408"/>
                  </a:lnTo>
                  <a:lnTo>
                    <a:pt x="464" y="2369"/>
                  </a:lnTo>
                  <a:lnTo>
                    <a:pt x="457" y="2332"/>
                  </a:lnTo>
                  <a:lnTo>
                    <a:pt x="449" y="2294"/>
                  </a:lnTo>
                  <a:lnTo>
                    <a:pt x="443" y="2256"/>
                  </a:lnTo>
                  <a:lnTo>
                    <a:pt x="439" y="2219"/>
                  </a:lnTo>
                  <a:lnTo>
                    <a:pt x="435" y="2180"/>
                  </a:lnTo>
                  <a:lnTo>
                    <a:pt x="431" y="2142"/>
                  </a:lnTo>
                  <a:lnTo>
                    <a:pt x="429" y="2104"/>
                  </a:lnTo>
                  <a:lnTo>
                    <a:pt x="428" y="2065"/>
                  </a:lnTo>
                  <a:lnTo>
                    <a:pt x="427" y="2027"/>
                  </a:lnTo>
                  <a:lnTo>
                    <a:pt x="428" y="1987"/>
                  </a:lnTo>
                  <a:lnTo>
                    <a:pt x="429" y="1949"/>
                  </a:lnTo>
                  <a:lnTo>
                    <a:pt x="431" y="1911"/>
                  </a:lnTo>
                  <a:lnTo>
                    <a:pt x="435" y="1873"/>
                  </a:lnTo>
                  <a:lnTo>
                    <a:pt x="439" y="1834"/>
                  </a:lnTo>
                  <a:lnTo>
                    <a:pt x="443" y="1797"/>
                  </a:lnTo>
                  <a:lnTo>
                    <a:pt x="449" y="1759"/>
                  </a:lnTo>
                  <a:lnTo>
                    <a:pt x="457" y="1721"/>
                  </a:lnTo>
                  <a:lnTo>
                    <a:pt x="464" y="1683"/>
                  </a:lnTo>
                  <a:lnTo>
                    <a:pt x="473" y="1645"/>
                  </a:lnTo>
                  <a:lnTo>
                    <a:pt x="483" y="1608"/>
                  </a:lnTo>
                  <a:lnTo>
                    <a:pt x="493" y="1571"/>
                  </a:lnTo>
                  <a:lnTo>
                    <a:pt x="504" y="1534"/>
                  </a:lnTo>
                  <a:lnTo>
                    <a:pt x="516" y="1497"/>
                  </a:lnTo>
                  <a:lnTo>
                    <a:pt x="530" y="1461"/>
                  </a:lnTo>
                  <a:lnTo>
                    <a:pt x="544" y="1424"/>
                  </a:lnTo>
                  <a:lnTo>
                    <a:pt x="560" y="1388"/>
                  </a:lnTo>
                  <a:lnTo>
                    <a:pt x="575" y="1353"/>
                  </a:lnTo>
                  <a:lnTo>
                    <a:pt x="592" y="1317"/>
                  </a:lnTo>
                  <a:lnTo>
                    <a:pt x="610" y="1282"/>
                  </a:lnTo>
                  <a:lnTo>
                    <a:pt x="629" y="1248"/>
                  </a:lnTo>
                  <a:lnTo>
                    <a:pt x="648" y="1213"/>
                  </a:lnTo>
                  <a:lnTo>
                    <a:pt x="670" y="1179"/>
                  </a:lnTo>
                  <a:lnTo>
                    <a:pt x="691" y="1146"/>
                  </a:lnTo>
                  <a:lnTo>
                    <a:pt x="713" y="1112"/>
                  </a:lnTo>
                  <a:lnTo>
                    <a:pt x="737" y="1080"/>
                  </a:lnTo>
                  <a:lnTo>
                    <a:pt x="761" y="1048"/>
                  </a:lnTo>
                  <a:lnTo>
                    <a:pt x="786" y="1017"/>
                  </a:lnTo>
                  <a:lnTo>
                    <a:pt x="812" y="985"/>
                  </a:lnTo>
                  <a:lnTo>
                    <a:pt x="838" y="954"/>
                  </a:lnTo>
                  <a:lnTo>
                    <a:pt x="867" y="924"/>
                  </a:lnTo>
                  <a:lnTo>
                    <a:pt x="896" y="894"/>
                  </a:lnTo>
                  <a:lnTo>
                    <a:pt x="926" y="866"/>
                  </a:lnTo>
                  <a:lnTo>
                    <a:pt x="956" y="838"/>
                  </a:lnTo>
                  <a:lnTo>
                    <a:pt x="986" y="811"/>
                  </a:lnTo>
                  <a:lnTo>
                    <a:pt x="1017" y="785"/>
                  </a:lnTo>
                  <a:lnTo>
                    <a:pt x="1049" y="759"/>
                  </a:lnTo>
                  <a:lnTo>
                    <a:pt x="1082" y="735"/>
                  </a:lnTo>
                  <a:lnTo>
                    <a:pt x="1114" y="712"/>
                  </a:lnTo>
                  <a:lnTo>
                    <a:pt x="1147" y="690"/>
                  </a:lnTo>
                  <a:lnTo>
                    <a:pt x="1181" y="668"/>
                  </a:lnTo>
                  <a:lnTo>
                    <a:pt x="1214" y="648"/>
                  </a:lnTo>
                  <a:lnTo>
                    <a:pt x="1249" y="627"/>
                  </a:lnTo>
                  <a:lnTo>
                    <a:pt x="1284" y="609"/>
                  </a:lnTo>
                  <a:lnTo>
                    <a:pt x="1319" y="592"/>
                  </a:lnTo>
                  <a:lnTo>
                    <a:pt x="1353" y="575"/>
                  </a:lnTo>
                  <a:lnTo>
                    <a:pt x="1389" y="558"/>
                  </a:lnTo>
                  <a:lnTo>
                    <a:pt x="1425" y="544"/>
                  </a:lnTo>
                  <a:lnTo>
                    <a:pt x="1461" y="529"/>
                  </a:lnTo>
                  <a:lnTo>
                    <a:pt x="1498" y="516"/>
                  </a:lnTo>
                  <a:lnTo>
                    <a:pt x="1535" y="503"/>
                  </a:lnTo>
                  <a:lnTo>
                    <a:pt x="1572" y="492"/>
                  </a:lnTo>
                  <a:lnTo>
                    <a:pt x="1609" y="481"/>
                  </a:lnTo>
                  <a:lnTo>
                    <a:pt x="1647" y="472"/>
                  </a:lnTo>
                  <a:lnTo>
                    <a:pt x="1684" y="463"/>
                  </a:lnTo>
                  <a:lnTo>
                    <a:pt x="1722" y="455"/>
                  </a:lnTo>
                  <a:lnTo>
                    <a:pt x="1759" y="448"/>
                  </a:lnTo>
                  <a:lnTo>
                    <a:pt x="1797" y="442"/>
                  </a:lnTo>
                  <a:lnTo>
                    <a:pt x="1836" y="437"/>
                  </a:lnTo>
                  <a:lnTo>
                    <a:pt x="1874" y="433"/>
                  </a:lnTo>
                  <a:lnTo>
                    <a:pt x="1912" y="430"/>
                  </a:lnTo>
                  <a:lnTo>
                    <a:pt x="1951" y="427"/>
                  </a:lnTo>
                  <a:lnTo>
                    <a:pt x="1989" y="426"/>
                  </a:lnTo>
                  <a:lnTo>
                    <a:pt x="2027" y="426"/>
                  </a:lnTo>
                  <a:lnTo>
                    <a:pt x="2066" y="426"/>
                  </a:lnTo>
                  <a:lnTo>
                    <a:pt x="2104" y="427"/>
                  </a:lnTo>
                  <a:lnTo>
                    <a:pt x="2142" y="430"/>
                  </a:lnTo>
                  <a:lnTo>
                    <a:pt x="2181" y="433"/>
                  </a:lnTo>
                  <a:lnTo>
                    <a:pt x="2219" y="437"/>
                  </a:lnTo>
                  <a:lnTo>
                    <a:pt x="2257" y="443"/>
                  </a:lnTo>
                  <a:lnTo>
                    <a:pt x="2295" y="449"/>
                  </a:lnTo>
                  <a:lnTo>
                    <a:pt x="2333" y="455"/>
                  </a:lnTo>
                  <a:lnTo>
                    <a:pt x="2371" y="463"/>
                  </a:lnTo>
                  <a:lnTo>
                    <a:pt x="2408" y="472"/>
                  </a:lnTo>
                  <a:lnTo>
                    <a:pt x="2446" y="481"/>
                  </a:lnTo>
                  <a:lnTo>
                    <a:pt x="2483" y="492"/>
                  </a:lnTo>
                  <a:lnTo>
                    <a:pt x="2521" y="503"/>
                  </a:lnTo>
                  <a:lnTo>
                    <a:pt x="2556" y="516"/>
                  </a:lnTo>
                  <a:lnTo>
                    <a:pt x="2594" y="529"/>
                  </a:lnTo>
                  <a:lnTo>
                    <a:pt x="2629" y="544"/>
                  </a:lnTo>
                  <a:lnTo>
                    <a:pt x="2665" y="558"/>
                  </a:lnTo>
                  <a:lnTo>
                    <a:pt x="2701" y="575"/>
                  </a:lnTo>
                  <a:lnTo>
                    <a:pt x="2737" y="592"/>
                  </a:lnTo>
                  <a:lnTo>
                    <a:pt x="2772" y="609"/>
                  </a:lnTo>
                  <a:lnTo>
                    <a:pt x="2807" y="627"/>
                  </a:lnTo>
                  <a:lnTo>
                    <a:pt x="2840" y="648"/>
                  </a:lnTo>
                  <a:lnTo>
                    <a:pt x="2875" y="668"/>
                  </a:lnTo>
                  <a:lnTo>
                    <a:pt x="2908" y="690"/>
                  </a:lnTo>
                  <a:lnTo>
                    <a:pt x="2941" y="712"/>
                  </a:lnTo>
                  <a:lnTo>
                    <a:pt x="2974" y="735"/>
                  </a:lnTo>
                  <a:lnTo>
                    <a:pt x="3005" y="760"/>
                  </a:lnTo>
                  <a:lnTo>
                    <a:pt x="3038" y="785"/>
                  </a:lnTo>
                  <a:lnTo>
                    <a:pt x="3069" y="811"/>
                  </a:lnTo>
                  <a:lnTo>
                    <a:pt x="3100" y="838"/>
                  </a:lnTo>
                  <a:lnTo>
                    <a:pt x="3130" y="866"/>
                  </a:lnTo>
                  <a:lnTo>
                    <a:pt x="3160" y="894"/>
                  </a:lnTo>
                  <a:lnTo>
                    <a:pt x="3189" y="924"/>
                  </a:lnTo>
                  <a:lnTo>
                    <a:pt x="3216" y="954"/>
                  </a:lnTo>
                  <a:lnTo>
                    <a:pt x="3242" y="985"/>
                  </a:lnTo>
                  <a:lnTo>
                    <a:pt x="3269" y="1017"/>
                  </a:lnTo>
                  <a:lnTo>
                    <a:pt x="3294" y="1048"/>
                  </a:lnTo>
                  <a:lnTo>
                    <a:pt x="3319" y="1080"/>
                  </a:lnTo>
                  <a:lnTo>
                    <a:pt x="3342" y="1112"/>
                  </a:lnTo>
                  <a:lnTo>
                    <a:pt x="3365" y="1146"/>
                  </a:lnTo>
                  <a:lnTo>
                    <a:pt x="3386" y="1179"/>
                  </a:lnTo>
                  <a:lnTo>
                    <a:pt x="3406" y="1213"/>
                  </a:lnTo>
                  <a:lnTo>
                    <a:pt x="3426" y="1248"/>
                  </a:lnTo>
                  <a:lnTo>
                    <a:pt x="3445" y="1282"/>
                  </a:lnTo>
                  <a:lnTo>
                    <a:pt x="3463" y="1317"/>
                  </a:lnTo>
                  <a:lnTo>
                    <a:pt x="3479" y="1353"/>
                  </a:lnTo>
                  <a:lnTo>
                    <a:pt x="3495" y="1388"/>
                  </a:lnTo>
                  <a:lnTo>
                    <a:pt x="3511" y="1424"/>
                  </a:lnTo>
                  <a:lnTo>
                    <a:pt x="3525" y="1461"/>
                  </a:lnTo>
                  <a:lnTo>
                    <a:pt x="3538" y="1497"/>
                  </a:lnTo>
                  <a:lnTo>
                    <a:pt x="3550" y="1534"/>
                  </a:lnTo>
                  <a:lnTo>
                    <a:pt x="3562" y="1571"/>
                  </a:lnTo>
                  <a:lnTo>
                    <a:pt x="3573" y="1608"/>
                  </a:lnTo>
                  <a:lnTo>
                    <a:pt x="3582" y="1645"/>
                  </a:lnTo>
                  <a:lnTo>
                    <a:pt x="3591" y="1683"/>
                  </a:lnTo>
                  <a:lnTo>
                    <a:pt x="3599" y="1721"/>
                  </a:lnTo>
                  <a:lnTo>
                    <a:pt x="3605" y="1759"/>
                  </a:lnTo>
                  <a:lnTo>
                    <a:pt x="3611" y="1797"/>
                  </a:lnTo>
                  <a:lnTo>
                    <a:pt x="3616" y="1834"/>
                  </a:lnTo>
                  <a:lnTo>
                    <a:pt x="3621" y="1873"/>
                  </a:lnTo>
                  <a:lnTo>
                    <a:pt x="3624" y="1911"/>
                  </a:lnTo>
                  <a:lnTo>
                    <a:pt x="3626" y="1949"/>
                  </a:lnTo>
                  <a:lnTo>
                    <a:pt x="3628" y="1987"/>
                  </a:lnTo>
                  <a:lnTo>
                    <a:pt x="3628" y="2026"/>
                  </a:lnTo>
                  <a:lnTo>
                    <a:pt x="3628" y="2064"/>
                  </a:lnTo>
                  <a:lnTo>
                    <a:pt x="3626" y="2104"/>
                  </a:lnTo>
                  <a:lnTo>
                    <a:pt x="3624" y="2142"/>
                  </a:lnTo>
                  <a:lnTo>
                    <a:pt x="3621" y="2180"/>
                  </a:lnTo>
                  <a:lnTo>
                    <a:pt x="3616" y="2217"/>
                  </a:lnTo>
                  <a:lnTo>
                    <a:pt x="3611" y="2256"/>
                  </a:lnTo>
                  <a:lnTo>
                    <a:pt x="3605" y="2294"/>
                  </a:lnTo>
                  <a:lnTo>
                    <a:pt x="3599" y="2332"/>
                  </a:lnTo>
                  <a:lnTo>
                    <a:pt x="3591" y="2369"/>
                  </a:lnTo>
                  <a:lnTo>
                    <a:pt x="3582" y="2408"/>
                  </a:lnTo>
                  <a:lnTo>
                    <a:pt x="3573" y="2445"/>
                  </a:lnTo>
                  <a:lnTo>
                    <a:pt x="3562" y="2482"/>
                  </a:lnTo>
                  <a:lnTo>
                    <a:pt x="3550" y="2519"/>
                  </a:lnTo>
                  <a:lnTo>
                    <a:pt x="3538" y="2556"/>
                  </a:lnTo>
                  <a:lnTo>
                    <a:pt x="3525" y="2592"/>
                  </a:lnTo>
                  <a:lnTo>
                    <a:pt x="3511" y="2629"/>
                  </a:lnTo>
                  <a:lnTo>
                    <a:pt x="3495" y="2665"/>
                  </a:lnTo>
                  <a:lnTo>
                    <a:pt x="3479" y="2700"/>
                  </a:lnTo>
                  <a:lnTo>
                    <a:pt x="3463" y="2736"/>
                  </a:lnTo>
                  <a:lnTo>
                    <a:pt x="3445" y="2770"/>
                  </a:lnTo>
                  <a:lnTo>
                    <a:pt x="3426" y="2805"/>
                  </a:lnTo>
                  <a:lnTo>
                    <a:pt x="3406" y="2840"/>
                  </a:lnTo>
                  <a:lnTo>
                    <a:pt x="3386" y="2873"/>
                  </a:lnTo>
                  <a:lnTo>
                    <a:pt x="3365" y="2907"/>
                  </a:lnTo>
                  <a:lnTo>
                    <a:pt x="3342" y="2940"/>
                  </a:lnTo>
                  <a:lnTo>
                    <a:pt x="3319" y="2973"/>
                  </a:lnTo>
                  <a:lnTo>
                    <a:pt x="3294" y="3005"/>
                  </a:lnTo>
                  <a:lnTo>
                    <a:pt x="3269" y="3036"/>
                  </a:lnTo>
                  <a:lnTo>
                    <a:pt x="3242" y="3069"/>
                  </a:lnTo>
                  <a:lnTo>
                    <a:pt x="3216" y="3099"/>
                  </a:lnTo>
                  <a:lnTo>
                    <a:pt x="3189" y="3128"/>
                  </a:lnTo>
                  <a:lnTo>
                    <a:pt x="3160" y="3158"/>
                  </a:lnTo>
                  <a:lnTo>
                    <a:pt x="3130" y="3187"/>
                  </a:lnTo>
                  <a:lnTo>
                    <a:pt x="3100" y="3215"/>
                  </a:lnTo>
                  <a:lnTo>
                    <a:pt x="3069" y="3242"/>
                  </a:lnTo>
                  <a:lnTo>
                    <a:pt x="3038" y="3269"/>
                  </a:lnTo>
                  <a:lnTo>
                    <a:pt x="3005" y="3294"/>
                  </a:lnTo>
                  <a:lnTo>
                    <a:pt x="2974" y="3318"/>
                  </a:lnTo>
                  <a:lnTo>
                    <a:pt x="2941" y="3342"/>
                  </a:lnTo>
                  <a:lnTo>
                    <a:pt x="2908" y="3363"/>
                  </a:lnTo>
                  <a:lnTo>
                    <a:pt x="2875" y="3385"/>
                  </a:lnTo>
                  <a:lnTo>
                    <a:pt x="2840" y="3405"/>
                  </a:lnTo>
                  <a:lnTo>
                    <a:pt x="2807" y="3425"/>
                  </a:lnTo>
                  <a:lnTo>
                    <a:pt x="2772" y="3445"/>
                  </a:lnTo>
                  <a:lnTo>
                    <a:pt x="2736" y="3462"/>
                  </a:lnTo>
                  <a:lnTo>
                    <a:pt x="2701" y="3479"/>
                  </a:lnTo>
                  <a:lnTo>
                    <a:pt x="2665" y="3495"/>
                  </a:lnTo>
                  <a:lnTo>
                    <a:pt x="2629" y="3510"/>
                  </a:lnTo>
                  <a:lnTo>
                    <a:pt x="2594" y="3525"/>
                  </a:lnTo>
                  <a:lnTo>
                    <a:pt x="2556" y="3538"/>
                  </a:lnTo>
                  <a:lnTo>
                    <a:pt x="2519" y="3550"/>
                  </a:lnTo>
                  <a:lnTo>
                    <a:pt x="2483" y="3561"/>
                  </a:lnTo>
                  <a:lnTo>
                    <a:pt x="2445" y="3571"/>
                  </a:lnTo>
                  <a:lnTo>
                    <a:pt x="2408" y="3581"/>
                  </a:lnTo>
                  <a:lnTo>
                    <a:pt x="2371" y="3591"/>
                  </a:lnTo>
                  <a:lnTo>
                    <a:pt x="2333" y="3598"/>
                  </a:lnTo>
                  <a:lnTo>
                    <a:pt x="2295" y="3605"/>
                  </a:lnTo>
                  <a:lnTo>
                    <a:pt x="2257" y="3611"/>
                  </a:lnTo>
                  <a:lnTo>
                    <a:pt x="2219" y="3616"/>
                  </a:lnTo>
                  <a:lnTo>
                    <a:pt x="2181" y="3619"/>
                  </a:lnTo>
                  <a:lnTo>
                    <a:pt x="2142" y="3623"/>
                  </a:lnTo>
                  <a:lnTo>
                    <a:pt x="2104" y="3625"/>
                  </a:lnTo>
                  <a:lnTo>
                    <a:pt x="2066" y="3626"/>
                  </a:lnTo>
                  <a:lnTo>
                    <a:pt x="2027" y="3628"/>
                  </a:lnTo>
                  <a:lnTo>
                    <a:pt x="1989" y="3626"/>
                  </a:lnTo>
                  <a:lnTo>
                    <a:pt x="1951" y="3625"/>
                  </a:lnTo>
                  <a:lnTo>
                    <a:pt x="1912" y="3623"/>
                  </a:lnTo>
                  <a:lnTo>
                    <a:pt x="1874" y="3619"/>
                  </a:lnTo>
                  <a:lnTo>
                    <a:pt x="1836" y="3616"/>
                  </a:lnTo>
                  <a:lnTo>
                    <a:pt x="1797" y="3611"/>
                  </a:lnTo>
                  <a:lnTo>
                    <a:pt x="1759" y="3605"/>
                  </a:lnTo>
                  <a:lnTo>
                    <a:pt x="1722" y="3598"/>
                  </a:lnTo>
                  <a:lnTo>
                    <a:pt x="1684" y="3591"/>
                  </a:lnTo>
                  <a:lnTo>
                    <a:pt x="1647" y="3581"/>
                  </a:lnTo>
                  <a:lnTo>
                    <a:pt x="1608" y="3571"/>
                  </a:lnTo>
                  <a:lnTo>
                    <a:pt x="1571" y="3561"/>
                  </a:lnTo>
                  <a:lnTo>
                    <a:pt x="1534" y="3550"/>
                  </a:lnTo>
                  <a:lnTo>
                    <a:pt x="1498" y="3538"/>
                  </a:lnTo>
                  <a:lnTo>
                    <a:pt x="1461" y="3525"/>
                  </a:lnTo>
                  <a:lnTo>
                    <a:pt x="1425" y="3510"/>
                  </a:lnTo>
                  <a:lnTo>
                    <a:pt x="1389" y="3495"/>
                  </a:lnTo>
                  <a:lnTo>
                    <a:pt x="1353" y="3479"/>
                  </a:lnTo>
                  <a:lnTo>
                    <a:pt x="1319" y="3462"/>
                  </a:lnTo>
                  <a:lnTo>
                    <a:pt x="1283" y="3445"/>
                  </a:lnTo>
                  <a:lnTo>
                    <a:pt x="1248" y="3425"/>
                  </a:lnTo>
                  <a:lnTo>
                    <a:pt x="1214" y="3405"/>
                  </a:lnTo>
                  <a:lnTo>
                    <a:pt x="1180" y="3385"/>
                  </a:lnTo>
                  <a:lnTo>
                    <a:pt x="1147" y="3363"/>
                  </a:lnTo>
                  <a:lnTo>
                    <a:pt x="1114" y="3342"/>
                  </a:lnTo>
                  <a:lnTo>
                    <a:pt x="1082" y="3318"/>
                  </a:lnTo>
                  <a:lnTo>
                    <a:pt x="1049" y="3294"/>
                  </a:lnTo>
                  <a:lnTo>
                    <a:pt x="1017" y="3269"/>
                  </a:lnTo>
                  <a:lnTo>
                    <a:pt x="986" y="3242"/>
                  </a:lnTo>
                  <a:lnTo>
                    <a:pt x="956" y="3215"/>
                  </a:lnTo>
                  <a:lnTo>
                    <a:pt x="926" y="3187"/>
                  </a:lnTo>
                  <a:lnTo>
                    <a:pt x="896" y="31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276161" y="3682380"/>
            <a:ext cx="324000" cy="324000"/>
            <a:chOff x="7276161" y="3363838"/>
            <a:chExt cx="324000" cy="324000"/>
          </a:xfrm>
        </p:grpSpPr>
        <p:sp>
          <p:nvSpPr>
            <p:cNvPr id="31" name="圆角矩形 30"/>
            <p:cNvSpPr/>
            <p:nvPr/>
          </p:nvSpPr>
          <p:spPr>
            <a:xfrm>
              <a:off x="7276161" y="3363838"/>
              <a:ext cx="324000" cy="324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KSO_Shape"/>
            <p:cNvSpPr/>
            <p:nvPr/>
          </p:nvSpPr>
          <p:spPr>
            <a:xfrm>
              <a:off x="7361004" y="3447770"/>
              <a:ext cx="154314" cy="156136"/>
            </a:xfrm>
            <a:custGeom>
              <a:avLst/>
              <a:gdLst>
                <a:gd name="connsiteX0" fmla="*/ 876522 w 1879600"/>
                <a:gd name="connsiteY0" fmla="*/ 1026915 h 1901723"/>
                <a:gd name="connsiteX1" fmla="*/ 1879600 w 1879600"/>
                <a:gd name="connsiteY1" fmla="*/ 1035310 h 1901723"/>
                <a:gd name="connsiteX2" fmla="*/ 1879600 w 1879600"/>
                <a:gd name="connsiteY2" fmla="*/ 1901723 h 1901723"/>
                <a:gd name="connsiteX3" fmla="*/ 876522 w 1879600"/>
                <a:gd name="connsiteY3" fmla="*/ 1775813 h 1901723"/>
                <a:gd name="connsiteX4" fmla="*/ 0 w 1879600"/>
                <a:gd name="connsiteY4" fmla="*/ 1014080 h 1901723"/>
                <a:gd name="connsiteX5" fmla="*/ 717549 w 1879600"/>
                <a:gd name="connsiteY5" fmla="*/ 1026818 h 1901723"/>
                <a:gd name="connsiteX6" fmla="*/ 717549 w 1879600"/>
                <a:gd name="connsiteY6" fmla="*/ 1753167 h 1901723"/>
                <a:gd name="connsiteX7" fmla="*/ 0 w 1879600"/>
                <a:gd name="connsiteY7" fmla="*/ 1642117 h 1901723"/>
                <a:gd name="connsiteX8" fmla="*/ 717549 w 1879600"/>
                <a:gd name="connsiteY8" fmla="*/ 159389 h 1901723"/>
                <a:gd name="connsiteX9" fmla="*/ 717549 w 1879600"/>
                <a:gd name="connsiteY9" fmla="*/ 883871 h 1901723"/>
                <a:gd name="connsiteX10" fmla="*/ 0 w 1879600"/>
                <a:gd name="connsiteY10" fmla="*/ 908194 h 1901723"/>
                <a:gd name="connsiteX11" fmla="*/ 0 w 1879600"/>
                <a:gd name="connsiteY11" fmla="*/ 256684 h 1901723"/>
                <a:gd name="connsiteX12" fmla="*/ 1879600 w 1879600"/>
                <a:gd name="connsiteY12" fmla="*/ 0 h 1901723"/>
                <a:gd name="connsiteX13" fmla="*/ 1879600 w 1879600"/>
                <a:gd name="connsiteY13" fmla="*/ 872112 h 1901723"/>
                <a:gd name="connsiteX14" fmla="*/ 879497 w 1879600"/>
                <a:gd name="connsiteY14" fmla="*/ 880660 h 1901723"/>
                <a:gd name="connsiteX15" fmla="*/ 876522 w 1879600"/>
                <a:gd name="connsiteY15" fmla="*/ 626314 h 1901723"/>
                <a:gd name="connsiteX16" fmla="*/ 876522 w 1879600"/>
                <a:gd name="connsiteY16" fmla="*/ 144511 h 1901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79600" h="1901723">
                  <a:moveTo>
                    <a:pt x="876522" y="1026915"/>
                  </a:moveTo>
                  <a:lnTo>
                    <a:pt x="1879600" y="1035310"/>
                  </a:lnTo>
                  <a:lnTo>
                    <a:pt x="1879600" y="1901723"/>
                  </a:lnTo>
                  <a:lnTo>
                    <a:pt x="876522" y="1775813"/>
                  </a:lnTo>
                  <a:close/>
                  <a:moveTo>
                    <a:pt x="0" y="1014080"/>
                  </a:moveTo>
                  <a:lnTo>
                    <a:pt x="717549" y="1026818"/>
                  </a:lnTo>
                  <a:lnTo>
                    <a:pt x="717549" y="1753167"/>
                  </a:lnTo>
                  <a:lnTo>
                    <a:pt x="0" y="1642117"/>
                  </a:lnTo>
                  <a:close/>
                  <a:moveTo>
                    <a:pt x="717549" y="159389"/>
                  </a:moveTo>
                  <a:lnTo>
                    <a:pt x="717549" y="883871"/>
                  </a:lnTo>
                  <a:lnTo>
                    <a:pt x="0" y="908194"/>
                  </a:lnTo>
                  <a:lnTo>
                    <a:pt x="0" y="256684"/>
                  </a:lnTo>
                  <a:close/>
                  <a:moveTo>
                    <a:pt x="1879600" y="0"/>
                  </a:moveTo>
                  <a:lnTo>
                    <a:pt x="1879600" y="872112"/>
                  </a:lnTo>
                  <a:lnTo>
                    <a:pt x="879497" y="880660"/>
                  </a:lnTo>
                  <a:lnTo>
                    <a:pt x="876522" y="626314"/>
                  </a:lnTo>
                  <a:lnTo>
                    <a:pt x="876522" y="144511"/>
                  </a:ln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901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1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35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85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35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8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"/>
            <a:ext cx="9144000" cy="6275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27542"/>
            <a:ext cx="9144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80796" y="123478"/>
            <a:ext cx="282596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text title</a:t>
            </a:r>
          </a:p>
        </p:txBody>
      </p:sp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128607" y="218144"/>
            <a:ext cx="284647" cy="180000"/>
            <a:chOff x="400315" y="3057855"/>
            <a:chExt cx="108824" cy="68816"/>
          </a:xfrm>
          <a:solidFill>
            <a:schemeClr val="bg1"/>
          </a:solidFill>
        </p:grpSpPr>
        <p:sp>
          <p:nvSpPr>
            <p:cNvPr id="6" name="任意多边形 5"/>
            <p:cNvSpPr/>
            <p:nvPr/>
          </p:nvSpPr>
          <p:spPr>
            <a:xfrm rot="18900000" flipH="1">
              <a:off x="440682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rot="18900000" flipH="1">
              <a:off x="400315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8" name="图表 7"/>
          <p:cNvGraphicFramePr/>
          <p:nvPr>
            <p:extLst>
              <p:ext uri="{D42A27DB-BD31-4B8C-83A1-F6EECF244321}">
                <p14:modId xmlns:p14="http://schemas.microsoft.com/office/powerpoint/2010/main" val="1226976251"/>
              </p:ext>
            </p:extLst>
          </p:nvPr>
        </p:nvGraphicFramePr>
        <p:xfrm>
          <a:off x="395536" y="1419534"/>
          <a:ext cx="2628292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图表 8"/>
          <p:cNvGraphicFramePr/>
          <p:nvPr>
            <p:extLst>
              <p:ext uri="{D42A27DB-BD31-4B8C-83A1-F6EECF244321}">
                <p14:modId xmlns:p14="http://schemas.microsoft.com/office/powerpoint/2010/main" val="3615987281"/>
              </p:ext>
            </p:extLst>
          </p:nvPr>
        </p:nvGraphicFramePr>
        <p:xfrm>
          <a:off x="4499992" y="1419534"/>
          <a:ext cx="2628292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椭圆 9"/>
          <p:cNvSpPr>
            <a:spLocks noChangeAspect="1"/>
          </p:cNvSpPr>
          <p:nvPr/>
        </p:nvSpPr>
        <p:spPr>
          <a:xfrm>
            <a:off x="2483944" y="1203598"/>
            <a:ext cx="792000" cy="79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Adobe Gothic Std B" pitchFamily="34" charset="-128"/>
                <a:ea typeface="Adobe Gothic Std B" pitchFamily="34" charset="-128"/>
              </a:rPr>
              <a:t>78%</a:t>
            </a:r>
            <a:endParaRPr lang="zh-CN" altLang="en-US" sz="1400" dirty="0">
              <a:latin typeface="Adobe Gothic Std B" pitchFamily="34" charset="-128"/>
              <a:ea typeface="微软雅黑" pitchFamily="3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/>
        </p:nvSpPr>
        <p:spPr>
          <a:xfrm>
            <a:off x="6588312" y="1203598"/>
            <a:ext cx="792000" cy="792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Adobe Gothic Std B" pitchFamily="34" charset="-128"/>
                <a:ea typeface="Adobe Gothic Std B" pitchFamily="34" charset="-128"/>
              </a:rPr>
              <a:t>78%</a:t>
            </a:r>
            <a:endParaRPr lang="zh-CN" altLang="en-US" sz="1400" dirty="0">
              <a:latin typeface="Adobe Gothic Std B" pitchFamily="34" charset="-128"/>
              <a:ea typeface="微软雅黑" pitchFamily="34" charset="-122"/>
            </a:endParaRPr>
          </a:p>
        </p:txBody>
      </p:sp>
      <p:sp>
        <p:nvSpPr>
          <p:cNvPr id="12" name="文本框 7"/>
          <p:cNvSpPr txBox="1">
            <a:spLocks noChangeArrowheads="1"/>
          </p:cNvSpPr>
          <p:nvPr/>
        </p:nvSpPr>
        <p:spPr bwMode="auto">
          <a:xfrm>
            <a:off x="899592" y="3600400"/>
            <a:ext cx="7848872" cy="120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text messages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caption edit here Add caption text Here add caption text Here Add caption text Add caption text Add caption text Here Add caption text Add caption</a:t>
            </a:r>
          </a:p>
        </p:txBody>
      </p:sp>
      <p:sp>
        <p:nvSpPr>
          <p:cNvPr id="13" name="文本框 7"/>
          <p:cNvSpPr txBox="1">
            <a:spLocks noChangeArrowheads="1"/>
          </p:cNvSpPr>
          <p:nvPr/>
        </p:nvSpPr>
        <p:spPr bwMode="auto">
          <a:xfrm>
            <a:off x="2483768" y="2139614"/>
            <a:ext cx="2232248" cy="91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text messages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caption text Here Add caption</a:t>
            </a:r>
          </a:p>
        </p:txBody>
      </p:sp>
      <p:sp>
        <p:nvSpPr>
          <p:cNvPr id="14" name="文本框 7"/>
          <p:cNvSpPr txBox="1">
            <a:spLocks noChangeArrowheads="1"/>
          </p:cNvSpPr>
          <p:nvPr/>
        </p:nvSpPr>
        <p:spPr bwMode="auto">
          <a:xfrm>
            <a:off x="6732240" y="2139614"/>
            <a:ext cx="2232248" cy="91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text messages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caption text Here Add caption</a:t>
            </a:r>
          </a:p>
        </p:txBody>
      </p:sp>
    </p:spTree>
    <p:extLst>
      <p:ext uri="{BB962C8B-B14F-4D97-AF65-F5344CB8AC3E}">
        <p14:creationId xmlns:p14="http://schemas.microsoft.com/office/powerpoint/2010/main" val="1442799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6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3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8" grpId="0">
        <p:bldAsOne/>
      </p:bldGraphic>
      <p:bldGraphic spid="9" grpId="0">
        <p:bldAsOne/>
      </p:bldGraphic>
      <p:bldP spid="10" grpId="0" animBg="1"/>
      <p:bldP spid="11" grpId="0" animBg="1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"/>
            <a:ext cx="9144000" cy="6275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27542"/>
            <a:ext cx="9144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86976" y="123478"/>
            <a:ext cx="282596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text title</a:t>
            </a:r>
          </a:p>
        </p:txBody>
      </p:sp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128607" y="218144"/>
            <a:ext cx="284647" cy="180000"/>
            <a:chOff x="400315" y="3057855"/>
            <a:chExt cx="108824" cy="68816"/>
          </a:xfrm>
          <a:solidFill>
            <a:schemeClr val="bg1"/>
          </a:solidFill>
        </p:grpSpPr>
        <p:sp>
          <p:nvSpPr>
            <p:cNvPr id="6" name="任意多边形 5"/>
            <p:cNvSpPr/>
            <p:nvPr/>
          </p:nvSpPr>
          <p:spPr>
            <a:xfrm rot="18900000" flipH="1">
              <a:off x="440682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rot="18900000" flipH="1">
              <a:off x="400315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</p:grpSp>
      <p:sp>
        <p:nvSpPr>
          <p:cNvPr id="8" name="Freeform 6"/>
          <p:cNvSpPr>
            <a:spLocks/>
          </p:cNvSpPr>
          <p:nvPr/>
        </p:nvSpPr>
        <p:spPr bwMode="auto">
          <a:xfrm>
            <a:off x="4617781" y="1607024"/>
            <a:ext cx="1330121" cy="1330121"/>
          </a:xfrm>
          <a:custGeom>
            <a:avLst/>
            <a:gdLst>
              <a:gd name="T0" fmla="*/ 0 w 8960"/>
              <a:gd name="T1" fmla="*/ 0 h 8960"/>
              <a:gd name="T2" fmla="*/ 8960 w 8960"/>
              <a:gd name="T3" fmla="*/ 8960 h 8960"/>
              <a:gd name="T4" fmla="*/ 0 w 8960"/>
              <a:gd name="T5" fmla="*/ 8960 h 8960"/>
              <a:gd name="T6" fmla="*/ 0 w 8960"/>
              <a:gd name="T7" fmla="*/ 0 h 8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960" h="8960">
                <a:moveTo>
                  <a:pt x="0" y="0"/>
                </a:moveTo>
                <a:cubicBezTo>
                  <a:pt x="4949" y="0"/>
                  <a:pt x="8960" y="4012"/>
                  <a:pt x="8960" y="8960"/>
                </a:cubicBezTo>
                <a:lnTo>
                  <a:pt x="0" y="89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617781" y="3026231"/>
            <a:ext cx="1330121" cy="1330121"/>
          </a:xfrm>
          <a:custGeom>
            <a:avLst/>
            <a:gdLst>
              <a:gd name="T0" fmla="*/ 8960 w 8960"/>
              <a:gd name="T1" fmla="*/ 0 h 8960"/>
              <a:gd name="T2" fmla="*/ 0 w 8960"/>
              <a:gd name="T3" fmla="*/ 8960 h 8960"/>
              <a:gd name="T4" fmla="*/ 0 w 8960"/>
              <a:gd name="T5" fmla="*/ 0 h 8960"/>
              <a:gd name="T6" fmla="*/ 8960 w 8960"/>
              <a:gd name="T7" fmla="*/ 0 h 8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960" h="8960">
                <a:moveTo>
                  <a:pt x="8960" y="0"/>
                </a:moveTo>
                <a:cubicBezTo>
                  <a:pt x="8960" y="4949"/>
                  <a:pt x="4949" y="8960"/>
                  <a:pt x="0" y="8960"/>
                </a:cubicBezTo>
                <a:lnTo>
                  <a:pt x="0" y="0"/>
                </a:lnTo>
                <a:lnTo>
                  <a:pt x="896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3198573" y="3026231"/>
            <a:ext cx="1330121" cy="1330121"/>
          </a:xfrm>
          <a:custGeom>
            <a:avLst/>
            <a:gdLst>
              <a:gd name="T0" fmla="*/ 8960 w 8960"/>
              <a:gd name="T1" fmla="*/ 8960 h 8960"/>
              <a:gd name="T2" fmla="*/ 0 w 8960"/>
              <a:gd name="T3" fmla="*/ 0 h 8960"/>
              <a:gd name="T4" fmla="*/ 8960 w 8960"/>
              <a:gd name="T5" fmla="*/ 0 h 8960"/>
              <a:gd name="T6" fmla="*/ 8960 w 8960"/>
              <a:gd name="T7" fmla="*/ 8960 h 8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960" h="8960">
                <a:moveTo>
                  <a:pt x="8960" y="8960"/>
                </a:moveTo>
                <a:cubicBezTo>
                  <a:pt x="4012" y="8960"/>
                  <a:pt x="0" y="4949"/>
                  <a:pt x="0" y="0"/>
                </a:cubicBezTo>
                <a:lnTo>
                  <a:pt x="8960" y="0"/>
                </a:lnTo>
                <a:lnTo>
                  <a:pt x="8960" y="896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12"/>
          <p:cNvSpPr>
            <a:spLocks/>
          </p:cNvSpPr>
          <p:nvPr/>
        </p:nvSpPr>
        <p:spPr bwMode="auto">
          <a:xfrm>
            <a:off x="3198573" y="1607024"/>
            <a:ext cx="1330121" cy="1330121"/>
          </a:xfrm>
          <a:custGeom>
            <a:avLst/>
            <a:gdLst>
              <a:gd name="T0" fmla="*/ 0 w 17920"/>
              <a:gd name="T1" fmla="*/ 17920 h 17920"/>
              <a:gd name="T2" fmla="*/ 17920 w 17920"/>
              <a:gd name="T3" fmla="*/ 0 h 17920"/>
              <a:gd name="T4" fmla="*/ 17920 w 17920"/>
              <a:gd name="T5" fmla="*/ 17920 h 17920"/>
              <a:gd name="T6" fmla="*/ 0 w 17920"/>
              <a:gd name="T7" fmla="*/ 17920 h 17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920" h="17920">
                <a:moveTo>
                  <a:pt x="0" y="17920"/>
                </a:moveTo>
                <a:cubicBezTo>
                  <a:pt x="0" y="8024"/>
                  <a:pt x="8024" y="0"/>
                  <a:pt x="17920" y="0"/>
                </a:cubicBezTo>
                <a:lnTo>
                  <a:pt x="17920" y="17920"/>
                </a:lnTo>
                <a:lnTo>
                  <a:pt x="0" y="1792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4616543" y="1542683"/>
            <a:ext cx="1488498" cy="1394462"/>
          </a:xfrm>
          <a:custGeom>
            <a:avLst/>
            <a:gdLst>
              <a:gd name="T0" fmla="*/ 0 w 10028"/>
              <a:gd name="T1" fmla="*/ 0 h 9389"/>
              <a:gd name="T2" fmla="*/ 9348 w 10028"/>
              <a:gd name="T3" fmla="*/ 8545 h 9389"/>
              <a:gd name="T4" fmla="*/ 10028 w 10028"/>
              <a:gd name="T5" fmla="*/ 8545 h 9389"/>
              <a:gd name="T6" fmla="*/ 8874 w 10028"/>
              <a:gd name="T7" fmla="*/ 9389 h 9389"/>
              <a:gd name="T8" fmla="*/ 7639 w 10028"/>
              <a:gd name="T9" fmla="*/ 8545 h 9389"/>
              <a:gd name="T10" fmla="*/ 8319 w 10028"/>
              <a:gd name="T11" fmla="*/ 8545 h 9389"/>
              <a:gd name="T12" fmla="*/ 0 w 10028"/>
              <a:gd name="T13" fmla="*/ 1024 h 9389"/>
              <a:gd name="T14" fmla="*/ 0 w 10028"/>
              <a:gd name="T15" fmla="*/ 0 h 9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028" h="9389">
                <a:moveTo>
                  <a:pt x="0" y="0"/>
                </a:moveTo>
                <a:cubicBezTo>
                  <a:pt x="4857" y="0"/>
                  <a:pt x="8911" y="3706"/>
                  <a:pt x="9348" y="8545"/>
                </a:cubicBezTo>
                <a:lnTo>
                  <a:pt x="10028" y="8545"/>
                </a:lnTo>
                <a:lnTo>
                  <a:pt x="8874" y="9389"/>
                </a:lnTo>
                <a:lnTo>
                  <a:pt x="7639" y="8545"/>
                </a:lnTo>
                <a:lnTo>
                  <a:pt x="8319" y="8545"/>
                </a:lnTo>
                <a:cubicBezTo>
                  <a:pt x="7886" y="4274"/>
                  <a:pt x="4292" y="1024"/>
                  <a:pt x="0" y="102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5"/>
          <p:cNvSpPr>
            <a:spLocks/>
          </p:cNvSpPr>
          <p:nvPr/>
        </p:nvSpPr>
        <p:spPr bwMode="auto">
          <a:xfrm>
            <a:off x="4616543" y="3026231"/>
            <a:ext cx="1393224" cy="1489735"/>
          </a:xfrm>
          <a:custGeom>
            <a:avLst/>
            <a:gdLst>
              <a:gd name="T0" fmla="*/ 9386 w 9386"/>
              <a:gd name="T1" fmla="*/ 0 h 10028"/>
              <a:gd name="T2" fmla="*/ 845 w 9386"/>
              <a:gd name="T3" fmla="*/ 9348 h 10028"/>
              <a:gd name="T4" fmla="*/ 845 w 9386"/>
              <a:gd name="T5" fmla="*/ 10028 h 10028"/>
              <a:gd name="T6" fmla="*/ 0 w 9386"/>
              <a:gd name="T7" fmla="*/ 8874 h 10028"/>
              <a:gd name="T8" fmla="*/ 845 w 9386"/>
              <a:gd name="T9" fmla="*/ 7639 h 10028"/>
              <a:gd name="T10" fmla="*/ 845 w 9386"/>
              <a:gd name="T11" fmla="*/ 8319 h 10028"/>
              <a:gd name="T12" fmla="*/ 8362 w 9386"/>
              <a:gd name="T13" fmla="*/ 0 h 10028"/>
              <a:gd name="T14" fmla="*/ 9386 w 9386"/>
              <a:gd name="T15" fmla="*/ 0 h 100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386" h="10028">
                <a:moveTo>
                  <a:pt x="9386" y="0"/>
                </a:moveTo>
                <a:cubicBezTo>
                  <a:pt x="9386" y="4857"/>
                  <a:pt x="5681" y="8911"/>
                  <a:pt x="845" y="9348"/>
                </a:cubicBezTo>
                <a:lnTo>
                  <a:pt x="845" y="10028"/>
                </a:lnTo>
                <a:lnTo>
                  <a:pt x="0" y="8874"/>
                </a:lnTo>
                <a:lnTo>
                  <a:pt x="845" y="7639"/>
                </a:lnTo>
                <a:lnTo>
                  <a:pt x="845" y="8319"/>
                </a:lnTo>
                <a:cubicBezTo>
                  <a:pt x="5114" y="7886"/>
                  <a:pt x="8362" y="4292"/>
                  <a:pt x="8362" y="0"/>
                </a:cubicBezTo>
                <a:lnTo>
                  <a:pt x="938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6"/>
          <p:cNvSpPr>
            <a:spLocks/>
          </p:cNvSpPr>
          <p:nvPr/>
        </p:nvSpPr>
        <p:spPr bwMode="auto">
          <a:xfrm>
            <a:off x="3038959" y="3026231"/>
            <a:ext cx="1488498" cy="1394462"/>
          </a:xfrm>
          <a:custGeom>
            <a:avLst/>
            <a:gdLst>
              <a:gd name="T0" fmla="*/ 10027 w 10027"/>
              <a:gd name="T1" fmla="*/ 9386 h 9386"/>
              <a:gd name="T2" fmla="*/ 680 w 10027"/>
              <a:gd name="T3" fmla="*/ 845 h 9386"/>
              <a:gd name="T4" fmla="*/ 0 w 10027"/>
              <a:gd name="T5" fmla="*/ 845 h 9386"/>
              <a:gd name="T6" fmla="*/ 1154 w 10027"/>
              <a:gd name="T7" fmla="*/ 0 h 9386"/>
              <a:gd name="T8" fmla="*/ 2389 w 10027"/>
              <a:gd name="T9" fmla="*/ 845 h 9386"/>
              <a:gd name="T10" fmla="*/ 1709 w 10027"/>
              <a:gd name="T11" fmla="*/ 845 h 9386"/>
              <a:gd name="T12" fmla="*/ 10027 w 10027"/>
              <a:gd name="T13" fmla="*/ 8362 h 9386"/>
              <a:gd name="T14" fmla="*/ 10027 w 10027"/>
              <a:gd name="T15" fmla="*/ 9386 h 9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027" h="9386">
                <a:moveTo>
                  <a:pt x="10027" y="9386"/>
                </a:moveTo>
                <a:cubicBezTo>
                  <a:pt x="5171" y="9386"/>
                  <a:pt x="1117" y="5681"/>
                  <a:pt x="680" y="845"/>
                </a:cubicBezTo>
                <a:lnTo>
                  <a:pt x="0" y="845"/>
                </a:lnTo>
                <a:lnTo>
                  <a:pt x="1154" y="0"/>
                </a:lnTo>
                <a:lnTo>
                  <a:pt x="2389" y="845"/>
                </a:lnTo>
                <a:lnTo>
                  <a:pt x="1709" y="845"/>
                </a:lnTo>
                <a:cubicBezTo>
                  <a:pt x="2142" y="5114"/>
                  <a:pt x="5736" y="8362"/>
                  <a:pt x="10027" y="8362"/>
                </a:cubicBezTo>
                <a:lnTo>
                  <a:pt x="10027" y="93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7"/>
          <p:cNvSpPr>
            <a:spLocks/>
          </p:cNvSpPr>
          <p:nvPr/>
        </p:nvSpPr>
        <p:spPr bwMode="auto">
          <a:xfrm>
            <a:off x="3134232" y="1447409"/>
            <a:ext cx="1393224" cy="1489735"/>
          </a:xfrm>
          <a:custGeom>
            <a:avLst/>
            <a:gdLst>
              <a:gd name="T0" fmla="*/ 0 w 18771"/>
              <a:gd name="T1" fmla="*/ 20063 h 20063"/>
              <a:gd name="T2" fmla="*/ 17082 w 18771"/>
              <a:gd name="T3" fmla="*/ 1361 h 20063"/>
              <a:gd name="T4" fmla="*/ 17082 w 18771"/>
              <a:gd name="T5" fmla="*/ 0 h 20063"/>
              <a:gd name="T6" fmla="*/ 18771 w 18771"/>
              <a:gd name="T7" fmla="*/ 2308 h 20063"/>
              <a:gd name="T8" fmla="*/ 17082 w 18771"/>
              <a:gd name="T9" fmla="*/ 4778 h 20063"/>
              <a:gd name="T10" fmla="*/ 17082 w 18771"/>
              <a:gd name="T11" fmla="*/ 3418 h 20063"/>
              <a:gd name="T12" fmla="*/ 2048 w 18771"/>
              <a:gd name="T13" fmla="*/ 20063 h 20063"/>
              <a:gd name="T14" fmla="*/ 0 w 18771"/>
              <a:gd name="T15" fmla="*/ 20063 h 20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771" h="20063">
                <a:moveTo>
                  <a:pt x="0" y="20063"/>
                </a:moveTo>
                <a:cubicBezTo>
                  <a:pt x="0" y="10347"/>
                  <a:pt x="7409" y="2235"/>
                  <a:pt x="17082" y="1361"/>
                </a:cubicBezTo>
                <a:lnTo>
                  <a:pt x="17082" y="0"/>
                </a:lnTo>
                <a:lnTo>
                  <a:pt x="18771" y="2308"/>
                </a:lnTo>
                <a:lnTo>
                  <a:pt x="17082" y="4778"/>
                </a:lnTo>
                <a:lnTo>
                  <a:pt x="17082" y="3418"/>
                </a:lnTo>
                <a:cubicBezTo>
                  <a:pt x="8544" y="4285"/>
                  <a:pt x="2048" y="11477"/>
                  <a:pt x="2048" y="20063"/>
                </a:cubicBezTo>
                <a:lnTo>
                  <a:pt x="0" y="20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3707904" y="2221666"/>
            <a:ext cx="605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</a:t>
            </a:r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8024" y="2252896"/>
            <a:ext cx="605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</a:t>
            </a:r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8024" y="3197711"/>
            <a:ext cx="605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</a:t>
            </a:r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41719" y="3197711"/>
            <a:ext cx="605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O</a:t>
            </a:r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文本框 7"/>
          <p:cNvSpPr txBox="1">
            <a:spLocks noChangeArrowheads="1"/>
          </p:cNvSpPr>
          <p:nvPr/>
        </p:nvSpPr>
        <p:spPr bwMode="auto">
          <a:xfrm>
            <a:off x="6048164" y="1613535"/>
            <a:ext cx="2376264" cy="76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1400" b="1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</a:rPr>
              <a:t>W</a:t>
            </a:r>
            <a:r>
              <a:rPr lang="en-US" altLang="zh-CN" sz="1400" b="1" dirty="0">
                <a:solidFill>
                  <a:srgbClr val="E74C2E"/>
                </a:solidFill>
                <a:latin typeface="微软雅黑" pitchFamily="34" charset="-122"/>
              </a:rPr>
              <a:t> </a:t>
            </a: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text messages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caption Text Add caption</a:t>
            </a:r>
          </a:p>
        </p:txBody>
      </p:sp>
      <p:sp>
        <p:nvSpPr>
          <p:cNvPr id="21" name="文本框 7"/>
          <p:cNvSpPr txBox="1">
            <a:spLocks noChangeArrowheads="1"/>
          </p:cNvSpPr>
          <p:nvPr/>
        </p:nvSpPr>
        <p:spPr bwMode="auto">
          <a:xfrm>
            <a:off x="6048164" y="3589761"/>
            <a:ext cx="2376264" cy="76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1400" b="1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</a:rPr>
              <a:t>T</a:t>
            </a: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 </a:t>
            </a: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text messages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caption Text Add caption</a:t>
            </a:r>
          </a:p>
        </p:txBody>
      </p:sp>
      <p:sp>
        <p:nvSpPr>
          <p:cNvPr id="22" name="文本框 7"/>
          <p:cNvSpPr txBox="1">
            <a:spLocks noChangeArrowheads="1"/>
          </p:cNvSpPr>
          <p:nvPr/>
        </p:nvSpPr>
        <p:spPr bwMode="auto">
          <a:xfrm>
            <a:off x="719572" y="3589761"/>
            <a:ext cx="2376264" cy="76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en-US" altLang="zh-CN" sz="1400" b="1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</a:rPr>
              <a:t>O</a:t>
            </a: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 </a:t>
            </a: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text messages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caption Text Add caption</a:t>
            </a:r>
          </a:p>
        </p:txBody>
      </p:sp>
      <p:sp>
        <p:nvSpPr>
          <p:cNvPr id="23" name="文本框 7"/>
          <p:cNvSpPr txBox="1">
            <a:spLocks noChangeArrowheads="1"/>
          </p:cNvSpPr>
          <p:nvPr/>
        </p:nvSpPr>
        <p:spPr bwMode="auto">
          <a:xfrm>
            <a:off x="719572" y="1613535"/>
            <a:ext cx="2376264" cy="76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en-US" altLang="zh-CN" sz="1400" b="1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</a:rPr>
              <a:t>S </a:t>
            </a: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text messages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caption Text Add caption</a:t>
            </a:r>
          </a:p>
        </p:txBody>
      </p:sp>
    </p:spTree>
    <p:extLst>
      <p:ext uri="{BB962C8B-B14F-4D97-AF65-F5344CB8AC3E}">
        <p14:creationId xmlns:p14="http://schemas.microsoft.com/office/powerpoint/2010/main" val="3374077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5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350"/>
                            </p:stCondLst>
                            <p:childTnLst>
                              <p:par>
                                <p:cTn id="4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6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1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6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1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"/>
            <a:ext cx="9144000" cy="6275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27542"/>
            <a:ext cx="9144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86851" y="133189"/>
            <a:ext cx="282596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text title</a:t>
            </a:r>
          </a:p>
        </p:txBody>
      </p:sp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128607" y="218144"/>
            <a:ext cx="284647" cy="180000"/>
            <a:chOff x="400315" y="3057855"/>
            <a:chExt cx="108824" cy="68816"/>
          </a:xfrm>
          <a:solidFill>
            <a:schemeClr val="bg1"/>
          </a:solidFill>
        </p:grpSpPr>
        <p:sp>
          <p:nvSpPr>
            <p:cNvPr id="6" name="任意多边形 5"/>
            <p:cNvSpPr/>
            <p:nvPr/>
          </p:nvSpPr>
          <p:spPr>
            <a:xfrm rot="18900000" flipH="1">
              <a:off x="440682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rot="18900000" flipH="1">
              <a:off x="400315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" r="733"/>
          <a:stretch/>
        </p:blipFill>
        <p:spPr>
          <a:xfrm>
            <a:off x="683568" y="1349896"/>
            <a:ext cx="2111968" cy="158397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3" r="5533"/>
          <a:stretch/>
        </p:blipFill>
        <p:spPr>
          <a:xfrm>
            <a:off x="683568" y="3062290"/>
            <a:ext cx="2111968" cy="158397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4" t="350" r="302" b="-350"/>
          <a:stretch/>
        </p:blipFill>
        <p:spPr>
          <a:xfrm>
            <a:off x="2915816" y="3062290"/>
            <a:ext cx="2111968" cy="158397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" r="1067"/>
          <a:stretch/>
        </p:blipFill>
        <p:spPr>
          <a:xfrm>
            <a:off x="2915816" y="1349896"/>
            <a:ext cx="2111968" cy="158397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291480" y="2498444"/>
            <a:ext cx="504056" cy="43542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01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915816" y="2498444"/>
            <a:ext cx="504056" cy="43542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02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291480" y="3062290"/>
            <a:ext cx="504056" cy="43542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03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915816" y="3062290"/>
            <a:ext cx="504056" cy="43542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04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6" name="六边形 15"/>
          <p:cNvSpPr/>
          <p:nvPr/>
        </p:nvSpPr>
        <p:spPr>
          <a:xfrm rot="16200000" flipH="1">
            <a:off x="5520556" y="1682259"/>
            <a:ext cx="432048" cy="372455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200" b="1" dirty="0"/>
              <a:t>01</a:t>
            </a:r>
            <a:endParaRPr lang="zh-CN" altLang="en-US" sz="1200" b="1" dirty="0"/>
          </a:p>
        </p:txBody>
      </p:sp>
      <p:sp>
        <p:nvSpPr>
          <p:cNvPr id="17" name="文本框 7"/>
          <p:cNvSpPr txBox="1">
            <a:spLocks noChangeArrowheads="1"/>
          </p:cNvSpPr>
          <p:nvPr/>
        </p:nvSpPr>
        <p:spPr bwMode="auto">
          <a:xfrm>
            <a:off x="5932915" y="1634067"/>
            <a:ext cx="2883631" cy="73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captions to the picture</a:t>
            </a:r>
          </a:p>
        </p:txBody>
      </p:sp>
      <p:sp>
        <p:nvSpPr>
          <p:cNvPr id="18" name="六边形 17"/>
          <p:cNvSpPr/>
          <p:nvPr/>
        </p:nvSpPr>
        <p:spPr>
          <a:xfrm rot="16200000" flipH="1">
            <a:off x="5520556" y="2521291"/>
            <a:ext cx="432048" cy="372455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200" b="1" dirty="0"/>
              <a:t>02</a:t>
            </a:r>
            <a:endParaRPr lang="zh-CN" altLang="en-US" sz="1200" b="1" dirty="0"/>
          </a:p>
        </p:txBody>
      </p:sp>
      <p:sp>
        <p:nvSpPr>
          <p:cNvPr id="19" name="文本框 7"/>
          <p:cNvSpPr txBox="1">
            <a:spLocks noChangeArrowheads="1"/>
          </p:cNvSpPr>
          <p:nvPr/>
        </p:nvSpPr>
        <p:spPr bwMode="auto">
          <a:xfrm>
            <a:off x="5932916" y="2480849"/>
            <a:ext cx="2883631" cy="73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captions to the picture</a:t>
            </a:r>
          </a:p>
        </p:txBody>
      </p:sp>
      <p:sp>
        <p:nvSpPr>
          <p:cNvPr id="20" name="六边形 19"/>
          <p:cNvSpPr/>
          <p:nvPr/>
        </p:nvSpPr>
        <p:spPr>
          <a:xfrm rot="16200000" flipH="1">
            <a:off x="5520556" y="3360323"/>
            <a:ext cx="432048" cy="372455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200" b="1" dirty="0"/>
              <a:t>03</a:t>
            </a:r>
            <a:endParaRPr lang="zh-CN" altLang="en-US" sz="1200" b="1" dirty="0"/>
          </a:p>
        </p:txBody>
      </p:sp>
      <p:sp>
        <p:nvSpPr>
          <p:cNvPr id="21" name="文本框 7"/>
          <p:cNvSpPr txBox="1">
            <a:spLocks noChangeArrowheads="1"/>
          </p:cNvSpPr>
          <p:nvPr/>
        </p:nvSpPr>
        <p:spPr bwMode="auto">
          <a:xfrm>
            <a:off x="5932914" y="3344945"/>
            <a:ext cx="2883631" cy="73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captions to the picture</a:t>
            </a:r>
          </a:p>
        </p:txBody>
      </p:sp>
      <p:sp>
        <p:nvSpPr>
          <p:cNvPr id="22" name="六边形 21"/>
          <p:cNvSpPr/>
          <p:nvPr/>
        </p:nvSpPr>
        <p:spPr>
          <a:xfrm rot="16200000" flipH="1">
            <a:off x="5520556" y="4199354"/>
            <a:ext cx="432048" cy="372455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200" b="1" dirty="0"/>
              <a:t>04</a:t>
            </a:r>
            <a:endParaRPr lang="zh-CN" altLang="en-US" sz="1200" b="1" dirty="0"/>
          </a:p>
        </p:txBody>
      </p:sp>
      <p:sp>
        <p:nvSpPr>
          <p:cNvPr id="23" name="文本框 7"/>
          <p:cNvSpPr txBox="1">
            <a:spLocks noChangeArrowheads="1"/>
          </p:cNvSpPr>
          <p:nvPr/>
        </p:nvSpPr>
        <p:spPr bwMode="auto">
          <a:xfrm>
            <a:off x="5932916" y="4209041"/>
            <a:ext cx="2883631" cy="73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captions to the picture</a:t>
            </a:r>
          </a:p>
        </p:txBody>
      </p:sp>
    </p:spTree>
    <p:extLst>
      <p:ext uri="{BB962C8B-B14F-4D97-AF65-F5344CB8AC3E}">
        <p14:creationId xmlns:p14="http://schemas.microsoft.com/office/powerpoint/2010/main" val="155174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350"/>
                            </p:stCondLst>
                            <p:childTnLst>
                              <p:par>
                                <p:cTn id="5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1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600"/>
                            </p:stCondLst>
                            <p:childTnLst>
                              <p:par>
                                <p:cTn id="7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35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850"/>
                            </p:stCondLst>
                            <p:childTnLst>
                              <p:par>
                                <p:cTn id="8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6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10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85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"/>
            <a:ext cx="9144000" cy="6275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27542"/>
            <a:ext cx="9144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80673" y="123478"/>
            <a:ext cx="282596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text title</a:t>
            </a:r>
          </a:p>
        </p:txBody>
      </p:sp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128607" y="218144"/>
            <a:ext cx="284647" cy="180000"/>
            <a:chOff x="400315" y="3057855"/>
            <a:chExt cx="108824" cy="68816"/>
          </a:xfrm>
          <a:solidFill>
            <a:schemeClr val="bg1"/>
          </a:solidFill>
        </p:grpSpPr>
        <p:sp>
          <p:nvSpPr>
            <p:cNvPr id="6" name="任意多边形 5"/>
            <p:cNvSpPr/>
            <p:nvPr/>
          </p:nvSpPr>
          <p:spPr>
            <a:xfrm rot="18900000" flipH="1">
              <a:off x="440682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rot="18900000" flipH="1">
              <a:off x="400315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</p:grp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115616" y="1203598"/>
            <a:ext cx="6768752" cy="82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caption edit here Add caption text Add caption text Here Add caption text Add caption Add caption text Add caption text Add caption text</a:t>
            </a:r>
          </a:p>
        </p:txBody>
      </p:sp>
      <p:sp>
        <p:nvSpPr>
          <p:cNvPr id="9" name="椭圆 8"/>
          <p:cNvSpPr/>
          <p:nvPr/>
        </p:nvSpPr>
        <p:spPr>
          <a:xfrm>
            <a:off x="1259632" y="2136924"/>
            <a:ext cx="1764196" cy="176419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2759199" y="2136924"/>
            <a:ext cx="1764196" cy="176419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258766" y="2136924"/>
            <a:ext cx="1764196" cy="176419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5758332" y="2136924"/>
            <a:ext cx="1764196" cy="176419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KSO_Shape"/>
          <p:cNvSpPr>
            <a:spLocks/>
          </p:cNvSpPr>
          <p:nvPr/>
        </p:nvSpPr>
        <p:spPr bwMode="auto">
          <a:xfrm>
            <a:off x="1940991" y="2788339"/>
            <a:ext cx="401477" cy="402148"/>
          </a:xfrm>
          <a:custGeom>
            <a:avLst/>
            <a:gdLst>
              <a:gd name="T0" fmla="*/ 311438 w 1909763"/>
              <a:gd name="T1" fmla="*/ 1234671 h 1912938"/>
              <a:gd name="T2" fmla="*/ 423998 w 1909763"/>
              <a:gd name="T3" fmla="*/ 1256142 h 1912938"/>
              <a:gd name="T4" fmla="*/ 469528 w 1909763"/>
              <a:gd name="T5" fmla="*/ 1335710 h 1912938"/>
              <a:gd name="T6" fmla="*/ 530235 w 1909763"/>
              <a:gd name="T7" fmla="*/ 1396649 h 1912938"/>
              <a:gd name="T8" fmla="*/ 631728 w 1909763"/>
              <a:gd name="T9" fmla="*/ 1456326 h 1912938"/>
              <a:gd name="T10" fmla="*/ 647854 w 1909763"/>
              <a:gd name="T11" fmla="*/ 1533683 h 1912938"/>
              <a:gd name="T12" fmla="*/ 0 w 1909763"/>
              <a:gd name="T13" fmla="*/ 1905000 h 1912938"/>
              <a:gd name="T14" fmla="*/ 990076 w 1909763"/>
              <a:gd name="T15" fmla="*/ 547002 h 1912938"/>
              <a:gd name="T16" fmla="*/ 1084268 w 1909763"/>
              <a:gd name="T17" fmla="*/ 595709 h 1912938"/>
              <a:gd name="T18" fmla="*/ 1176565 w 1909763"/>
              <a:gd name="T19" fmla="*/ 667504 h 1912938"/>
              <a:gd name="T20" fmla="*/ 1294781 w 1909763"/>
              <a:gd name="T21" fmla="*/ 800657 h 1912938"/>
              <a:gd name="T22" fmla="*/ 1351992 w 1909763"/>
              <a:gd name="T23" fmla="*/ 906610 h 1912938"/>
              <a:gd name="T24" fmla="*/ 1367480 w 1909763"/>
              <a:gd name="T25" fmla="*/ 971447 h 1912938"/>
              <a:gd name="T26" fmla="*/ 741633 w 1909763"/>
              <a:gd name="T27" fmla="*/ 1521772 h 1912938"/>
              <a:gd name="T28" fmla="*/ 719507 w 1909763"/>
              <a:gd name="T29" fmla="*/ 1441437 h 1912938"/>
              <a:gd name="T30" fmla="*/ 689163 w 1909763"/>
              <a:gd name="T31" fmla="*/ 1362684 h 1912938"/>
              <a:gd name="T32" fmla="*/ 605717 w 1909763"/>
              <a:gd name="T33" fmla="*/ 1309233 h 1912938"/>
              <a:gd name="T34" fmla="*/ 554511 w 1909763"/>
              <a:gd name="T35" fmla="*/ 1257047 h 1912938"/>
              <a:gd name="T36" fmla="*/ 495403 w 1909763"/>
              <a:gd name="T37" fmla="*/ 1173233 h 1912938"/>
              <a:gd name="T38" fmla="*/ 414485 w 1909763"/>
              <a:gd name="T39" fmla="*/ 1167223 h 1912938"/>
              <a:gd name="T40" fmla="*/ 334200 w 1909763"/>
              <a:gd name="T41" fmla="*/ 1137810 h 1912938"/>
              <a:gd name="T42" fmla="*/ 1102115 w 1909763"/>
              <a:gd name="T43" fmla="*/ 389221 h 1912938"/>
              <a:gd name="T44" fmla="*/ 1182317 w 1909763"/>
              <a:gd name="T45" fmla="*/ 412935 h 1912938"/>
              <a:gd name="T46" fmla="*/ 1278052 w 1909763"/>
              <a:gd name="T47" fmla="*/ 467951 h 1912938"/>
              <a:gd name="T48" fmla="*/ 1390271 w 1909763"/>
              <a:gd name="T49" fmla="*/ 569762 h 1912938"/>
              <a:gd name="T50" fmla="*/ 1465401 w 1909763"/>
              <a:gd name="T51" fmla="*/ 674102 h 1912938"/>
              <a:gd name="T52" fmla="*/ 1496150 w 1909763"/>
              <a:gd name="T53" fmla="*/ 753148 h 1912938"/>
              <a:gd name="T54" fmla="*/ 1438773 w 1909763"/>
              <a:gd name="T55" fmla="*/ 874245 h 1912938"/>
              <a:gd name="T56" fmla="*/ 1394075 w 1909763"/>
              <a:gd name="T57" fmla="*/ 754728 h 1912938"/>
              <a:gd name="T58" fmla="*/ 1286611 w 1909763"/>
              <a:gd name="T59" fmla="*/ 617822 h 1912938"/>
              <a:gd name="T60" fmla="*/ 1182317 w 1909763"/>
              <a:gd name="T61" fmla="*/ 530239 h 1912938"/>
              <a:gd name="T62" fmla="*/ 1095458 w 1909763"/>
              <a:gd name="T63" fmla="*/ 479966 h 1912938"/>
              <a:gd name="T64" fmla="*/ 1079925 w 1909763"/>
              <a:gd name="T65" fmla="*/ 387324 h 1912938"/>
              <a:gd name="T66" fmla="*/ 1274840 w 1909763"/>
              <a:gd name="T67" fmla="*/ 248813 h 1912938"/>
              <a:gd name="T68" fmla="*/ 1361157 w 1909763"/>
              <a:gd name="T69" fmla="*/ 287000 h 1912938"/>
              <a:gd name="T70" fmla="*/ 1471820 w 1909763"/>
              <a:gd name="T71" fmla="*/ 367792 h 1912938"/>
              <a:gd name="T72" fmla="*/ 1577108 w 1909763"/>
              <a:gd name="T73" fmla="*/ 484246 h 1912938"/>
              <a:gd name="T74" fmla="*/ 1629910 w 1909763"/>
              <a:gd name="T75" fmla="*/ 580818 h 1912938"/>
              <a:gd name="T76" fmla="*/ 1646668 w 1909763"/>
              <a:gd name="T77" fmla="*/ 647723 h 1912938"/>
              <a:gd name="T78" fmla="*/ 1571733 w 1909763"/>
              <a:gd name="T79" fmla="*/ 701374 h 1912938"/>
              <a:gd name="T80" fmla="*/ 1500908 w 1909763"/>
              <a:gd name="T81" fmla="*/ 566932 h 1912938"/>
              <a:gd name="T82" fmla="*/ 1381077 w 1909763"/>
              <a:gd name="T83" fmla="*/ 437539 h 1912938"/>
              <a:gd name="T84" fmla="*/ 1277685 w 1909763"/>
              <a:gd name="T85" fmla="*/ 362111 h 1912938"/>
              <a:gd name="T86" fmla="*/ 1174610 w 1909763"/>
              <a:gd name="T87" fmla="*/ 313195 h 1912938"/>
              <a:gd name="T88" fmla="*/ 1571880 w 1909763"/>
              <a:gd name="T89" fmla="*/ 0 h 1912938"/>
              <a:gd name="T90" fmla="*/ 1674374 w 1909763"/>
              <a:gd name="T91" fmla="*/ 27868 h 1912938"/>
              <a:gd name="T92" fmla="*/ 1797116 w 1909763"/>
              <a:gd name="T93" fmla="*/ 110838 h 1912938"/>
              <a:gd name="T94" fmla="*/ 1880946 w 1909763"/>
              <a:gd name="T95" fmla="*/ 216927 h 1912938"/>
              <a:gd name="T96" fmla="*/ 1901825 w 1909763"/>
              <a:gd name="T97" fmla="*/ 315415 h 1912938"/>
              <a:gd name="T98" fmla="*/ 1879681 w 1909763"/>
              <a:gd name="T99" fmla="*/ 399018 h 1912938"/>
              <a:gd name="T100" fmla="*/ 1834128 w 1909763"/>
              <a:gd name="T101" fmla="*/ 461405 h 1912938"/>
              <a:gd name="T102" fmla="*/ 1716764 w 1909763"/>
              <a:gd name="T103" fmla="*/ 551026 h 1912938"/>
              <a:gd name="T104" fmla="*/ 1686079 w 1909763"/>
              <a:gd name="T105" fmla="*/ 466156 h 1912938"/>
              <a:gd name="T106" fmla="*/ 1635148 w 1909763"/>
              <a:gd name="T107" fmla="*/ 386034 h 1912938"/>
              <a:gd name="T108" fmla="*/ 1552899 w 1909763"/>
              <a:gd name="T109" fmla="*/ 297997 h 1912938"/>
              <a:gd name="T110" fmla="*/ 1465272 w 1909763"/>
              <a:gd name="T111" fmla="*/ 231811 h 1912938"/>
              <a:gd name="T112" fmla="*/ 1387135 w 1909763"/>
              <a:gd name="T113" fmla="*/ 193176 h 1912938"/>
              <a:gd name="T114" fmla="*/ 1324816 w 1909763"/>
              <a:gd name="T115" fmla="*/ 138389 h 1912938"/>
              <a:gd name="T116" fmla="*/ 1449455 w 1909763"/>
              <a:gd name="T117" fmla="*/ 33885 h 1912938"/>
              <a:gd name="T118" fmla="*/ 1518102 w 1909763"/>
              <a:gd name="T119" fmla="*/ 4750 h 1912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909763" h="1912938">
                <a:moveTo>
                  <a:pt x="275590" y="1223963"/>
                </a:moveTo>
                <a:lnTo>
                  <a:pt x="276860" y="1225231"/>
                </a:lnTo>
                <a:lnTo>
                  <a:pt x="281623" y="1228085"/>
                </a:lnTo>
                <a:lnTo>
                  <a:pt x="285433" y="1229987"/>
                </a:lnTo>
                <a:lnTo>
                  <a:pt x="290513" y="1232207"/>
                </a:lnTo>
                <a:lnTo>
                  <a:pt x="296545" y="1235060"/>
                </a:lnTo>
                <a:lnTo>
                  <a:pt x="304165" y="1237280"/>
                </a:lnTo>
                <a:lnTo>
                  <a:pt x="312738" y="1239816"/>
                </a:lnTo>
                <a:lnTo>
                  <a:pt x="323215" y="1242036"/>
                </a:lnTo>
                <a:lnTo>
                  <a:pt x="335280" y="1244255"/>
                </a:lnTo>
                <a:lnTo>
                  <a:pt x="348933" y="1246157"/>
                </a:lnTo>
                <a:lnTo>
                  <a:pt x="364173" y="1248060"/>
                </a:lnTo>
                <a:lnTo>
                  <a:pt x="381318" y="1249328"/>
                </a:lnTo>
                <a:lnTo>
                  <a:pt x="400368" y="1249962"/>
                </a:lnTo>
                <a:lnTo>
                  <a:pt x="421958" y="1250279"/>
                </a:lnTo>
                <a:lnTo>
                  <a:pt x="425768" y="1261376"/>
                </a:lnTo>
                <a:lnTo>
                  <a:pt x="430213" y="1272474"/>
                </a:lnTo>
                <a:lnTo>
                  <a:pt x="434658" y="1282937"/>
                </a:lnTo>
                <a:lnTo>
                  <a:pt x="440055" y="1293083"/>
                </a:lnTo>
                <a:lnTo>
                  <a:pt x="445453" y="1303229"/>
                </a:lnTo>
                <a:lnTo>
                  <a:pt x="451485" y="1313375"/>
                </a:lnTo>
                <a:lnTo>
                  <a:pt x="457835" y="1322886"/>
                </a:lnTo>
                <a:lnTo>
                  <a:pt x="464185" y="1332081"/>
                </a:lnTo>
                <a:lnTo>
                  <a:pt x="471488" y="1341276"/>
                </a:lnTo>
                <a:lnTo>
                  <a:pt x="478473" y="1349837"/>
                </a:lnTo>
                <a:lnTo>
                  <a:pt x="485775" y="1358080"/>
                </a:lnTo>
                <a:lnTo>
                  <a:pt x="493395" y="1366324"/>
                </a:lnTo>
                <a:lnTo>
                  <a:pt x="500698" y="1374250"/>
                </a:lnTo>
                <a:lnTo>
                  <a:pt x="508635" y="1381860"/>
                </a:lnTo>
                <a:lnTo>
                  <a:pt x="516573" y="1388835"/>
                </a:lnTo>
                <a:lnTo>
                  <a:pt x="524510" y="1395493"/>
                </a:lnTo>
                <a:lnTo>
                  <a:pt x="532448" y="1402469"/>
                </a:lnTo>
                <a:lnTo>
                  <a:pt x="540385" y="1408810"/>
                </a:lnTo>
                <a:lnTo>
                  <a:pt x="555943" y="1420541"/>
                </a:lnTo>
                <a:lnTo>
                  <a:pt x="571500" y="1430687"/>
                </a:lnTo>
                <a:lnTo>
                  <a:pt x="586105" y="1439565"/>
                </a:lnTo>
                <a:lnTo>
                  <a:pt x="600075" y="1447492"/>
                </a:lnTo>
                <a:lnTo>
                  <a:pt x="612775" y="1453833"/>
                </a:lnTo>
                <a:lnTo>
                  <a:pt x="624523" y="1458589"/>
                </a:lnTo>
                <a:lnTo>
                  <a:pt x="634365" y="1462394"/>
                </a:lnTo>
                <a:lnTo>
                  <a:pt x="634365" y="1467784"/>
                </a:lnTo>
                <a:lnTo>
                  <a:pt x="634683" y="1473808"/>
                </a:lnTo>
                <a:lnTo>
                  <a:pt x="635318" y="1479832"/>
                </a:lnTo>
                <a:lnTo>
                  <a:pt x="636270" y="1486173"/>
                </a:lnTo>
                <a:lnTo>
                  <a:pt x="638810" y="1499173"/>
                </a:lnTo>
                <a:lnTo>
                  <a:pt x="641668" y="1512489"/>
                </a:lnTo>
                <a:lnTo>
                  <a:pt x="645795" y="1526440"/>
                </a:lnTo>
                <a:lnTo>
                  <a:pt x="650558" y="1540074"/>
                </a:lnTo>
                <a:lnTo>
                  <a:pt x="655321" y="1553707"/>
                </a:lnTo>
                <a:lnTo>
                  <a:pt x="660083" y="1566707"/>
                </a:lnTo>
                <a:lnTo>
                  <a:pt x="665481" y="1579389"/>
                </a:lnTo>
                <a:lnTo>
                  <a:pt x="670243" y="1590803"/>
                </a:lnTo>
                <a:lnTo>
                  <a:pt x="679133" y="1610144"/>
                </a:lnTo>
                <a:lnTo>
                  <a:pt x="685165" y="1623144"/>
                </a:lnTo>
                <a:lnTo>
                  <a:pt x="687388" y="1627900"/>
                </a:lnTo>
                <a:lnTo>
                  <a:pt x="0" y="1912938"/>
                </a:lnTo>
                <a:lnTo>
                  <a:pt x="275590" y="1223963"/>
                </a:lnTo>
                <a:close/>
                <a:moveTo>
                  <a:pt x="923427" y="530225"/>
                </a:moveTo>
                <a:lnTo>
                  <a:pt x="931362" y="531813"/>
                </a:lnTo>
                <a:lnTo>
                  <a:pt x="941201" y="533401"/>
                </a:lnTo>
                <a:lnTo>
                  <a:pt x="951993" y="536259"/>
                </a:lnTo>
                <a:lnTo>
                  <a:pt x="965007" y="539435"/>
                </a:lnTo>
                <a:lnTo>
                  <a:pt x="978972" y="544199"/>
                </a:lnTo>
                <a:lnTo>
                  <a:pt x="994208" y="549281"/>
                </a:lnTo>
                <a:lnTo>
                  <a:pt x="1010713" y="555950"/>
                </a:lnTo>
                <a:lnTo>
                  <a:pt x="1028805" y="564526"/>
                </a:lnTo>
                <a:lnTo>
                  <a:pt x="1038327" y="568972"/>
                </a:lnTo>
                <a:lnTo>
                  <a:pt x="1047849" y="574053"/>
                </a:lnTo>
                <a:lnTo>
                  <a:pt x="1057689" y="579453"/>
                </a:lnTo>
                <a:lnTo>
                  <a:pt x="1067845" y="585487"/>
                </a:lnTo>
                <a:lnTo>
                  <a:pt x="1078320" y="591521"/>
                </a:lnTo>
                <a:lnTo>
                  <a:pt x="1088794" y="598191"/>
                </a:lnTo>
                <a:lnTo>
                  <a:pt x="1099903" y="605495"/>
                </a:lnTo>
                <a:lnTo>
                  <a:pt x="1111012" y="613118"/>
                </a:lnTo>
                <a:lnTo>
                  <a:pt x="1122439" y="621058"/>
                </a:lnTo>
                <a:lnTo>
                  <a:pt x="1133548" y="630268"/>
                </a:lnTo>
                <a:lnTo>
                  <a:pt x="1145609" y="639161"/>
                </a:lnTo>
                <a:lnTo>
                  <a:pt x="1157353" y="649006"/>
                </a:lnTo>
                <a:lnTo>
                  <a:pt x="1169415" y="659487"/>
                </a:lnTo>
                <a:lnTo>
                  <a:pt x="1181476" y="670285"/>
                </a:lnTo>
                <a:lnTo>
                  <a:pt x="1193855" y="681719"/>
                </a:lnTo>
                <a:lnTo>
                  <a:pt x="1206234" y="693787"/>
                </a:lnTo>
                <a:lnTo>
                  <a:pt x="1224326" y="712208"/>
                </a:lnTo>
                <a:lnTo>
                  <a:pt x="1241148" y="730311"/>
                </a:lnTo>
                <a:lnTo>
                  <a:pt x="1257336" y="748731"/>
                </a:lnTo>
                <a:lnTo>
                  <a:pt x="1272888" y="767152"/>
                </a:lnTo>
                <a:lnTo>
                  <a:pt x="1287172" y="785573"/>
                </a:lnTo>
                <a:lnTo>
                  <a:pt x="1300185" y="803993"/>
                </a:lnTo>
                <a:lnTo>
                  <a:pt x="1312246" y="822096"/>
                </a:lnTo>
                <a:lnTo>
                  <a:pt x="1323356" y="840199"/>
                </a:lnTo>
                <a:lnTo>
                  <a:pt x="1333513" y="857984"/>
                </a:lnTo>
                <a:lnTo>
                  <a:pt x="1343035" y="875770"/>
                </a:lnTo>
                <a:lnTo>
                  <a:pt x="1346843" y="884345"/>
                </a:lnTo>
                <a:lnTo>
                  <a:pt x="1350970" y="892920"/>
                </a:lnTo>
                <a:lnTo>
                  <a:pt x="1354461" y="901813"/>
                </a:lnTo>
                <a:lnTo>
                  <a:pt x="1357635" y="910388"/>
                </a:lnTo>
                <a:lnTo>
                  <a:pt x="1360809" y="918963"/>
                </a:lnTo>
                <a:lnTo>
                  <a:pt x="1363349" y="927220"/>
                </a:lnTo>
                <a:lnTo>
                  <a:pt x="1365570" y="935478"/>
                </a:lnTo>
                <a:lnTo>
                  <a:pt x="1367792" y="943735"/>
                </a:lnTo>
                <a:lnTo>
                  <a:pt x="1369697" y="951675"/>
                </a:lnTo>
                <a:lnTo>
                  <a:pt x="1370966" y="959933"/>
                </a:lnTo>
                <a:lnTo>
                  <a:pt x="1372236" y="967873"/>
                </a:lnTo>
                <a:lnTo>
                  <a:pt x="1373188" y="975495"/>
                </a:lnTo>
                <a:lnTo>
                  <a:pt x="774247" y="1579563"/>
                </a:lnTo>
                <a:lnTo>
                  <a:pt x="771708" y="1576387"/>
                </a:lnTo>
                <a:lnTo>
                  <a:pt x="768851" y="1572258"/>
                </a:lnTo>
                <a:lnTo>
                  <a:pt x="765042" y="1566542"/>
                </a:lnTo>
                <a:lnTo>
                  <a:pt x="760281" y="1559237"/>
                </a:lnTo>
                <a:lnTo>
                  <a:pt x="755520" y="1550344"/>
                </a:lnTo>
                <a:lnTo>
                  <a:pt x="749807" y="1540181"/>
                </a:lnTo>
                <a:lnTo>
                  <a:pt x="744728" y="1528113"/>
                </a:lnTo>
                <a:lnTo>
                  <a:pt x="739333" y="1515091"/>
                </a:lnTo>
                <a:lnTo>
                  <a:pt x="734254" y="1500164"/>
                </a:lnTo>
                <a:lnTo>
                  <a:pt x="731715" y="1492224"/>
                </a:lnTo>
                <a:lnTo>
                  <a:pt x="729493" y="1483967"/>
                </a:lnTo>
                <a:lnTo>
                  <a:pt x="727271" y="1475392"/>
                </a:lnTo>
                <a:lnTo>
                  <a:pt x="725367" y="1466181"/>
                </a:lnTo>
                <a:lnTo>
                  <a:pt x="724097" y="1457289"/>
                </a:lnTo>
                <a:lnTo>
                  <a:pt x="722510" y="1447443"/>
                </a:lnTo>
                <a:lnTo>
                  <a:pt x="721241" y="1437280"/>
                </a:lnTo>
                <a:lnTo>
                  <a:pt x="720288" y="1427117"/>
                </a:lnTo>
                <a:lnTo>
                  <a:pt x="719336" y="1416319"/>
                </a:lnTo>
                <a:lnTo>
                  <a:pt x="719336" y="1405203"/>
                </a:lnTo>
                <a:lnTo>
                  <a:pt x="719336" y="1394087"/>
                </a:lnTo>
                <a:lnTo>
                  <a:pt x="719971" y="1382018"/>
                </a:lnTo>
                <a:lnTo>
                  <a:pt x="705688" y="1375349"/>
                </a:lnTo>
                <a:lnTo>
                  <a:pt x="692039" y="1368362"/>
                </a:lnTo>
                <a:lnTo>
                  <a:pt x="679343" y="1361692"/>
                </a:lnTo>
                <a:lnTo>
                  <a:pt x="667282" y="1355023"/>
                </a:lnTo>
                <a:lnTo>
                  <a:pt x="655855" y="1348035"/>
                </a:lnTo>
                <a:lnTo>
                  <a:pt x="645381" y="1341366"/>
                </a:lnTo>
                <a:lnTo>
                  <a:pt x="635224" y="1334696"/>
                </a:lnTo>
                <a:lnTo>
                  <a:pt x="625385" y="1327709"/>
                </a:lnTo>
                <a:lnTo>
                  <a:pt x="616497" y="1321357"/>
                </a:lnTo>
                <a:lnTo>
                  <a:pt x="608245" y="1314688"/>
                </a:lnTo>
                <a:lnTo>
                  <a:pt x="599992" y="1308018"/>
                </a:lnTo>
                <a:lnTo>
                  <a:pt x="592692" y="1301349"/>
                </a:lnTo>
                <a:lnTo>
                  <a:pt x="585709" y="1294679"/>
                </a:lnTo>
                <a:lnTo>
                  <a:pt x="579361" y="1288327"/>
                </a:lnTo>
                <a:lnTo>
                  <a:pt x="573013" y="1281975"/>
                </a:lnTo>
                <a:lnTo>
                  <a:pt x="567300" y="1275306"/>
                </a:lnTo>
                <a:lnTo>
                  <a:pt x="561904" y="1268636"/>
                </a:lnTo>
                <a:lnTo>
                  <a:pt x="556825" y="1262285"/>
                </a:lnTo>
                <a:lnTo>
                  <a:pt x="552064" y="1255933"/>
                </a:lnTo>
                <a:lnTo>
                  <a:pt x="547621" y="1249898"/>
                </a:lnTo>
                <a:lnTo>
                  <a:pt x="539686" y="1237194"/>
                </a:lnTo>
                <a:lnTo>
                  <a:pt x="532703" y="1224808"/>
                </a:lnTo>
                <a:lnTo>
                  <a:pt x="526355" y="1212739"/>
                </a:lnTo>
                <a:lnTo>
                  <a:pt x="520641" y="1200988"/>
                </a:lnTo>
                <a:lnTo>
                  <a:pt x="509850" y="1177804"/>
                </a:lnTo>
                <a:lnTo>
                  <a:pt x="497471" y="1178122"/>
                </a:lnTo>
                <a:lnTo>
                  <a:pt x="485727" y="1178122"/>
                </a:lnTo>
                <a:lnTo>
                  <a:pt x="474300" y="1178122"/>
                </a:lnTo>
                <a:lnTo>
                  <a:pt x="463509" y="1177804"/>
                </a:lnTo>
                <a:lnTo>
                  <a:pt x="453352" y="1177169"/>
                </a:lnTo>
                <a:lnTo>
                  <a:pt x="443512" y="1175898"/>
                </a:lnTo>
                <a:lnTo>
                  <a:pt x="433673" y="1174628"/>
                </a:lnTo>
                <a:lnTo>
                  <a:pt x="424785" y="1173675"/>
                </a:lnTo>
                <a:lnTo>
                  <a:pt x="416215" y="1172087"/>
                </a:lnTo>
                <a:lnTo>
                  <a:pt x="408280" y="1170182"/>
                </a:lnTo>
                <a:lnTo>
                  <a:pt x="393045" y="1167006"/>
                </a:lnTo>
                <a:lnTo>
                  <a:pt x="379714" y="1162877"/>
                </a:lnTo>
                <a:lnTo>
                  <a:pt x="367653" y="1158431"/>
                </a:lnTo>
                <a:lnTo>
                  <a:pt x="357496" y="1153984"/>
                </a:lnTo>
                <a:lnTo>
                  <a:pt x="348926" y="1149855"/>
                </a:lnTo>
                <a:lnTo>
                  <a:pt x="341308" y="1146044"/>
                </a:lnTo>
                <a:lnTo>
                  <a:pt x="335595" y="1142551"/>
                </a:lnTo>
                <a:lnTo>
                  <a:pt x="331151" y="1139375"/>
                </a:lnTo>
                <a:lnTo>
                  <a:pt x="327660" y="1137152"/>
                </a:lnTo>
                <a:lnTo>
                  <a:pt x="325438" y="1134928"/>
                </a:lnTo>
                <a:lnTo>
                  <a:pt x="923427" y="530225"/>
                </a:lnTo>
                <a:close/>
                <a:moveTo>
                  <a:pt x="1084432" y="388938"/>
                </a:moveTo>
                <a:lnTo>
                  <a:pt x="1089844" y="389573"/>
                </a:lnTo>
                <a:lnTo>
                  <a:pt x="1097165" y="389891"/>
                </a:lnTo>
                <a:lnTo>
                  <a:pt x="1106715" y="390843"/>
                </a:lnTo>
                <a:lnTo>
                  <a:pt x="1118175" y="392748"/>
                </a:lnTo>
                <a:lnTo>
                  <a:pt x="1132499" y="396241"/>
                </a:lnTo>
                <a:lnTo>
                  <a:pt x="1140458" y="398146"/>
                </a:lnTo>
                <a:lnTo>
                  <a:pt x="1148734" y="400686"/>
                </a:lnTo>
                <a:lnTo>
                  <a:pt x="1157329" y="403226"/>
                </a:lnTo>
                <a:lnTo>
                  <a:pt x="1166879" y="406718"/>
                </a:lnTo>
                <a:lnTo>
                  <a:pt x="1176747" y="410528"/>
                </a:lnTo>
                <a:lnTo>
                  <a:pt x="1187252" y="414656"/>
                </a:lnTo>
                <a:lnTo>
                  <a:pt x="1197756" y="419418"/>
                </a:lnTo>
                <a:lnTo>
                  <a:pt x="1208579" y="424816"/>
                </a:lnTo>
                <a:lnTo>
                  <a:pt x="1220358" y="430848"/>
                </a:lnTo>
                <a:lnTo>
                  <a:pt x="1232136" y="437198"/>
                </a:lnTo>
                <a:lnTo>
                  <a:pt x="1244550" y="444183"/>
                </a:lnTo>
                <a:lnTo>
                  <a:pt x="1256965" y="452121"/>
                </a:lnTo>
                <a:lnTo>
                  <a:pt x="1270017" y="460376"/>
                </a:lnTo>
                <a:lnTo>
                  <a:pt x="1283386" y="469901"/>
                </a:lnTo>
                <a:lnTo>
                  <a:pt x="1296438" y="480061"/>
                </a:lnTo>
                <a:lnTo>
                  <a:pt x="1310444" y="490856"/>
                </a:lnTo>
                <a:lnTo>
                  <a:pt x="1324450" y="502286"/>
                </a:lnTo>
                <a:lnTo>
                  <a:pt x="1338775" y="514986"/>
                </a:lnTo>
                <a:lnTo>
                  <a:pt x="1353100" y="528003"/>
                </a:lnTo>
                <a:lnTo>
                  <a:pt x="1367743" y="542291"/>
                </a:lnTo>
                <a:lnTo>
                  <a:pt x="1382386" y="557531"/>
                </a:lnTo>
                <a:lnTo>
                  <a:pt x="1396074" y="572136"/>
                </a:lnTo>
                <a:lnTo>
                  <a:pt x="1408489" y="586423"/>
                </a:lnTo>
                <a:lnTo>
                  <a:pt x="1420267" y="600393"/>
                </a:lnTo>
                <a:lnTo>
                  <a:pt x="1430772" y="613728"/>
                </a:lnTo>
                <a:lnTo>
                  <a:pt x="1440640" y="627381"/>
                </a:lnTo>
                <a:lnTo>
                  <a:pt x="1449235" y="640081"/>
                </a:lnTo>
                <a:lnTo>
                  <a:pt x="1457511" y="653098"/>
                </a:lnTo>
                <a:lnTo>
                  <a:pt x="1464833" y="665163"/>
                </a:lnTo>
                <a:lnTo>
                  <a:pt x="1471517" y="676911"/>
                </a:lnTo>
                <a:lnTo>
                  <a:pt x="1477566" y="688341"/>
                </a:lnTo>
                <a:lnTo>
                  <a:pt x="1482341" y="699136"/>
                </a:lnTo>
                <a:lnTo>
                  <a:pt x="1487434" y="709613"/>
                </a:lnTo>
                <a:lnTo>
                  <a:pt x="1490935" y="720408"/>
                </a:lnTo>
                <a:lnTo>
                  <a:pt x="1494755" y="729616"/>
                </a:lnTo>
                <a:lnTo>
                  <a:pt x="1497939" y="739141"/>
                </a:lnTo>
                <a:lnTo>
                  <a:pt x="1500167" y="747713"/>
                </a:lnTo>
                <a:lnTo>
                  <a:pt x="1502395" y="756286"/>
                </a:lnTo>
                <a:lnTo>
                  <a:pt x="1503987" y="763906"/>
                </a:lnTo>
                <a:lnTo>
                  <a:pt x="1505260" y="771526"/>
                </a:lnTo>
                <a:lnTo>
                  <a:pt x="1507170" y="784543"/>
                </a:lnTo>
                <a:lnTo>
                  <a:pt x="1508125" y="795338"/>
                </a:lnTo>
                <a:lnTo>
                  <a:pt x="1508125" y="804228"/>
                </a:lnTo>
                <a:lnTo>
                  <a:pt x="1507807" y="810261"/>
                </a:lnTo>
                <a:lnTo>
                  <a:pt x="1506852" y="815341"/>
                </a:lnTo>
                <a:lnTo>
                  <a:pt x="1444778" y="877888"/>
                </a:lnTo>
                <a:lnTo>
                  <a:pt x="1442550" y="864553"/>
                </a:lnTo>
                <a:lnTo>
                  <a:pt x="1439048" y="851218"/>
                </a:lnTo>
                <a:lnTo>
                  <a:pt x="1435228" y="836296"/>
                </a:lnTo>
                <a:lnTo>
                  <a:pt x="1430135" y="821691"/>
                </a:lnTo>
                <a:lnTo>
                  <a:pt x="1424087" y="806451"/>
                </a:lnTo>
                <a:lnTo>
                  <a:pt x="1416765" y="790576"/>
                </a:lnTo>
                <a:lnTo>
                  <a:pt x="1408807" y="774383"/>
                </a:lnTo>
                <a:lnTo>
                  <a:pt x="1399894" y="757873"/>
                </a:lnTo>
                <a:lnTo>
                  <a:pt x="1390026" y="741363"/>
                </a:lnTo>
                <a:lnTo>
                  <a:pt x="1378884" y="724536"/>
                </a:lnTo>
                <a:lnTo>
                  <a:pt x="1367106" y="707073"/>
                </a:lnTo>
                <a:lnTo>
                  <a:pt x="1353737" y="689928"/>
                </a:lnTo>
                <a:lnTo>
                  <a:pt x="1340048" y="672466"/>
                </a:lnTo>
                <a:lnTo>
                  <a:pt x="1325087" y="655003"/>
                </a:lnTo>
                <a:lnTo>
                  <a:pt x="1308852" y="637541"/>
                </a:lnTo>
                <a:lnTo>
                  <a:pt x="1291981" y="620396"/>
                </a:lnTo>
                <a:lnTo>
                  <a:pt x="1278611" y="607061"/>
                </a:lnTo>
                <a:lnTo>
                  <a:pt x="1264923" y="594361"/>
                </a:lnTo>
                <a:lnTo>
                  <a:pt x="1251235" y="582296"/>
                </a:lnTo>
                <a:lnTo>
                  <a:pt x="1238184" y="570866"/>
                </a:lnTo>
                <a:lnTo>
                  <a:pt x="1224814" y="560388"/>
                </a:lnTo>
                <a:lnTo>
                  <a:pt x="1212081" y="550228"/>
                </a:lnTo>
                <a:lnTo>
                  <a:pt x="1199348" y="541021"/>
                </a:lnTo>
                <a:lnTo>
                  <a:pt x="1187252" y="532448"/>
                </a:lnTo>
                <a:lnTo>
                  <a:pt x="1175155" y="524511"/>
                </a:lnTo>
                <a:lnTo>
                  <a:pt x="1163059" y="516573"/>
                </a:lnTo>
                <a:lnTo>
                  <a:pt x="1151917" y="509588"/>
                </a:lnTo>
                <a:lnTo>
                  <a:pt x="1140776" y="502921"/>
                </a:lnTo>
                <a:lnTo>
                  <a:pt x="1129953" y="496888"/>
                </a:lnTo>
                <a:lnTo>
                  <a:pt x="1119766" y="491808"/>
                </a:lnTo>
                <a:lnTo>
                  <a:pt x="1109580" y="486411"/>
                </a:lnTo>
                <a:lnTo>
                  <a:pt x="1100030" y="481966"/>
                </a:lnTo>
                <a:lnTo>
                  <a:pt x="1082522" y="474028"/>
                </a:lnTo>
                <a:lnTo>
                  <a:pt x="1066287" y="467678"/>
                </a:lnTo>
                <a:lnTo>
                  <a:pt x="1052599" y="462598"/>
                </a:lnTo>
                <a:lnTo>
                  <a:pt x="1040821" y="459106"/>
                </a:lnTo>
                <a:lnTo>
                  <a:pt x="1031590" y="456248"/>
                </a:lnTo>
                <a:lnTo>
                  <a:pt x="1024905" y="454343"/>
                </a:lnTo>
                <a:lnTo>
                  <a:pt x="1019175" y="453391"/>
                </a:lnTo>
                <a:lnTo>
                  <a:pt x="1084432" y="388938"/>
                </a:lnTo>
                <a:close/>
                <a:moveTo>
                  <a:pt x="1213168" y="238125"/>
                </a:moveTo>
                <a:lnTo>
                  <a:pt x="1218883" y="238125"/>
                </a:lnTo>
                <a:lnTo>
                  <a:pt x="1226186" y="238759"/>
                </a:lnTo>
                <a:lnTo>
                  <a:pt x="1236028" y="239709"/>
                </a:lnTo>
                <a:lnTo>
                  <a:pt x="1248411" y="242245"/>
                </a:lnTo>
                <a:lnTo>
                  <a:pt x="1263016" y="245414"/>
                </a:lnTo>
                <a:lnTo>
                  <a:pt x="1270953" y="247315"/>
                </a:lnTo>
                <a:lnTo>
                  <a:pt x="1280161" y="249850"/>
                </a:lnTo>
                <a:lnTo>
                  <a:pt x="1289051" y="253020"/>
                </a:lnTo>
                <a:lnTo>
                  <a:pt x="1298893" y="256506"/>
                </a:lnTo>
                <a:lnTo>
                  <a:pt x="1309053" y="260625"/>
                </a:lnTo>
                <a:lnTo>
                  <a:pt x="1319848" y="264745"/>
                </a:lnTo>
                <a:lnTo>
                  <a:pt x="1330961" y="269816"/>
                </a:lnTo>
                <a:lnTo>
                  <a:pt x="1342391" y="275203"/>
                </a:lnTo>
                <a:lnTo>
                  <a:pt x="1354456" y="281541"/>
                </a:lnTo>
                <a:lnTo>
                  <a:pt x="1366838" y="288196"/>
                </a:lnTo>
                <a:lnTo>
                  <a:pt x="1379538" y="295802"/>
                </a:lnTo>
                <a:lnTo>
                  <a:pt x="1392873" y="303725"/>
                </a:lnTo>
                <a:lnTo>
                  <a:pt x="1405891" y="312598"/>
                </a:lnTo>
                <a:lnTo>
                  <a:pt x="1419861" y="322422"/>
                </a:lnTo>
                <a:lnTo>
                  <a:pt x="1433831" y="332880"/>
                </a:lnTo>
                <a:lnTo>
                  <a:pt x="1448436" y="344289"/>
                </a:lnTo>
                <a:lnTo>
                  <a:pt x="1463041" y="356332"/>
                </a:lnTo>
                <a:lnTo>
                  <a:pt x="1477963" y="369325"/>
                </a:lnTo>
                <a:lnTo>
                  <a:pt x="1492886" y="383269"/>
                </a:lnTo>
                <a:lnTo>
                  <a:pt x="1508126" y="398164"/>
                </a:lnTo>
                <a:lnTo>
                  <a:pt x="1523366" y="413692"/>
                </a:lnTo>
                <a:lnTo>
                  <a:pt x="1537653" y="428587"/>
                </a:lnTo>
                <a:lnTo>
                  <a:pt x="1550353" y="443481"/>
                </a:lnTo>
                <a:lnTo>
                  <a:pt x="1562418" y="458376"/>
                </a:lnTo>
                <a:lnTo>
                  <a:pt x="1573848" y="472637"/>
                </a:lnTo>
                <a:lnTo>
                  <a:pt x="1583691" y="486264"/>
                </a:lnTo>
                <a:lnTo>
                  <a:pt x="1593216" y="499891"/>
                </a:lnTo>
                <a:lnTo>
                  <a:pt x="1601471" y="512884"/>
                </a:lnTo>
                <a:lnTo>
                  <a:pt x="1609091" y="525878"/>
                </a:lnTo>
                <a:lnTo>
                  <a:pt x="1616076" y="538237"/>
                </a:lnTo>
                <a:lnTo>
                  <a:pt x="1622108" y="549963"/>
                </a:lnTo>
                <a:lnTo>
                  <a:pt x="1627823" y="561371"/>
                </a:lnTo>
                <a:lnTo>
                  <a:pt x="1632268" y="572780"/>
                </a:lnTo>
                <a:lnTo>
                  <a:pt x="1636713" y="583238"/>
                </a:lnTo>
                <a:lnTo>
                  <a:pt x="1640206" y="593379"/>
                </a:lnTo>
                <a:lnTo>
                  <a:pt x="1643699" y="603203"/>
                </a:lnTo>
                <a:lnTo>
                  <a:pt x="1646239" y="612077"/>
                </a:lnTo>
                <a:lnTo>
                  <a:pt x="1648143" y="620633"/>
                </a:lnTo>
                <a:lnTo>
                  <a:pt x="1650049" y="628873"/>
                </a:lnTo>
                <a:lnTo>
                  <a:pt x="1651636" y="636478"/>
                </a:lnTo>
                <a:lnTo>
                  <a:pt x="1652589" y="643767"/>
                </a:lnTo>
                <a:lnTo>
                  <a:pt x="1653541" y="650422"/>
                </a:lnTo>
                <a:lnTo>
                  <a:pt x="1654176" y="661514"/>
                </a:lnTo>
                <a:lnTo>
                  <a:pt x="1654176" y="670705"/>
                </a:lnTo>
                <a:lnTo>
                  <a:pt x="1653859" y="677043"/>
                </a:lnTo>
                <a:lnTo>
                  <a:pt x="1652906" y="682747"/>
                </a:lnTo>
                <a:lnTo>
                  <a:pt x="1588136" y="747713"/>
                </a:lnTo>
                <a:lnTo>
                  <a:pt x="1585596" y="733769"/>
                </a:lnTo>
                <a:lnTo>
                  <a:pt x="1582421" y="719508"/>
                </a:lnTo>
                <a:lnTo>
                  <a:pt x="1578293" y="704297"/>
                </a:lnTo>
                <a:lnTo>
                  <a:pt x="1572896" y="689085"/>
                </a:lnTo>
                <a:lnTo>
                  <a:pt x="1566546" y="672923"/>
                </a:lnTo>
                <a:lnTo>
                  <a:pt x="1559561" y="656761"/>
                </a:lnTo>
                <a:lnTo>
                  <a:pt x="1550671" y="639964"/>
                </a:lnTo>
                <a:lnTo>
                  <a:pt x="1541463" y="622534"/>
                </a:lnTo>
                <a:lnTo>
                  <a:pt x="1531303" y="605105"/>
                </a:lnTo>
                <a:lnTo>
                  <a:pt x="1519556" y="587358"/>
                </a:lnTo>
                <a:lnTo>
                  <a:pt x="1507173" y="569294"/>
                </a:lnTo>
                <a:lnTo>
                  <a:pt x="1493521" y="551230"/>
                </a:lnTo>
                <a:lnTo>
                  <a:pt x="1479233" y="533166"/>
                </a:lnTo>
                <a:lnTo>
                  <a:pt x="1463676" y="514786"/>
                </a:lnTo>
                <a:lnTo>
                  <a:pt x="1446848" y="497039"/>
                </a:lnTo>
                <a:lnTo>
                  <a:pt x="1429386" y="478975"/>
                </a:lnTo>
                <a:lnTo>
                  <a:pt x="1415098" y="465031"/>
                </a:lnTo>
                <a:lnTo>
                  <a:pt x="1400811" y="451721"/>
                </a:lnTo>
                <a:lnTo>
                  <a:pt x="1386841" y="439362"/>
                </a:lnTo>
                <a:lnTo>
                  <a:pt x="1372871" y="427636"/>
                </a:lnTo>
                <a:lnTo>
                  <a:pt x="1359536" y="416544"/>
                </a:lnTo>
                <a:lnTo>
                  <a:pt x="1345883" y="406086"/>
                </a:lnTo>
                <a:lnTo>
                  <a:pt x="1332548" y="396262"/>
                </a:lnTo>
                <a:lnTo>
                  <a:pt x="1319848" y="387389"/>
                </a:lnTo>
                <a:lnTo>
                  <a:pt x="1307148" y="378832"/>
                </a:lnTo>
                <a:lnTo>
                  <a:pt x="1295083" y="370909"/>
                </a:lnTo>
                <a:lnTo>
                  <a:pt x="1283018" y="363620"/>
                </a:lnTo>
                <a:lnTo>
                  <a:pt x="1271271" y="356648"/>
                </a:lnTo>
                <a:lnTo>
                  <a:pt x="1260158" y="350627"/>
                </a:lnTo>
                <a:lnTo>
                  <a:pt x="1249681" y="344606"/>
                </a:lnTo>
                <a:lnTo>
                  <a:pt x="1239203" y="339219"/>
                </a:lnTo>
                <a:lnTo>
                  <a:pt x="1229361" y="334782"/>
                </a:lnTo>
                <a:lnTo>
                  <a:pt x="1210628" y="326542"/>
                </a:lnTo>
                <a:lnTo>
                  <a:pt x="1193801" y="319887"/>
                </a:lnTo>
                <a:lnTo>
                  <a:pt x="1179513" y="314500"/>
                </a:lnTo>
                <a:lnTo>
                  <a:pt x="1167766" y="310697"/>
                </a:lnTo>
                <a:lnTo>
                  <a:pt x="1157923" y="307845"/>
                </a:lnTo>
                <a:lnTo>
                  <a:pt x="1150621" y="306260"/>
                </a:lnTo>
                <a:lnTo>
                  <a:pt x="1144588" y="304992"/>
                </a:lnTo>
                <a:lnTo>
                  <a:pt x="1213168" y="238125"/>
                </a:lnTo>
                <a:close/>
                <a:moveTo>
                  <a:pt x="1555569" y="0"/>
                </a:moveTo>
                <a:lnTo>
                  <a:pt x="1566687" y="0"/>
                </a:lnTo>
                <a:lnTo>
                  <a:pt x="1578441" y="0"/>
                </a:lnTo>
                <a:lnTo>
                  <a:pt x="1589876" y="1272"/>
                </a:lnTo>
                <a:lnTo>
                  <a:pt x="1601948" y="2862"/>
                </a:lnTo>
                <a:lnTo>
                  <a:pt x="1614337" y="5088"/>
                </a:lnTo>
                <a:lnTo>
                  <a:pt x="1627043" y="7950"/>
                </a:lnTo>
                <a:lnTo>
                  <a:pt x="1640385" y="11766"/>
                </a:lnTo>
                <a:lnTo>
                  <a:pt x="1653409" y="16218"/>
                </a:lnTo>
                <a:lnTo>
                  <a:pt x="1667386" y="21624"/>
                </a:lnTo>
                <a:lnTo>
                  <a:pt x="1681363" y="27984"/>
                </a:lnTo>
                <a:lnTo>
                  <a:pt x="1695976" y="35298"/>
                </a:lnTo>
                <a:lnTo>
                  <a:pt x="1710588" y="42930"/>
                </a:lnTo>
                <a:lnTo>
                  <a:pt x="1725836" y="52152"/>
                </a:lnTo>
                <a:lnTo>
                  <a:pt x="1741084" y="62010"/>
                </a:lnTo>
                <a:lnTo>
                  <a:pt x="1756649" y="72822"/>
                </a:lnTo>
                <a:lnTo>
                  <a:pt x="1772850" y="84588"/>
                </a:lnTo>
                <a:lnTo>
                  <a:pt x="1789051" y="97626"/>
                </a:lnTo>
                <a:lnTo>
                  <a:pt x="1804617" y="111300"/>
                </a:lnTo>
                <a:lnTo>
                  <a:pt x="1819547" y="124656"/>
                </a:lnTo>
                <a:lnTo>
                  <a:pt x="1832571" y="138330"/>
                </a:lnTo>
                <a:lnTo>
                  <a:pt x="1844642" y="151686"/>
                </a:lnTo>
                <a:lnTo>
                  <a:pt x="1856078" y="165042"/>
                </a:lnTo>
                <a:lnTo>
                  <a:pt x="1865608" y="178398"/>
                </a:lnTo>
                <a:lnTo>
                  <a:pt x="1874502" y="191755"/>
                </a:lnTo>
                <a:lnTo>
                  <a:pt x="1881809" y="204475"/>
                </a:lnTo>
                <a:lnTo>
                  <a:pt x="1888797" y="217831"/>
                </a:lnTo>
                <a:lnTo>
                  <a:pt x="1894197" y="230869"/>
                </a:lnTo>
                <a:lnTo>
                  <a:pt x="1898962" y="243907"/>
                </a:lnTo>
                <a:lnTo>
                  <a:pt x="1902457" y="256309"/>
                </a:lnTo>
                <a:lnTo>
                  <a:pt x="1905633" y="268711"/>
                </a:lnTo>
                <a:lnTo>
                  <a:pt x="1907857" y="281113"/>
                </a:lnTo>
                <a:lnTo>
                  <a:pt x="1908810" y="293197"/>
                </a:lnTo>
                <a:lnTo>
                  <a:pt x="1909763" y="305281"/>
                </a:lnTo>
                <a:lnTo>
                  <a:pt x="1909763" y="316729"/>
                </a:lnTo>
                <a:lnTo>
                  <a:pt x="1908492" y="328177"/>
                </a:lnTo>
                <a:lnTo>
                  <a:pt x="1907539" y="339307"/>
                </a:lnTo>
                <a:lnTo>
                  <a:pt x="1905316" y="350437"/>
                </a:lnTo>
                <a:lnTo>
                  <a:pt x="1902457" y="360931"/>
                </a:lnTo>
                <a:lnTo>
                  <a:pt x="1899598" y="371425"/>
                </a:lnTo>
                <a:lnTo>
                  <a:pt x="1895786" y="381601"/>
                </a:lnTo>
                <a:lnTo>
                  <a:pt x="1891656" y="391459"/>
                </a:lnTo>
                <a:lnTo>
                  <a:pt x="1887527" y="400681"/>
                </a:lnTo>
                <a:lnTo>
                  <a:pt x="1882762" y="409903"/>
                </a:lnTo>
                <a:lnTo>
                  <a:pt x="1877361" y="418490"/>
                </a:lnTo>
                <a:lnTo>
                  <a:pt x="1871643" y="426758"/>
                </a:lnTo>
                <a:lnTo>
                  <a:pt x="1865925" y="434708"/>
                </a:lnTo>
                <a:lnTo>
                  <a:pt x="1860208" y="442340"/>
                </a:lnTo>
                <a:lnTo>
                  <a:pt x="1854172" y="449336"/>
                </a:lnTo>
                <a:lnTo>
                  <a:pt x="1847501" y="456014"/>
                </a:lnTo>
                <a:lnTo>
                  <a:pt x="1841783" y="463328"/>
                </a:lnTo>
                <a:lnTo>
                  <a:pt x="1830983" y="476048"/>
                </a:lnTo>
                <a:lnTo>
                  <a:pt x="1801122" y="514208"/>
                </a:lnTo>
                <a:lnTo>
                  <a:pt x="1764909" y="560636"/>
                </a:lnTo>
                <a:lnTo>
                  <a:pt x="1730283" y="604838"/>
                </a:lnTo>
                <a:lnTo>
                  <a:pt x="1729648" y="593708"/>
                </a:lnTo>
                <a:lnTo>
                  <a:pt x="1728377" y="581306"/>
                </a:lnTo>
                <a:lnTo>
                  <a:pt x="1726471" y="567632"/>
                </a:lnTo>
                <a:lnTo>
                  <a:pt x="1723930" y="553322"/>
                </a:lnTo>
                <a:lnTo>
                  <a:pt x="1720118" y="537740"/>
                </a:lnTo>
                <a:lnTo>
                  <a:pt x="1715353" y="521840"/>
                </a:lnTo>
                <a:lnTo>
                  <a:pt x="1712494" y="513254"/>
                </a:lnTo>
                <a:lnTo>
                  <a:pt x="1709318" y="504668"/>
                </a:lnTo>
                <a:lnTo>
                  <a:pt x="1705823" y="496082"/>
                </a:lnTo>
                <a:lnTo>
                  <a:pt x="1702011" y="487178"/>
                </a:lnTo>
                <a:lnTo>
                  <a:pt x="1697882" y="477638"/>
                </a:lnTo>
                <a:lnTo>
                  <a:pt x="1693117" y="468098"/>
                </a:lnTo>
                <a:lnTo>
                  <a:pt x="1688034" y="458876"/>
                </a:lnTo>
                <a:lnTo>
                  <a:pt x="1682952" y="449018"/>
                </a:lnTo>
                <a:lnTo>
                  <a:pt x="1677234" y="439160"/>
                </a:lnTo>
                <a:lnTo>
                  <a:pt x="1670881" y="428984"/>
                </a:lnTo>
                <a:lnTo>
                  <a:pt x="1664527" y="418808"/>
                </a:lnTo>
                <a:lnTo>
                  <a:pt x="1657221" y="408631"/>
                </a:lnTo>
                <a:lnTo>
                  <a:pt x="1649915" y="398137"/>
                </a:lnTo>
                <a:lnTo>
                  <a:pt x="1641973" y="387643"/>
                </a:lnTo>
                <a:lnTo>
                  <a:pt x="1633079" y="376831"/>
                </a:lnTo>
                <a:lnTo>
                  <a:pt x="1624184" y="365701"/>
                </a:lnTo>
                <a:lnTo>
                  <a:pt x="1614337" y="354889"/>
                </a:lnTo>
                <a:lnTo>
                  <a:pt x="1604489" y="343441"/>
                </a:lnTo>
                <a:lnTo>
                  <a:pt x="1593688" y="332311"/>
                </a:lnTo>
                <a:lnTo>
                  <a:pt x="1582570" y="320863"/>
                </a:lnTo>
                <a:lnTo>
                  <a:pt x="1571134" y="310051"/>
                </a:lnTo>
                <a:lnTo>
                  <a:pt x="1559381" y="299239"/>
                </a:lnTo>
                <a:lnTo>
                  <a:pt x="1548263" y="289381"/>
                </a:lnTo>
                <a:lnTo>
                  <a:pt x="1536827" y="279523"/>
                </a:lnTo>
                <a:lnTo>
                  <a:pt x="1525709" y="270619"/>
                </a:lnTo>
                <a:lnTo>
                  <a:pt x="1514590" y="262351"/>
                </a:lnTo>
                <a:lnTo>
                  <a:pt x="1503472" y="254083"/>
                </a:lnTo>
                <a:lnTo>
                  <a:pt x="1492672" y="246451"/>
                </a:lnTo>
                <a:lnTo>
                  <a:pt x="1481871" y="239137"/>
                </a:lnTo>
                <a:lnTo>
                  <a:pt x="1471388" y="232777"/>
                </a:lnTo>
                <a:lnTo>
                  <a:pt x="1460905" y="226417"/>
                </a:lnTo>
                <a:lnTo>
                  <a:pt x="1450740" y="220693"/>
                </a:lnTo>
                <a:lnTo>
                  <a:pt x="1440575" y="215287"/>
                </a:lnTo>
                <a:lnTo>
                  <a:pt x="1430410" y="210199"/>
                </a:lnTo>
                <a:lnTo>
                  <a:pt x="1420562" y="205747"/>
                </a:lnTo>
                <a:lnTo>
                  <a:pt x="1411350" y="201613"/>
                </a:lnTo>
                <a:lnTo>
                  <a:pt x="1401820" y="197479"/>
                </a:lnTo>
                <a:lnTo>
                  <a:pt x="1392925" y="193981"/>
                </a:lnTo>
                <a:lnTo>
                  <a:pt x="1375136" y="187620"/>
                </a:lnTo>
                <a:lnTo>
                  <a:pt x="1358300" y="182850"/>
                </a:lnTo>
                <a:lnTo>
                  <a:pt x="1342417" y="178716"/>
                </a:lnTo>
                <a:lnTo>
                  <a:pt x="1327805" y="175536"/>
                </a:lnTo>
                <a:lnTo>
                  <a:pt x="1314145" y="173310"/>
                </a:lnTo>
                <a:lnTo>
                  <a:pt x="1301756" y="171720"/>
                </a:lnTo>
                <a:lnTo>
                  <a:pt x="1290638" y="171084"/>
                </a:lnTo>
                <a:lnTo>
                  <a:pt x="1330346" y="138966"/>
                </a:lnTo>
                <a:lnTo>
                  <a:pt x="1370689" y="105894"/>
                </a:lnTo>
                <a:lnTo>
                  <a:pt x="1405950" y="76638"/>
                </a:lnTo>
                <a:lnTo>
                  <a:pt x="1419609" y="64554"/>
                </a:lnTo>
                <a:lnTo>
                  <a:pt x="1429774" y="55650"/>
                </a:lnTo>
                <a:lnTo>
                  <a:pt x="1435810" y="49926"/>
                </a:lnTo>
                <a:lnTo>
                  <a:pt x="1442163" y="44520"/>
                </a:lnTo>
                <a:lnTo>
                  <a:pt x="1448834" y="39432"/>
                </a:lnTo>
                <a:lnTo>
                  <a:pt x="1455505" y="34026"/>
                </a:lnTo>
                <a:lnTo>
                  <a:pt x="1463129" y="29256"/>
                </a:lnTo>
                <a:lnTo>
                  <a:pt x="1470753" y="24486"/>
                </a:lnTo>
                <a:lnTo>
                  <a:pt x="1479012" y="20352"/>
                </a:lnTo>
                <a:lnTo>
                  <a:pt x="1487271" y="16218"/>
                </a:lnTo>
                <a:lnTo>
                  <a:pt x="1495848" y="13038"/>
                </a:lnTo>
                <a:lnTo>
                  <a:pt x="1505378" y="9540"/>
                </a:lnTo>
                <a:lnTo>
                  <a:pt x="1514590" y="6996"/>
                </a:lnTo>
                <a:lnTo>
                  <a:pt x="1524438" y="4770"/>
                </a:lnTo>
                <a:lnTo>
                  <a:pt x="1534285" y="2544"/>
                </a:lnTo>
                <a:lnTo>
                  <a:pt x="1544768" y="1272"/>
                </a:lnTo>
                <a:lnTo>
                  <a:pt x="155556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4" name="KSO_Shape"/>
          <p:cNvSpPr>
            <a:spLocks/>
          </p:cNvSpPr>
          <p:nvPr/>
        </p:nvSpPr>
        <p:spPr bwMode="auto">
          <a:xfrm>
            <a:off x="3384838" y="2792441"/>
            <a:ext cx="278388" cy="393945"/>
          </a:xfrm>
          <a:custGeom>
            <a:avLst/>
            <a:gdLst>
              <a:gd name="T0" fmla="*/ 86224 w 881063"/>
              <a:gd name="T1" fmla="*/ 1689435 h 1247776"/>
              <a:gd name="T2" fmla="*/ 87955 w 881063"/>
              <a:gd name="T3" fmla="*/ 1725075 h 1247776"/>
              <a:gd name="T4" fmla="*/ 933227 w 881063"/>
              <a:gd name="T5" fmla="*/ 1733725 h 1247776"/>
              <a:gd name="T6" fmla="*/ 946386 w 881063"/>
              <a:gd name="T7" fmla="*/ 1720922 h 1247776"/>
              <a:gd name="T8" fmla="*/ 944655 w 881063"/>
              <a:gd name="T9" fmla="*/ 1685284 h 1247776"/>
              <a:gd name="T10" fmla="*/ 99382 w 881063"/>
              <a:gd name="T11" fmla="*/ 1676980 h 1247776"/>
              <a:gd name="T12" fmla="*/ 87955 w 881063"/>
              <a:gd name="T13" fmla="*/ 1572831 h 1247776"/>
              <a:gd name="T14" fmla="*/ 86224 w 881063"/>
              <a:gd name="T15" fmla="*/ 1608124 h 1247776"/>
              <a:gd name="T16" fmla="*/ 99382 w 881063"/>
              <a:gd name="T17" fmla="*/ 1620580 h 1247776"/>
              <a:gd name="T18" fmla="*/ 944655 w 881063"/>
              <a:gd name="T19" fmla="*/ 1612622 h 1247776"/>
              <a:gd name="T20" fmla="*/ 946386 w 881063"/>
              <a:gd name="T21" fmla="*/ 1576637 h 1247776"/>
              <a:gd name="T22" fmla="*/ 933227 w 881063"/>
              <a:gd name="T23" fmla="*/ 1564527 h 1247776"/>
              <a:gd name="T24" fmla="*/ 85877 w 881063"/>
              <a:gd name="T25" fmla="*/ 1452074 h 1247776"/>
              <a:gd name="T26" fmla="*/ 84493 w 881063"/>
              <a:gd name="T27" fmla="*/ 1488058 h 1247776"/>
              <a:gd name="T28" fmla="*/ 540891 w 881063"/>
              <a:gd name="T29" fmla="*/ 1500168 h 1247776"/>
              <a:gd name="T30" fmla="*/ 548856 w 881063"/>
              <a:gd name="T31" fmla="*/ 1482868 h 1247776"/>
              <a:gd name="T32" fmla="*/ 545739 w 881063"/>
              <a:gd name="T33" fmla="*/ 1448613 h 1247776"/>
              <a:gd name="T34" fmla="*/ 97997 w 881063"/>
              <a:gd name="T35" fmla="*/ 1328202 h 1247776"/>
              <a:gd name="T36" fmla="*/ 84493 w 881063"/>
              <a:gd name="T37" fmla="*/ 1345503 h 1247776"/>
              <a:gd name="T38" fmla="*/ 90378 w 881063"/>
              <a:gd name="T39" fmla="*/ 1379758 h 1247776"/>
              <a:gd name="T40" fmla="*/ 934613 w 881063"/>
              <a:gd name="T41" fmla="*/ 1384602 h 1247776"/>
              <a:gd name="T42" fmla="*/ 948117 w 881063"/>
              <a:gd name="T43" fmla="*/ 1367301 h 1247776"/>
              <a:gd name="T44" fmla="*/ 942230 w 881063"/>
              <a:gd name="T45" fmla="*/ 1333046 h 1247776"/>
              <a:gd name="T46" fmla="*/ 97997 w 881063"/>
              <a:gd name="T47" fmla="*/ 1328202 h 1247776"/>
              <a:gd name="T48" fmla="*/ 87955 w 881063"/>
              <a:gd name="T49" fmla="*/ 1224052 h 1247776"/>
              <a:gd name="T50" fmla="*/ 86224 w 881063"/>
              <a:gd name="T51" fmla="*/ 1259692 h 1247776"/>
              <a:gd name="T52" fmla="*/ 99382 w 881063"/>
              <a:gd name="T53" fmla="*/ 1272149 h 1247776"/>
              <a:gd name="T54" fmla="*/ 944655 w 881063"/>
              <a:gd name="T55" fmla="*/ 1263843 h 1247776"/>
              <a:gd name="T56" fmla="*/ 946386 w 881063"/>
              <a:gd name="T57" fmla="*/ 1227859 h 1247776"/>
              <a:gd name="T58" fmla="*/ 933227 w 881063"/>
              <a:gd name="T59" fmla="*/ 1215402 h 1247776"/>
              <a:gd name="T60" fmla="*/ 87955 w 881063"/>
              <a:gd name="T61" fmla="*/ 1111254 h 1247776"/>
              <a:gd name="T62" fmla="*/ 86224 w 881063"/>
              <a:gd name="T63" fmla="*/ 1146892 h 1247776"/>
              <a:gd name="T64" fmla="*/ 99382 w 881063"/>
              <a:gd name="T65" fmla="*/ 1159349 h 1247776"/>
              <a:gd name="T66" fmla="*/ 944655 w 881063"/>
              <a:gd name="T67" fmla="*/ 1151045 h 1247776"/>
              <a:gd name="T68" fmla="*/ 946386 w 881063"/>
              <a:gd name="T69" fmla="*/ 1115405 h 1247776"/>
              <a:gd name="T70" fmla="*/ 933227 w 881063"/>
              <a:gd name="T71" fmla="*/ 1102949 h 1247776"/>
              <a:gd name="T72" fmla="*/ 90378 w 881063"/>
              <a:gd name="T73" fmla="*/ 1006066 h 1247776"/>
              <a:gd name="T74" fmla="*/ 84493 w 881063"/>
              <a:gd name="T75" fmla="*/ 1040668 h 1247776"/>
              <a:gd name="T76" fmla="*/ 97997 w 881063"/>
              <a:gd name="T77" fmla="*/ 1057622 h 1247776"/>
              <a:gd name="T78" fmla="*/ 942230 w 881063"/>
              <a:gd name="T79" fmla="*/ 1053124 h 1247776"/>
              <a:gd name="T80" fmla="*/ 948117 w 881063"/>
              <a:gd name="T81" fmla="*/ 1018523 h 1247776"/>
              <a:gd name="T82" fmla="*/ 934613 w 881063"/>
              <a:gd name="T83" fmla="*/ 1001569 h 1247776"/>
              <a:gd name="T84" fmla="*/ 94881 w 881063"/>
              <a:gd name="T85" fmla="*/ 889807 h 1247776"/>
              <a:gd name="T86" fmla="*/ 83454 w 881063"/>
              <a:gd name="T87" fmla="*/ 916796 h 1247776"/>
              <a:gd name="T88" fmla="*/ 94881 w 881063"/>
              <a:gd name="T89" fmla="*/ 943786 h 1247776"/>
              <a:gd name="T90" fmla="*/ 937729 w 881063"/>
              <a:gd name="T91" fmla="*/ 943786 h 1247776"/>
              <a:gd name="T92" fmla="*/ 949503 w 881063"/>
              <a:gd name="T93" fmla="*/ 916796 h 1247776"/>
              <a:gd name="T94" fmla="*/ 937729 w 881063"/>
              <a:gd name="T95" fmla="*/ 889807 h 1247776"/>
              <a:gd name="T96" fmla="*/ 96266 w 881063"/>
              <a:gd name="T97" fmla="*/ 776662 h 1247776"/>
              <a:gd name="T98" fmla="*/ 83454 w 881063"/>
              <a:gd name="T99" fmla="*/ 798460 h 1247776"/>
              <a:gd name="T100" fmla="*/ 93149 w 881063"/>
              <a:gd name="T101" fmla="*/ 829947 h 1247776"/>
              <a:gd name="T102" fmla="*/ 936344 w 881063"/>
              <a:gd name="T103" fmla="*/ 831677 h 1247776"/>
              <a:gd name="T104" fmla="*/ 949156 w 881063"/>
              <a:gd name="T105" fmla="*/ 809879 h 1247776"/>
              <a:gd name="T106" fmla="*/ 939460 w 881063"/>
              <a:gd name="T107" fmla="*/ 778047 h 1247776"/>
              <a:gd name="T108" fmla="*/ 86916 w 881063"/>
              <a:gd name="T109" fmla="*/ 659711 h 1247776"/>
              <a:gd name="T110" fmla="*/ 84493 w 881063"/>
              <a:gd name="T111" fmla="*/ 707461 h 1247776"/>
              <a:gd name="T112" fmla="*/ 321002 w 881063"/>
              <a:gd name="T113" fmla="*/ 715764 h 1247776"/>
              <a:gd name="T114" fmla="*/ 324466 w 881063"/>
              <a:gd name="T115" fmla="*/ 676665 h 1247776"/>
              <a:gd name="T116" fmla="*/ 87608 w 881063"/>
              <a:gd name="T117" fmla="*/ 659364 h 1247776"/>
              <a:gd name="T118" fmla="*/ 753161 w 881063"/>
              <a:gd name="T119" fmla="*/ 378059 h 1247776"/>
              <a:gd name="T120" fmla="*/ 1061055 w 881063"/>
              <a:gd name="T121" fmla="*/ 50864 h 1247776"/>
              <a:gd name="T122" fmla="*/ 1091854 w 881063"/>
              <a:gd name="T123" fmla="*/ 0 h 1247776"/>
              <a:gd name="T124" fmla="*/ 308050 w 881063"/>
              <a:gd name="T125" fmla="*/ 0 h 124777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881063" h="1247776">
                <a:moveTo>
                  <a:pt x="64137" y="1098423"/>
                </a:moveTo>
                <a:lnTo>
                  <a:pt x="63004" y="1098649"/>
                </a:lnTo>
                <a:lnTo>
                  <a:pt x="62098" y="1099102"/>
                </a:lnTo>
                <a:lnTo>
                  <a:pt x="60964" y="1100009"/>
                </a:lnTo>
                <a:lnTo>
                  <a:pt x="59151" y="1101369"/>
                </a:lnTo>
                <a:lnTo>
                  <a:pt x="57565" y="1103862"/>
                </a:lnTo>
                <a:lnTo>
                  <a:pt x="56432" y="1106581"/>
                </a:lnTo>
                <a:lnTo>
                  <a:pt x="55299" y="1109754"/>
                </a:lnTo>
                <a:lnTo>
                  <a:pt x="54619" y="1113154"/>
                </a:lnTo>
                <a:lnTo>
                  <a:pt x="54619" y="1116780"/>
                </a:lnTo>
                <a:lnTo>
                  <a:pt x="54619" y="1120633"/>
                </a:lnTo>
                <a:lnTo>
                  <a:pt x="55299" y="1124032"/>
                </a:lnTo>
                <a:lnTo>
                  <a:pt x="56432" y="1127205"/>
                </a:lnTo>
                <a:lnTo>
                  <a:pt x="57565" y="1129925"/>
                </a:lnTo>
                <a:lnTo>
                  <a:pt x="59151" y="1132191"/>
                </a:lnTo>
                <a:lnTo>
                  <a:pt x="60964" y="1134005"/>
                </a:lnTo>
                <a:lnTo>
                  <a:pt x="62098" y="1134458"/>
                </a:lnTo>
                <a:lnTo>
                  <a:pt x="63004" y="1134911"/>
                </a:lnTo>
                <a:lnTo>
                  <a:pt x="64137" y="1135138"/>
                </a:lnTo>
                <a:lnTo>
                  <a:pt x="65044" y="1135591"/>
                </a:lnTo>
                <a:lnTo>
                  <a:pt x="610780" y="1135591"/>
                </a:lnTo>
                <a:lnTo>
                  <a:pt x="611687" y="1135138"/>
                </a:lnTo>
                <a:lnTo>
                  <a:pt x="612820" y="1134911"/>
                </a:lnTo>
                <a:lnTo>
                  <a:pt x="613726" y="1134458"/>
                </a:lnTo>
                <a:lnTo>
                  <a:pt x="614859" y="1134005"/>
                </a:lnTo>
                <a:lnTo>
                  <a:pt x="616672" y="1132191"/>
                </a:lnTo>
                <a:lnTo>
                  <a:pt x="618259" y="1129925"/>
                </a:lnTo>
                <a:lnTo>
                  <a:pt x="619392" y="1127205"/>
                </a:lnTo>
                <a:lnTo>
                  <a:pt x="620525" y="1124032"/>
                </a:lnTo>
                <a:lnTo>
                  <a:pt x="621205" y="1120633"/>
                </a:lnTo>
                <a:lnTo>
                  <a:pt x="621432" y="1116780"/>
                </a:lnTo>
                <a:lnTo>
                  <a:pt x="621205" y="1113154"/>
                </a:lnTo>
                <a:lnTo>
                  <a:pt x="620525" y="1109754"/>
                </a:lnTo>
                <a:lnTo>
                  <a:pt x="619392" y="1106581"/>
                </a:lnTo>
                <a:lnTo>
                  <a:pt x="618259" y="1103862"/>
                </a:lnTo>
                <a:lnTo>
                  <a:pt x="616672" y="1101369"/>
                </a:lnTo>
                <a:lnTo>
                  <a:pt x="614859" y="1100009"/>
                </a:lnTo>
                <a:lnTo>
                  <a:pt x="613726" y="1099102"/>
                </a:lnTo>
                <a:lnTo>
                  <a:pt x="612820" y="1098649"/>
                </a:lnTo>
                <a:lnTo>
                  <a:pt x="611687" y="1098423"/>
                </a:lnTo>
                <a:lnTo>
                  <a:pt x="610780" y="1098423"/>
                </a:lnTo>
                <a:lnTo>
                  <a:pt x="65044" y="1098423"/>
                </a:lnTo>
                <a:lnTo>
                  <a:pt x="64137" y="1098423"/>
                </a:lnTo>
                <a:close/>
                <a:moveTo>
                  <a:pt x="64137" y="1024766"/>
                </a:moveTo>
                <a:lnTo>
                  <a:pt x="63004" y="1024992"/>
                </a:lnTo>
                <a:lnTo>
                  <a:pt x="62098" y="1025446"/>
                </a:lnTo>
                <a:lnTo>
                  <a:pt x="60964" y="1026125"/>
                </a:lnTo>
                <a:lnTo>
                  <a:pt x="59151" y="1027712"/>
                </a:lnTo>
                <a:lnTo>
                  <a:pt x="57565" y="1030205"/>
                </a:lnTo>
                <a:lnTo>
                  <a:pt x="56432" y="1032698"/>
                </a:lnTo>
                <a:lnTo>
                  <a:pt x="55299" y="1035644"/>
                </a:lnTo>
                <a:lnTo>
                  <a:pt x="54619" y="1039270"/>
                </a:lnTo>
                <a:lnTo>
                  <a:pt x="54619" y="1043123"/>
                </a:lnTo>
                <a:lnTo>
                  <a:pt x="54619" y="1046749"/>
                </a:lnTo>
                <a:lnTo>
                  <a:pt x="55299" y="1050376"/>
                </a:lnTo>
                <a:lnTo>
                  <a:pt x="56432" y="1053322"/>
                </a:lnTo>
                <a:lnTo>
                  <a:pt x="57565" y="1056268"/>
                </a:lnTo>
                <a:lnTo>
                  <a:pt x="59151" y="1058535"/>
                </a:lnTo>
                <a:lnTo>
                  <a:pt x="60964" y="1060121"/>
                </a:lnTo>
                <a:lnTo>
                  <a:pt x="62098" y="1060801"/>
                </a:lnTo>
                <a:lnTo>
                  <a:pt x="63004" y="1061028"/>
                </a:lnTo>
                <a:lnTo>
                  <a:pt x="64137" y="1061481"/>
                </a:lnTo>
                <a:lnTo>
                  <a:pt x="65044" y="1061481"/>
                </a:lnTo>
                <a:lnTo>
                  <a:pt x="610780" y="1061481"/>
                </a:lnTo>
                <a:lnTo>
                  <a:pt x="611687" y="1061481"/>
                </a:lnTo>
                <a:lnTo>
                  <a:pt x="612820" y="1061028"/>
                </a:lnTo>
                <a:lnTo>
                  <a:pt x="613726" y="1060801"/>
                </a:lnTo>
                <a:lnTo>
                  <a:pt x="614859" y="1060121"/>
                </a:lnTo>
                <a:lnTo>
                  <a:pt x="616672" y="1058535"/>
                </a:lnTo>
                <a:lnTo>
                  <a:pt x="618259" y="1056268"/>
                </a:lnTo>
                <a:lnTo>
                  <a:pt x="619392" y="1053322"/>
                </a:lnTo>
                <a:lnTo>
                  <a:pt x="620525" y="1050376"/>
                </a:lnTo>
                <a:lnTo>
                  <a:pt x="621205" y="1046749"/>
                </a:lnTo>
                <a:lnTo>
                  <a:pt x="621432" y="1043123"/>
                </a:lnTo>
                <a:lnTo>
                  <a:pt x="621205" y="1039270"/>
                </a:lnTo>
                <a:lnTo>
                  <a:pt x="620525" y="1035644"/>
                </a:lnTo>
                <a:lnTo>
                  <a:pt x="619392" y="1032698"/>
                </a:lnTo>
                <a:lnTo>
                  <a:pt x="618259" y="1030205"/>
                </a:lnTo>
                <a:lnTo>
                  <a:pt x="616672" y="1027712"/>
                </a:lnTo>
                <a:lnTo>
                  <a:pt x="614859" y="1026125"/>
                </a:lnTo>
                <a:lnTo>
                  <a:pt x="613726" y="1025446"/>
                </a:lnTo>
                <a:lnTo>
                  <a:pt x="612820" y="1024992"/>
                </a:lnTo>
                <a:lnTo>
                  <a:pt x="611687" y="1024766"/>
                </a:lnTo>
                <a:lnTo>
                  <a:pt x="610780" y="1024766"/>
                </a:lnTo>
                <a:lnTo>
                  <a:pt x="65044" y="1024766"/>
                </a:lnTo>
                <a:lnTo>
                  <a:pt x="64137" y="1024766"/>
                </a:lnTo>
                <a:close/>
                <a:moveTo>
                  <a:pt x="59831" y="945669"/>
                </a:moveTo>
                <a:lnTo>
                  <a:pt x="59151" y="946349"/>
                </a:lnTo>
                <a:lnTo>
                  <a:pt x="58018" y="947256"/>
                </a:lnTo>
                <a:lnTo>
                  <a:pt x="57112" y="948842"/>
                </a:lnTo>
                <a:lnTo>
                  <a:pt x="56205" y="951109"/>
                </a:lnTo>
                <a:lnTo>
                  <a:pt x="55299" y="953828"/>
                </a:lnTo>
                <a:lnTo>
                  <a:pt x="54845" y="957001"/>
                </a:lnTo>
                <a:lnTo>
                  <a:pt x="54619" y="960627"/>
                </a:lnTo>
                <a:lnTo>
                  <a:pt x="54619" y="964254"/>
                </a:lnTo>
                <a:lnTo>
                  <a:pt x="54619" y="967880"/>
                </a:lnTo>
                <a:lnTo>
                  <a:pt x="54845" y="971279"/>
                </a:lnTo>
                <a:lnTo>
                  <a:pt x="55299" y="974679"/>
                </a:lnTo>
                <a:lnTo>
                  <a:pt x="56205" y="977172"/>
                </a:lnTo>
                <a:lnTo>
                  <a:pt x="57112" y="979438"/>
                </a:lnTo>
                <a:lnTo>
                  <a:pt x="58018" y="981251"/>
                </a:lnTo>
                <a:lnTo>
                  <a:pt x="59151" y="982385"/>
                </a:lnTo>
                <a:lnTo>
                  <a:pt x="59831" y="982611"/>
                </a:lnTo>
                <a:lnTo>
                  <a:pt x="60285" y="982611"/>
                </a:lnTo>
                <a:lnTo>
                  <a:pt x="354003" y="982611"/>
                </a:lnTo>
                <a:lnTo>
                  <a:pt x="354456" y="982611"/>
                </a:lnTo>
                <a:lnTo>
                  <a:pt x="355136" y="982385"/>
                </a:lnTo>
                <a:lnTo>
                  <a:pt x="356270" y="981251"/>
                </a:lnTo>
                <a:lnTo>
                  <a:pt x="357176" y="979438"/>
                </a:lnTo>
                <a:lnTo>
                  <a:pt x="358083" y="977172"/>
                </a:lnTo>
                <a:lnTo>
                  <a:pt x="358536" y="974679"/>
                </a:lnTo>
                <a:lnTo>
                  <a:pt x="359216" y="971279"/>
                </a:lnTo>
                <a:lnTo>
                  <a:pt x="359669" y="967880"/>
                </a:lnTo>
                <a:lnTo>
                  <a:pt x="359669" y="964254"/>
                </a:lnTo>
                <a:lnTo>
                  <a:pt x="359669" y="960627"/>
                </a:lnTo>
                <a:lnTo>
                  <a:pt x="359216" y="957001"/>
                </a:lnTo>
                <a:lnTo>
                  <a:pt x="358536" y="953828"/>
                </a:lnTo>
                <a:lnTo>
                  <a:pt x="358083" y="951109"/>
                </a:lnTo>
                <a:lnTo>
                  <a:pt x="357176" y="948842"/>
                </a:lnTo>
                <a:lnTo>
                  <a:pt x="356270" y="947256"/>
                </a:lnTo>
                <a:lnTo>
                  <a:pt x="355136" y="946349"/>
                </a:lnTo>
                <a:lnTo>
                  <a:pt x="354456" y="945669"/>
                </a:lnTo>
                <a:lnTo>
                  <a:pt x="354003" y="945669"/>
                </a:lnTo>
                <a:lnTo>
                  <a:pt x="60285" y="945669"/>
                </a:lnTo>
                <a:lnTo>
                  <a:pt x="59831" y="945669"/>
                </a:lnTo>
                <a:close/>
                <a:moveTo>
                  <a:pt x="64137" y="869973"/>
                </a:moveTo>
                <a:lnTo>
                  <a:pt x="63004" y="870426"/>
                </a:lnTo>
                <a:lnTo>
                  <a:pt x="62098" y="870879"/>
                </a:lnTo>
                <a:lnTo>
                  <a:pt x="60964" y="871559"/>
                </a:lnTo>
                <a:lnTo>
                  <a:pt x="59151" y="873146"/>
                </a:lnTo>
                <a:lnTo>
                  <a:pt x="57565" y="875412"/>
                </a:lnTo>
                <a:lnTo>
                  <a:pt x="56432" y="878132"/>
                </a:lnTo>
                <a:lnTo>
                  <a:pt x="55299" y="881305"/>
                </a:lnTo>
                <a:lnTo>
                  <a:pt x="54619" y="884931"/>
                </a:lnTo>
                <a:lnTo>
                  <a:pt x="54619" y="888330"/>
                </a:lnTo>
                <a:lnTo>
                  <a:pt x="54619" y="892183"/>
                </a:lnTo>
                <a:lnTo>
                  <a:pt x="55299" y="895583"/>
                </a:lnTo>
                <a:lnTo>
                  <a:pt x="56432" y="898982"/>
                </a:lnTo>
                <a:lnTo>
                  <a:pt x="57565" y="901475"/>
                </a:lnTo>
                <a:lnTo>
                  <a:pt x="59151" y="903742"/>
                </a:lnTo>
                <a:lnTo>
                  <a:pt x="60964" y="905555"/>
                </a:lnTo>
                <a:lnTo>
                  <a:pt x="62098" y="906008"/>
                </a:lnTo>
                <a:lnTo>
                  <a:pt x="63004" y="906688"/>
                </a:lnTo>
                <a:lnTo>
                  <a:pt x="64137" y="906915"/>
                </a:lnTo>
                <a:lnTo>
                  <a:pt x="65044" y="906915"/>
                </a:lnTo>
                <a:lnTo>
                  <a:pt x="610780" y="906915"/>
                </a:lnTo>
                <a:lnTo>
                  <a:pt x="611687" y="906915"/>
                </a:lnTo>
                <a:lnTo>
                  <a:pt x="612820" y="906688"/>
                </a:lnTo>
                <a:lnTo>
                  <a:pt x="613726" y="906008"/>
                </a:lnTo>
                <a:lnTo>
                  <a:pt x="614859" y="905555"/>
                </a:lnTo>
                <a:lnTo>
                  <a:pt x="616672" y="903742"/>
                </a:lnTo>
                <a:lnTo>
                  <a:pt x="618259" y="901475"/>
                </a:lnTo>
                <a:lnTo>
                  <a:pt x="619392" y="898982"/>
                </a:lnTo>
                <a:lnTo>
                  <a:pt x="620525" y="895583"/>
                </a:lnTo>
                <a:lnTo>
                  <a:pt x="621205" y="892183"/>
                </a:lnTo>
                <a:lnTo>
                  <a:pt x="621432" y="888330"/>
                </a:lnTo>
                <a:lnTo>
                  <a:pt x="621205" y="884931"/>
                </a:lnTo>
                <a:lnTo>
                  <a:pt x="620525" y="881305"/>
                </a:lnTo>
                <a:lnTo>
                  <a:pt x="619392" y="878132"/>
                </a:lnTo>
                <a:lnTo>
                  <a:pt x="618259" y="875412"/>
                </a:lnTo>
                <a:lnTo>
                  <a:pt x="616672" y="873146"/>
                </a:lnTo>
                <a:lnTo>
                  <a:pt x="614859" y="871559"/>
                </a:lnTo>
                <a:lnTo>
                  <a:pt x="613726" y="870879"/>
                </a:lnTo>
                <a:lnTo>
                  <a:pt x="612820" y="870426"/>
                </a:lnTo>
                <a:lnTo>
                  <a:pt x="611687" y="869973"/>
                </a:lnTo>
                <a:lnTo>
                  <a:pt x="610780" y="869973"/>
                </a:lnTo>
                <a:lnTo>
                  <a:pt x="65044" y="869973"/>
                </a:lnTo>
                <a:lnTo>
                  <a:pt x="64137" y="869973"/>
                </a:lnTo>
                <a:close/>
                <a:moveTo>
                  <a:pt x="65044" y="796089"/>
                </a:moveTo>
                <a:lnTo>
                  <a:pt x="64137" y="796316"/>
                </a:lnTo>
                <a:lnTo>
                  <a:pt x="63004" y="796543"/>
                </a:lnTo>
                <a:lnTo>
                  <a:pt x="62098" y="797222"/>
                </a:lnTo>
                <a:lnTo>
                  <a:pt x="60964" y="797676"/>
                </a:lnTo>
                <a:lnTo>
                  <a:pt x="59151" y="799489"/>
                </a:lnTo>
                <a:lnTo>
                  <a:pt x="57565" y="801755"/>
                </a:lnTo>
                <a:lnTo>
                  <a:pt x="56432" y="804248"/>
                </a:lnTo>
                <a:lnTo>
                  <a:pt x="55299" y="807648"/>
                </a:lnTo>
                <a:lnTo>
                  <a:pt x="54619" y="811047"/>
                </a:lnTo>
                <a:lnTo>
                  <a:pt x="54619" y="814674"/>
                </a:lnTo>
                <a:lnTo>
                  <a:pt x="54619" y="818300"/>
                </a:lnTo>
                <a:lnTo>
                  <a:pt x="55299" y="821926"/>
                </a:lnTo>
                <a:lnTo>
                  <a:pt x="56432" y="825099"/>
                </a:lnTo>
                <a:lnTo>
                  <a:pt x="57565" y="827818"/>
                </a:lnTo>
                <a:lnTo>
                  <a:pt x="59151" y="829858"/>
                </a:lnTo>
                <a:lnTo>
                  <a:pt x="60964" y="831671"/>
                </a:lnTo>
                <a:lnTo>
                  <a:pt x="62098" y="832125"/>
                </a:lnTo>
                <a:lnTo>
                  <a:pt x="63004" y="832578"/>
                </a:lnTo>
                <a:lnTo>
                  <a:pt x="64137" y="833031"/>
                </a:lnTo>
                <a:lnTo>
                  <a:pt x="65044" y="833258"/>
                </a:lnTo>
                <a:lnTo>
                  <a:pt x="610780" y="833258"/>
                </a:lnTo>
                <a:lnTo>
                  <a:pt x="611687" y="833031"/>
                </a:lnTo>
                <a:lnTo>
                  <a:pt x="612820" y="832578"/>
                </a:lnTo>
                <a:lnTo>
                  <a:pt x="613726" y="832125"/>
                </a:lnTo>
                <a:lnTo>
                  <a:pt x="614859" y="831671"/>
                </a:lnTo>
                <a:lnTo>
                  <a:pt x="616672" y="829858"/>
                </a:lnTo>
                <a:lnTo>
                  <a:pt x="618259" y="827818"/>
                </a:lnTo>
                <a:lnTo>
                  <a:pt x="619392" y="825099"/>
                </a:lnTo>
                <a:lnTo>
                  <a:pt x="620525" y="821926"/>
                </a:lnTo>
                <a:lnTo>
                  <a:pt x="621205" y="818300"/>
                </a:lnTo>
                <a:lnTo>
                  <a:pt x="621432" y="814674"/>
                </a:lnTo>
                <a:lnTo>
                  <a:pt x="621205" y="811047"/>
                </a:lnTo>
                <a:lnTo>
                  <a:pt x="620525" y="807648"/>
                </a:lnTo>
                <a:lnTo>
                  <a:pt x="619392" y="804248"/>
                </a:lnTo>
                <a:lnTo>
                  <a:pt x="618259" y="801755"/>
                </a:lnTo>
                <a:lnTo>
                  <a:pt x="616672" y="799489"/>
                </a:lnTo>
                <a:lnTo>
                  <a:pt x="614859" y="797676"/>
                </a:lnTo>
                <a:lnTo>
                  <a:pt x="613726" y="797222"/>
                </a:lnTo>
                <a:lnTo>
                  <a:pt x="612820" y="796543"/>
                </a:lnTo>
                <a:lnTo>
                  <a:pt x="611687" y="796316"/>
                </a:lnTo>
                <a:lnTo>
                  <a:pt x="610780" y="796089"/>
                </a:lnTo>
                <a:lnTo>
                  <a:pt x="65044" y="796089"/>
                </a:lnTo>
                <a:close/>
                <a:moveTo>
                  <a:pt x="64137" y="722432"/>
                </a:moveTo>
                <a:lnTo>
                  <a:pt x="63004" y="722659"/>
                </a:lnTo>
                <a:lnTo>
                  <a:pt x="62098" y="723339"/>
                </a:lnTo>
                <a:lnTo>
                  <a:pt x="60964" y="724019"/>
                </a:lnTo>
                <a:lnTo>
                  <a:pt x="59151" y="725605"/>
                </a:lnTo>
                <a:lnTo>
                  <a:pt x="57565" y="727872"/>
                </a:lnTo>
                <a:lnTo>
                  <a:pt x="56432" y="730591"/>
                </a:lnTo>
                <a:lnTo>
                  <a:pt x="55299" y="733764"/>
                </a:lnTo>
                <a:lnTo>
                  <a:pt x="54619" y="736937"/>
                </a:lnTo>
                <a:lnTo>
                  <a:pt x="54619" y="740790"/>
                </a:lnTo>
                <a:lnTo>
                  <a:pt x="54619" y="744416"/>
                </a:lnTo>
                <a:lnTo>
                  <a:pt x="55299" y="748042"/>
                </a:lnTo>
                <a:lnTo>
                  <a:pt x="56432" y="751215"/>
                </a:lnTo>
                <a:lnTo>
                  <a:pt x="57565" y="753935"/>
                </a:lnTo>
                <a:lnTo>
                  <a:pt x="59151" y="756201"/>
                </a:lnTo>
                <a:lnTo>
                  <a:pt x="60964" y="757788"/>
                </a:lnTo>
                <a:lnTo>
                  <a:pt x="62098" y="758468"/>
                </a:lnTo>
                <a:lnTo>
                  <a:pt x="63004" y="758921"/>
                </a:lnTo>
                <a:lnTo>
                  <a:pt x="64137" y="759374"/>
                </a:lnTo>
                <a:lnTo>
                  <a:pt x="65044" y="759374"/>
                </a:lnTo>
                <a:lnTo>
                  <a:pt x="610780" y="759374"/>
                </a:lnTo>
                <a:lnTo>
                  <a:pt x="611687" y="759374"/>
                </a:lnTo>
                <a:lnTo>
                  <a:pt x="612820" y="758921"/>
                </a:lnTo>
                <a:lnTo>
                  <a:pt x="613726" y="758468"/>
                </a:lnTo>
                <a:lnTo>
                  <a:pt x="614859" y="757788"/>
                </a:lnTo>
                <a:lnTo>
                  <a:pt x="616672" y="756201"/>
                </a:lnTo>
                <a:lnTo>
                  <a:pt x="618259" y="753935"/>
                </a:lnTo>
                <a:lnTo>
                  <a:pt x="619392" y="751215"/>
                </a:lnTo>
                <a:lnTo>
                  <a:pt x="620525" y="748042"/>
                </a:lnTo>
                <a:lnTo>
                  <a:pt x="621205" y="744416"/>
                </a:lnTo>
                <a:lnTo>
                  <a:pt x="621432" y="740790"/>
                </a:lnTo>
                <a:lnTo>
                  <a:pt x="621205" y="736937"/>
                </a:lnTo>
                <a:lnTo>
                  <a:pt x="620525" y="733764"/>
                </a:lnTo>
                <a:lnTo>
                  <a:pt x="619392" y="730591"/>
                </a:lnTo>
                <a:lnTo>
                  <a:pt x="618259" y="727872"/>
                </a:lnTo>
                <a:lnTo>
                  <a:pt x="616672" y="725605"/>
                </a:lnTo>
                <a:lnTo>
                  <a:pt x="614859" y="724019"/>
                </a:lnTo>
                <a:lnTo>
                  <a:pt x="613726" y="723339"/>
                </a:lnTo>
                <a:lnTo>
                  <a:pt x="612820" y="722659"/>
                </a:lnTo>
                <a:lnTo>
                  <a:pt x="611687" y="722432"/>
                </a:lnTo>
                <a:lnTo>
                  <a:pt x="610780" y="722432"/>
                </a:lnTo>
                <a:lnTo>
                  <a:pt x="65044" y="722432"/>
                </a:lnTo>
                <a:lnTo>
                  <a:pt x="64137" y="722432"/>
                </a:lnTo>
                <a:close/>
                <a:moveTo>
                  <a:pt x="64137" y="656028"/>
                </a:moveTo>
                <a:lnTo>
                  <a:pt x="63004" y="656254"/>
                </a:lnTo>
                <a:lnTo>
                  <a:pt x="62098" y="656708"/>
                </a:lnTo>
                <a:lnTo>
                  <a:pt x="60964" y="657614"/>
                </a:lnTo>
                <a:lnTo>
                  <a:pt x="59151" y="658974"/>
                </a:lnTo>
                <a:lnTo>
                  <a:pt x="57565" y="661240"/>
                </a:lnTo>
                <a:lnTo>
                  <a:pt x="56432" y="664187"/>
                </a:lnTo>
                <a:lnTo>
                  <a:pt x="55299" y="667133"/>
                </a:lnTo>
                <a:lnTo>
                  <a:pt x="54619" y="670533"/>
                </a:lnTo>
                <a:lnTo>
                  <a:pt x="54619" y="674385"/>
                </a:lnTo>
                <a:lnTo>
                  <a:pt x="54619" y="678012"/>
                </a:lnTo>
                <a:lnTo>
                  <a:pt x="55299" y="681638"/>
                </a:lnTo>
                <a:lnTo>
                  <a:pt x="56432" y="684584"/>
                </a:lnTo>
                <a:lnTo>
                  <a:pt x="57565" y="687530"/>
                </a:lnTo>
                <a:lnTo>
                  <a:pt x="59151" y="689797"/>
                </a:lnTo>
                <a:lnTo>
                  <a:pt x="60964" y="691157"/>
                </a:lnTo>
                <a:lnTo>
                  <a:pt x="62098" y="692063"/>
                </a:lnTo>
                <a:lnTo>
                  <a:pt x="63004" y="692516"/>
                </a:lnTo>
                <a:lnTo>
                  <a:pt x="64137" y="692743"/>
                </a:lnTo>
                <a:lnTo>
                  <a:pt x="65044" y="692743"/>
                </a:lnTo>
                <a:lnTo>
                  <a:pt x="610780" y="692743"/>
                </a:lnTo>
                <a:lnTo>
                  <a:pt x="611687" y="692743"/>
                </a:lnTo>
                <a:lnTo>
                  <a:pt x="612820" y="692516"/>
                </a:lnTo>
                <a:lnTo>
                  <a:pt x="613726" y="692063"/>
                </a:lnTo>
                <a:lnTo>
                  <a:pt x="614859" y="691157"/>
                </a:lnTo>
                <a:lnTo>
                  <a:pt x="616672" y="689797"/>
                </a:lnTo>
                <a:lnTo>
                  <a:pt x="618259" y="687530"/>
                </a:lnTo>
                <a:lnTo>
                  <a:pt x="619392" y="684584"/>
                </a:lnTo>
                <a:lnTo>
                  <a:pt x="620525" y="681638"/>
                </a:lnTo>
                <a:lnTo>
                  <a:pt x="621205" y="678012"/>
                </a:lnTo>
                <a:lnTo>
                  <a:pt x="621432" y="674385"/>
                </a:lnTo>
                <a:lnTo>
                  <a:pt x="621205" y="670533"/>
                </a:lnTo>
                <a:lnTo>
                  <a:pt x="620525" y="667133"/>
                </a:lnTo>
                <a:lnTo>
                  <a:pt x="619392" y="664187"/>
                </a:lnTo>
                <a:lnTo>
                  <a:pt x="618259" y="661240"/>
                </a:lnTo>
                <a:lnTo>
                  <a:pt x="616672" y="658974"/>
                </a:lnTo>
                <a:lnTo>
                  <a:pt x="614859" y="657614"/>
                </a:lnTo>
                <a:lnTo>
                  <a:pt x="613726" y="656708"/>
                </a:lnTo>
                <a:lnTo>
                  <a:pt x="612820" y="656254"/>
                </a:lnTo>
                <a:lnTo>
                  <a:pt x="611687" y="656028"/>
                </a:lnTo>
                <a:lnTo>
                  <a:pt x="610780" y="656028"/>
                </a:lnTo>
                <a:lnTo>
                  <a:pt x="65044" y="656028"/>
                </a:lnTo>
                <a:lnTo>
                  <a:pt x="64137" y="656028"/>
                </a:lnTo>
                <a:close/>
                <a:moveTo>
                  <a:pt x="65044" y="582144"/>
                </a:moveTo>
                <a:lnTo>
                  <a:pt x="64137" y="582371"/>
                </a:lnTo>
                <a:lnTo>
                  <a:pt x="63004" y="582598"/>
                </a:lnTo>
                <a:lnTo>
                  <a:pt x="62098" y="582824"/>
                </a:lnTo>
                <a:lnTo>
                  <a:pt x="60964" y="583504"/>
                </a:lnTo>
                <a:lnTo>
                  <a:pt x="59151" y="585091"/>
                </a:lnTo>
                <a:lnTo>
                  <a:pt x="57565" y="587357"/>
                </a:lnTo>
                <a:lnTo>
                  <a:pt x="56432" y="590303"/>
                </a:lnTo>
                <a:lnTo>
                  <a:pt x="55299" y="593249"/>
                </a:lnTo>
                <a:lnTo>
                  <a:pt x="54619" y="596876"/>
                </a:lnTo>
                <a:lnTo>
                  <a:pt x="54619" y="600502"/>
                </a:lnTo>
                <a:lnTo>
                  <a:pt x="54619" y="604355"/>
                </a:lnTo>
                <a:lnTo>
                  <a:pt x="55299" y="607528"/>
                </a:lnTo>
                <a:lnTo>
                  <a:pt x="56432" y="610927"/>
                </a:lnTo>
                <a:lnTo>
                  <a:pt x="57565" y="613420"/>
                </a:lnTo>
                <a:lnTo>
                  <a:pt x="59151" y="615913"/>
                </a:lnTo>
                <a:lnTo>
                  <a:pt x="60964" y="617500"/>
                </a:lnTo>
                <a:lnTo>
                  <a:pt x="62098" y="618180"/>
                </a:lnTo>
                <a:lnTo>
                  <a:pt x="63004" y="618633"/>
                </a:lnTo>
                <a:lnTo>
                  <a:pt x="64137" y="618859"/>
                </a:lnTo>
                <a:lnTo>
                  <a:pt x="65044" y="619086"/>
                </a:lnTo>
                <a:lnTo>
                  <a:pt x="610780" y="619086"/>
                </a:lnTo>
                <a:lnTo>
                  <a:pt x="611687" y="618859"/>
                </a:lnTo>
                <a:lnTo>
                  <a:pt x="612820" y="618633"/>
                </a:lnTo>
                <a:lnTo>
                  <a:pt x="613726" y="618180"/>
                </a:lnTo>
                <a:lnTo>
                  <a:pt x="614859" y="617500"/>
                </a:lnTo>
                <a:lnTo>
                  <a:pt x="616672" y="615913"/>
                </a:lnTo>
                <a:lnTo>
                  <a:pt x="618259" y="613420"/>
                </a:lnTo>
                <a:lnTo>
                  <a:pt x="619392" y="610927"/>
                </a:lnTo>
                <a:lnTo>
                  <a:pt x="620525" y="607528"/>
                </a:lnTo>
                <a:lnTo>
                  <a:pt x="621205" y="604355"/>
                </a:lnTo>
                <a:lnTo>
                  <a:pt x="621432" y="600502"/>
                </a:lnTo>
                <a:lnTo>
                  <a:pt x="621205" y="596876"/>
                </a:lnTo>
                <a:lnTo>
                  <a:pt x="620525" y="593249"/>
                </a:lnTo>
                <a:lnTo>
                  <a:pt x="619392" y="590303"/>
                </a:lnTo>
                <a:lnTo>
                  <a:pt x="618259" y="587357"/>
                </a:lnTo>
                <a:lnTo>
                  <a:pt x="616672" y="585091"/>
                </a:lnTo>
                <a:lnTo>
                  <a:pt x="614859" y="583504"/>
                </a:lnTo>
                <a:lnTo>
                  <a:pt x="613726" y="582824"/>
                </a:lnTo>
                <a:lnTo>
                  <a:pt x="612820" y="582598"/>
                </a:lnTo>
                <a:lnTo>
                  <a:pt x="611687" y="582371"/>
                </a:lnTo>
                <a:lnTo>
                  <a:pt x="610780" y="582144"/>
                </a:lnTo>
                <a:lnTo>
                  <a:pt x="65044" y="582144"/>
                </a:lnTo>
                <a:close/>
                <a:moveTo>
                  <a:pt x="65044" y="508034"/>
                </a:moveTo>
                <a:lnTo>
                  <a:pt x="64137" y="508487"/>
                </a:lnTo>
                <a:lnTo>
                  <a:pt x="63004" y="508714"/>
                </a:lnTo>
                <a:lnTo>
                  <a:pt x="62098" y="509167"/>
                </a:lnTo>
                <a:lnTo>
                  <a:pt x="60964" y="509621"/>
                </a:lnTo>
                <a:lnTo>
                  <a:pt x="59151" y="511434"/>
                </a:lnTo>
                <a:lnTo>
                  <a:pt x="57565" y="513700"/>
                </a:lnTo>
                <a:lnTo>
                  <a:pt x="56432" y="516420"/>
                </a:lnTo>
                <a:lnTo>
                  <a:pt x="55299" y="519593"/>
                </a:lnTo>
                <a:lnTo>
                  <a:pt x="54619" y="522992"/>
                </a:lnTo>
                <a:lnTo>
                  <a:pt x="54619" y="526845"/>
                </a:lnTo>
                <a:lnTo>
                  <a:pt x="54619" y="530471"/>
                </a:lnTo>
                <a:lnTo>
                  <a:pt x="55299" y="533871"/>
                </a:lnTo>
                <a:lnTo>
                  <a:pt x="56432" y="537044"/>
                </a:lnTo>
                <a:lnTo>
                  <a:pt x="57565" y="539763"/>
                </a:lnTo>
                <a:lnTo>
                  <a:pt x="59151" y="542256"/>
                </a:lnTo>
                <a:lnTo>
                  <a:pt x="60964" y="543616"/>
                </a:lnTo>
                <a:lnTo>
                  <a:pt x="62098" y="544523"/>
                </a:lnTo>
                <a:lnTo>
                  <a:pt x="63004" y="544749"/>
                </a:lnTo>
                <a:lnTo>
                  <a:pt x="64137" y="545203"/>
                </a:lnTo>
                <a:lnTo>
                  <a:pt x="65044" y="545203"/>
                </a:lnTo>
                <a:lnTo>
                  <a:pt x="610780" y="545203"/>
                </a:lnTo>
                <a:lnTo>
                  <a:pt x="611687" y="545203"/>
                </a:lnTo>
                <a:lnTo>
                  <a:pt x="612820" y="544749"/>
                </a:lnTo>
                <a:lnTo>
                  <a:pt x="613726" y="544523"/>
                </a:lnTo>
                <a:lnTo>
                  <a:pt x="614859" y="543616"/>
                </a:lnTo>
                <a:lnTo>
                  <a:pt x="616672" y="542256"/>
                </a:lnTo>
                <a:lnTo>
                  <a:pt x="618259" y="539763"/>
                </a:lnTo>
                <a:lnTo>
                  <a:pt x="619392" y="537044"/>
                </a:lnTo>
                <a:lnTo>
                  <a:pt x="620525" y="533871"/>
                </a:lnTo>
                <a:lnTo>
                  <a:pt x="621205" y="530471"/>
                </a:lnTo>
                <a:lnTo>
                  <a:pt x="621432" y="526845"/>
                </a:lnTo>
                <a:lnTo>
                  <a:pt x="621205" y="522992"/>
                </a:lnTo>
                <a:lnTo>
                  <a:pt x="620525" y="519593"/>
                </a:lnTo>
                <a:lnTo>
                  <a:pt x="619392" y="516420"/>
                </a:lnTo>
                <a:lnTo>
                  <a:pt x="618259" y="513700"/>
                </a:lnTo>
                <a:lnTo>
                  <a:pt x="616672" y="511434"/>
                </a:lnTo>
                <a:lnTo>
                  <a:pt x="614859" y="509621"/>
                </a:lnTo>
                <a:lnTo>
                  <a:pt x="613726" y="509167"/>
                </a:lnTo>
                <a:lnTo>
                  <a:pt x="612820" y="508714"/>
                </a:lnTo>
                <a:lnTo>
                  <a:pt x="611687" y="508487"/>
                </a:lnTo>
                <a:lnTo>
                  <a:pt x="610780" y="508034"/>
                </a:lnTo>
                <a:lnTo>
                  <a:pt x="65044" y="508034"/>
                </a:lnTo>
                <a:close/>
                <a:moveTo>
                  <a:pt x="57112" y="431884"/>
                </a:moveTo>
                <a:lnTo>
                  <a:pt x="56885" y="432111"/>
                </a:lnTo>
                <a:lnTo>
                  <a:pt x="56432" y="433244"/>
                </a:lnTo>
                <a:lnTo>
                  <a:pt x="55978" y="435057"/>
                </a:lnTo>
                <a:lnTo>
                  <a:pt x="55299" y="437323"/>
                </a:lnTo>
                <a:lnTo>
                  <a:pt x="54845" y="443216"/>
                </a:lnTo>
                <a:lnTo>
                  <a:pt x="54619" y="450242"/>
                </a:lnTo>
                <a:lnTo>
                  <a:pt x="54845" y="457494"/>
                </a:lnTo>
                <a:lnTo>
                  <a:pt x="55299" y="463387"/>
                </a:lnTo>
                <a:lnTo>
                  <a:pt x="55978" y="465653"/>
                </a:lnTo>
                <a:lnTo>
                  <a:pt x="56432" y="467240"/>
                </a:lnTo>
                <a:lnTo>
                  <a:pt x="56885" y="468146"/>
                </a:lnTo>
                <a:lnTo>
                  <a:pt x="57112" y="468826"/>
                </a:lnTo>
                <a:lnTo>
                  <a:pt x="57338" y="468826"/>
                </a:lnTo>
                <a:lnTo>
                  <a:pt x="209637" y="468826"/>
                </a:lnTo>
                <a:lnTo>
                  <a:pt x="210090" y="468826"/>
                </a:lnTo>
                <a:lnTo>
                  <a:pt x="210317" y="468146"/>
                </a:lnTo>
                <a:lnTo>
                  <a:pt x="210770" y="467240"/>
                </a:lnTo>
                <a:lnTo>
                  <a:pt x="211450" y="465653"/>
                </a:lnTo>
                <a:lnTo>
                  <a:pt x="211677" y="463387"/>
                </a:lnTo>
                <a:lnTo>
                  <a:pt x="212357" y="457494"/>
                </a:lnTo>
                <a:lnTo>
                  <a:pt x="212583" y="450242"/>
                </a:lnTo>
                <a:lnTo>
                  <a:pt x="212357" y="443216"/>
                </a:lnTo>
                <a:lnTo>
                  <a:pt x="211677" y="437323"/>
                </a:lnTo>
                <a:lnTo>
                  <a:pt x="211450" y="435057"/>
                </a:lnTo>
                <a:lnTo>
                  <a:pt x="210770" y="433244"/>
                </a:lnTo>
                <a:lnTo>
                  <a:pt x="210317" y="432111"/>
                </a:lnTo>
                <a:lnTo>
                  <a:pt x="210090" y="431884"/>
                </a:lnTo>
                <a:lnTo>
                  <a:pt x="209637" y="431884"/>
                </a:lnTo>
                <a:lnTo>
                  <a:pt x="57338" y="431884"/>
                </a:lnTo>
                <a:lnTo>
                  <a:pt x="57112" y="431884"/>
                </a:lnTo>
                <a:close/>
                <a:moveTo>
                  <a:pt x="492930" y="247629"/>
                </a:moveTo>
                <a:lnTo>
                  <a:pt x="492703" y="409447"/>
                </a:lnTo>
                <a:lnTo>
                  <a:pt x="573612" y="409447"/>
                </a:lnTo>
                <a:lnTo>
                  <a:pt x="654520" y="409221"/>
                </a:lnTo>
                <a:lnTo>
                  <a:pt x="573612" y="328311"/>
                </a:lnTo>
                <a:lnTo>
                  <a:pt x="492930" y="247629"/>
                </a:lnTo>
                <a:close/>
                <a:moveTo>
                  <a:pt x="0" y="214313"/>
                </a:moveTo>
                <a:lnTo>
                  <a:pt x="513101" y="214313"/>
                </a:lnTo>
                <a:lnTo>
                  <a:pt x="679450" y="380891"/>
                </a:lnTo>
                <a:lnTo>
                  <a:pt x="679450" y="1247776"/>
                </a:lnTo>
                <a:lnTo>
                  <a:pt x="0" y="1247776"/>
                </a:lnTo>
                <a:lnTo>
                  <a:pt x="0" y="214313"/>
                </a:lnTo>
                <a:close/>
                <a:moveTo>
                  <a:pt x="694441" y="33316"/>
                </a:moveTo>
                <a:lnTo>
                  <a:pt x="693988" y="195134"/>
                </a:lnTo>
                <a:lnTo>
                  <a:pt x="775069" y="195134"/>
                </a:lnTo>
                <a:lnTo>
                  <a:pt x="855924" y="195134"/>
                </a:lnTo>
                <a:lnTo>
                  <a:pt x="775069" y="114452"/>
                </a:lnTo>
                <a:lnTo>
                  <a:pt x="694441" y="33316"/>
                </a:lnTo>
                <a:close/>
                <a:moveTo>
                  <a:pt x="201613" y="0"/>
                </a:moveTo>
                <a:lnTo>
                  <a:pt x="714598" y="0"/>
                </a:lnTo>
                <a:lnTo>
                  <a:pt x="881063" y="166805"/>
                </a:lnTo>
                <a:lnTo>
                  <a:pt x="881063" y="1033463"/>
                </a:lnTo>
                <a:lnTo>
                  <a:pt x="739738" y="1033463"/>
                </a:lnTo>
                <a:lnTo>
                  <a:pt x="739738" y="337235"/>
                </a:lnTo>
                <a:lnTo>
                  <a:pt x="573272" y="170657"/>
                </a:lnTo>
                <a:lnTo>
                  <a:pt x="201613" y="170657"/>
                </a:lnTo>
                <a:lnTo>
                  <a:pt x="20161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5" name="KSO_Shape"/>
          <p:cNvSpPr>
            <a:spLocks/>
          </p:cNvSpPr>
          <p:nvPr/>
        </p:nvSpPr>
        <p:spPr bwMode="auto">
          <a:xfrm>
            <a:off x="5022294" y="2811114"/>
            <a:ext cx="237138" cy="356598"/>
          </a:xfrm>
          <a:custGeom>
            <a:avLst/>
            <a:gdLst>
              <a:gd name="T0" fmla="*/ 901841 w 1357313"/>
              <a:gd name="T1" fmla="*/ 1418297 h 2041525"/>
              <a:gd name="T2" fmla="*/ 952713 w 1357313"/>
              <a:gd name="T3" fmla="*/ 1537310 h 2041525"/>
              <a:gd name="T4" fmla="*/ 324238 w 1357313"/>
              <a:gd name="T5" fmla="*/ 1501582 h 2041525"/>
              <a:gd name="T6" fmla="*/ 380048 w 1357313"/>
              <a:gd name="T7" fmla="*/ 1395135 h 2041525"/>
              <a:gd name="T8" fmla="*/ 837417 w 1357313"/>
              <a:gd name="T9" fmla="*/ 530566 h 2041525"/>
              <a:gd name="T10" fmla="*/ 669920 w 1357313"/>
              <a:gd name="T11" fmla="*/ 686107 h 2041525"/>
              <a:gd name="T12" fmla="*/ 595424 w 1357313"/>
              <a:gd name="T13" fmla="*/ 686107 h 2041525"/>
              <a:gd name="T14" fmla="*/ 427927 w 1357313"/>
              <a:gd name="T15" fmla="*/ 530566 h 2041525"/>
              <a:gd name="T16" fmla="*/ 206486 w 1357313"/>
              <a:gd name="T17" fmla="*/ 405798 h 2041525"/>
              <a:gd name="T18" fmla="*/ 269716 w 1357313"/>
              <a:gd name="T19" fmla="*/ 553495 h 2041525"/>
              <a:gd name="T20" fmla="*/ 416183 w 1357313"/>
              <a:gd name="T21" fmla="*/ 730090 h 2041525"/>
              <a:gd name="T22" fmla="*/ 523871 w 1357313"/>
              <a:gd name="T23" fmla="*/ 839505 h 2041525"/>
              <a:gd name="T24" fmla="*/ 549065 w 1357313"/>
              <a:gd name="T25" fmla="*/ 957810 h 2041525"/>
              <a:gd name="T26" fmla="*/ 521401 w 1357313"/>
              <a:gd name="T27" fmla="*/ 1070930 h 2041525"/>
              <a:gd name="T28" fmla="*/ 406056 w 1357313"/>
              <a:gd name="T29" fmla="*/ 1185778 h 2041525"/>
              <a:gd name="T30" fmla="*/ 263047 w 1357313"/>
              <a:gd name="T31" fmla="*/ 1361879 h 2041525"/>
              <a:gd name="T32" fmla="*/ 205745 w 1357313"/>
              <a:gd name="T33" fmla="*/ 1502167 h 2041525"/>
              <a:gd name="T34" fmla="*/ 1072195 w 1357313"/>
              <a:gd name="T35" fmla="*/ 1557244 h 2041525"/>
              <a:gd name="T36" fmla="*/ 1021808 w 1357313"/>
              <a:gd name="T37" fmla="*/ 1393740 h 2041525"/>
              <a:gd name="T38" fmla="*/ 889667 w 1357313"/>
              <a:gd name="T39" fmla="*/ 1217639 h 2041525"/>
              <a:gd name="T40" fmla="*/ 755797 w 1357313"/>
              <a:gd name="T41" fmla="*/ 1087231 h 2041525"/>
              <a:gd name="T42" fmla="*/ 719983 w 1357313"/>
              <a:gd name="T43" fmla="*/ 986954 h 2041525"/>
              <a:gd name="T44" fmla="*/ 728381 w 1357313"/>
              <a:gd name="T45" fmla="*/ 880504 h 2041525"/>
              <a:gd name="T46" fmla="*/ 790870 w 1357313"/>
              <a:gd name="T47" fmla="*/ 784920 h 2041525"/>
              <a:gd name="T48" fmla="*/ 959566 w 1357313"/>
              <a:gd name="T49" fmla="*/ 605115 h 2041525"/>
              <a:gd name="T50" fmla="*/ 1046261 w 1357313"/>
              <a:gd name="T51" fmla="*/ 456677 h 2041525"/>
              <a:gd name="T52" fmla="*/ 1090473 w 1357313"/>
              <a:gd name="T53" fmla="*/ 209197 h 2041525"/>
              <a:gd name="T54" fmla="*/ 1216685 w 1357313"/>
              <a:gd name="T55" fmla="*/ 15314 h 2041525"/>
              <a:gd name="T56" fmla="*/ 1260650 w 1357313"/>
              <a:gd name="T57" fmla="*/ 68662 h 2041525"/>
              <a:gd name="T58" fmla="*/ 1261391 w 1357313"/>
              <a:gd name="T59" fmla="*/ 138313 h 2041525"/>
              <a:gd name="T60" fmla="*/ 1222613 w 1357313"/>
              <a:gd name="T61" fmla="*/ 189932 h 2041525"/>
              <a:gd name="T62" fmla="*/ 1165311 w 1357313"/>
              <a:gd name="T63" fmla="*/ 293419 h 2041525"/>
              <a:gd name="T64" fmla="*/ 1116654 w 1357313"/>
              <a:gd name="T65" fmla="*/ 524844 h 2041525"/>
              <a:gd name="T66" fmla="*/ 1012670 w 1357313"/>
              <a:gd name="T67" fmla="*/ 704403 h 2041525"/>
              <a:gd name="T68" fmla="*/ 829154 w 1357313"/>
              <a:gd name="T69" fmla="*/ 889890 h 2041525"/>
              <a:gd name="T70" fmla="*/ 817052 w 1357313"/>
              <a:gd name="T71" fmla="*/ 962009 h 2041525"/>
              <a:gd name="T72" fmla="*/ 905969 w 1357313"/>
              <a:gd name="T73" fmla="*/ 1085008 h 2041525"/>
              <a:gd name="T74" fmla="*/ 1048237 w 1357313"/>
              <a:gd name="T75" fmla="*/ 1249500 h 2041525"/>
              <a:gd name="T76" fmla="*/ 1134190 w 1357313"/>
              <a:gd name="T77" fmla="*/ 1433011 h 2041525"/>
              <a:gd name="T78" fmla="*/ 1183588 w 1357313"/>
              <a:gd name="T79" fmla="*/ 1698520 h 2041525"/>
              <a:gd name="T80" fmla="*/ 1240149 w 1357313"/>
              <a:gd name="T81" fmla="*/ 1730629 h 2041525"/>
              <a:gd name="T82" fmla="*/ 1266331 w 1357313"/>
              <a:gd name="T83" fmla="*/ 1790399 h 2041525"/>
              <a:gd name="T84" fmla="*/ 1249041 w 1357313"/>
              <a:gd name="T85" fmla="*/ 1858814 h 2041525"/>
              <a:gd name="T86" fmla="*/ 1193468 w 1357313"/>
              <a:gd name="T87" fmla="*/ 1900307 h 2041525"/>
              <a:gd name="T88" fmla="*/ 68664 w 1357313"/>
              <a:gd name="T89" fmla="*/ 1898578 h 2041525"/>
              <a:gd name="T90" fmla="*/ 15067 w 1357313"/>
              <a:gd name="T91" fmla="*/ 1854615 h 2041525"/>
              <a:gd name="T92" fmla="*/ 988 w 1357313"/>
              <a:gd name="T93" fmla="*/ 1785459 h 2041525"/>
              <a:gd name="T94" fmla="*/ 30133 w 1357313"/>
              <a:gd name="T95" fmla="*/ 1727170 h 2041525"/>
              <a:gd name="T96" fmla="*/ 87929 w 1357313"/>
              <a:gd name="T97" fmla="*/ 1697533 h 2041525"/>
              <a:gd name="T98" fmla="*/ 132882 w 1357313"/>
              <a:gd name="T99" fmla="*/ 1433011 h 2041525"/>
              <a:gd name="T100" fmla="*/ 218836 w 1357313"/>
              <a:gd name="T101" fmla="*/ 1249500 h 2041525"/>
              <a:gd name="T102" fmla="*/ 361103 w 1357313"/>
              <a:gd name="T103" fmla="*/ 1085008 h 2041525"/>
              <a:gd name="T104" fmla="*/ 449773 w 1357313"/>
              <a:gd name="T105" fmla="*/ 964726 h 2041525"/>
              <a:gd name="T106" fmla="*/ 437671 w 1357313"/>
              <a:gd name="T107" fmla="*/ 889890 h 2041525"/>
              <a:gd name="T108" fmla="*/ 254402 w 1357313"/>
              <a:gd name="T109" fmla="*/ 704403 h 2041525"/>
              <a:gd name="T110" fmla="*/ 150419 w 1357313"/>
              <a:gd name="T111" fmla="*/ 524844 h 2041525"/>
              <a:gd name="T112" fmla="*/ 99291 w 1357313"/>
              <a:gd name="T113" fmla="*/ 272672 h 2041525"/>
              <a:gd name="T114" fmla="*/ 40507 w 1357313"/>
              <a:gd name="T115" fmla="*/ 186969 h 2041525"/>
              <a:gd name="T116" fmla="*/ 4199 w 1357313"/>
              <a:gd name="T117" fmla="*/ 133866 h 2041525"/>
              <a:gd name="T118" fmla="*/ 8151 w 1357313"/>
              <a:gd name="T119" fmla="*/ 63970 h 2041525"/>
              <a:gd name="T120" fmla="*/ 54585 w 1357313"/>
              <a:gd name="T121" fmla="*/ 12596 h 204152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57313" h="2041525">
                <a:moveTo>
                  <a:pt x="550334" y="1339850"/>
                </a:moveTo>
                <a:lnTo>
                  <a:pt x="806980" y="1339850"/>
                </a:lnTo>
                <a:lnTo>
                  <a:pt x="827353" y="1358335"/>
                </a:lnTo>
                <a:lnTo>
                  <a:pt x="846138" y="1376291"/>
                </a:lnTo>
                <a:lnTo>
                  <a:pt x="864130" y="1393983"/>
                </a:lnTo>
                <a:lnTo>
                  <a:pt x="880799" y="1411676"/>
                </a:lnTo>
                <a:lnTo>
                  <a:pt x="896674" y="1428840"/>
                </a:lnTo>
                <a:lnTo>
                  <a:pt x="911490" y="1445476"/>
                </a:lnTo>
                <a:lnTo>
                  <a:pt x="925249" y="1462376"/>
                </a:lnTo>
                <a:lnTo>
                  <a:pt x="938213" y="1479012"/>
                </a:lnTo>
                <a:lnTo>
                  <a:pt x="950120" y="1495120"/>
                </a:lnTo>
                <a:lnTo>
                  <a:pt x="955940" y="1503570"/>
                </a:lnTo>
                <a:lnTo>
                  <a:pt x="961232" y="1511756"/>
                </a:lnTo>
                <a:lnTo>
                  <a:pt x="966259" y="1519942"/>
                </a:lnTo>
                <a:lnTo>
                  <a:pt x="971286" y="1527863"/>
                </a:lnTo>
                <a:lnTo>
                  <a:pt x="976049" y="1535785"/>
                </a:lnTo>
                <a:lnTo>
                  <a:pt x="980547" y="1543971"/>
                </a:lnTo>
                <a:lnTo>
                  <a:pt x="985045" y="1552157"/>
                </a:lnTo>
                <a:lnTo>
                  <a:pt x="989278" y="1560343"/>
                </a:lnTo>
                <a:lnTo>
                  <a:pt x="993247" y="1568265"/>
                </a:lnTo>
                <a:lnTo>
                  <a:pt x="996951" y="1576451"/>
                </a:lnTo>
                <a:lnTo>
                  <a:pt x="1000391" y="1584637"/>
                </a:lnTo>
                <a:lnTo>
                  <a:pt x="1003830" y="1592823"/>
                </a:lnTo>
                <a:lnTo>
                  <a:pt x="1007005" y="1601273"/>
                </a:lnTo>
                <a:lnTo>
                  <a:pt x="1010180" y="1609195"/>
                </a:lnTo>
                <a:lnTo>
                  <a:pt x="1013355" y="1620286"/>
                </a:lnTo>
                <a:lnTo>
                  <a:pt x="1017059" y="1632697"/>
                </a:lnTo>
                <a:lnTo>
                  <a:pt x="1020764" y="1647484"/>
                </a:lnTo>
                <a:lnTo>
                  <a:pt x="1024203" y="1663592"/>
                </a:lnTo>
                <a:lnTo>
                  <a:pt x="1027643" y="1681284"/>
                </a:lnTo>
                <a:lnTo>
                  <a:pt x="1031347" y="1700297"/>
                </a:lnTo>
                <a:lnTo>
                  <a:pt x="1034786" y="1721158"/>
                </a:lnTo>
                <a:lnTo>
                  <a:pt x="1038226" y="1743075"/>
                </a:lnTo>
                <a:lnTo>
                  <a:pt x="319088" y="1743075"/>
                </a:lnTo>
                <a:lnTo>
                  <a:pt x="322528" y="1721158"/>
                </a:lnTo>
                <a:lnTo>
                  <a:pt x="325967" y="1700297"/>
                </a:lnTo>
                <a:lnTo>
                  <a:pt x="329407" y="1681284"/>
                </a:lnTo>
                <a:lnTo>
                  <a:pt x="332846" y="1663592"/>
                </a:lnTo>
                <a:lnTo>
                  <a:pt x="336551" y="1647484"/>
                </a:lnTo>
                <a:lnTo>
                  <a:pt x="339990" y="1632697"/>
                </a:lnTo>
                <a:lnTo>
                  <a:pt x="343694" y="1620286"/>
                </a:lnTo>
                <a:lnTo>
                  <a:pt x="347398" y="1609195"/>
                </a:lnTo>
                <a:lnTo>
                  <a:pt x="350309" y="1601273"/>
                </a:lnTo>
                <a:lnTo>
                  <a:pt x="353484" y="1592823"/>
                </a:lnTo>
                <a:lnTo>
                  <a:pt x="356923" y="1584637"/>
                </a:lnTo>
                <a:lnTo>
                  <a:pt x="360363" y="1576451"/>
                </a:lnTo>
                <a:lnTo>
                  <a:pt x="364067" y="1568265"/>
                </a:lnTo>
                <a:lnTo>
                  <a:pt x="368036" y="1560343"/>
                </a:lnTo>
                <a:lnTo>
                  <a:pt x="372269" y="1552157"/>
                </a:lnTo>
                <a:lnTo>
                  <a:pt x="376503" y="1543971"/>
                </a:lnTo>
                <a:lnTo>
                  <a:pt x="381265" y="1535785"/>
                </a:lnTo>
                <a:lnTo>
                  <a:pt x="386028" y="1527863"/>
                </a:lnTo>
                <a:lnTo>
                  <a:pt x="390790" y="1519942"/>
                </a:lnTo>
                <a:lnTo>
                  <a:pt x="396082" y="1511756"/>
                </a:lnTo>
                <a:lnTo>
                  <a:pt x="401373" y="1503570"/>
                </a:lnTo>
                <a:lnTo>
                  <a:pt x="407194" y="1495120"/>
                </a:lnTo>
                <a:lnTo>
                  <a:pt x="419101" y="1479012"/>
                </a:lnTo>
                <a:lnTo>
                  <a:pt x="432065" y="1462376"/>
                </a:lnTo>
                <a:lnTo>
                  <a:pt x="445824" y="1445476"/>
                </a:lnTo>
                <a:lnTo>
                  <a:pt x="460640" y="1428840"/>
                </a:lnTo>
                <a:lnTo>
                  <a:pt x="476515" y="1411676"/>
                </a:lnTo>
                <a:lnTo>
                  <a:pt x="493184" y="1393983"/>
                </a:lnTo>
                <a:lnTo>
                  <a:pt x="511176" y="1376291"/>
                </a:lnTo>
                <a:lnTo>
                  <a:pt x="530226" y="1358335"/>
                </a:lnTo>
                <a:lnTo>
                  <a:pt x="550334" y="1339850"/>
                </a:lnTo>
                <a:close/>
                <a:moveTo>
                  <a:pt x="430213" y="534988"/>
                </a:moveTo>
                <a:lnTo>
                  <a:pt x="925513" y="534988"/>
                </a:lnTo>
                <a:lnTo>
                  <a:pt x="916527" y="545836"/>
                </a:lnTo>
                <a:lnTo>
                  <a:pt x="907012" y="557478"/>
                </a:lnTo>
                <a:lnTo>
                  <a:pt x="897233" y="568590"/>
                </a:lnTo>
                <a:lnTo>
                  <a:pt x="886925" y="580232"/>
                </a:lnTo>
                <a:lnTo>
                  <a:pt x="876089" y="591609"/>
                </a:lnTo>
                <a:lnTo>
                  <a:pt x="864988" y="603515"/>
                </a:lnTo>
                <a:lnTo>
                  <a:pt x="853095" y="615422"/>
                </a:lnTo>
                <a:lnTo>
                  <a:pt x="840937" y="627328"/>
                </a:lnTo>
                <a:lnTo>
                  <a:pt x="828250" y="639499"/>
                </a:lnTo>
                <a:lnTo>
                  <a:pt x="815035" y="651934"/>
                </a:lnTo>
                <a:lnTo>
                  <a:pt x="801292" y="664105"/>
                </a:lnTo>
                <a:lnTo>
                  <a:pt x="787019" y="677069"/>
                </a:lnTo>
                <a:lnTo>
                  <a:pt x="772218" y="690034"/>
                </a:lnTo>
                <a:lnTo>
                  <a:pt x="756625" y="702999"/>
                </a:lnTo>
                <a:lnTo>
                  <a:pt x="740767" y="716492"/>
                </a:lnTo>
                <a:lnTo>
                  <a:pt x="724116" y="729986"/>
                </a:lnTo>
                <a:lnTo>
                  <a:pt x="717772" y="735278"/>
                </a:lnTo>
                <a:lnTo>
                  <a:pt x="711429" y="740834"/>
                </a:lnTo>
                <a:lnTo>
                  <a:pt x="705350" y="746655"/>
                </a:lnTo>
                <a:lnTo>
                  <a:pt x="699536" y="753005"/>
                </a:lnTo>
                <a:lnTo>
                  <a:pt x="693985" y="759090"/>
                </a:lnTo>
                <a:lnTo>
                  <a:pt x="688171" y="765969"/>
                </a:lnTo>
                <a:lnTo>
                  <a:pt x="682885" y="772584"/>
                </a:lnTo>
                <a:lnTo>
                  <a:pt x="677863" y="779463"/>
                </a:lnTo>
                <a:lnTo>
                  <a:pt x="672841" y="772584"/>
                </a:lnTo>
                <a:lnTo>
                  <a:pt x="667555" y="765969"/>
                </a:lnTo>
                <a:lnTo>
                  <a:pt x="662005" y="759090"/>
                </a:lnTo>
                <a:lnTo>
                  <a:pt x="656190" y="753005"/>
                </a:lnTo>
                <a:lnTo>
                  <a:pt x="650376" y="746655"/>
                </a:lnTo>
                <a:lnTo>
                  <a:pt x="644297" y="740834"/>
                </a:lnTo>
                <a:lnTo>
                  <a:pt x="637954" y="735278"/>
                </a:lnTo>
                <a:lnTo>
                  <a:pt x="631610" y="729986"/>
                </a:lnTo>
                <a:lnTo>
                  <a:pt x="614959" y="716492"/>
                </a:lnTo>
                <a:lnTo>
                  <a:pt x="599101" y="702999"/>
                </a:lnTo>
                <a:lnTo>
                  <a:pt x="583508" y="690034"/>
                </a:lnTo>
                <a:lnTo>
                  <a:pt x="568707" y="677069"/>
                </a:lnTo>
                <a:lnTo>
                  <a:pt x="554434" y="664105"/>
                </a:lnTo>
                <a:lnTo>
                  <a:pt x="540691" y="651934"/>
                </a:lnTo>
                <a:lnTo>
                  <a:pt x="527476" y="639499"/>
                </a:lnTo>
                <a:lnTo>
                  <a:pt x="514789" y="627328"/>
                </a:lnTo>
                <a:lnTo>
                  <a:pt x="502631" y="615422"/>
                </a:lnTo>
                <a:lnTo>
                  <a:pt x="490738" y="603515"/>
                </a:lnTo>
                <a:lnTo>
                  <a:pt x="479637" y="591609"/>
                </a:lnTo>
                <a:lnTo>
                  <a:pt x="468801" y="580232"/>
                </a:lnTo>
                <a:lnTo>
                  <a:pt x="458493" y="568590"/>
                </a:lnTo>
                <a:lnTo>
                  <a:pt x="448714" y="557478"/>
                </a:lnTo>
                <a:lnTo>
                  <a:pt x="439199" y="545836"/>
                </a:lnTo>
                <a:lnTo>
                  <a:pt x="430213" y="534988"/>
                </a:lnTo>
                <a:close/>
                <a:moveTo>
                  <a:pt x="188949" y="224189"/>
                </a:moveTo>
                <a:lnTo>
                  <a:pt x="193448" y="263892"/>
                </a:lnTo>
                <a:lnTo>
                  <a:pt x="195830" y="284803"/>
                </a:lnTo>
                <a:lnTo>
                  <a:pt x="198741" y="306507"/>
                </a:lnTo>
                <a:lnTo>
                  <a:pt x="201917" y="328741"/>
                </a:lnTo>
                <a:lnTo>
                  <a:pt x="204828" y="350710"/>
                </a:lnTo>
                <a:lnTo>
                  <a:pt x="208532" y="372678"/>
                </a:lnTo>
                <a:lnTo>
                  <a:pt x="212502" y="394118"/>
                </a:lnTo>
                <a:lnTo>
                  <a:pt x="215413" y="408146"/>
                </a:lnTo>
                <a:lnTo>
                  <a:pt x="218059" y="421645"/>
                </a:lnTo>
                <a:lnTo>
                  <a:pt x="221235" y="434880"/>
                </a:lnTo>
                <a:lnTo>
                  <a:pt x="224410" y="447585"/>
                </a:lnTo>
                <a:lnTo>
                  <a:pt x="227321" y="459496"/>
                </a:lnTo>
                <a:lnTo>
                  <a:pt x="230497" y="470348"/>
                </a:lnTo>
                <a:lnTo>
                  <a:pt x="233673" y="480406"/>
                </a:lnTo>
                <a:lnTo>
                  <a:pt x="236584" y="489405"/>
                </a:lnTo>
                <a:lnTo>
                  <a:pt x="241082" y="501316"/>
                </a:lnTo>
                <a:lnTo>
                  <a:pt x="246111" y="513227"/>
                </a:lnTo>
                <a:lnTo>
                  <a:pt x="251403" y="524873"/>
                </a:lnTo>
                <a:lnTo>
                  <a:pt x="256961" y="536784"/>
                </a:lnTo>
                <a:lnTo>
                  <a:pt x="262783" y="547901"/>
                </a:lnTo>
                <a:lnTo>
                  <a:pt x="268605" y="559547"/>
                </a:lnTo>
                <a:lnTo>
                  <a:pt x="275220" y="570664"/>
                </a:lnTo>
                <a:lnTo>
                  <a:pt x="281836" y="581781"/>
                </a:lnTo>
                <a:lnTo>
                  <a:pt x="288981" y="593162"/>
                </a:lnTo>
                <a:lnTo>
                  <a:pt x="296127" y="604014"/>
                </a:lnTo>
                <a:lnTo>
                  <a:pt x="304066" y="615396"/>
                </a:lnTo>
                <a:lnTo>
                  <a:pt x="312005" y="626248"/>
                </a:lnTo>
                <a:lnTo>
                  <a:pt x="320473" y="637365"/>
                </a:lnTo>
                <a:lnTo>
                  <a:pt x="329206" y="648482"/>
                </a:lnTo>
                <a:lnTo>
                  <a:pt x="338468" y="659334"/>
                </a:lnTo>
                <a:lnTo>
                  <a:pt x="347730" y="670450"/>
                </a:lnTo>
                <a:lnTo>
                  <a:pt x="366784" y="692419"/>
                </a:lnTo>
                <a:lnTo>
                  <a:pt x="385309" y="714388"/>
                </a:lnTo>
                <a:lnTo>
                  <a:pt x="404362" y="736887"/>
                </a:lnTo>
                <a:lnTo>
                  <a:pt x="414154" y="748268"/>
                </a:lnTo>
                <a:lnTo>
                  <a:pt x="424210" y="759385"/>
                </a:lnTo>
                <a:lnTo>
                  <a:pt x="435060" y="771031"/>
                </a:lnTo>
                <a:lnTo>
                  <a:pt x="445910" y="782413"/>
                </a:lnTo>
                <a:lnTo>
                  <a:pt x="457554" y="794059"/>
                </a:lnTo>
                <a:lnTo>
                  <a:pt x="469463" y="805440"/>
                </a:lnTo>
                <a:lnTo>
                  <a:pt x="482165" y="817351"/>
                </a:lnTo>
                <a:lnTo>
                  <a:pt x="495661" y="829262"/>
                </a:lnTo>
                <a:lnTo>
                  <a:pt x="509952" y="841173"/>
                </a:lnTo>
                <a:lnTo>
                  <a:pt x="525036" y="853349"/>
                </a:lnTo>
                <a:lnTo>
                  <a:pt x="531916" y="858907"/>
                </a:lnTo>
                <a:lnTo>
                  <a:pt x="537738" y="864730"/>
                </a:lnTo>
                <a:lnTo>
                  <a:pt x="543031" y="870818"/>
                </a:lnTo>
                <a:lnTo>
                  <a:pt x="547530" y="876376"/>
                </a:lnTo>
                <a:lnTo>
                  <a:pt x="551764" y="882199"/>
                </a:lnTo>
                <a:lnTo>
                  <a:pt x="555204" y="888023"/>
                </a:lnTo>
                <a:lnTo>
                  <a:pt x="558644" y="893846"/>
                </a:lnTo>
                <a:lnTo>
                  <a:pt x="561291" y="899669"/>
                </a:lnTo>
                <a:lnTo>
                  <a:pt x="564202" y="905227"/>
                </a:lnTo>
                <a:lnTo>
                  <a:pt x="566848" y="911315"/>
                </a:lnTo>
                <a:lnTo>
                  <a:pt x="568965" y="916873"/>
                </a:lnTo>
                <a:lnTo>
                  <a:pt x="570818" y="922696"/>
                </a:lnTo>
                <a:lnTo>
                  <a:pt x="574523" y="934607"/>
                </a:lnTo>
                <a:lnTo>
                  <a:pt x="577698" y="946518"/>
                </a:lnTo>
                <a:lnTo>
                  <a:pt x="582462" y="966370"/>
                </a:lnTo>
                <a:lnTo>
                  <a:pt x="584314" y="973781"/>
                </a:lnTo>
                <a:lnTo>
                  <a:pt x="585902" y="980927"/>
                </a:lnTo>
                <a:lnTo>
                  <a:pt x="587225" y="988074"/>
                </a:lnTo>
                <a:lnTo>
                  <a:pt x="587754" y="996015"/>
                </a:lnTo>
                <a:lnTo>
                  <a:pt x="588284" y="1005808"/>
                </a:lnTo>
                <a:lnTo>
                  <a:pt x="588548" y="1017719"/>
                </a:lnTo>
                <a:lnTo>
                  <a:pt x="588284" y="1026453"/>
                </a:lnTo>
                <a:lnTo>
                  <a:pt x="588019" y="1033600"/>
                </a:lnTo>
                <a:lnTo>
                  <a:pt x="587754" y="1039423"/>
                </a:lnTo>
                <a:lnTo>
                  <a:pt x="587225" y="1044717"/>
                </a:lnTo>
                <a:lnTo>
                  <a:pt x="585373" y="1055304"/>
                </a:lnTo>
                <a:lnTo>
                  <a:pt x="582726" y="1070391"/>
                </a:lnTo>
                <a:lnTo>
                  <a:pt x="581138" y="1079655"/>
                </a:lnTo>
                <a:lnTo>
                  <a:pt x="579021" y="1088919"/>
                </a:lnTo>
                <a:lnTo>
                  <a:pt x="576904" y="1097919"/>
                </a:lnTo>
                <a:lnTo>
                  <a:pt x="574523" y="1106918"/>
                </a:lnTo>
                <a:lnTo>
                  <a:pt x="571876" y="1115917"/>
                </a:lnTo>
                <a:lnTo>
                  <a:pt x="568701" y="1124652"/>
                </a:lnTo>
                <a:lnTo>
                  <a:pt x="565260" y="1133387"/>
                </a:lnTo>
                <a:lnTo>
                  <a:pt x="561291" y="1142121"/>
                </a:lnTo>
                <a:lnTo>
                  <a:pt x="558644" y="1147680"/>
                </a:lnTo>
                <a:lnTo>
                  <a:pt x="555204" y="1153768"/>
                </a:lnTo>
                <a:lnTo>
                  <a:pt x="551764" y="1159326"/>
                </a:lnTo>
                <a:lnTo>
                  <a:pt x="547530" y="1165149"/>
                </a:lnTo>
                <a:lnTo>
                  <a:pt x="543031" y="1170972"/>
                </a:lnTo>
                <a:lnTo>
                  <a:pt x="538003" y="1176795"/>
                </a:lnTo>
                <a:lnTo>
                  <a:pt x="532181" y="1182618"/>
                </a:lnTo>
                <a:lnTo>
                  <a:pt x="525300" y="1188177"/>
                </a:lnTo>
                <a:lnTo>
                  <a:pt x="510216" y="1200352"/>
                </a:lnTo>
                <a:lnTo>
                  <a:pt x="495926" y="1212263"/>
                </a:lnTo>
                <a:lnTo>
                  <a:pt x="482430" y="1224174"/>
                </a:lnTo>
                <a:lnTo>
                  <a:pt x="469463" y="1236085"/>
                </a:lnTo>
                <a:lnTo>
                  <a:pt x="457554" y="1247466"/>
                </a:lnTo>
                <a:lnTo>
                  <a:pt x="445910" y="1259377"/>
                </a:lnTo>
                <a:lnTo>
                  <a:pt x="435060" y="1270759"/>
                </a:lnTo>
                <a:lnTo>
                  <a:pt x="424210" y="1282140"/>
                </a:lnTo>
                <a:lnTo>
                  <a:pt x="414154" y="1293257"/>
                </a:lnTo>
                <a:lnTo>
                  <a:pt x="404362" y="1304903"/>
                </a:lnTo>
                <a:lnTo>
                  <a:pt x="385309" y="1326872"/>
                </a:lnTo>
                <a:lnTo>
                  <a:pt x="366784" y="1349106"/>
                </a:lnTo>
                <a:lnTo>
                  <a:pt x="347730" y="1371340"/>
                </a:lnTo>
                <a:lnTo>
                  <a:pt x="338468" y="1382456"/>
                </a:lnTo>
                <a:lnTo>
                  <a:pt x="329206" y="1393309"/>
                </a:lnTo>
                <a:lnTo>
                  <a:pt x="320473" y="1404161"/>
                </a:lnTo>
                <a:lnTo>
                  <a:pt x="312005" y="1415278"/>
                </a:lnTo>
                <a:lnTo>
                  <a:pt x="304066" y="1426394"/>
                </a:lnTo>
                <a:lnTo>
                  <a:pt x="296127" y="1437511"/>
                </a:lnTo>
                <a:lnTo>
                  <a:pt x="288981" y="1448628"/>
                </a:lnTo>
                <a:lnTo>
                  <a:pt x="281836" y="1459480"/>
                </a:lnTo>
                <a:lnTo>
                  <a:pt x="275220" y="1470862"/>
                </a:lnTo>
                <a:lnTo>
                  <a:pt x="268605" y="1482243"/>
                </a:lnTo>
                <a:lnTo>
                  <a:pt x="262783" y="1493625"/>
                </a:lnTo>
                <a:lnTo>
                  <a:pt x="256961" y="1505006"/>
                </a:lnTo>
                <a:lnTo>
                  <a:pt x="251403" y="1516652"/>
                </a:lnTo>
                <a:lnTo>
                  <a:pt x="246111" y="1528563"/>
                </a:lnTo>
                <a:lnTo>
                  <a:pt x="241082" y="1540209"/>
                </a:lnTo>
                <a:lnTo>
                  <a:pt x="236584" y="1552385"/>
                </a:lnTo>
                <a:lnTo>
                  <a:pt x="233937" y="1560326"/>
                </a:lnTo>
                <a:lnTo>
                  <a:pt x="231026" y="1568796"/>
                </a:lnTo>
                <a:lnTo>
                  <a:pt x="228115" y="1578060"/>
                </a:lnTo>
                <a:lnTo>
                  <a:pt x="225734" y="1588382"/>
                </a:lnTo>
                <a:lnTo>
                  <a:pt x="222823" y="1598705"/>
                </a:lnTo>
                <a:lnTo>
                  <a:pt x="220441" y="1609822"/>
                </a:lnTo>
                <a:lnTo>
                  <a:pt x="215413" y="1633114"/>
                </a:lnTo>
                <a:lnTo>
                  <a:pt x="210649" y="1658260"/>
                </a:lnTo>
                <a:lnTo>
                  <a:pt x="206415" y="1683934"/>
                </a:lnTo>
                <a:lnTo>
                  <a:pt x="202181" y="1709609"/>
                </a:lnTo>
                <a:lnTo>
                  <a:pt x="198741" y="1735548"/>
                </a:lnTo>
                <a:lnTo>
                  <a:pt x="193448" y="1778162"/>
                </a:lnTo>
                <a:lnTo>
                  <a:pt x="188949" y="1817336"/>
                </a:lnTo>
                <a:lnTo>
                  <a:pt x="1168364" y="1817336"/>
                </a:lnTo>
                <a:lnTo>
                  <a:pt x="1164130" y="1777898"/>
                </a:lnTo>
                <a:lnTo>
                  <a:pt x="1161748" y="1756987"/>
                </a:lnTo>
                <a:lnTo>
                  <a:pt x="1158837" y="1735019"/>
                </a:lnTo>
                <a:lnTo>
                  <a:pt x="1155661" y="1713050"/>
                </a:lnTo>
                <a:lnTo>
                  <a:pt x="1152486" y="1690816"/>
                </a:lnTo>
                <a:lnTo>
                  <a:pt x="1148781" y="1668847"/>
                </a:lnTo>
                <a:lnTo>
                  <a:pt x="1144811" y="1647672"/>
                </a:lnTo>
                <a:lnTo>
                  <a:pt x="1142165" y="1633644"/>
                </a:lnTo>
                <a:lnTo>
                  <a:pt x="1139518" y="1619880"/>
                </a:lnTo>
                <a:lnTo>
                  <a:pt x="1136343" y="1606910"/>
                </a:lnTo>
                <a:lnTo>
                  <a:pt x="1133167" y="1594205"/>
                </a:lnTo>
                <a:lnTo>
                  <a:pt x="1130256" y="1582295"/>
                </a:lnTo>
                <a:lnTo>
                  <a:pt x="1127080" y="1571442"/>
                </a:lnTo>
                <a:lnTo>
                  <a:pt x="1123905" y="1561384"/>
                </a:lnTo>
                <a:lnTo>
                  <a:pt x="1120994" y="1552385"/>
                </a:lnTo>
                <a:lnTo>
                  <a:pt x="1116230" y="1540209"/>
                </a:lnTo>
                <a:lnTo>
                  <a:pt x="1111467" y="1528563"/>
                </a:lnTo>
                <a:lnTo>
                  <a:pt x="1106174" y="1516652"/>
                </a:lnTo>
                <a:lnTo>
                  <a:pt x="1100617" y="1505006"/>
                </a:lnTo>
                <a:lnTo>
                  <a:pt x="1094795" y="1493625"/>
                </a:lnTo>
                <a:lnTo>
                  <a:pt x="1088708" y="1482243"/>
                </a:lnTo>
                <a:lnTo>
                  <a:pt x="1082357" y="1470862"/>
                </a:lnTo>
                <a:lnTo>
                  <a:pt x="1075741" y="1459480"/>
                </a:lnTo>
                <a:lnTo>
                  <a:pt x="1068596" y="1448628"/>
                </a:lnTo>
                <a:lnTo>
                  <a:pt x="1061186" y="1437511"/>
                </a:lnTo>
                <a:lnTo>
                  <a:pt x="1053512" y="1426394"/>
                </a:lnTo>
                <a:lnTo>
                  <a:pt x="1045308" y="1415278"/>
                </a:lnTo>
                <a:lnTo>
                  <a:pt x="1037105" y="1404161"/>
                </a:lnTo>
                <a:lnTo>
                  <a:pt x="1028107" y="1393309"/>
                </a:lnTo>
                <a:lnTo>
                  <a:pt x="1019374" y="1382456"/>
                </a:lnTo>
                <a:lnTo>
                  <a:pt x="1009847" y="1371340"/>
                </a:lnTo>
                <a:lnTo>
                  <a:pt x="990794" y="1349106"/>
                </a:lnTo>
                <a:lnTo>
                  <a:pt x="972269" y="1326872"/>
                </a:lnTo>
                <a:lnTo>
                  <a:pt x="953215" y="1304903"/>
                </a:lnTo>
                <a:lnTo>
                  <a:pt x="943424" y="1293257"/>
                </a:lnTo>
                <a:lnTo>
                  <a:pt x="933368" y="1282140"/>
                </a:lnTo>
                <a:lnTo>
                  <a:pt x="922518" y="1270759"/>
                </a:lnTo>
                <a:lnTo>
                  <a:pt x="911668" y="1259377"/>
                </a:lnTo>
                <a:lnTo>
                  <a:pt x="900024" y="1247731"/>
                </a:lnTo>
                <a:lnTo>
                  <a:pt x="888115" y="1236085"/>
                </a:lnTo>
                <a:lnTo>
                  <a:pt x="875148" y="1224174"/>
                </a:lnTo>
                <a:lnTo>
                  <a:pt x="861652" y="1212263"/>
                </a:lnTo>
                <a:lnTo>
                  <a:pt x="847361" y="1200352"/>
                </a:lnTo>
                <a:lnTo>
                  <a:pt x="832277" y="1188177"/>
                </a:lnTo>
                <a:lnTo>
                  <a:pt x="825397" y="1182618"/>
                </a:lnTo>
                <a:lnTo>
                  <a:pt x="819575" y="1176795"/>
                </a:lnTo>
                <a:lnTo>
                  <a:pt x="814547" y="1170972"/>
                </a:lnTo>
                <a:lnTo>
                  <a:pt x="809783" y="1165149"/>
                </a:lnTo>
                <a:lnTo>
                  <a:pt x="805814" y="1159326"/>
                </a:lnTo>
                <a:lnTo>
                  <a:pt x="802109" y="1153768"/>
                </a:lnTo>
                <a:lnTo>
                  <a:pt x="798933" y="1147680"/>
                </a:lnTo>
                <a:lnTo>
                  <a:pt x="796287" y="1142121"/>
                </a:lnTo>
                <a:lnTo>
                  <a:pt x="793376" y="1136563"/>
                </a:lnTo>
                <a:lnTo>
                  <a:pt x="790994" y="1130740"/>
                </a:lnTo>
                <a:lnTo>
                  <a:pt x="788612" y="1124652"/>
                </a:lnTo>
                <a:lnTo>
                  <a:pt x="786760" y="1119094"/>
                </a:lnTo>
                <a:lnTo>
                  <a:pt x="784643" y="1113271"/>
                </a:lnTo>
                <a:lnTo>
                  <a:pt x="783055" y="1107183"/>
                </a:lnTo>
                <a:lnTo>
                  <a:pt x="779879" y="1095272"/>
                </a:lnTo>
                <a:lnTo>
                  <a:pt x="774851" y="1074362"/>
                </a:lnTo>
                <a:lnTo>
                  <a:pt x="773264" y="1065627"/>
                </a:lnTo>
                <a:lnTo>
                  <a:pt x="771411" y="1057686"/>
                </a:lnTo>
                <a:lnTo>
                  <a:pt x="770353" y="1049216"/>
                </a:lnTo>
                <a:lnTo>
                  <a:pt x="769559" y="1040217"/>
                </a:lnTo>
                <a:lnTo>
                  <a:pt x="769294" y="1029630"/>
                </a:lnTo>
                <a:lnTo>
                  <a:pt x="769029" y="1017719"/>
                </a:lnTo>
                <a:lnTo>
                  <a:pt x="769029" y="1009249"/>
                </a:lnTo>
                <a:lnTo>
                  <a:pt x="769294" y="1002896"/>
                </a:lnTo>
                <a:lnTo>
                  <a:pt x="769823" y="998132"/>
                </a:lnTo>
                <a:lnTo>
                  <a:pt x="770353" y="993897"/>
                </a:lnTo>
                <a:lnTo>
                  <a:pt x="772470" y="985427"/>
                </a:lnTo>
                <a:lnTo>
                  <a:pt x="773528" y="979075"/>
                </a:lnTo>
                <a:lnTo>
                  <a:pt x="774851" y="971399"/>
                </a:lnTo>
                <a:lnTo>
                  <a:pt x="776439" y="961870"/>
                </a:lnTo>
                <a:lnTo>
                  <a:pt x="778556" y="952606"/>
                </a:lnTo>
                <a:lnTo>
                  <a:pt x="780409" y="943607"/>
                </a:lnTo>
                <a:lnTo>
                  <a:pt x="783055" y="934607"/>
                </a:lnTo>
                <a:lnTo>
                  <a:pt x="785437" y="925608"/>
                </a:lnTo>
                <a:lnTo>
                  <a:pt x="788612" y="916873"/>
                </a:lnTo>
                <a:lnTo>
                  <a:pt x="792317" y="908139"/>
                </a:lnTo>
                <a:lnTo>
                  <a:pt x="796287" y="899669"/>
                </a:lnTo>
                <a:lnTo>
                  <a:pt x="798933" y="893846"/>
                </a:lnTo>
                <a:lnTo>
                  <a:pt x="802109" y="888023"/>
                </a:lnTo>
                <a:lnTo>
                  <a:pt x="805814" y="882199"/>
                </a:lnTo>
                <a:lnTo>
                  <a:pt x="809783" y="876376"/>
                </a:lnTo>
                <a:lnTo>
                  <a:pt x="814547" y="870818"/>
                </a:lnTo>
                <a:lnTo>
                  <a:pt x="819575" y="864730"/>
                </a:lnTo>
                <a:lnTo>
                  <a:pt x="825397" y="858907"/>
                </a:lnTo>
                <a:lnTo>
                  <a:pt x="832277" y="853349"/>
                </a:lnTo>
                <a:lnTo>
                  <a:pt x="847361" y="841173"/>
                </a:lnTo>
                <a:lnTo>
                  <a:pt x="861652" y="829262"/>
                </a:lnTo>
                <a:lnTo>
                  <a:pt x="875148" y="817351"/>
                </a:lnTo>
                <a:lnTo>
                  <a:pt x="888115" y="805440"/>
                </a:lnTo>
                <a:lnTo>
                  <a:pt x="900024" y="794059"/>
                </a:lnTo>
                <a:lnTo>
                  <a:pt x="911668" y="782413"/>
                </a:lnTo>
                <a:lnTo>
                  <a:pt x="922518" y="771031"/>
                </a:lnTo>
                <a:lnTo>
                  <a:pt x="933368" y="759385"/>
                </a:lnTo>
                <a:lnTo>
                  <a:pt x="943424" y="748268"/>
                </a:lnTo>
                <a:lnTo>
                  <a:pt x="953215" y="736887"/>
                </a:lnTo>
                <a:lnTo>
                  <a:pt x="972269" y="714388"/>
                </a:lnTo>
                <a:lnTo>
                  <a:pt x="990794" y="692419"/>
                </a:lnTo>
                <a:lnTo>
                  <a:pt x="1009847" y="670450"/>
                </a:lnTo>
                <a:lnTo>
                  <a:pt x="1019374" y="659334"/>
                </a:lnTo>
                <a:lnTo>
                  <a:pt x="1028107" y="648482"/>
                </a:lnTo>
                <a:lnTo>
                  <a:pt x="1037105" y="637365"/>
                </a:lnTo>
                <a:lnTo>
                  <a:pt x="1045308" y="626248"/>
                </a:lnTo>
                <a:lnTo>
                  <a:pt x="1053512" y="615396"/>
                </a:lnTo>
                <a:lnTo>
                  <a:pt x="1061186" y="604014"/>
                </a:lnTo>
                <a:lnTo>
                  <a:pt x="1068596" y="593162"/>
                </a:lnTo>
                <a:lnTo>
                  <a:pt x="1075741" y="581781"/>
                </a:lnTo>
                <a:lnTo>
                  <a:pt x="1082357" y="570664"/>
                </a:lnTo>
                <a:lnTo>
                  <a:pt x="1088708" y="559547"/>
                </a:lnTo>
                <a:lnTo>
                  <a:pt x="1094795" y="547901"/>
                </a:lnTo>
                <a:lnTo>
                  <a:pt x="1100617" y="536784"/>
                </a:lnTo>
                <a:lnTo>
                  <a:pt x="1106174" y="524873"/>
                </a:lnTo>
                <a:lnTo>
                  <a:pt x="1111467" y="513227"/>
                </a:lnTo>
                <a:lnTo>
                  <a:pt x="1116230" y="501316"/>
                </a:lnTo>
                <a:lnTo>
                  <a:pt x="1120994" y="489405"/>
                </a:lnTo>
                <a:lnTo>
                  <a:pt x="1123640" y="481729"/>
                </a:lnTo>
                <a:lnTo>
                  <a:pt x="1126287" y="472995"/>
                </a:lnTo>
                <a:lnTo>
                  <a:pt x="1129198" y="463466"/>
                </a:lnTo>
                <a:lnTo>
                  <a:pt x="1131844" y="453408"/>
                </a:lnTo>
                <a:lnTo>
                  <a:pt x="1134490" y="442820"/>
                </a:lnTo>
                <a:lnTo>
                  <a:pt x="1137137" y="431968"/>
                </a:lnTo>
                <a:lnTo>
                  <a:pt x="1142165" y="408146"/>
                </a:lnTo>
                <a:lnTo>
                  <a:pt x="1146664" y="383531"/>
                </a:lnTo>
                <a:lnTo>
                  <a:pt x="1151162" y="357591"/>
                </a:lnTo>
                <a:lnTo>
                  <a:pt x="1155132" y="331917"/>
                </a:lnTo>
                <a:lnTo>
                  <a:pt x="1158837" y="305978"/>
                </a:lnTo>
                <a:lnTo>
                  <a:pt x="1161748" y="284273"/>
                </a:lnTo>
                <a:lnTo>
                  <a:pt x="1164130" y="263628"/>
                </a:lnTo>
                <a:lnTo>
                  <a:pt x="1168364" y="224189"/>
                </a:lnTo>
                <a:lnTo>
                  <a:pt x="188949" y="224189"/>
                </a:lnTo>
                <a:close/>
                <a:moveTo>
                  <a:pt x="111941" y="0"/>
                </a:moveTo>
                <a:lnTo>
                  <a:pt x="1245372" y="0"/>
                </a:lnTo>
                <a:lnTo>
                  <a:pt x="1251194" y="265"/>
                </a:lnTo>
                <a:lnTo>
                  <a:pt x="1257016" y="530"/>
                </a:lnTo>
                <a:lnTo>
                  <a:pt x="1262574" y="1324"/>
                </a:lnTo>
                <a:lnTo>
                  <a:pt x="1268131" y="2382"/>
                </a:lnTo>
                <a:lnTo>
                  <a:pt x="1273424" y="3706"/>
                </a:lnTo>
                <a:lnTo>
                  <a:pt x="1278716" y="5029"/>
                </a:lnTo>
                <a:lnTo>
                  <a:pt x="1284009" y="6882"/>
                </a:lnTo>
                <a:lnTo>
                  <a:pt x="1289302" y="9000"/>
                </a:lnTo>
                <a:lnTo>
                  <a:pt x="1294065" y="11382"/>
                </a:lnTo>
                <a:lnTo>
                  <a:pt x="1299093" y="13499"/>
                </a:lnTo>
                <a:lnTo>
                  <a:pt x="1303592" y="16411"/>
                </a:lnTo>
                <a:lnTo>
                  <a:pt x="1308091" y="19058"/>
                </a:lnTo>
                <a:lnTo>
                  <a:pt x="1312590" y="22499"/>
                </a:lnTo>
                <a:lnTo>
                  <a:pt x="1316824" y="25675"/>
                </a:lnTo>
                <a:lnTo>
                  <a:pt x="1321058" y="29380"/>
                </a:lnTo>
                <a:lnTo>
                  <a:pt x="1324498" y="32821"/>
                </a:lnTo>
                <a:lnTo>
                  <a:pt x="1328468" y="36792"/>
                </a:lnTo>
                <a:lnTo>
                  <a:pt x="1331908" y="41027"/>
                </a:lnTo>
                <a:lnTo>
                  <a:pt x="1335348" y="45262"/>
                </a:lnTo>
                <a:lnTo>
                  <a:pt x="1338259" y="49497"/>
                </a:lnTo>
                <a:lnTo>
                  <a:pt x="1341435" y="53996"/>
                </a:lnTo>
                <a:lnTo>
                  <a:pt x="1344081" y="58761"/>
                </a:lnTo>
                <a:lnTo>
                  <a:pt x="1346463" y="63525"/>
                </a:lnTo>
                <a:lnTo>
                  <a:pt x="1348845" y="68554"/>
                </a:lnTo>
                <a:lnTo>
                  <a:pt x="1350697" y="73583"/>
                </a:lnTo>
                <a:lnTo>
                  <a:pt x="1352285" y="78877"/>
                </a:lnTo>
                <a:lnTo>
                  <a:pt x="1354137" y="84435"/>
                </a:lnTo>
                <a:lnTo>
                  <a:pt x="1355196" y="89729"/>
                </a:lnTo>
                <a:lnTo>
                  <a:pt x="1356254" y="95287"/>
                </a:lnTo>
                <a:lnTo>
                  <a:pt x="1356784" y="100846"/>
                </a:lnTo>
                <a:lnTo>
                  <a:pt x="1357313" y="106404"/>
                </a:lnTo>
                <a:lnTo>
                  <a:pt x="1357313" y="112227"/>
                </a:lnTo>
                <a:lnTo>
                  <a:pt x="1357313" y="117786"/>
                </a:lnTo>
                <a:lnTo>
                  <a:pt x="1356784" y="122815"/>
                </a:lnTo>
                <a:lnTo>
                  <a:pt x="1356254" y="128108"/>
                </a:lnTo>
                <a:lnTo>
                  <a:pt x="1355460" y="133137"/>
                </a:lnTo>
                <a:lnTo>
                  <a:pt x="1354402" y="138166"/>
                </a:lnTo>
                <a:lnTo>
                  <a:pt x="1353344" y="143460"/>
                </a:lnTo>
                <a:lnTo>
                  <a:pt x="1351491" y="148225"/>
                </a:lnTo>
                <a:lnTo>
                  <a:pt x="1349903" y="152989"/>
                </a:lnTo>
                <a:lnTo>
                  <a:pt x="1347786" y="157753"/>
                </a:lnTo>
                <a:lnTo>
                  <a:pt x="1345669" y="162253"/>
                </a:lnTo>
                <a:lnTo>
                  <a:pt x="1343287" y="166753"/>
                </a:lnTo>
                <a:lnTo>
                  <a:pt x="1340906" y="170988"/>
                </a:lnTo>
                <a:lnTo>
                  <a:pt x="1337995" y="174958"/>
                </a:lnTo>
                <a:lnTo>
                  <a:pt x="1335084" y="179193"/>
                </a:lnTo>
                <a:lnTo>
                  <a:pt x="1331908" y="183163"/>
                </a:lnTo>
                <a:lnTo>
                  <a:pt x="1328732" y="186869"/>
                </a:lnTo>
                <a:lnTo>
                  <a:pt x="1325028" y="190574"/>
                </a:lnTo>
                <a:lnTo>
                  <a:pt x="1321852" y="194015"/>
                </a:lnTo>
                <a:lnTo>
                  <a:pt x="1317882" y="197191"/>
                </a:lnTo>
                <a:lnTo>
                  <a:pt x="1313913" y="200368"/>
                </a:lnTo>
                <a:lnTo>
                  <a:pt x="1309943" y="203544"/>
                </a:lnTo>
                <a:lnTo>
                  <a:pt x="1305709" y="206191"/>
                </a:lnTo>
                <a:lnTo>
                  <a:pt x="1301475" y="208838"/>
                </a:lnTo>
                <a:lnTo>
                  <a:pt x="1296976" y="211220"/>
                </a:lnTo>
                <a:lnTo>
                  <a:pt x="1292477" y="213602"/>
                </a:lnTo>
                <a:lnTo>
                  <a:pt x="1287714" y="215455"/>
                </a:lnTo>
                <a:lnTo>
                  <a:pt x="1282950" y="217308"/>
                </a:lnTo>
                <a:lnTo>
                  <a:pt x="1278187" y="218896"/>
                </a:lnTo>
                <a:lnTo>
                  <a:pt x="1273159" y="220219"/>
                </a:lnTo>
                <a:lnTo>
                  <a:pt x="1268131" y="221543"/>
                </a:lnTo>
                <a:lnTo>
                  <a:pt x="1263103" y="222337"/>
                </a:lnTo>
                <a:lnTo>
                  <a:pt x="1258075" y="223131"/>
                </a:lnTo>
                <a:lnTo>
                  <a:pt x="1253841" y="266275"/>
                </a:lnTo>
                <a:lnTo>
                  <a:pt x="1251194" y="290096"/>
                </a:lnTo>
                <a:lnTo>
                  <a:pt x="1248548" y="314447"/>
                </a:lnTo>
                <a:lnTo>
                  <a:pt x="1245372" y="340122"/>
                </a:lnTo>
                <a:lnTo>
                  <a:pt x="1241932" y="365532"/>
                </a:lnTo>
                <a:lnTo>
                  <a:pt x="1237963" y="391471"/>
                </a:lnTo>
                <a:lnTo>
                  <a:pt x="1234258" y="416881"/>
                </a:lnTo>
                <a:lnTo>
                  <a:pt x="1231347" y="432762"/>
                </a:lnTo>
                <a:lnTo>
                  <a:pt x="1228436" y="447849"/>
                </a:lnTo>
                <a:lnTo>
                  <a:pt x="1225525" y="462936"/>
                </a:lnTo>
                <a:lnTo>
                  <a:pt x="1222349" y="477759"/>
                </a:lnTo>
                <a:lnTo>
                  <a:pt x="1218644" y="492052"/>
                </a:lnTo>
                <a:lnTo>
                  <a:pt x="1215204" y="506080"/>
                </a:lnTo>
                <a:lnTo>
                  <a:pt x="1211499" y="519579"/>
                </a:lnTo>
                <a:lnTo>
                  <a:pt x="1207265" y="532814"/>
                </a:lnTo>
                <a:lnTo>
                  <a:pt x="1202237" y="547636"/>
                </a:lnTo>
                <a:lnTo>
                  <a:pt x="1196415" y="562458"/>
                </a:lnTo>
                <a:lnTo>
                  <a:pt x="1190593" y="577016"/>
                </a:lnTo>
                <a:lnTo>
                  <a:pt x="1184506" y="591839"/>
                </a:lnTo>
                <a:lnTo>
                  <a:pt x="1177890" y="606132"/>
                </a:lnTo>
                <a:lnTo>
                  <a:pt x="1171010" y="620160"/>
                </a:lnTo>
                <a:lnTo>
                  <a:pt x="1163865" y="634188"/>
                </a:lnTo>
                <a:lnTo>
                  <a:pt x="1156455" y="648217"/>
                </a:lnTo>
                <a:lnTo>
                  <a:pt x="1148516" y="661981"/>
                </a:lnTo>
                <a:lnTo>
                  <a:pt x="1140312" y="675480"/>
                </a:lnTo>
                <a:lnTo>
                  <a:pt x="1131844" y="689243"/>
                </a:lnTo>
                <a:lnTo>
                  <a:pt x="1123111" y="702478"/>
                </a:lnTo>
                <a:lnTo>
                  <a:pt x="1113849" y="715712"/>
                </a:lnTo>
                <a:lnTo>
                  <a:pt x="1104586" y="728946"/>
                </a:lnTo>
                <a:lnTo>
                  <a:pt x="1094795" y="742180"/>
                </a:lnTo>
                <a:lnTo>
                  <a:pt x="1085004" y="754885"/>
                </a:lnTo>
                <a:lnTo>
                  <a:pt x="1074947" y="767590"/>
                </a:lnTo>
                <a:lnTo>
                  <a:pt x="1064097" y="780031"/>
                </a:lnTo>
                <a:lnTo>
                  <a:pt x="1053512" y="792736"/>
                </a:lnTo>
                <a:lnTo>
                  <a:pt x="1042662" y="804911"/>
                </a:lnTo>
                <a:lnTo>
                  <a:pt x="1031283" y="817351"/>
                </a:lnTo>
                <a:lnTo>
                  <a:pt x="1019903" y="829792"/>
                </a:lnTo>
                <a:lnTo>
                  <a:pt x="1007995" y="841967"/>
                </a:lnTo>
                <a:lnTo>
                  <a:pt x="995557" y="854407"/>
                </a:lnTo>
                <a:lnTo>
                  <a:pt x="983384" y="866848"/>
                </a:lnTo>
                <a:lnTo>
                  <a:pt x="970681" y="879288"/>
                </a:lnTo>
                <a:lnTo>
                  <a:pt x="957714" y="891463"/>
                </a:lnTo>
                <a:lnTo>
                  <a:pt x="944218" y="903904"/>
                </a:lnTo>
                <a:lnTo>
                  <a:pt x="916960" y="928520"/>
                </a:lnTo>
                <a:lnTo>
                  <a:pt x="888380" y="953665"/>
                </a:lnTo>
                <a:lnTo>
                  <a:pt x="888115" y="954459"/>
                </a:lnTo>
                <a:lnTo>
                  <a:pt x="886792" y="957900"/>
                </a:lnTo>
                <a:lnTo>
                  <a:pt x="885204" y="962664"/>
                </a:lnTo>
                <a:lnTo>
                  <a:pt x="883616" y="968487"/>
                </a:lnTo>
                <a:lnTo>
                  <a:pt x="881764" y="975369"/>
                </a:lnTo>
                <a:lnTo>
                  <a:pt x="880441" y="981457"/>
                </a:lnTo>
                <a:lnTo>
                  <a:pt x="879118" y="986221"/>
                </a:lnTo>
                <a:lnTo>
                  <a:pt x="876736" y="993632"/>
                </a:lnTo>
                <a:lnTo>
                  <a:pt x="876207" y="997338"/>
                </a:lnTo>
                <a:lnTo>
                  <a:pt x="875677" y="1002102"/>
                </a:lnTo>
                <a:lnTo>
                  <a:pt x="875148" y="1008984"/>
                </a:lnTo>
                <a:lnTo>
                  <a:pt x="875148" y="1017719"/>
                </a:lnTo>
                <a:lnTo>
                  <a:pt x="875148" y="1025130"/>
                </a:lnTo>
                <a:lnTo>
                  <a:pt x="875413" y="1030953"/>
                </a:lnTo>
                <a:lnTo>
                  <a:pt x="875942" y="1035453"/>
                </a:lnTo>
                <a:lnTo>
                  <a:pt x="876471" y="1038894"/>
                </a:lnTo>
                <a:lnTo>
                  <a:pt x="878059" y="1046305"/>
                </a:lnTo>
                <a:lnTo>
                  <a:pt x="879118" y="1051069"/>
                </a:lnTo>
                <a:lnTo>
                  <a:pt x="880176" y="1056892"/>
                </a:lnTo>
                <a:lnTo>
                  <a:pt x="880970" y="1062715"/>
                </a:lnTo>
                <a:lnTo>
                  <a:pt x="882293" y="1068009"/>
                </a:lnTo>
                <a:lnTo>
                  <a:pt x="884675" y="1077009"/>
                </a:lnTo>
                <a:lnTo>
                  <a:pt x="887057" y="1083890"/>
                </a:lnTo>
                <a:lnTo>
                  <a:pt x="888644" y="1088125"/>
                </a:lnTo>
                <a:lnTo>
                  <a:pt x="916960" y="1113271"/>
                </a:lnTo>
                <a:lnTo>
                  <a:pt x="944482" y="1137886"/>
                </a:lnTo>
                <a:lnTo>
                  <a:pt x="957714" y="1150327"/>
                </a:lnTo>
                <a:lnTo>
                  <a:pt x="970681" y="1162767"/>
                </a:lnTo>
                <a:lnTo>
                  <a:pt x="983384" y="1174942"/>
                </a:lnTo>
                <a:lnTo>
                  <a:pt x="995557" y="1187118"/>
                </a:lnTo>
                <a:lnTo>
                  <a:pt x="1007995" y="1199558"/>
                </a:lnTo>
                <a:lnTo>
                  <a:pt x="1019903" y="1211734"/>
                </a:lnTo>
                <a:lnTo>
                  <a:pt x="1031283" y="1224174"/>
                </a:lnTo>
                <a:lnTo>
                  <a:pt x="1042662" y="1236614"/>
                </a:lnTo>
                <a:lnTo>
                  <a:pt x="1053512" y="1249055"/>
                </a:lnTo>
                <a:lnTo>
                  <a:pt x="1064097" y="1261495"/>
                </a:lnTo>
                <a:lnTo>
                  <a:pt x="1074947" y="1274200"/>
                </a:lnTo>
                <a:lnTo>
                  <a:pt x="1085004" y="1286905"/>
                </a:lnTo>
                <a:lnTo>
                  <a:pt x="1094795" y="1299874"/>
                </a:lnTo>
                <a:lnTo>
                  <a:pt x="1104586" y="1312844"/>
                </a:lnTo>
                <a:lnTo>
                  <a:pt x="1113849" y="1325814"/>
                </a:lnTo>
                <a:lnTo>
                  <a:pt x="1123111" y="1339048"/>
                </a:lnTo>
                <a:lnTo>
                  <a:pt x="1131844" y="1352547"/>
                </a:lnTo>
                <a:lnTo>
                  <a:pt x="1140312" y="1366046"/>
                </a:lnTo>
                <a:lnTo>
                  <a:pt x="1148516" y="1379810"/>
                </a:lnTo>
                <a:lnTo>
                  <a:pt x="1156455" y="1393309"/>
                </a:lnTo>
                <a:lnTo>
                  <a:pt x="1163865" y="1407337"/>
                </a:lnTo>
                <a:lnTo>
                  <a:pt x="1171010" y="1421365"/>
                </a:lnTo>
                <a:lnTo>
                  <a:pt x="1177890" y="1435394"/>
                </a:lnTo>
                <a:lnTo>
                  <a:pt x="1184506" y="1449951"/>
                </a:lnTo>
                <a:lnTo>
                  <a:pt x="1190593" y="1464509"/>
                </a:lnTo>
                <a:lnTo>
                  <a:pt x="1196415" y="1479332"/>
                </a:lnTo>
                <a:lnTo>
                  <a:pt x="1202237" y="1493889"/>
                </a:lnTo>
                <a:lnTo>
                  <a:pt x="1207265" y="1508976"/>
                </a:lnTo>
                <a:lnTo>
                  <a:pt x="1211499" y="1521946"/>
                </a:lnTo>
                <a:lnTo>
                  <a:pt x="1215204" y="1535710"/>
                </a:lnTo>
                <a:lnTo>
                  <a:pt x="1218644" y="1549473"/>
                </a:lnTo>
                <a:lnTo>
                  <a:pt x="1222349" y="1563767"/>
                </a:lnTo>
                <a:lnTo>
                  <a:pt x="1225525" y="1578854"/>
                </a:lnTo>
                <a:lnTo>
                  <a:pt x="1228436" y="1593676"/>
                </a:lnTo>
                <a:lnTo>
                  <a:pt x="1231347" y="1609028"/>
                </a:lnTo>
                <a:lnTo>
                  <a:pt x="1234258" y="1624909"/>
                </a:lnTo>
                <a:lnTo>
                  <a:pt x="1239286" y="1656407"/>
                </a:lnTo>
                <a:lnTo>
                  <a:pt x="1243785" y="1687640"/>
                </a:lnTo>
                <a:lnTo>
                  <a:pt x="1247490" y="1719137"/>
                </a:lnTo>
                <a:lnTo>
                  <a:pt x="1250930" y="1749576"/>
                </a:lnTo>
                <a:lnTo>
                  <a:pt x="1254899" y="1785838"/>
                </a:lnTo>
                <a:lnTo>
                  <a:pt x="1258075" y="1818659"/>
                </a:lnTo>
                <a:lnTo>
                  <a:pt x="1263103" y="1819189"/>
                </a:lnTo>
                <a:lnTo>
                  <a:pt x="1268131" y="1820247"/>
                </a:lnTo>
                <a:lnTo>
                  <a:pt x="1273159" y="1821571"/>
                </a:lnTo>
                <a:lnTo>
                  <a:pt x="1278187" y="1822894"/>
                </a:lnTo>
                <a:lnTo>
                  <a:pt x="1282950" y="1824218"/>
                </a:lnTo>
                <a:lnTo>
                  <a:pt x="1287714" y="1826335"/>
                </a:lnTo>
                <a:lnTo>
                  <a:pt x="1292477" y="1828188"/>
                </a:lnTo>
                <a:lnTo>
                  <a:pt x="1296976" y="1830570"/>
                </a:lnTo>
                <a:lnTo>
                  <a:pt x="1301475" y="1832688"/>
                </a:lnTo>
                <a:lnTo>
                  <a:pt x="1305709" y="1835599"/>
                </a:lnTo>
                <a:lnTo>
                  <a:pt x="1309943" y="1838246"/>
                </a:lnTo>
                <a:lnTo>
                  <a:pt x="1313913" y="1841158"/>
                </a:lnTo>
                <a:lnTo>
                  <a:pt x="1317882" y="1844334"/>
                </a:lnTo>
                <a:lnTo>
                  <a:pt x="1321852" y="1847510"/>
                </a:lnTo>
                <a:lnTo>
                  <a:pt x="1325028" y="1850951"/>
                </a:lnTo>
                <a:lnTo>
                  <a:pt x="1328732" y="1854657"/>
                </a:lnTo>
                <a:lnTo>
                  <a:pt x="1331908" y="1858627"/>
                </a:lnTo>
                <a:lnTo>
                  <a:pt x="1335084" y="1862597"/>
                </a:lnTo>
                <a:lnTo>
                  <a:pt x="1337995" y="1866568"/>
                </a:lnTo>
                <a:lnTo>
                  <a:pt x="1340906" y="1870538"/>
                </a:lnTo>
                <a:lnTo>
                  <a:pt x="1343287" y="1874773"/>
                </a:lnTo>
                <a:lnTo>
                  <a:pt x="1345669" y="1879273"/>
                </a:lnTo>
                <a:lnTo>
                  <a:pt x="1347786" y="1883772"/>
                </a:lnTo>
                <a:lnTo>
                  <a:pt x="1349903" y="1888537"/>
                </a:lnTo>
                <a:lnTo>
                  <a:pt x="1351491" y="1893301"/>
                </a:lnTo>
                <a:lnTo>
                  <a:pt x="1353344" y="1898065"/>
                </a:lnTo>
                <a:lnTo>
                  <a:pt x="1354402" y="1903359"/>
                </a:lnTo>
                <a:lnTo>
                  <a:pt x="1355460" y="1908388"/>
                </a:lnTo>
                <a:lnTo>
                  <a:pt x="1356254" y="1913417"/>
                </a:lnTo>
                <a:lnTo>
                  <a:pt x="1356784" y="1918711"/>
                </a:lnTo>
                <a:lnTo>
                  <a:pt x="1357313" y="1924004"/>
                </a:lnTo>
                <a:lnTo>
                  <a:pt x="1357313" y="1929298"/>
                </a:lnTo>
                <a:lnTo>
                  <a:pt x="1357313" y="1934857"/>
                </a:lnTo>
                <a:lnTo>
                  <a:pt x="1356784" y="1940944"/>
                </a:lnTo>
                <a:lnTo>
                  <a:pt x="1356254" y="1946503"/>
                </a:lnTo>
                <a:lnTo>
                  <a:pt x="1355196" y="1951797"/>
                </a:lnTo>
                <a:lnTo>
                  <a:pt x="1354137" y="1957355"/>
                </a:lnTo>
                <a:lnTo>
                  <a:pt x="1352285" y="1962913"/>
                </a:lnTo>
                <a:lnTo>
                  <a:pt x="1350697" y="1967942"/>
                </a:lnTo>
                <a:lnTo>
                  <a:pt x="1348845" y="1972971"/>
                </a:lnTo>
                <a:lnTo>
                  <a:pt x="1346463" y="1978000"/>
                </a:lnTo>
                <a:lnTo>
                  <a:pt x="1344081" y="1982765"/>
                </a:lnTo>
                <a:lnTo>
                  <a:pt x="1341435" y="1987529"/>
                </a:lnTo>
                <a:lnTo>
                  <a:pt x="1338259" y="1992029"/>
                </a:lnTo>
                <a:lnTo>
                  <a:pt x="1335348" y="1996529"/>
                </a:lnTo>
                <a:lnTo>
                  <a:pt x="1331908" y="2000764"/>
                </a:lnTo>
                <a:lnTo>
                  <a:pt x="1328468" y="2004734"/>
                </a:lnTo>
                <a:lnTo>
                  <a:pt x="1324498" y="2008704"/>
                </a:lnTo>
                <a:lnTo>
                  <a:pt x="1321058" y="2012410"/>
                </a:lnTo>
                <a:lnTo>
                  <a:pt x="1316824" y="2015851"/>
                </a:lnTo>
                <a:lnTo>
                  <a:pt x="1312590" y="2019292"/>
                </a:lnTo>
                <a:lnTo>
                  <a:pt x="1308091" y="2022468"/>
                </a:lnTo>
                <a:lnTo>
                  <a:pt x="1303592" y="2025115"/>
                </a:lnTo>
                <a:lnTo>
                  <a:pt x="1299093" y="2028026"/>
                </a:lnTo>
                <a:lnTo>
                  <a:pt x="1294065" y="2030408"/>
                </a:lnTo>
                <a:lnTo>
                  <a:pt x="1289302" y="2032791"/>
                </a:lnTo>
                <a:lnTo>
                  <a:pt x="1284009" y="2034643"/>
                </a:lnTo>
                <a:lnTo>
                  <a:pt x="1278716" y="2036496"/>
                </a:lnTo>
                <a:lnTo>
                  <a:pt x="1273424" y="2038084"/>
                </a:lnTo>
                <a:lnTo>
                  <a:pt x="1268131" y="2039143"/>
                </a:lnTo>
                <a:lnTo>
                  <a:pt x="1262574" y="2040466"/>
                </a:lnTo>
                <a:lnTo>
                  <a:pt x="1257016" y="2040996"/>
                </a:lnTo>
                <a:lnTo>
                  <a:pt x="1251194" y="2041525"/>
                </a:lnTo>
                <a:lnTo>
                  <a:pt x="1245372" y="2041525"/>
                </a:lnTo>
                <a:lnTo>
                  <a:pt x="111941" y="2041525"/>
                </a:lnTo>
                <a:lnTo>
                  <a:pt x="106119" y="2041525"/>
                </a:lnTo>
                <a:lnTo>
                  <a:pt x="100561" y="2040996"/>
                </a:lnTo>
                <a:lnTo>
                  <a:pt x="94739" y="2040466"/>
                </a:lnTo>
                <a:lnTo>
                  <a:pt x="89447" y="2039143"/>
                </a:lnTo>
                <a:lnTo>
                  <a:pt x="83889" y="2038084"/>
                </a:lnTo>
                <a:lnTo>
                  <a:pt x="78861" y="2036496"/>
                </a:lnTo>
                <a:lnTo>
                  <a:pt x="73569" y="2034643"/>
                </a:lnTo>
                <a:lnTo>
                  <a:pt x="68540" y="2032791"/>
                </a:lnTo>
                <a:lnTo>
                  <a:pt x="63248" y="2030408"/>
                </a:lnTo>
                <a:lnTo>
                  <a:pt x="58484" y="2028026"/>
                </a:lnTo>
                <a:lnTo>
                  <a:pt x="53721" y="2025115"/>
                </a:lnTo>
                <a:lnTo>
                  <a:pt x="49222" y="2022468"/>
                </a:lnTo>
                <a:lnTo>
                  <a:pt x="44988" y="2019292"/>
                </a:lnTo>
                <a:lnTo>
                  <a:pt x="40754" y="2015851"/>
                </a:lnTo>
                <a:lnTo>
                  <a:pt x="36784" y="2012410"/>
                </a:lnTo>
                <a:lnTo>
                  <a:pt x="32815" y="2008704"/>
                </a:lnTo>
                <a:lnTo>
                  <a:pt x="29110" y="2004734"/>
                </a:lnTo>
                <a:lnTo>
                  <a:pt x="25405" y="2000764"/>
                </a:lnTo>
                <a:lnTo>
                  <a:pt x="22229" y="1996529"/>
                </a:lnTo>
                <a:lnTo>
                  <a:pt x="19054" y="1992029"/>
                </a:lnTo>
                <a:lnTo>
                  <a:pt x="16143" y="1987529"/>
                </a:lnTo>
                <a:lnTo>
                  <a:pt x="13232" y="1982765"/>
                </a:lnTo>
                <a:lnTo>
                  <a:pt x="11115" y="1978000"/>
                </a:lnTo>
                <a:lnTo>
                  <a:pt x="8733" y="1972971"/>
                </a:lnTo>
                <a:lnTo>
                  <a:pt x="6881" y="1967942"/>
                </a:lnTo>
                <a:lnTo>
                  <a:pt x="5028" y="1962913"/>
                </a:lnTo>
                <a:lnTo>
                  <a:pt x="3440" y="1957355"/>
                </a:lnTo>
                <a:lnTo>
                  <a:pt x="2117" y="1951797"/>
                </a:lnTo>
                <a:lnTo>
                  <a:pt x="1323" y="1946503"/>
                </a:lnTo>
                <a:lnTo>
                  <a:pt x="529" y="1940944"/>
                </a:lnTo>
                <a:lnTo>
                  <a:pt x="265" y="1934857"/>
                </a:lnTo>
                <a:lnTo>
                  <a:pt x="0" y="1929298"/>
                </a:lnTo>
                <a:lnTo>
                  <a:pt x="265" y="1924004"/>
                </a:lnTo>
                <a:lnTo>
                  <a:pt x="529" y="1918711"/>
                </a:lnTo>
                <a:lnTo>
                  <a:pt x="1059" y="1913417"/>
                </a:lnTo>
                <a:lnTo>
                  <a:pt x="1852" y="1908388"/>
                </a:lnTo>
                <a:lnTo>
                  <a:pt x="2911" y="1903359"/>
                </a:lnTo>
                <a:lnTo>
                  <a:pt x="4499" y="1898065"/>
                </a:lnTo>
                <a:lnTo>
                  <a:pt x="5822" y="1893301"/>
                </a:lnTo>
                <a:lnTo>
                  <a:pt x="7674" y="1888537"/>
                </a:lnTo>
                <a:lnTo>
                  <a:pt x="9791" y="1883772"/>
                </a:lnTo>
                <a:lnTo>
                  <a:pt x="11644" y="1879273"/>
                </a:lnTo>
                <a:lnTo>
                  <a:pt x="14290" y="1874773"/>
                </a:lnTo>
                <a:lnTo>
                  <a:pt x="16672" y="1870538"/>
                </a:lnTo>
                <a:lnTo>
                  <a:pt x="19583" y="1866568"/>
                </a:lnTo>
                <a:lnTo>
                  <a:pt x="22229" y="1862597"/>
                </a:lnTo>
                <a:lnTo>
                  <a:pt x="25405" y="1858627"/>
                </a:lnTo>
                <a:lnTo>
                  <a:pt x="28845" y="1854657"/>
                </a:lnTo>
                <a:lnTo>
                  <a:pt x="32285" y="1850951"/>
                </a:lnTo>
                <a:lnTo>
                  <a:pt x="35726" y="1847510"/>
                </a:lnTo>
                <a:lnTo>
                  <a:pt x="39431" y="1844334"/>
                </a:lnTo>
                <a:lnTo>
                  <a:pt x="43400" y="1841158"/>
                </a:lnTo>
                <a:lnTo>
                  <a:pt x="47634" y="1838246"/>
                </a:lnTo>
                <a:lnTo>
                  <a:pt x="51604" y="1835599"/>
                </a:lnTo>
                <a:lnTo>
                  <a:pt x="56103" y="1832688"/>
                </a:lnTo>
                <a:lnTo>
                  <a:pt x="60601" y="1830570"/>
                </a:lnTo>
                <a:lnTo>
                  <a:pt x="65100" y="1828188"/>
                </a:lnTo>
                <a:lnTo>
                  <a:pt x="69599" y="1826335"/>
                </a:lnTo>
                <a:lnTo>
                  <a:pt x="74362" y="1824218"/>
                </a:lnTo>
                <a:lnTo>
                  <a:pt x="79391" y="1822894"/>
                </a:lnTo>
                <a:lnTo>
                  <a:pt x="84154" y="1821571"/>
                </a:lnTo>
                <a:lnTo>
                  <a:pt x="89182" y="1820247"/>
                </a:lnTo>
                <a:lnTo>
                  <a:pt x="94210" y="1819189"/>
                </a:lnTo>
                <a:lnTo>
                  <a:pt x="99503" y="1818659"/>
                </a:lnTo>
                <a:lnTo>
                  <a:pt x="103737" y="1775516"/>
                </a:lnTo>
                <a:lnTo>
                  <a:pt x="106383" y="1751694"/>
                </a:lnTo>
                <a:lnTo>
                  <a:pt x="108765" y="1727078"/>
                </a:lnTo>
                <a:lnTo>
                  <a:pt x="112205" y="1701668"/>
                </a:lnTo>
                <a:lnTo>
                  <a:pt x="115646" y="1675993"/>
                </a:lnTo>
                <a:lnTo>
                  <a:pt x="119615" y="1650319"/>
                </a:lnTo>
                <a:lnTo>
                  <a:pt x="123585" y="1624909"/>
                </a:lnTo>
                <a:lnTo>
                  <a:pt x="126231" y="1609028"/>
                </a:lnTo>
                <a:lnTo>
                  <a:pt x="129142" y="1593676"/>
                </a:lnTo>
                <a:lnTo>
                  <a:pt x="132053" y="1578854"/>
                </a:lnTo>
                <a:lnTo>
                  <a:pt x="135228" y="1563767"/>
                </a:lnTo>
                <a:lnTo>
                  <a:pt x="138669" y="1549473"/>
                </a:lnTo>
                <a:lnTo>
                  <a:pt x="142374" y="1535710"/>
                </a:lnTo>
                <a:lnTo>
                  <a:pt x="146343" y="1521946"/>
                </a:lnTo>
                <a:lnTo>
                  <a:pt x="150313" y="1508976"/>
                </a:lnTo>
                <a:lnTo>
                  <a:pt x="155605" y="1493889"/>
                </a:lnTo>
                <a:lnTo>
                  <a:pt x="161163" y="1479332"/>
                </a:lnTo>
                <a:lnTo>
                  <a:pt x="166985" y="1464509"/>
                </a:lnTo>
                <a:lnTo>
                  <a:pt x="173071" y="1449951"/>
                </a:lnTo>
                <a:lnTo>
                  <a:pt x="179687" y="1435394"/>
                </a:lnTo>
                <a:lnTo>
                  <a:pt x="186568" y="1421365"/>
                </a:lnTo>
                <a:lnTo>
                  <a:pt x="193713" y="1407337"/>
                </a:lnTo>
                <a:lnTo>
                  <a:pt x="201387" y="1393309"/>
                </a:lnTo>
                <a:lnTo>
                  <a:pt x="209062" y="1379810"/>
                </a:lnTo>
                <a:lnTo>
                  <a:pt x="217265" y="1366046"/>
                </a:lnTo>
                <a:lnTo>
                  <a:pt x="225734" y="1352547"/>
                </a:lnTo>
                <a:lnTo>
                  <a:pt x="234467" y="1339048"/>
                </a:lnTo>
                <a:lnTo>
                  <a:pt x="243729" y="1325814"/>
                </a:lnTo>
                <a:lnTo>
                  <a:pt x="252991" y="1312844"/>
                </a:lnTo>
                <a:lnTo>
                  <a:pt x="262783" y="1299874"/>
                </a:lnTo>
                <a:lnTo>
                  <a:pt x="272574" y="1286905"/>
                </a:lnTo>
                <a:lnTo>
                  <a:pt x="282630" y="1274200"/>
                </a:lnTo>
                <a:lnTo>
                  <a:pt x="293216" y="1261495"/>
                </a:lnTo>
                <a:lnTo>
                  <a:pt x="304066" y="1249055"/>
                </a:lnTo>
                <a:lnTo>
                  <a:pt x="314916" y="1236614"/>
                </a:lnTo>
                <a:lnTo>
                  <a:pt x="326295" y="1224174"/>
                </a:lnTo>
                <a:lnTo>
                  <a:pt x="337674" y="1211734"/>
                </a:lnTo>
                <a:lnTo>
                  <a:pt x="349583" y="1199558"/>
                </a:lnTo>
                <a:lnTo>
                  <a:pt x="361756" y="1187118"/>
                </a:lnTo>
                <a:lnTo>
                  <a:pt x="374194" y="1174678"/>
                </a:lnTo>
                <a:lnTo>
                  <a:pt x="386896" y="1162767"/>
                </a:lnTo>
                <a:lnTo>
                  <a:pt x="399864" y="1150327"/>
                </a:lnTo>
                <a:lnTo>
                  <a:pt x="413095" y="1137886"/>
                </a:lnTo>
                <a:lnTo>
                  <a:pt x="440617" y="1113271"/>
                </a:lnTo>
                <a:lnTo>
                  <a:pt x="468933" y="1088125"/>
                </a:lnTo>
                <a:lnTo>
                  <a:pt x="469198" y="1087331"/>
                </a:lnTo>
                <a:lnTo>
                  <a:pt x="470786" y="1083890"/>
                </a:lnTo>
                <a:lnTo>
                  <a:pt x="472374" y="1079126"/>
                </a:lnTo>
                <a:lnTo>
                  <a:pt x="473961" y="1073303"/>
                </a:lnTo>
                <a:lnTo>
                  <a:pt x="475814" y="1066156"/>
                </a:lnTo>
                <a:lnTo>
                  <a:pt x="478460" y="1054510"/>
                </a:lnTo>
                <a:lnTo>
                  <a:pt x="479519" y="1049746"/>
                </a:lnTo>
                <a:lnTo>
                  <a:pt x="480577" y="1044982"/>
                </a:lnTo>
                <a:lnTo>
                  <a:pt x="481371" y="1039952"/>
                </a:lnTo>
                <a:lnTo>
                  <a:pt x="481900" y="1033865"/>
                </a:lnTo>
                <a:lnTo>
                  <a:pt x="482165" y="1026718"/>
                </a:lnTo>
                <a:lnTo>
                  <a:pt x="482430" y="1017719"/>
                </a:lnTo>
                <a:lnTo>
                  <a:pt x="482430" y="1010308"/>
                </a:lnTo>
                <a:lnTo>
                  <a:pt x="482165" y="1005279"/>
                </a:lnTo>
                <a:lnTo>
                  <a:pt x="481636" y="1001838"/>
                </a:lnTo>
                <a:lnTo>
                  <a:pt x="481106" y="999455"/>
                </a:lnTo>
                <a:lnTo>
                  <a:pt x="479254" y="994426"/>
                </a:lnTo>
                <a:lnTo>
                  <a:pt x="478460" y="990456"/>
                </a:lnTo>
                <a:lnTo>
                  <a:pt x="477402" y="984633"/>
                </a:lnTo>
                <a:lnTo>
                  <a:pt x="476343" y="978810"/>
                </a:lnTo>
                <a:lnTo>
                  <a:pt x="475549" y="973516"/>
                </a:lnTo>
                <a:lnTo>
                  <a:pt x="472903" y="964517"/>
                </a:lnTo>
                <a:lnTo>
                  <a:pt x="470786" y="957900"/>
                </a:lnTo>
                <a:lnTo>
                  <a:pt x="468933" y="953665"/>
                </a:lnTo>
                <a:lnTo>
                  <a:pt x="440617" y="928520"/>
                </a:lnTo>
                <a:lnTo>
                  <a:pt x="413095" y="903904"/>
                </a:lnTo>
                <a:lnTo>
                  <a:pt x="399864" y="891463"/>
                </a:lnTo>
                <a:lnTo>
                  <a:pt x="386896" y="879288"/>
                </a:lnTo>
                <a:lnTo>
                  <a:pt x="374194" y="866848"/>
                </a:lnTo>
                <a:lnTo>
                  <a:pt x="361756" y="854407"/>
                </a:lnTo>
                <a:lnTo>
                  <a:pt x="349583" y="841967"/>
                </a:lnTo>
                <a:lnTo>
                  <a:pt x="337674" y="829792"/>
                </a:lnTo>
                <a:lnTo>
                  <a:pt x="326295" y="817351"/>
                </a:lnTo>
                <a:lnTo>
                  <a:pt x="314916" y="804911"/>
                </a:lnTo>
                <a:lnTo>
                  <a:pt x="304066" y="792736"/>
                </a:lnTo>
                <a:lnTo>
                  <a:pt x="293216" y="780031"/>
                </a:lnTo>
                <a:lnTo>
                  <a:pt x="282630" y="767590"/>
                </a:lnTo>
                <a:lnTo>
                  <a:pt x="272574" y="754885"/>
                </a:lnTo>
                <a:lnTo>
                  <a:pt x="262783" y="742180"/>
                </a:lnTo>
                <a:lnTo>
                  <a:pt x="252991" y="728946"/>
                </a:lnTo>
                <a:lnTo>
                  <a:pt x="243729" y="715712"/>
                </a:lnTo>
                <a:lnTo>
                  <a:pt x="234467" y="702478"/>
                </a:lnTo>
                <a:lnTo>
                  <a:pt x="225734" y="689243"/>
                </a:lnTo>
                <a:lnTo>
                  <a:pt x="217265" y="675480"/>
                </a:lnTo>
                <a:lnTo>
                  <a:pt x="209062" y="661981"/>
                </a:lnTo>
                <a:lnTo>
                  <a:pt x="201387" y="648217"/>
                </a:lnTo>
                <a:lnTo>
                  <a:pt x="193713" y="634188"/>
                </a:lnTo>
                <a:lnTo>
                  <a:pt x="186568" y="620160"/>
                </a:lnTo>
                <a:lnTo>
                  <a:pt x="179687" y="606132"/>
                </a:lnTo>
                <a:lnTo>
                  <a:pt x="173071" y="591839"/>
                </a:lnTo>
                <a:lnTo>
                  <a:pt x="166985" y="577016"/>
                </a:lnTo>
                <a:lnTo>
                  <a:pt x="161163" y="562458"/>
                </a:lnTo>
                <a:lnTo>
                  <a:pt x="155605" y="547636"/>
                </a:lnTo>
                <a:lnTo>
                  <a:pt x="150313" y="532814"/>
                </a:lnTo>
                <a:lnTo>
                  <a:pt x="146343" y="519579"/>
                </a:lnTo>
                <a:lnTo>
                  <a:pt x="142374" y="506080"/>
                </a:lnTo>
                <a:lnTo>
                  <a:pt x="138669" y="492052"/>
                </a:lnTo>
                <a:lnTo>
                  <a:pt x="135228" y="477759"/>
                </a:lnTo>
                <a:lnTo>
                  <a:pt x="132053" y="462936"/>
                </a:lnTo>
                <a:lnTo>
                  <a:pt x="129142" y="447849"/>
                </a:lnTo>
                <a:lnTo>
                  <a:pt x="126231" y="432762"/>
                </a:lnTo>
                <a:lnTo>
                  <a:pt x="123585" y="416881"/>
                </a:lnTo>
                <a:lnTo>
                  <a:pt x="118292" y="385648"/>
                </a:lnTo>
                <a:lnTo>
                  <a:pt x="113793" y="353886"/>
                </a:lnTo>
                <a:lnTo>
                  <a:pt x="110088" y="322653"/>
                </a:lnTo>
                <a:lnTo>
                  <a:pt x="106383" y="292214"/>
                </a:lnTo>
                <a:lnTo>
                  <a:pt x="102678" y="255952"/>
                </a:lnTo>
                <a:lnTo>
                  <a:pt x="99503" y="223131"/>
                </a:lnTo>
                <a:lnTo>
                  <a:pt x="94210" y="222337"/>
                </a:lnTo>
                <a:lnTo>
                  <a:pt x="89182" y="221543"/>
                </a:lnTo>
                <a:lnTo>
                  <a:pt x="84154" y="220219"/>
                </a:lnTo>
                <a:lnTo>
                  <a:pt x="79391" y="218896"/>
                </a:lnTo>
                <a:lnTo>
                  <a:pt x="74362" y="217308"/>
                </a:lnTo>
                <a:lnTo>
                  <a:pt x="69599" y="215455"/>
                </a:lnTo>
                <a:lnTo>
                  <a:pt x="65100" y="213602"/>
                </a:lnTo>
                <a:lnTo>
                  <a:pt x="60601" y="211220"/>
                </a:lnTo>
                <a:lnTo>
                  <a:pt x="56103" y="208838"/>
                </a:lnTo>
                <a:lnTo>
                  <a:pt x="51604" y="206191"/>
                </a:lnTo>
                <a:lnTo>
                  <a:pt x="47634" y="203544"/>
                </a:lnTo>
                <a:lnTo>
                  <a:pt x="43400" y="200368"/>
                </a:lnTo>
                <a:lnTo>
                  <a:pt x="39431" y="197191"/>
                </a:lnTo>
                <a:lnTo>
                  <a:pt x="35726" y="194280"/>
                </a:lnTo>
                <a:lnTo>
                  <a:pt x="32285" y="190574"/>
                </a:lnTo>
                <a:lnTo>
                  <a:pt x="28845" y="186869"/>
                </a:lnTo>
                <a:lnTo>
                  <a:pt x="25405" y="183163"/>
                </a:lnTo>
                <a:lnTo>
                  <a:pt x="22229" y="179193"/>
                </a:lnTo>
                <a:lnTo>
                  <a:pt x="19583" y="174958"/>
                </a:lnTo>
                <a:lnTo>
                  <a:pt x="16672" y="171252"/>
                </a:lnTo>
                <a:lnTo>
                  <a:pt x="14290" y="166753"/>
                </a:lnTo>
                <a:lnTo>
                  <a:pt x="11644" y="162253"/>
                </a:lnTo>
                <a:lnTo>
                  <a:pt x="9791" y="157753"/>
                </a:lnTo>
                <a:lnTo>
                  <a:pt x="7674" y="152989"/>
                </a:lnTo>
                <a:lnTo>
                  <a:pt x="5822" y="148225"/>
                </a:lnTo>
                <a:lnTo>
                  <a:pt x="4499" y="143460"/>
                </a:lnTo>
                <a:lnTo>
                  <a:pt x="2911" y="138166"/>
                </a:lnTo>
                <a:lnTo>
                  <a:pt x="1852" y="133137"/>
                </a:lnTo>
                <a:lnTo>
                  <a:pt x="1059" y="128108"/>
                </a:lnTo>
                <a:lnTo>
                  <a:pt x="529" y="122815"/>
                </a:lnTo>
                <a:lnTo>
                  <a:pt x="265" y="117786"/>
                </a:lnTo>
                <a:lnTo>
                  <a:pt x="0" y="112227"/>
                </a:lnTo>
                <a:lnTo>
                  <a:pt x="265" y="106404"/>
                </a:lnTo>
                <a:lnTo>
                  <a:pt x="529" y="100846"/>
                </a:lnTo>
                <a:lnTo>
                  <a:pt x="1323" y="95287"/>
                </a:lnTo>
                <a:lnTo>
                  <a:pt x="2117" y="89729"/>
                </a:lnTo>
                <a:lnTo>
                  <a:pt x="3440" y="84435"/>
                </a:lnTo>
                <a:lnTo>
                  <a:pt x="5028" y="78877"/>
                </a:lnTo>
                <a:lnTo>
                  <a:pt x="6881" y="73583"/>
                </a:lnTo>
                <a:lnTo>
                  <a:pt x="8733" y="68554"/>
                </a:lnTo>
                <a:lnTo>
                  <a:pt x="11115" y="63525"/>
                </a:lnTo>
                <a:lnTo>
                  <a:pt x="13232" y="58761"/>
                </a:lnTo>
                <a:lnTo>
                  <a:pt x="16143" y="53996"/>
                </a:lnTo>
                <a:lnTo>
                  <a:pt x="19054" y="49497"/>
                </a:lnTo>
                <a:lnTo>
                  <a:pt x="22229" y="45262"/>
                </a:lnTo>
                <a:lnTo>
                  <a:pt x="25405" y="41027"/>
                </a:lnTo>
                <a:lnTo>
                  <a:pt x="29110" y="36792"/>
                </a:lnTo>
                <a:lnTo>
                  <a:pt x="32815" y="32821"/>
                </a:lnTo>
                <a:lnTo>
                  <a:pt x="36784" y="29380"/>
                </a:lnTo>
                <a:lnTo>
                  <a:pt x="40754" y="25675"/>
                </a:lnTo>
                <a:lnTo>
                  <a:pt x="44988" y="22499"/>
                </a:lnTo>
                <a:lnTo>
                  <a:pt x="49222" y="19058"/>
                </a:lnTo>
                <a:lnTo>
                  <a:pt x="53721" y="16411"/>
                </a:lnTo>
                <a:lnTo>
                  <a:pt x="58484" y="13499"/>
                </a:lnTo>
                <a:lnTo>
                  <a:pt x="63248" y="11382"/>
                </a:lnTo>
                <a:lnTo>
                  <a:pt x="68540" y="9000"/>
                </a:lnTo>
                <a:lnTo>
                  <a:pt x="73569" y="6882"/>
                </a:lnTo>
                <a:lnTo>
                  <a:pt x="78861" y="5029"/>
                </a:lnTo>
                <a:lnTo>
                  <a:pt x="83889" y="3706"/>
                </a:lnTo>
                <a:lnTo>
                  <a:pt x="89447" y="2382"/>
                </a:lnTo>
                <a:lnTo>
                  <a:pt x="94739" y="1324"/>
                </a:lnTo>
                <a:lnTo>
                  <a:pt x="100561" y="530"/>
                </a:lnTo>
                <a:lnTo>
                  <a:pt x="106119" y="265"/>
                </a:lnTo>
                <a:lnTo>
                  <a:pt x="11194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6" name="KSO_Shape"/>
          <p:cNvSpPr/>
          <p:nvPr/>
        </p:nvSpPr>
        <p:spPr>
          <a:xfrm>
            <a:off x="6505289" y="2781505"/>
            <a:ext cx="270281" cy="415816"/>
          </a:xfrm>
          <a:custGeom>
            <a:avLst/>
            <a:gdLst>
              <a:gd name="connsiteX0" fmla="*/ 1569114 w 3604952"/>
              <a:gd name="connsiteY0" fmla="*/ 5211012 h 5550702"/>
              <a:gd name="connsiteX1" fmla="*/ 2035839 w 3604952"/>
              <a:gd name="connsiteY1" fmla="*/ 5211012 h 5550702"/>
              <a:gd name="connsiteX2" fmla="*/ 2035839 w 3604952"/>
              <a:gd name="connsiteY2" fmla="*/ 5550702 h 5550702"/>
              <a:gd name="connsiteX3" fmla="*/ 1569114 w 3604952"/>
              <a:gd name="connsiteY3" fmla="*/ 5550702 h 5550702"/>
              <a:gd name="connsiteX4" fmla="*/ 1045239 w 3604952"/>
              <a:gd name="connsiteY4" fmla="*/ 4710950 h 5550702"/>
              <a:gd name="connsiteX5" fmla="*/ 2559714 w 3604952"/>
              <a:gd name="connsiteY5" fmla="*/ 4710950 h 5550702"/>
              <a:gd name="connsiteX6" fmla="*/ 2559714 w 3604952"/>
              <a:gd name="connsiteY6" fmla="*/ 4972888 h 5550702"/>
              <a:gd name="connsiteX7" fmla="*/ 1045239 w 3604952"/>
              <a:gd name="connsiteY7" fmla="*/ 4972888 h 5550702"/>
              <a:gd name="connsiteX8" fmla="*/ 1045239 w 3604952"/>
              <a:gd name="connsiteY8" fmla="*/ 4210887 h 5550702"/>
              <a:gd name="connsiteX9" fmla="*/ 2559714 w 3604952"/>
              <a:gd name="connsiteY9" fmla="*/ 4210887 h 5550702"/>
              <a:gd name="connsiteX10" fmla="*/ 2559714 w 3604952"/>
              <a:gd name="connsiteY10" fmla="*/ 4472825 h 5550702"/>
              <a:gd name="connsiteX11" fmla="*/ 1045239 w 3604952"/>
              <a:gd name="connsiteY11" fmla="*/ 4472825 h 5550702"/>
              <a:gd name="connsiteX12" fmla="*/ 1802476 w 3604952"/>
              <a:gd name="connsiteY12" fmla="*/ 0 h 5550702"/>
              <a:gd name="connsiteX13" fmla="*/ 3604952 w 3604952"/>
              <a:gd name="connsiteY13" fmla="*/ 1857794 h 5550702"/>
              <a:gd name="connsiteX14" fmla="*/ 2661643 w 3604952"/>
              <a:gd name="connsiteY14" fmla="*/ 3491362 h 5550702"/>
              <a:gd name="connsiteX15" fmla="*/ 2559714 w 3604952"/>
              <a:gd name="connsiteY15" fmla="*/ 3541971 h 5550702"/>
              <a:gd name="connsiteX16" fmla="*/ 2559714 w 3604952"/>
              <a:gd name="connsiteY16" fmla="*/ 3972762 h 5550702"/>
              <a:gd name="connsiteX17" fmla="*/ 1045239 w 3604952"/>
              <a:gd name="connsiteY17" fmla="*/ 3972762 h 5550702"/>
              <a:gd name="connsiteX18" fmla="*/ 1045239 w 3604952"/>
              <a:gd name="connsiteY18" fmla="*/ 3541971 h 5550702"/>
              <a:gd name="connsiteX19" fmla="*/ 943309 w 3604952"/>
              <a:gd name="connsiteY19" fmla="*/ 3491362 h 5550702"/>
              <a:gd name="connsiteX20" fmla="*/ 0 w 3604952"/>
              <a:gd name="connsiteY20" fmla="*/ 1857794 h 5550702"/>
              <a:gd name="connsiteX21" fmla="*/ 1802476 w 3604952"/>
              <a:gd name="connsiteY21" fmla="*/ 0 h 555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604952" h="5550702">
                <a:moveTo>
                  <a:pt x="1569114" y="5211012"/>
                </a:moveTo>
                <a:lnTo>
                  <a:pt x="2035839" y="5211012"/>
                </a:lnTo>
                <a:lnTo>
                  <a:pt x="2035839" y="5550702"/>
                </a:lnTo>
                <a:lnTo>
                  <a:pt x="1569114" y="5550702"/>
                </a:lnTo>
                <a:close/>
                <a:moveTo>
                  <a:pt x="1045239" y="4710950"/>
                </a:moveTo>
                <a:lnTo>
                  <a:pt x="2559714" y="4710950"/>
                </a:lnTo>
                <a:lnTo>
                  <a:pt x="2559714" y="4972888"/>
                </a:lnTo>
                <a:lnTo>
                  <a:pt x="1045239" y="4972888"/>
                </a:lnTo>
                <a:close/>
                <a:moveTo>
                  <a:pt x="1045239" y="4210887"/>
                </a:moveTo>
                <a:lnTo>
                  <a:pt x="2559714" y="4210887"/>
                </a:lnTo>
                <a:lnTo>
                  <a:pt x="2559714" y="4472825"/>
                </a:lnTo>
                <a:lnTo>
                  <a:pt x="1045239" y="4472825"/>
                </a:lnTo>
                <a:close/>
                <a:moveTo>
                  <a:pt x="1802476" y="0"/>
                </a:moveTo>
                <a:cubicBezTo>
                  <a:pt x="2797956" y="0"/>
                  <a:pt x="3604952" y="831763"/>
                  <a:pt x="3604952" y="1857794"/>
                </a:cubicBezTo>
                <a:cubicBezTo>
                  <a:pt x="3604952" y="2563190"/>
                  <a:pt x="3223520" y="3176765"/>
                  <a:pt x="2661643" y="3491362"/>
                </a:cubicBezTo>
                <a:lnTo>
                  <a:pt x="2559714" y="3541971"/>
                </a:lnTo>
                <a:lnTo>
                  <a:pt x="2559714" y="3972762"/>
                </a:lnTo>
                <a:lnTo>
                  <a:pt x="1045239" y="3972762"/>
                </a:lnTo>
                <a:lnTo>
                  <a:pt x="1045239" y="3541971"/>
                </a:lnTo>
                <a:lnTo>
                  <a:pt x="943309" y="3491362"/>
                </a:lnTo>
                <a:cubicBezTo>
                  <a:pt x="381432" y="3176765"/>
                  <a:pt x="0" y="2563190"/>
                  <a:pt x="0" y="1857794"/>
                </a:cubicBezTo>
                <a:cubicBezTo>
                  <a:pt x="0" y="831763"/>
                  <a:pt x="806996" y="0"/>
                  <a:pt x="18024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7" name="文本框 7"/>
          <p:cNvSpPr txBox="1">
            <a:spLocks noChangeArrowheads="1"/>
          </p:cNvSpPr>
          <p:nvPr/>
        </p:nvSpPr>
        <p:spPr bwMode="auto">
          <a:xfrm>
            <a:off x="1313830" y="4011910"/>
            <a:ext cx="152997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text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captions</a:t>
            </a:r>
          </a:p>
        </p:txBody>
      </p:sp>
      <p:sp>
        <p:nvSpPr>
          <p:cNvPr id="18" name="文本框 7"/>
          <p:cNvSpPr txBox="1">
            <a:spLocks noChangeArrowheads="1"/>
          </p:cNvSpPr>
          <p:nvPr/>
        </p:nvSpPr>
        <p:spPr bwMode="auto">
          <a:xfrm>
            <a:off x="2898006" y="4011910"/>
            <a:ext cx="152997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text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captions</a:t>
            </a:r>
          </a:p>
        </p:txBody>
      </p:sp>
      <p:sp>
        <p:nvSpPr>
          <p:cNvPr id="19" name="文本框 7"/>
          <p:cNvSpPr txBox="1">
            <a:spLocks noChangeArrowheads="1"/>
          </p:cNvSpPr>
          <p:nvPr/>
        </p:nvSpPr>
        <p:spPr bwMode="auto">
          <a:xfrm>
            <a:off x="4355976" y="3992066"/>
            <a:ext cx="152997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text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captions</a:t>
            </a:r>
          </a:p>
        </p:txBody>
      </p:sp>
      <p:sp>
        <p:nvSpPr>
          <p:cNvPr id="20" name="文本框 7"/>
          <p:cNvSpPr txBox="1">
            <a:spLocks noChangeArrowheads="1"/>
          </p:cNvSpPr>
          <p:nvPr/>
        </p:nvSpPr>
        <p:spPr bwMode="auto">
          <a:xfrm>
            <a:off x="5813946" y="3992066"/>
            <a:ext cx="152997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text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captions</a:t>
            </a:r>
          </a:p>
        </p:txBody>
      </p:sp>
    </p:spTree>
    <p:extLst>
      <p:ext uri="{BB962C8B-B14F-4D97-AF65-F5344CB8AC3E}">
        <p14:creationId xmlns:p14="http://schemas.microsoft.com/office/powerpoint/2010/main" val="331160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5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00"/>
                            </p:stCondLst>
                            <p:childTnLst>
                              <p:par>
                                <p:cTn id="3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35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85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35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85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梯形 2"/>
          <p:cNvSpPr/>
          <p:nvPr/>
        </p:nvSpPr>
        <p:spPr>
          <a:xfrm>
            <a:off x="2674800" y="1859626"/>
            <a:ext cx="1170000" cy="216024"/>
          </a:xfrm>
          <a:prstGeom prst="trapezoid">
            <a:avLst>
              <a:gd name="adj" fmla="val 4043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09800" y="1990792"/>
            <a:ext cx="6934200" cy="125711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116000" tIns="0" bIns="36000"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j-cs"/>
            </a:endParaRPr>
          </a:p>
        </p:txBody>
      </p:sp>
      <p:sp>
        <p:nvSpPr>
          <p:cNvPr id="5" name="任意多边形 8"/>
          <p:cNvSpPr>
            <a:spLocks/>
          </p:cNvSpPr>
          <p:nvPr/>
        </p:nvSpPr>
        <p:spPr bwMode="auto">
          <a:xfrm>
            <a:off x="2763665" y="1859626"/>
            <a:ext cx="993775" cy="1011237"/>
          </a:xfrm>
          <a:custGeom>
            <a:avLst/>
            <a:gdLst>
              <a:gd name="T0" fmla="*/ 0 w 993531"/>
              <a:gd name="T1" fmla="*/ 0 h 1011115"/>
              <a:gd name="T2" fmla="*/ 993775 w 993531"/>
              <a:gd name="T3" fmla="*/ 0 h 1011115"/>
              <a:gd name="T4" fmla="*/ 496888 w 993531"/>
              <a:gd name="T5" fmla="*/ 1011237 h 1011115"/>
              <a:gd name="T6" fmla="*/ 0 60000 65536"/>
              <a:gd name="T7" fmla="*/ 0 60000 65536"/>
              <a:gd name="T8" fmla="*/ 0 60000 65536"/>
              <a:gd name="T9" fmla="*/ 0 w 993531"/>
              <a:gd name="T10" fmla="*/ 0 h 1011115"/>
              <a:gd name="T11" fmla="*/ 993531 w 993531"/>
              <a:gd name="T12" fmla="*/ 1011115 h 10111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3531" h="1011115">
                <a:moveTo>
                  <a:pt x="0" y="0"/>
                </a:moveTo>
                <a:lnTo>
                  <a:pt x="993531" y="0"/>
                </a:lnTo>
                <a:lnTo>
                  <a:pt x="496766" y="10111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tIns="0" bIns="360000" anchor="ctr"/>
          <a:lstStyle/>
          <a:p>
            <a:pPr algn="ctr" eaLnBrk="1" hangingPunct="1">
              <a:spcBef>
                <a:spcPts val="2400"/>
              </a:spcBef>
              <a:buClr>
                <a:schemeClr val="accent1"/>
              </a:buClr>
              <a:buSzPct val="60000"/>
            </a:pPr>
            <a:r>
              <a:rPr lang="en-US" altLang="zh-CN" sz="3200" b="1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02</a:t>
            </a:r>
            <a:endParaRPr lang="zh-CN" altLang="en-US" sz="3200" b="1" dirty="0"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</p:txBody>
      </p:sp>
      <p:sp>
        <p:nvSpPr>
          <p:cNvPr id="6" name="文本框 10"/>
          <p:cNvSpPr txBox="1">
            <a:spLocks noChangeArrowheads="1"/>
          </p:cNvSpPr>
          <p:nvPr/>
        </p:nvSpPr>
        <p:spPr bwMode="auto">
          <a:xfrm>
            <a:off x="3550667" y="3279402"/>
            <a:ext cx="5197797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more or less text here to provide a simple description of the whole content of the first part, or you can add a subheading.</a:t>
            </a:r>
          </a:p>
        </p:txBody>
      </p:sp>
      <p:sp>
        <p:nvSpPr>
          <p:cNvPr id="7" name="矩形 6"/>
          <p:cNvSpPr/>
          <p:nvPr/>
        </p:nvSpPr>
        <p:spPr>
          <a:xfrm>
            <a:off x="3678885" y="2286445"/>
            <a:ext cx="32553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Completion of the work</a:t>
            </a:r>
          </a:p>
        </p:txBody>
      </p:sp>
    </p:spTree>
    <p:extLst>
      <p:ext uri="{BB962C8B-B14F-4D97-AF65-F5344CB8AC3E}">
        <p14:creationId xmlns:p14="http://schemas.microsoft.com/office/powerpoint/2010/main" val="340573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"/>
            <a:ext cx="9144000" cy="6275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27542"/>
            <a:ext cx="9144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8433" y="123478"/>
            <a:ext cx="282596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text title</a:t>
            </a:r>
          </a:p>
        </p:txBody>
      </p:sp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128607" y="218144"/>
            <a:ext cx="284647" cy="180000"/>
            <a:chOff x="400315" y="3057855"/>
            <a:chExt cx="108824" cy="68816"/>
          </a:xfrm>
          <a:solidFill>
            <a:schemeClr val="bg1"/>
          </a:solidFill>
        </p:grpSpPr>
        <p:sp>
          <p:nvSpPr>
            <p:cNvPr id="6" name="任意多边形 5"/>
            <p:cNvSpPr/>
            <p:nvPr/>
          </p:nvSpPr>
          <p:spPr>
            <a:xfrm rot="18900000" flipH="1">
              <a:off x="440682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rot="18900000" flipH="1">
              <a:off x="400315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</p:grp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4868309" y="2325585"/>
            <a:ext cx="1354402" cy="13537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68557" tIns="34279" rIns="68557" bIns="34279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2831072" y="1444523"/>
            <a:ext cx="968790" cy="3059906"/>
          </a:xfrm>
          <a:custGeom>
            <a:avLst/>
            <a:gdLst>
              <a:gd name="T0" fmla="*/ 1750 w 1750"/>
              <a:gd name="T1" fmla="*/ 272 h 5527"/>
              <a:gd name="T2" fmla="*/ 314 w 1750"/>
              <a:gd name="T3" fmla="*/ 2778 h 5527"/>
              <a:gd name="T4" fmla="*/ 1699 w 1750"/>
              <a:gd name="T5" fmla="*/ 5254 h 5527"/>
              <a:gd name="T6" fmla="*/ 1542 w 1750"/>
              <a:gd name="T7" fmla="*/ 5527 h 5527"/>
              <a:gd name="T8" fmla="*/ 0 w 1750"/>
              <a:gd name="T9" fmla="*/ 2778 h 5527"/>
              <a:gd name="T10" fmla="*/ 1593 w 1750"/>
              <a:gd name="T11" fmla="*/ 0 h 5527"/>
              <a:gd name="T12" fmla="*/ 1750 w 1750"/>
              <a:gd name="T13" fmla="*/ 272 h 5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0" h="5527">
                <a:moveTo>
                  <a:pt x="1750" y="272"/>
                </a:moveTo>
                <a:cubicBezTo>
                  <a:pt x="891" y="777"/>
                  <a:pt x="314" y="1710"/>
                  <a:pt x="314" y="2778"/>
                </a:cubicBezTo>
                <a:cubicBezTo>
                  <a:pt x="314" y="3825"/>
                  <a:pt x="868" y="4743"/>
                  <a:pt x="1699" y="5254"/>
                </a:cubicBezTo>
                <a:lnTo>
                  <a:pt x="1542" y="5527"/>
                </a:lnTo>
                <a:cubicBezTo>
                  <a:pt x="617" y="4961"/>
                  <a:pt x="0" y="3942"/>
                  <a:pt x="0" y="2778"/>
                </a:cubicBezTo>
                <a:cubicBezTo>
                  <a:pt x="0" y="1594"/>
                  <a:pt x="640" y="559"/>
                  <a:pt x="1593" y="0"/>
                </a:cubicBezTo>
                <a:lnTo>
                  <a:pt x="1750" y="27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8557" tIns="34279" rIns="68557" bIns="34279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3130993" y="1115910"/>
            <a:ext cx="914043" cy="91559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68557" tIns="34279" rIns="68557" bIns="34279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2474025" y="2510133"/>
            <a:ext cx="915233" cy="914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68557" tIns="34279" rIns="68557" bIns="34279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3223826" y="3861492"/>
            <a:ext cx="915233" cy="914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68557" tIns="34279" rIns="68557" bIns="34279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4052533" y="1814967"/>
            <a:ext cx="941327" cy="675564"/>
          </a:xfrm>
          <a:prstGeom prst="line">
            <a:avLst/>
          </a:prstGeom>
          <a:noFill/>
          <a:ln w="12700" cap="flat">
            <a:solidFill>
              <a:srgbClr val="2E2C2C"/>
            </a:soli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57" tIns="34279" rIns="68557" bIns="34279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4113922" y="3544821"/>
            <a:ext cx="900400" cy="532263"/>
          </a:xfrm>
          <a:prstGeom prst="line">
            <a:avLst/>
          </a:prstGeom>
          <a:noFill/>
          <a:ln w="12700" cap="flat">
            <a:solidFill>
              <a:srgbClr val="2E2C2C"/>
            </a:soli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57" tIns="34279" rIns="68557" bIns="34279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3536146" y="2964471"/>
            <a:ext cx="1251453" cy="0"/>
          </a:xfrm>
          <a:prstGeom prst="line">
            <a:avLst/>
          </a:prstGeom>
          <a:noFill/>
          <a:ln w="12700" cap="flat">
            <a:solidFill>
              <a:srgbClr val="2E2C2C"/>
            </a:soli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57" tIns="34279" rIns="68557" bIns="34279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4936147" y="2392260"/>
            <a:ext cx="1218724" cy="12192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68557" tIns="34279" rIns="68557" bIns="34279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97170" y="1308249"/>
            <a:ext cx="581688" cy="530915"/>
          </a:xfrm>
          <a:prstGeom prst="rect">
            <a:avLst/>
          </a:prstGeom>
          <a:noFill/>
        </p:spPr>
        <p:txBody>
          <a:bodyPr wrap="square" lIns="68557" tIns="34279" rIns="68557" bIns="34279" rtlCol="0">
            <a:spAutoFit/>
          </a:bodyPr>
          <a:lstStyle/>
          <a:p>
            <a:pPr algn="ctr"/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en-US" altLang="zh-CN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21869" y="2710557"/>
            <a:ext cx="581688" cy="530915"/>
          </a:xfrm>
          <a:prstGeom prst="rect">
            <a:avLst/>
          </a:prstGeom>
          <a:noFill/>
        </p:spPr>
        <p:txBody>
          <a:bodyPr wrap="square" lIns="68557" tIns="34279" rIns="68557" bIns="34279" rtlCol="0">
            <a:spAutoFit/>
          </a:bodyPr>
          <a:lstStyle/>
          <a:p>
            <a:pPr algn="ctr"/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en-US" altLang="zh-CN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99488" y="4061684"/>
            <a:ext cx="581688" cy="530915"/>
          </a:xfrm>
          <a:prstGeom prst="rect">
            <a:avLst/>
          </a:prstGeom>
          <a:noFill/>
        </p:spPr>
        <p:txBody>
          <a:bodyPr wrap="square" lIns="68557" tIns="34279" rIns="68557" bIns="34279" rtlCol="0">
            <a:spAutoFit/>
          </a:bodyPr>
          <a:lstStyle/>
          <a:p>
            <a:pPr algn="ctr"/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en-US" altLang="zh-CN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86456" y="2715766"/>
            <a:ext cx="581688" cy="530892"/>
          </a:xfrm>
          <a:prstGeom prst="rect">
            <a:avLst/>
          </a:prstGeom>
          <a:noFill/>
        </p:spPr>
        <p:txBody>
          <a:bodyPr wrap="square" lIns="68557" tIns="34279" rIns="68557" bIns="34279" rtlCol="0">
            <a:spAutoFit/>
          </a:bodyPr>
          <a:lstStyle/>
          <a:p>
            <a:pPr algn="ctr"/>
            <a:r>
              <a: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text</a:t>
            </a:r>
            <a:endParaRPr lang="en-US" altLang="zh-CN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1204" y="1202148"/>
            <a:ext cx="2090869" cy="623225"/>
          </a:xfrm>
          <a:prstGeom prst="rect">
            <a:avLst/>
          </a:prstGeom>
          <a:noFill/>
        </p:spPr>
        <p:txBody>
          <a:bodyPr wrap="square" lIns="68557" tIns="34279" rIns="68557" bIns="34279" rtlCol="0">
            <a:spAutoFit/>
          </a:bodyPr>
          <a:lstStyle/>
          <a:p>
            <a:pPr algn="r"/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Here's the main content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1520" y="2778464"/>
            <a:ext cx="2035252" cy="623225"/>
          </a:xfrm>
          <a:prstGeom prst="rect">
            <a:avLst/>
          </a:prstGeom>
          <a:noFill/>
        </p:spPr>
        <p:txBody>
          <a:bodyPr wrap="square" lIns="68557" tIns="34279" rIns="68557" bIns="34279" rtlCol="0">
            <a:spAutoFit/>
          </a:bodyPr>
          <a:lstStyle/>
          <a:p>
            <a:pPr algn="r"/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Here's the main content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08676" y="4180773"/>
            <a:ext cx="2035252" cy="623225"/>
          </a:xfrm>
          <a:prstGeom prst="rect">
            <a:avLst/>
          </a:prstGeom>
          <a:noFill/>
        </p:spPr>
        <p:txBody>
          <a:bodyPr wrap="square" lIns="68557" tIns="34279" rIns="68557" bIns="34279" rtlCol="0">
            <a:spAutoFit/>
          </a:bodyPr>
          <a:lstStyle/>
          <a:p>
            <a:pPr algn="r"/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Here's the main content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99734" y="2487527"/>
            <a:ext cx="2592746" cy="900224"/>
          </a:xfrm>
          <a:prstGeom prst="rect">
            <a:avLst/>
          </a:prstGeom>
          <a:noFill/>
        </p:spPr>
        <p:txBody>
          <a:bodyPr wrap="square" lIns="68557" tIns="34279" rIns="68557" bIns="34279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Here's the main content</a:t>
            </a:r>
            <a:endParaRPr lang="en-US" altLang="zh-CN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Here's the main content</a:t>
            </a:r>
          </a:p>
          <a:p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Here's the main content</a:t>
            </a:r>
          </a:p>
        </p:txBody>
      </p:sp>
    </p:spTree>
    <p:extLst>
      <p:ext uri="{BB962C8B-B14F-4D97-AF65-F5344CB8AC3E}">
        <p14:creationId xmlns:p14="http://schemas.microsoft.com/office/powerpoint/2010/main" val="155485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5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35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8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350"/>
                            </p:stCondLst>
                            <p:childTnLst>
                              <p:par>
                                <p:cTn id="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350"/>
                            </p:stCondLst>
                            <p:childTnLst>
                              <p:par>
                                <p:cTn id="7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8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"/>
            <a:ext cx="9144000" cy="6275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27542"/>
            <a:ext cx="9144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8434" y="123478"/>
            <a:ext cx="282596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text title</a:t>
            </a:r>
          </a:p>
        </p:txBody>
      </p:sp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128607" y="218144"/>
            <a:ext cx="284647" cy="180000"/>
            <a:chOff x="400315" y="3057855"/>
            <a:chExt cx="108824" cy="68816"/>
          </a:xfrm>
          <a:solidFill>
            <a:schemeClr val="bg1"/>
          </a:solidFill>
        </p:grpSpPr>
        <p:sp>
          <p:nvSpPr>
            <p:cNvPr id="6" name="任意多边形 5"/>
            <p:cNvSpPr/>
            <p:nvPr/>
          </p:nvSpPr>
          <p:spPr>
            <a:xfrm rot="18900000" flipH="1">
              <a:off x="440682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rot="18900000" flipH="1">
              <a:off x="400315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</p:grpSp>
      <p:sp>
        <p:nvSpPr>
          <p:cNvPr id="8" name="椭圆 7"/>
          <p:cNvSpPr/>
          <p:nvPr/>
        </p:nvSpPr>
        <p:spPr>
          <a:xfrm rot="20709710">
            <a:off x="428249" y="1459191"/>
            <a:ext cx="2880320" cy="28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 rot="20709710">
            <a:off x="1063115" y="2412554"/>
            <a:ext cx="1840204" cy="18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rot="20709710">
            <a:off x="1396411" y="2893610"/>
            <a:ext cx="1280142" cy="1280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未知"/>
          <p:cNvSpPr>
            <a:spLocks/>
          </p:cNvSpPr>
          <p:nvPr/>
        </p:nvSpPr>
        <p:spPr bwMode="auto">
          <a:xfrm flipH="1" flipV="1">
            <a:off x="2516481" y="3689605"/>
            <a:ext cx="1296000" cy="251920"/>
          </a:xfrm>
          <a:custGeom>
            <a:avLst/>
            <a:gdLst/>
            <a:ahLst/>
            <a:cxnLst>
              <a:cxn ang="0">
                <a:pos x="21600" y="21600"/>
              </a:cxn>
              <a:cxn ang="0">
                <a:pos x="18640" y="0"/>
              </a:cxn>
              <a:cxn ang="0">
                <a:pos x="0" y="0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lnTo>
                  <a:pt x="18640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bg1">
                <a:lumMod val="75000"/>
              </a:schemeClr>
            </a:solidFill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2" name="未知"/>
          <p:cNvSpPr>
            <a:spLocks/>
          </p:cNvSpPr>
          <p:nvPr/>
        </p:nvSpPr>
        <p:spPr bwMode="auto">
          <a:xfrm flipH="1">
            <a:off x="2516481" y="1714464"/>
            <a:ext cx="1296000" cy="251920"/>
          </a:xfrm>
          <a:custGeom>
            <a:avLst/>
            <a:gdLst/>
            <a:ahLst/>
            <a:cxnLst>
              <a:cxn ang="0">
                <a:pos x="21600" y="21600"/>
              </a:cxn>
              <a:cxn ang="0">
                <a:pos x="18640" y="0"/>
              </a:cxn>
              <a:cxn ang="0">
                <a:pos x="0" y="0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lnTo>
                  <a:pt x="18640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bg1">
                <a:lumMod val="75000"/>
              </a:schemeClr>
            </a:solidFill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2516481" y="2827994"/>
            <a:ext cx="1296000" cy="0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618673" y="333255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text</a:t>
            </a:r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508369" y="2558815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text</a:t>
            </a:r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55683" y="1826442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text</a:t>
            </a:r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923961" y="1352448"/>
            <a:ext cx="1800199" cy="553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text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captions here</a:t>
            </a:r>
          </a:p>
        </p:txBody>
      </p:sp>
      <p:sp>
        <p:nvSpPr>
          <p:cNvPr id="18" name="矩形 17"/>
          <p:cNvSpPr/>
          <p:nvPr/>
        </p:nvSpPr>
        <p:spPr>
          <a:xfrm>
            <a:off x="3923961" y="2433556"/>
            <a:ext cx="1800199" cy="553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text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captions here</a:t>
            </a:r>
          </a:p>
        </p:txBody>
      </p:sp>
      <p:sp>
        <p:nvSpPr>
          <p:cNvPr id="19" name="矩形 18"/>
          <p:cNvSpPr/>
          <p:nvPr/>
        </p:nvSpPr>
        <p:spPr>
          <a:xfrm>
            <a:off x="3923961" y="3514664"/>
            <a:ext cx="1800199" cy="553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text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captions here</a:t>
            </a:r>
          </a:p>
        </p:txBody>
      </p:sp>
      <p:sp>
        <p:nvSpPr>
          <p:cNvPr id="20" name="左大括号 19"/>
          <p:cNvSpPr/>
          <p:nvPr/>
        </p:nvSpPr>
        <p:spPr>
          <a:xfrm flipH="1">
            <a:off x="5724160" y="1352448"/>
            <a:ext cx="288000" cy="2956280"/>
          </a:xfrm>
          <a:prstGeom prst="leftBrace">
            <a:avLst>
              <a:gd name="adj1" fmla="val 19041"/>
              <a:gd name="adj2" fmla="val 50000"/>
            </a:avLst>
          </a:prstGeom>
          <a:ln>
            <a:solidFill>
              <a:srgbClr val="055B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7"/>
          <p:cNvSpPr txBox="1">
            <a:spLocks noChangeArrowheads="1"/>
          </p:cNvSpPr>
          <p:nvPr/>
        </p:nvSpPr>
        <p:spPr bwMode="auto">
          <a:xfrm>
            <a:off x="6128187" y="1352448"/>
            <a:ext cx="2592288" cy="70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200" b="1" i="1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</a:rPr>
              <a:t>What is a template? A template is a universal folio that the designer makes that is easy for the customer to modify.</a:t>
            </a:r>
            <a:endParaRPr lang="en-US" altLang="zh-CN" sz="1200" b="1" i="1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6223584" y="2836449"/>
            <a:ext cx="2401494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7"/>
          <p:cNvSpPr txBox="1">
            <a:spLocks noChangeArrowheads="1"/>
          </p:cNvSpPr>
          <p:nvPr/>
        </p:nvSpPr>
        <p:spPr bwMode="auto">
          <a:xfrm>
            <a:off x="6120829" y="2899191"/>
            <a:ext cx="2504249" cy="112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Click here to add captions Click here to add captions Click here to add captions Click here to add captions Click here to add captions.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>
              <a:lnSpc>
                <a:spcPct val="150000"/>
              </a:lnSpc>
              <a:spcBef>
                <a:spcPts val="300"/>
              </a:spcBef>
            </a:pP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225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5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3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8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35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8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3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8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350"/>
                            </p:stCondLst>
                            <p:childTnLst>
                              <p:par>
                                <p:cTn id="7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6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1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"/>
            <a:ext cx="9144000" cy="6275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27542"/>
            <a:ext cx="9144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2254" y="123478"/>
            <a:ext cx="282596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text title</a:t>
            </a:r>
          </a:p>
        </p:txBody>
      </p:sp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128607" y="218144"/>
            <a:ext cx="284647" cy="180000"/>
            <a:chOff x="400315" y="3057855"/>
            <a:chExt cx="108824" cy="68816"/>
          </a:xfrm>
          <a:solidFill>
            <a:schemeClr val="bg1"/>
          </a:solidFill>
        </p:grpSpPr>
        <p:sp>
          <p:nvSpPr>
            <p:cNvPr id="6" name="任意多边形 5"/>
            <p:cNvSpPr/>
            <p:nvPr/>
          </p:nvSpPr>
          <p:spPr>
            <a:xfrm rot="18900000" flipH="1">
              <a:off x="440682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rot="18900000" flipH="1">
              <a:off x="400315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4428160" y="2923260"/>
            <a:ext cx="2016000" cy="1584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339928" y="1273500"/>
            <a:ext cx="2016000" cy="15840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428336" y="1273500"/>
            <a:ext cx="2016048" cy="15840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339928" y="2929684"/>
            <a:ext cx="2016048" cy="1584000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弧形箭头 11"/>
          <p:cNvSpPr/>
          <p:nvPr/>
        </p:nvSpPr>
        <p:spPr>
          <a:xfrm>
            <a:off x="8316416" y="2353620"/>
            <a:ext cx="360040" cy="1080120"/>
          </a:xfrm>
          <a:prstGeom prst="curvedLef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83568" y="1273500"/>
            <a:ext cx="1584176" cy="1584000"/>
            <a:chOff x="683568" y="1273500"/>
            <a:chExt cx="1584176" cy="1584000"/>
          </a:xfrm>
        </p:grpSpPr>
        <p:sp>
          <p:nvSpPr>
            <p:cNvPr id="14" name="矩形 13"/>
            <p:cNvSpPr/>
            <p:nvPr/>
          </p:nvSpPr>
          <p:spPr>
            <a:xfrm>
              <a:off x="683744" y="1273500"/>
              <a:ext cx="1584000" cy="158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TextBox 1"/>
            <p:cNvSpPr>
              <a:spLocks noChangeArrowheads="1"/>
            </p:cNvSpPr>
            <p:nvPr/>
          </p:nvSpPr>
          <p:spPr bwMode="auto">
            <a:xfrm>
              <a:off x="683568" y="1561356"/>
              <a:ext cx="1584000" cy="69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sym typeface="Arial" pitchFamily="34" charset="0"/>
                </a:rPr>
                <a:t> </a:t>
              </a: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itchFamily="34" charset="0"/>
                  <a:ea typeface="微软雅黑" pitchFamily="34" charset="-122"/>
                  <a:sym typeface="Impact" pitchFamily="34" charset="0"/>
                </a:rPr>
                <a:t>Click here to add text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516392" y="1273500"/>
            <a:ext cx="1584000" cy="1584000"/>
            <a:chOff x="6516392" y="1273500"/>
            <a:chExt cx="1584000" cy="1584000"/>
          </a:xfrm>
        </p:grpSpPr>
        <p:sp>
          <p:nvSpPr>
            <p:cNvPr id="17" name="矩形 16"/>
            <p:cNvSpPr/>
            <p:nvPr/>
          </p:nvSpPr>
          <p:spPr>
            <a:xfrm>
              <a:off x="6516392" y="1273500"/>
              <a:ext cx="1584000" cy="158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TextBox 1"/>
            <p:cNvSpPr>
              <a:spLocks noChangeArrowheads="1"/>
            </p:cNvSpPr>
            <p:nvPr/>
          </p:nvSpPr>
          <p:spPr bwMode="auto">
            <a:xfrm>
              <a:off x="6516392" y="1554142"/>
              <a:ext cx="1584000" cy="69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sym typeface="Arial" pitchFamily="34" charset="0"/>
                </a:rPr>
                <a:t> </a:t>
              </a: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itchFamily="34" charset="0"/>
                  <a:ea typeface="微软雅黑" pitchFamily="34" charset="-122"/>
                  <a:sym typeface="Impact" pitchFamily="34" charset="0"/>
                </a:rPr>
                <a:t>Click here to add text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83568" y="2929684"/>
            <a:ext cx="1584176" cy="1584000"/>
            <a:chOff x="683568" y="2929684"/>
            <a:chExt cx="1584176" cy="1584000"/>
          </a:xfrm>
        </p:grpSpPr>
        <p:sp>
          <p:nvSpPr>
            <p:cNvPr id="20" name="矩形 19"/>
            <p:cNvSpPr/>
            <p:nvPr/>
          </p:nvSpPr>
          <p:spPr>
            <a:xfrm>
              <a:off x="683744" y="2929684"/>
              <a:ext cx="1584000" cy="158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TextBox 1"/>
            <p:cNvSpPr>
              <a:spLocks noChangeArrowheads="1"/>
            </p:cNvSpPr>
            <p:nvPr/>
          </p:nvSpPr>
          <p:spPr bwMode="auto">
            <a:xfrm>
              <a:off x="683568" y="3203902"/>
              <a:ext cx="1584000" cy="69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sym typeface="Arial" pitchFamily="34" charset="0"/>
                </a:rPr>
                <a:t> </a:t>
              </a: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itchFamily="34" charset="0"/>
                  <a:ea typeface="微软雅黑" pitchFamily="34" charset="-122"/>
                  <a:sym typeface="Impact" pitchFamily="34" charset="0"/>
                </a:rPr>
                <a:t>Click here to add text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516392" y="2929684"/>
            <a:ext cx="1584000" cy="1584000"/>
            <a:chOff x="6516392" y="2929684"/>
            <a:chExt cx="1584000" cy="1584000"/>
          </a:xfrm>
        </p:grpSpPr>
        <p:sp>
          <p:nvSpPr>
            <p:cNvPr id="23" name="矩形 22"/>
            <p:cNvSpPr/>
            <p:nvPr/>
          </p:nvSpPr>
          <p:spPr>
            <a:xfrm>
              <a:off x="6516392" y="2929684"/>
              <a:ext cx="1584000" cy="158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TextBox 1"/>
            <p:cNvSpPr>
              <a:spLocks noChangeArrowheads="1"/>
            </p:cNvSpPr>
            <p:nvPr/>
          </p:nvSpPr>
          <p:spPr bwMode="auto">
            <a:xfrm>
              <a:off x="6516392" y="3196688"/>
              <a:ext cx="1584000" cy="69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sym typeface="Arial" pitchFamily="34" charset="0"/>
                </a:rPr>
                <a:t> </a:t>
              </a: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itchFamily="34" charset="0"/>
                  <a:ea typeface="微软雅黑" pitchFamily="34" charset="-122"/>
                  <a:sym typeface="Impact" pitchFamily="34" charset="0"/>
                </a:rPr>
                <a:t>Click here to add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518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:a14="http://schemas.microsoft.com/office/drawing/2010/main"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85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3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>
          <a:xfrm flipV="1">
            <a:off x="827584" y="0"/>
            <a:ext cx="2346338" cy="1290646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834" tIns="49917" rIns="99834" bIns="49917" rtlCol="0" anchor="ctr"/>
          <a:lstStyle/>
          <a:p>
            <a:pPr algn="ctr"/>
            <a:endParaRPr lang="zh-CN" altLang="en-US">
              <a:solidFill>
                <a:sysClr val="windowText" lastClr="000000"/>
              </a:solidFill>
            </a:endParaRPr>
          </a:p>
        </p:txBody>
      </p:sp>
      <p:sp>
        <p:nvSpPr>
          <p:cNvPr id="5" name="等腰三角形 4"/>
          <p:cNvSpPr/>
          <p:nvPr/>
        </p:nvSpPr>
        <p:spPr>
          <a:xfrm flipV="1">
            <a:off x="286730" y="0"/>
            <a:ext cx="2582390" cy="1420491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834" tIns="49917" rIns="99834" bIns="49917" rtlCol="0" anchor="ctr"/>
          <a:lstStyle/>
          <a:p>
            <a:pPr algn="ctr"/>
            <a:endParaRPr lang="zh-CN" altLang="en-US">
              <a:solidFill>
                <a:sysClr val="windowText" lastClr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2582" y="163962"/>
            <a:ext cx="1892483" cy="408586"/>
          </a:xfrm>
          <a:prstGeom prst="rect">
            <a:avLst/>
          </a:prstGeom>
          <a:noFill/>
        </p:spPr>
        <p:txBody>
          <a:bodyPr wrap="square" lIns="99834" tIns="49917" rIns="99834" bIns="49917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DIRECTORY</a:t>
            </a:r>
          </a:p>
        </p:txBody>
      </p:sp>
      <p:sp>
        <p:nvSpPr>
          <p:cNvPr id="7" name="五边形 6"/>
          <p:cNvSpPr/>
          <p:nvPr/>
        </p:nvSpPr>
        <p:spPr>
          <a:xfrm>
            <a:off x="3491230" y="1635646"/>
            <a:ext cx="3695496" cy="511044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834" tIns="49917" rIns="99834" bIns="49917" rtlCol="0" anchor="ctr"/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title here</a:t>
            </a:r>
            <a:endParaRPr lang="en-US" altLang="zh-CN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3491230" y="2390684"/>
            <a:ext cx="3695496" cy="511044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834" tIns="49917" rIns="99834" bIns="49917" rtlCol="0" anchor="ctr"/>
          <a:lstStyle/>
          <a:p>
            <a:pPr lvl="0"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title here</a:t>
            </a:r>
          </a:p>
        </p:txBody>
      </p:sp>
      <p:sp>
        <p:nvSpPr>
          <p:cNvPr id="9" name="五边形 8"/>
          <p:cNvSpPr/>
          <p:nvPr/>
        </p:nvSpPr>
        <p:spPr>
          <a:xfrm>
            <a:off x="3491230" y="3129634"/>
            <a:ext cx="3695496" cy="511044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834" tIns="49917" rIns="99834" bIns="49917" rtlCol="0" anchor="ctr"/>
          <a:lstStyle/>
          <a:p>
            <a:pPr lvl="0"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title here</a:t>
            </a:r>
          </a:p>
        </p:txBody>
      </p:sp>
      <p:sp>
        <p:nvSpPr>
          <p:cNvPr id="10" name="圆角矩形 6"/>
          <p:cNvSpPr/>
          <p:nvPr/>
        </p:nvSpPr>
        <p:spPr>
          <a:xfrm>
            <a:off x="3491230" y="3879636"/>
            <a:ext cx="3695496" cy="511044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834" tIns="49917" rIns="99834" bIns="49917" rtlCol="0" anchor="ctr"/>
          <a:lstStyle/>
          <a:p>
            <a:pPr lvl="0"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title here</a:t>
            </a:r>
          </a:p>
        </p:txBody>
      </p:sp>
      <p:sp>
        <p:nvSpPr>
          <p:cNvPr id="11" name="矩形 10"/>
          <p:cNvSpPr/>
          <p:nvPr/>
        </p:nvSpPr>
        <p:spPr>
          <a:xfrm>
            <a:off x="2915816" y="1635646"/>
            <a:ext cx="510981" cy="51104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834" tIns="49917" rIns="99834" bIns="49917" rtlCol="0" anchor="ctr"/>
          <a:lstStyle/>
          <a:p>
            <a:pPr algn="ctr">
              <a:defRPr/>
            </a:pPr>
            <a:r>
              <a:rPr lang="en-US" altLang="zh-CN" sz="1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01</a:t>
            </a:r>
            <a:endParaRPr lang="zh-CN" altLang="en-US" sz="1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915816" y="2390684"/>
            <a:ext cx="510981" cy="51104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834" tIns="49917" rIns="99834" bIns="49917" rtlCol="0" anchor="ctr"/>
          <a:lstStyle/>
          <a:p>
            <a:pPr algn="ctr">
              <a:defRPr/>
            </a:pPr>
            <a:r>
              <a:rPr lang="en-US" altLang="zh-CN" sz="1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02</a:t>
            </a:r>
            <a:endParaRPr lang="zh-CN" altLang="en-US" sz="1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915816" y="3129634"/>
            <a:ext cx="510981" cy="51104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834" tIns="49917" rIns="99834" bIns="49917" rtlCol="0" anchor="ctr"/>
          <a:lstStyle/>
          <a:p>
            <a:pPr algn="ctr">
              <a:defRPr/>
            </a:pPr>
            <a:r>
              <a:rPr lang="en-US" altLang="zh-CN" sz="1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03</a:t>
            </a:r>
            <a:endParaRPr lang="zh-CN" altLang="en-US" sz="1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915816" y="3879636"/>
            <a:ext cx="510981" cy="51104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834" tIns="49917" rIns="99834" bIns="49917" rtlCol="0" anchor="ctr"/>
          <a:lstStyle/>
          <a:p>
            <a:pPr algn="ctr">
              <a:defRPr/>
            </a:pPr>
            <a:r>
              <a:rPr lang="en-US" altLang="zh-CN" sz="1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04</a:t>
            </a:r>
            <a:endParaRPr lang="zh-CN" altLang="en-US" sz="1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384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3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5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3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8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5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"/>
            <a:ext cx="9144000" cy="6275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27542"/>
            <a:ext cx="9144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74615" y="123478"/>
            <a:ext cx="282596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text title</a:t>
            </a:r>
          </a:p>
        </p:txBody>
      </p:sp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128607" y="218144"/>
            <a:ext cx="284647" cy="180000"/>
            <a:chOff x="400315" y="3057855"/>
            <a:chExt cx="108824" cy="68816"/>
          </a:xfrm>
          <a:solidFill>
            <a:schemeClr val="bg1"/>
          </a:solidFill>
        </p:grpSpPr>
        <p:sp>
          <p:nvSpPr>
            <p:cNvPr id="6" name="任意多边形 5"/>
            <p:cNvSpPr/>
            <p:nvPr/>
          </p:nvSpPr>
          <p:spPr>
            <a:xfrm rot="18900000" flipH="1">
              <a:off x="440682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rot="18900000" flipH="1">
              <a:off x="400315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35297" y="1274356"/>
            <a:ext cx="1752600" cy="1752600"/>
            <a:chOff x="935297" y="1131590"/>
            <a:chExt cx="1752600" cy="1752600"/>
          </a:xfrm>
        </p:grpSpPr>
        <p:sp>
          <p:nvSpPr>
            <p:cNvPr id="9" name="椭圆 8"/>
            <p:cNvSpPr/>
            <p:nvPr/>
          </p:nvSpPr>
          <p:spPr>
            <a:xfrm>
              <a:off x="935297" y="1131590"/>
              <a:ext cx="1752600" cy="1752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7"/>
            <p:cNvSpPr txBox="1">
              <a:spLocks noChangeArrowheads="1"/>
            </p:cNvSpPr>
            <p:nvPr/>
          </p:nvSpPr>
          <p:spPr bwMode="auto">
            <a:xfrm>
              <a:off x="1199529" y="1683890"/>
              <a:ext cx="1224136" cy="6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 Narrow" pitchFamily="34" charset="0"/>
                  <a:ea typeface="微软雅黑" pitchFamily="34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 Narrow" pitchFamily="34" charset="0"/>
                  <a:ea typeface="微软雅黑" pitchFamily="34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 Narrow" pitchFamily="34" charset="0"/>
                  <a:ea typeface="微软雅黑" pitchFamily="34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 Narrow" pitchFamily="34" charset="0"/>
                  <a:ea typeface="微软雅黑" pitchFamily="34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 Narrow" pitchFamily="34" charset="0"/>
                  <a:ea typeface="微软雅黑" pitchFamily="34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ea typeface="微软雅黑" pitchFamily="34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ea typeface="微软雅黑" pitchFamily="34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ea typeface="微软雅黑" pitchFamily="34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ea typeface="微软雅黑" pitchFamily="34" charset="-122"/>
                </a:defRPr>
              </a:lvl9pPr>
            </a:lstStyle>
            <a:p>
              <a:pPr algn="ctr" eaLnBrk="1" hangingPunct="1"/>
              <a:r>
                <a:rPr lang="zh-CN" altLang="en-US" sz="1400" b="1" dirty="0">
                  <a:solidFill>
                    <a:schemeClr val="bg1"/>
                  </a:solidFill>
                  <a:latin typeface="微软雅黑" pitchFamily="34" charset="-122"/>
                </a:rPr>
                <a:t>Add text</a:t>
              </a:r>
              <a:endParaRPr lang="en-US" altLang="zh-CN" sz="1400" b="1" dirty="0">
                <a:solidFill>
                  <a:schemeClr val="bg1"/>
                </a:solidFill>
                <a:latin typeface="微软雅黑" pitchFamily="34" charset="-122"/>
              </a:endParaRPr>
            </a:p>
            <a:p>
              <a:pPr algn="ctr">
                <a:lnSpc>
                  <a:spcPct val="150000"/>
                </a:lnSpc>
                <a:spcBef>
                  <a:spcPts val="300"/>
                </a:spcBef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</a:rPr>
                <a:t>Add captions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131768" y="1274356"/>
            <a:ext cx="1752600" cy="1752600"/>
            <a:chOff x="6131768" y="1131590"/>
            <a:chExt cx="1752600" cy="1752600"/>
          </a:xfrm>
        </p:grpSpPr>
        <p:sp>
          <p:nvSpPr>
            <p:cNvPr id="12" name="椭圆 11"/>
            <p:cNvSpPr/>
            <p:nvPr/>
          </p:nvSpPr>
          <p:spPr>
            <a:xfrm>
              <a:off x="6131768" y="1131590"/>
              <a:ext cx="1752600" cy="1752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7"/>
            <p:cNvSpPr txBox="1">
              <a:spLocks noChangeArrowheads="1"/>
            </p:cNvSpPr>
            <p:nvPr/>
          </p:nvSpPr>
          <p:spPr bwMode="auto">
            <a:xfrm>
              <a:off x="6396000" y="1683890"/>
              <a:ext cx="1224136" cy="6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 Narrow" pitchFamily="34" charset="0"/>
                  <a:ea typeface="微软雅黑" pitchFamily="34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 Narrow" pitchFamily="34" charset="0"/>
                  <a:ea typeface="微软雅黑" pitchFamily="34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 Narrow" pitchFamily="34" charset="0"/>
                  <a:ea typeface="微软雅黑" pitchFamily="34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 Narrow" pitchFamily="34" charset="0"/>
                  <a:ea typeface="微软雅黑" pitchFamily="34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 Narrow" pitchFamily="34" charset="0"/>
                  <a:ea typeface="微软雅黑" pitchFamily="34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ea typeface="微软雅黑" pitchFamily="34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ea typeface="微软雅黑" pitchFamily="34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ea typeface="微软雅黑" pitchFamily="34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 Narrow" pitchFamily="34" charset="0"/>
                  <a:ea typeface="微软雅黑" pitchFamily="34" charset="-122"/>
                </a:defRPr>
              </a:lvl9pPr>
            </a:lstStyle>
            <a:p>
              <a:pPr algn="ctr" eaLnBrk="1" hangingPunct="1"/>
              <a:r>
                <a:rPr lang="zh-CN" altLang="en-US" sz="1400" b="1" dirty="0">
                  <a:solidFill>
                    <a:schemeClr val="bg1"/>
                  </a:solidFill>
                  <a:latin typeface="微软雅黑" pitchFamily="34" charset="-122"/>
                </a:rPr>
                <a:t>Add text</a:t>
              </a:r>
              <a:endParaRPr lang="en-US" altLang="zh-CN" sz="1400" b="1" dirty="0">
                <a:solidFill>
                  <a:schemeClr val="bg1"/>
                </a:solidFill>
                <a:latin typeface="微软雅黑" pitchFamily="34" charset="-122"/>
              </a:endParaRPr>
            </a:p>
            <a:p>
              <a:pPr algn="ctr">
                <a:lnSpc>
                  <a:spcPct val="150000"/>
                </a:lnSpc>
                <a:spcBef>
                  <a:spcPts val="300"/>
                </a:spcBef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</a:rPr>
                <a:t>Add captions</a:t>
              </a:r>
            </a:p>
          </p:txBody>
        </p:sp>
      </p:grpSp>
      <p:sp>
        <p:nvSpPr>
          <p:cNvPr id="14" name="燕尾形 13"/>
          <p:cNvSpPr/>
          <p:nvPr/>
        </p:nvSpPr>
        <p:spPr>
          <a:xfrm flipH="1">
            <a:off x="5652120" y="1970636"/>
            <a:ext cx="216024" cy="360040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燕尾形 14"/>
          <p:cNvSpPr/>
          <p:nvPr/>
        </p:nvSpPr>
        <p:spPr>
          <a:xfrm>
            <a:off x="2987824" y="1970636"/>
            <a:ext cx="216024" cy="360040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文本框 7"/>
          <p:cNvSpPr txBox="1">
            <a:spLocks noChangeArrowheads="1"/>
          </p:cNvSpPr>
          <p:nvPr/>
        </p:nvSpPr>
        <p:spPr bwMode="auto">
          <a:xfrm>
            <a:off x="3419872" y="1750465"/>
            <a:ext cx="2080866" cy="800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text messages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captions here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1043836" y="3362588"/>
            <a:ext cx="69845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7"/>
          <p:cNvSpPr txBox="1">
            <a:spLocks noChangeArrowheads="1"/>
          </p:cNvSpPr>
          <p:nvPr/>
        </p:nvSpPr>
        <p:spPr bwMode="auto">
          <a:xfrm>
            <a:off x="1097465" y="3856722"/>
            <a:ext cx="1992414" cy="94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text messages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 algn="ctr">
              <a:spcBef>
                <a:spcPts val="3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captions here</a:t>
            </a:r>
          </a:p>
        </p:txBody>
      </p:sp>
      <p:sp>
        <p:nvSpPr>
          <p:cNvPr id="19" name="文本框 7"/>
          <p:cNvSpPr txBox="1">
            <a:spLocks noChangeArrowheads="1"/>
          </p:cNvSpPr>
          <p:nvPr/>
        </p:nvSpPr>
        <p:spPr bwMode="auto">
          <a:xfrm>
            <a:off x="3575793" y="3856722"/>
            <a:ext cx="1992414" cy="94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text messages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 algn="ctr">
              <a:spcBef>
                <a:spcPts val="3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captions here</a:t>
            </a:r>
          </a:p>
        </p:txBody>
      </p:sp>
      <p:sp>
        <p:nvSpPr>
          <p:cNvPr id="20" name="文本框 7"/>
          <p:cNvSpPr txBox="1">
            <a:spLocks noChangeArrowheads="1"/>
          </p:cNvSpPr>
          <p:nvPr/>
        </p:nvSpPr>
        <p:spPr bwMode="auto">
          <a:xfrm>
            <a:off x="6054122" y="3856722"/>
            <a:ext cx="1992414" cy="94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text messages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 algn="ctr">
              <a:spcBef>
                <a:spcPts val="3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captions here</a:t>
            </a:r>
          </a:p>
        </p:txBody>
      </p:sp>
    </p:spTree>
    <p:extLst>
      <p:ext uri="{BB962C8B-B14F-4D97-AF65-F5344CB8AC3E}">
        <p14:creationId xmlns:p14="http://schemas.microsoft.com/office/powerpoint/2010/main" val="10115842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5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850"/>
                            </p:stCondLst>
                            <p:childTnLst>
                              <p:par>
                                <p:cTn id="4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35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85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35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15" grpId="0" animBg="1"/>
      <p:bldP spid="16" grpId="0"/>
      <p:bldP spid="18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"/>
            <a:ext cx="9144000" cy="6275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27542"/>
            <a:ext cx="9144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74614" y="123478"/>
            <a:ext cx="282596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text title</a:t>
            </a:r>
          </a:p>
        </p:txBody>
      </p:sp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128607" y="218144"/>
            <a:ext cx="284647" cy="180000"/>
            <a:chOff x="400315" y="3057855"/>
            <a:chExt cx="108824" cy="68816"/>
          </a:xfrm>
          <a:solidFill>
            <a:schemeClr val="bg1"/>
          </a:solidFill>
        </p:grpSpPr>
        <p:sp>
          <p:nvSpPr>
            <p:cNvPr id="6" name="任意多边形 5"/>
            <p:cNvSpPr/>
            <p:nvPr/>
          </p:nvSpPr>
          <p:spPr>
            <a:xfrm rot="18900000" flipH="1">
              <a:off x="440682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rot="18900000" flipH="1">
              <a:off x="400315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1951794" y="1077218"/>
            <a:ext cx="444607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弧形 8"/>
          <p:cNvSpPr/>
          <p:nvPr/>
        </p:nvSpPr>
        <p:spPr>
          <a:xfrm>
            <a:off x="5633701" y="1077218"/>
            <a:ext cx="1528339" cy="1528340"/>
          </a:xfrm>
          <a:prstGeom prst="arc">
            <a:avLst>
              <a:gd name="adj1" fmla="val 16200000"/>
              <a:gd name="adj2" fmla="val 5550641"/>
            </a:avLst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1951794" y="2605558"/>
            <a:ext cx="444607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弧形 10"/>
          <p:cNvSpPr/>
          <p:nvPr/>
        </p:nvSpPr>
        <p:spPr>
          <a:xfrm flipH="1">
            <a:off x="1187624" y="2605558"/>
            <a:ext cx="1528339" cy="1528340"/>
          </a:xfrm>
          <a:prstGeom prst="arc">
            <a:avLst>
              <a:gd name="adj1" fmla="val 16200000"/>
              <a:gd name="adj2" fmla="val 5550641"/>
            </a:avLst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1951794" y="4133897"/>
            <a:ext cx="5454384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1729490" y="771550"/>
            <a:ext cx="611336" cy="611336"/>
            <a:chOff x="2004589" y="483518"/>
            <a:chExt cx="611336" cy="611336"/>
          </a:xfrm>
        </p:grpSpPr>
        <p:sp>
          <p:nvSpPr>
            <p:cNvPr id="14" name="椭圆 13"/>
            <p:cNvSpPr/>
            <p:nvPr/>
          </p:nvSpPr>
          <p:spPr>
            <a:xfrm>
              <a:off x="2004589" y="483518"/>
              <a:ext cx="611336" cy="611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文本框 13"/>
            <p:cNvSpPr txBox="1"/>
            <p:nvPr/>
          </p:nvSpPr>
          <p:spPr>
            <a:xfrm>
              <a:off x="2048256" y="602545"/>
              <a:ext cx="524002" cy="373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01</a:t>
              </a:r>
              <a:endPara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067650" y="771550"/>
            <a:ext cx="611336" cy="611336"/>
            <a:chOff x="4342749" y="483518"/>
            <a:chExt cx="611336" cy="611336"/>
          </a:xfrm>
        </p:grpSpPr>
        <p:sp>
          <p:nvSpPr>
            <p:cNvPr id="17" name="椭圆 16"/>
            <p:cNvSpPr/>
            <p:nvPr/>
          </p:nvSpPr>
          <p:spPr>
            <a:xfrm>
              <a:off x="4342749" y="483518"/>
              <a:ext cx="611336" cy="611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文本框 13"/>
            <p:cNvSpPr txBox="1"/>
            <p:nvPr/>
          </p:nvSpPr>
          <p:spPr>
            <a:xfrm>
              <a:off x="4386415" y="602545"/>
              <a:ext cx="524002" cy="373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02</a:t>
              </a:r>
              <a:endPara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794842" y="1535720"/>
            <a:ext cx="611336" cy="611336"/>
            <a:chOff x="7069941" y="1247688"/>
            <a:chExt cx="611336" cy="611336"/>
          </a:xfrm>
        </p:grpSpPr>
        <p:sp>
          <p:nvSpPr>
            <p:cNvPr id="20" name="椭圆 19"/>
            <p:cNvSpPr/>
            <p:nvPr/>
          </p:nvSpPr>
          <p:spPr>
            <a:xfrm>
              <a:off x="7069941" y="1247688"/>
              <a:ext cx="611336" cy="611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" name="文本框 13"/>
            <p:cNvSpPr txBox="1"/>
            <p:nvPr/>
          </p:nvSpPr>
          <p:spPr>
            <a:xfrm>
              <a:off x="7113608" y="1366715"/>
              <a:ext cx="524002" cy="373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03</a:t>
              </a:r>
              <a:endPara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174832" y="2299889"/>
            <a:ext cx="611336" cy="611336"/>
            <a:chOff x="4449931" y="2011857"/>
            <a:chExt cx="611336" cy="611336"/>
          </a:xfrm>
        </p:grpSpPr>
        <p:sp>
          <p:nvSpPr>
            <p:cNvPr id="23" name="椭圆 22"/>
            <p:cNvSpPr/>
            <p:nvPr/>
          </p:nvSpPr>
          <p:spPr>
            <a:xfrm>
              <a:off x="4449931" y="2011857"/>
              <a:ext cx="611336" cy="611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4" name="文本框 13"/>
            <p:cNvSpPr txBox="1"/>
            <p:nvPr/>
          </p:nvSpPr>
          <p:spPr>
            <a:xfrm>
              <a:off x="4493598" y="2130885"/>
              <a:ext cx="524002" cy="373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04</a:t>
              </a:r>
              <a:endPara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646126" y="2299889"/>
            <a:ext cx="611336" cy="611336"/>
            <a:chOff x="1921225" y="2011857"/>
            <a:chExt cx="611336" cy="611336"/>
          </a:xfrm>
        </p:grpSpPr>
        <p:sp>
          <p:nvSpPr>
            <p:cNvPr id="26" name="椭圆 25"/>
            <p:cNvSpPr/>
            <p:nvPr/>
          </p:nvSpPr>
          <p:spPr>
            <a:xfrm>
              <a:off x="1921225" y="2011857"/>
              <a:ext cx="611336" cy="611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" name="文本框 13"/>
            <p:cNvSpPr txBox="1"/>
            <p:nvPr/>
          </p:nvSpPr>
          <p:spPr>
            <a:xfrm>
              <a:off x="1964892" y="2130885"/>
              <a:ext cx="524002" cy="373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05</a:t>
              </a:r>
              <a:endPara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602459" y="3760614"/>
            <a:ext cx="611336" cy="611336"/>
            <a:chOff x="1877558" y="3353555"/>
            <a:chExt cx="611336" cy="611336"/>
          </a:xfrm>
        </p:grpSpPr>
        <p:sp>
          <p:nvSpPr>
            <p:cNvPr id="29" name="椭圆 28"/>
            <p:cNvSpPr/>
            <p:nvPr/>
          </p:nvSpPr>
          <p:spPr>
            <a:xfrm>
              <a:off x="1877558" y="3353555"/>
              <a:ext cx="611336" cy="611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0" name="文本框 13"/>
            <p:cNvSpPr txBox="1"/>
            <p:nvPr/>
          </p:nvSpPr>
          <p:spPr>
            <a:xfrm>
              <a:off x="1921225" y="3472582"/>
              <a:ext cx="524002" cy="373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06</a:t>
              </a:r>
              <a:endPara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174832" y="3760614"/>
            <a:ext cx="611336" cy="611336"/>
            <a:chOff x="4449931" y="3472582"/>
            <a:chExt cx="611336" cy="611336"/>
          </a:xfrm>
        </p:grpSpPr>
        <p:sp>
          <p:nvSpPr>
            <p:cNvPr id="32" name="椭圆 31"/>
            <p:cNvSpPr/>
            <p:nvPr/>
          </p:nvSpPr>
          <p:spPr>
            <a:xfrm>
              <a:off x="4449931" y="3472582"/>
              <a:ext cx="611336" cy="611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3" name="文本框 13"/>
            <p:cNvSpPr txBox="1"/>
            <p:nvPr/>
          </p:nvSpPr>
          <p:spPr>
            <a:xfrm>
              <a:off x="4493598" y="3591610"/>
              <a:ext cx="524002" cy="373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07</a:t>
              </a:r>
              <a:endPara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4" name="文本框 7"/>
          <p:cNvSpPr txBox="1">
            <a:spLocks noChangeArrowheads="1"/>
          </p:cNvSpPr>
          <p:nvPr/>
        </p:nvSpPr>
        <p:spPr bwMode="auto">
          <a:xfrm>
            <a:off x="1961020" y="1226195"/>
            <a:ext cx="2213812" cy="91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text messages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captions here</a:t>
            </a:r>
          </a:p>
        </p:txBody>
      </p:sp>
      <p:sp>
        <p:nvSpPr>
          <p:cNvPr id="35" name="文本框 7"/>
          <p:cNvSpPr txBox="1">
            <a:spLocks noChangeArrowheads="1"/>
          </p:cNvSpPr>
          <p:nvPr/>
        </p:nvSpPr>
        <p:spPr bwMode="auto">
          <a:xfrm>
            <a:off x="4314474" y="1226195"/>
            <a:ext cx="2323563" cy="91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text messages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captions here</a:t>
            </a:r>
          </a:p>
        </p:txBody>
      </p:sp>
      <p:sp>
        <p:nvSpPr>
          <p:cNvPr id="36" name="文本框 7"/>
          <p:cNvSpPr txBox="1">
            <a:spLocks noChangeArrowheads="1"/>
          </p:cNvSpPr>
          <p:nvPr/>
        </p:nvSpPr>
        <p:spPr bwMode="auto">
          <a:xfrm>
            <a:off x="4444496" y="2710238"/>
            <a:ext cx="2193541" cy="91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text messages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captions here</a:t>
            </a:r>
          </a:p>
        </p:txBody>
      </p:sp>
      <p:sp>
        <p:nvSpPr>
          <p:cNvPr id="37" name="文本框 7"/>
          <p:cNvSpPr txBox="1">
            <a:spLocks noChangeArrowheads="1"/>
          </p:cNvSpPr>
          <p:nvPr/>
        </p:nvSpPr>
        <p:spPr bwMode="auto">
          <a:xfrm>
            <a:off x="4386482" y="4178523"/>
            <a:ext cx="2632155" cy="91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text messages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captions here</a:t>
            </a:r>
          </a:p>
        </p:txBody>
      </p:sp>
      <p:sp>
        <p:nvSpPr>
          <p:cNvPr id="38" name="文本框 7"/>
          <p:cNvSpPr txBox="1">
            <a:spLocks noChangeArrowheads="1"/>
          </p:cNvSpPr>
          <p:nvPr/>
        </p:nvSpPr>
        <p:spPr bwMode="auto">
          <a:xfrm>
            <a:off x="6943275" y="2129122"/>
            <a:ext cx="1746114" cy="91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text messages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captions here</a:t>
            </a:r>
          </a:p>
        </p:txBody>
      </p:sp>
      <p:sp>
        <p:nvSpPr>
          <p:cNvPr id="39" name="文本框 7"/>
          <p:cNvSpPr txBox="1">
            <a:spLocks noChangeArrowheads="1"/>
          </p:cNvSpPr>
          <p:nvPr/>
        </p:nvSpPr>
        <p:spPr bwMode="auto">
          <a:xfrm>
            <a:off x="1866203" y="4178523"/>
            <a:ext cx="2264962" cy="91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text messages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captions here</a:t>
            </a:r>
          </a:p>
        </p:txBody>
      </p:sp>
      <p:sp>
        <p:nvSpPr>
          <p:cNvPr id="40" name="文本框 7"/>
          <p:cNvSpPr txBox="1">
            <a:spLocks noChangeArrowheads="1"/>
          </p:cNvSpPr>
          <p:nvPr/>
        </p:nvSpPr>
        <p:spPr bwMode="auto">
          <a:xfrm>
            <a:off x="1929424" y="2710238"/>
            <a:ext cx="2181892" cy="91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text messages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captions here</a:t>
            </a:r>
          </a:p>
        </p:txBody>
      </p:sp>
    </p:spTree>
    <p:extLst>
      <p:ext uri="{BB962C8B-B14F-4D97-AF65-F5344CB8AC3E}">
        <p14:creationId xmlns:p14="http://schemas.microsoft.com/office/powerpoint/2010/main" val="38600316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5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5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5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3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85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3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85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3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85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35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85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3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85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35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85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35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850"/>
                            </p:stCondLst>
                            <p:childTnLst>
                              <p:par>
                                <p:cTn id="9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35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1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"/>
            <a:ext cx="9144000" cy="6275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27542"/>
            <a:ext cx="9144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74618" y="123478"/>
            <a:ext cx="282596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text title</a:t>
            </a:r>
          </a:p>
        </p:txBody>
      </p:sp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128607" y="218144"/>
            <a:ext cx="284647" cy="180000"/>
            <a:chOff x="400315" y="3057855"/>
            <a:chExt cx="108824" cy="68816"/>
          </a:xfrm>
          <a:solidFill>
            <a:schemeClr val="bg1"/>
          </a:solidFill>
        </p:grpSpPr>
        <p:sp>
          <p:nvSpPr>
            <p:cNvPr id="6" name="任意多边形 5"/>
            <p:cNvSpPr/>
            <p:nvPr/>
          </p:nvSpPr>
          <p:spPr>
            <a:xfrm rot="18900000" flipH="1">
              <a:off x="440682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rot="18900000" flipH="1">
              <a:off x="400315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079612" y="3579862"/>
            <a:ext cx="936104" cy="12241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lnSpc>
                <a:spcPct val="150000"/>
              </a:lnSpc>
              <a:spcBef>
                <a:spcPts val="300"/>
              </a:spcBef>
            </a:pPr>
            <a:r>
              <a:rPr lang="zh-CN" altLang="en-US" sz="12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Add captions here</a:t>
            </a:r>
            <a:endParaRPr lang="en-US" altLang="zh-CN" sz="12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lvl="0" algn="ctr">
              <a:lnSpc>
                <a:spcPct val="150000"/>
              </a:lnSpc>
              <a:spcBef>
                <a:spcPts val="300"/>
              </a:spcBef>
            </a:pPr>
            <a:endParaRPr lang="zh-CN" altLang="en-US" sz="12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28284" y="1779998"/>
            <a:ext cx="936104" cy="302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lnSpc>
                <a:spcPct val="150000"/>
              </a:lnSpc>
              <a:spcBef>
                <a:spcPts val="300"/>
              </a:spcBef>
            </a:pPr>
            <a:r>
              <a:rPr lang="zh-CN" altLang="en-US" sz="12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Add captions here</a:t>
            </a:r>
            <a:endParaRPr lang="en-US" altLang="zh-CN" sz="12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lvl="0" algn="ctr">
              <a:lnSpc>
                <a:spcPct val="150000"/>
              </a:lnSpc>
              <a:spcBef>
                <a:spcPts val="300"/>
              </a:spcBef>
            </a:pPr>
            <a:endParaRPr lang="zh-CN" altLang="en-US" sz="12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89346" y="3219998"/>
            <a:ext cx="936104" cy="158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lnSpc>
                <a:spcPct val="150000"/>
              </a:lnSpc>
              <a:spcBef>
                <a:spcPts val="300"/>
              </a:spcBef>
            </a:pPr>
            <a:r>
              <a:rPr lang="zh-CN" altLang="en-US" sz="12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Add captions here</a:t>
            </a:r>
            <a:endParaRPr lang="en-US" altLang="zh-CN" sz="12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lvl="0" algn="ctr">
              <a:lnSpc>
                <a:spcPct val="150000"/>
              </a:lnSpc>
              <a:spcBef>
                <a:spcPts val="300"/>
              </a:spcBef>
            </a:pPr>
            <a:endParaRPr lang="zh-CN" altLang="en-US" sz="12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499080" y="2859998"/>
            <a:ext cx="936104" cy="194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lnSpc>
                <a:spcPct val="150000"/>
              </a:lnSpc>
              <a:spcBef>
                <a:spcPts val="300"/>
              </a:spcBef>
            </a:pPr>
            <a:r>
              <a:rPr lang="zh-CN" altLang="en-US" sz="12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Add captions here</a:t>
            </a:r>
            <a:endParaRPr lang="en-US" altLang="zh-CN" sz="12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lvl="0" algn="ctr">
              <a:lnSpc>
                <a:spcPct val="150000"/>
              </a:lnSpc>
              <a:spcBef>
                <a:spcPts val="300"/>
              </a:spcBef>
            </a:pPr>
            <a:endParaRPr lang="zh-CN" altLang="en-US" sz="12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08814" y="2499998"/>
            <a:ext cx="936104" cy="230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lnSpc>
                <a:spcPct val="150000"/>
              </a:lnSpc>
              <a:spcBef>
                <a:spcPts val="300"/>
              </a:spcBef>
            </a:pPr>
            <a:r>
              <a:rPr lang="zh-CN" altLang="en-US" sz="12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Add captions here</a:t>
            </a:r>
            <a:endParaRPr lang="en-US" altLang="zh-CN" sz="12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lvl="0" algn="ctr">
              <a:lnSpc>
                <a:spcPct val="150000"/>
              </a:lnSpc>
              <a:spcBef>
                <a:spcPts val="300"/>
              </a:spcBef>
            </a:pPr>
            <a:endParaRPr lang="zh-CN" altLang="en-US" sz="12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918548" y="2139998"/>
            <a:ext cx="936104" cy="266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lnSpc>
                <a:spcPct val="150000"/>
              </a:lnSpc>
              <a:spcBef>
                <a:spcPts val="300"/>
              </a:spcBef>
            </a:pPr>
            <a:r>
              <a:rPr lang="zh-CN" altLang="en-US" sz="12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Add captions here</a:t>
            </a:r>
            <a:endParaRPr lang="en-US" altLang="zh-CN" sz="12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lvl="0" algn="ctr">
              <a:lnSpc>
                <a:spcPct val="150000"/>
              </a:lnSpc>
              <a:spcBef>
                <a:spcPts val="300"/>
              </a:spcBef>
            </a:pPr>
            <a:endParaRPr lang="zh-CN" altLang="en-US" sz="12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文本框 7"/>
          <p:cNvSpPr txBox="1">
            <a:spLocks noChangeArrowheads="1"/>
          </p:cNvSpPr>
          <p:nvPr/>
        </p:nvSpPr>
        <p:spPr bwMode="auto">
          <a:xfrm>
            <a:off x="1043608" y="3147814"/>
            <a:ext cx="972108" cy="39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text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15" name="文本框 7"/>
          <p:cNvSpPr txBox="1">
            <a:spLocks noChangeArrowheads="1"/>
          </p:cNvSpPr>
          <p:nvPr/>
        </p:nvSpPr>
        <p:spPr bwMode="auto">
          <a:xfrm>
            <a:off x="2289346" y="2792714"/>
            <a:ext cx="972108" cy="39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text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16" name="文本框 7"/>
          <p:cNvSpPr txBox="1">
            <a:spLocks noChangeArrowheads="1"/>
          </p:cNvSpPr>
          <p:nvPr/>
        </p:nvSpPr>
        <p:spPr bwMode="auto">
          <a:xfrm>
            <a:off x="3499080" y="2468316"/>
            <a:ext cx="972108" cy="39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text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17" name="文本框 7"/>
          <p:cNvSpPr txBox="1">
            <a:spLocks noChangeArrowheads="1"/>
          </p:cNvSpPr>
          <p:nvPr/>
        </p:nvSpPr>
        <p:spPr bwMode="auto">
          <a:xfrm>
            <a:off x="4672810" y="2108532"/>
            <a:ext cx="972108" cy="39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text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18" name="文本框 7"/>
          <p:cNvSpPr txBox="1">
            <a:spLocks noChangeArrowheads="1"/>
          </p:cNvSpPr>
          <p:nvPr/>
        </p:nvSpPr>
        <p:spPr bwMode="auto">
          <a:xfrm>
            <a:off x="5918548" y="1779998"/>
            <a:ext cx="972108" cy="39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text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19" name="文本框 7"/>
          <p:cNvSpPr txBox="1">
            <a:spLocks noChangeArrowheads="1"/>
          </p:cNvSpPr>
          <p:nvPr/>
        </p:nvSpPr>
        <p:spPr bwMode="auto">
          <a:xfrm>
            <a:off x="7133716" y="1388532"/>
            <a:ext cx="972108" cy="39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text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20" name="下弧形箭头 20"/>
          <p:cNvSpPr/>
          <p:nvPr/>
        </p:nvSpPr>
        <p:spPr>
          <a:xfrm>
            <a:off x="5255982" y="3446143"/>
            <a:ext cx="1369833" cy="960048"/>
          </a:xfrm>
          <a:custGeom>
            <a:avLst/>
            <a:gdLst/>
            <a:ahLst/>
            <a:cxnLst/>
            <a:rect l="l" t="t" r="r" b="b"/>
            <a:pathLst>
              <a:path w="856171" h="600048">
                <a:moveTo>
                  <a:pt x="730548" y="0"/>
                </a:moveTo>
                <a:lnTo>
                  <a:pt x="856171" y="150012"/>
                </a:lnTo>
                <a:lnTo>
                  <a:pt x="781165" y="150012"/>
                </a:lnTo>
                <a:cubicBezTo>
                  <a:pt x="690050" y="425707"/>
                  <a:pt x="364462" y="611897"/>
                  <a:pt x="4190" y="597425"/>
                </a:cubicBezTo>
                <a:cubicBezTo>
                  <a:pt x="15190" y="599861"/>
                  <a:pt x="26319" y="600048"/>
                  <a:pt x="37503" y="600048"/>
                </a:cubicBezTo>
                <a:lnTo>
                  <a:pt x="0" y="600048"/>
                </a:lnTo>
                <a:lnTo>
                  <a:pt x="0" y="591717"/>
                </a:lnTo>
                <a:cubicBezTo>
                  <a:pt x="304209" y="558392"/>
                  <a:pt x="553710" y="384341"/>
                  <a:pt x="631153" y="150012"/>
                </a:cubicBezTo>
                <a:lnTo>
                  <a:pt x="556147" y="15001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1078012" y="1059670"/>
            <a:ext cx="0" cy="9000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7"/>
          <p:cNvSpPr txBox="1">
            <a:spLocks noChangeArrowheads="1"/>
          </p:cNvSpPr>
          <p:nvPr/>
        </p:nvSpPr>
        <p:spPr bwMode="auto">
          <a:xfrm>
            <a:off x="1115616" y="1080636"/>
            <a:ext cx="4196164" cy="895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text messages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>
              <a:spcBef>
                <a:spcPts val="3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caption here Add caption Text Add caption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>
              <a:spcBef>
                <a:spcPts val="300"/>
              </a:spcBef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26298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35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5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35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85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35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85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35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85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35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85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35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85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3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梯形 2"/>
          <p:cNvSpPr/>
          <p:nvPr/>
        </p:nvSpPr>
        <p:spPr>
          <a:xfrm>
            <a:off x="2674800" y="1859626"/>
            <a:ext cx="1170000" cy="216024"/>
          </a:xfrm>
          <a:prstGeom prst="trapezoid">
            <a:avLst>
              <a:gd name="adj" fmla="val 4043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09800" y="1990792"/>
            <a:ext cx="6934200" cy="125711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116000" tIns="0" bIns="36000"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j-cs"/>
            </a:endParaRPr>
          </a:p>
        </p:txBody>
      </p:sp>
      <p:sp>
        <p:nvSpPr>
          <p:cNvPr id="5" name="任意多边形 8"/>
          <p:cNvSpPr>
            <a:spLocks/>
          </p:cNvSpPr>
          <p:nvPr/>
        </p:nvSpPr>
        <p:spPr bwMode="auto">
          <a:xfrm>
            <a:off x="2763665" y="1859626"/>
            <a:ext cx="993775" cy="1011237"/>
          </a:xfrm>
          <a:custGeom>
            <a:avLst/>
            <a:gdLst>
              <a:gd name="T0" fmla="*/ 0 w 993531"/>
              <a:gd name="T1" fmla="*/ 0 h 1011115"/>
              <a:gd name="T2" fmla="*/ 993775 w 993531"/>
              <a:gd name="T3" fmla="*/ 0 h 1011115"/>
              <a:gd name="T4" fmla="*/ 496888 w 993531"/>
              <a:gd name="T5" fmla="*/ 1011237 h 1011115"/>
              <a:gd name="T6" fmla="*/ 0 60000 65536"/>
              <a:gd name="T7" fmla="*/ 0 60000 65536"/>
              <a:gd name="T8" fmla="*/ 0 60000 65536"/>
              <a:gd name="T9" fmla="*/ 0 w 993531"/>
              <a:gd name="T10" fmla="*/ 0 h 1011115"/>
              <a:gd name="T11" fmla="*/ 993531 w 993531"/>
              <a:gd name="T12" fmla="*/ 1011115 h 10111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3531" h="1011115">
                <a:moveTo>
                  <a:pt x="0" y="0"/>
                </a:moveTo>
                <a:lnTo>
                  <a:pt x="993531" y="0"/>
                </a:lnTo>
                <a:lnTo>
                  <a:pt x="496766" y="10111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tIns="0" bIns="360000" anchor="ctr"/>
          <a:lstStyle/>
          <a:p>
            <a:pPr algn="ctr" eaLnBrk="1" hangingPunct="1">
              <a:spcBef>
                <a:spcPts val="2400"/>
              </a:spcBef>
              <a:buClr>
                <a:schemeClr val="accent1"/>
              </a:buClr>
              <a:buSzPct val="60000"/>
            </a:pPr>
            <a:r>
              <a:rPr lang="en-US" altLang="zh-CN" sz="3200" b="1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03</a:t>
            </a:r>
            <a:endParaRPr lang="zh-CN" altLang="en-US" sz="3200" b="1" dirty="0"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</p:txBody>
      </p:sp>
      <p:sp>
        <p:nvSpPr>
          <p:cNvPr id="6" name="文本框 10"/>
          <p:cNvSpPr txBox="1">
            <a:spLocks noChangeArrowheads="1"/>
          </p:cNvSpPr>
          <p:nvPr/>
        </p:nvSpPr>
        <p:spPr bwMode="auto">
          <a:xfrm>
            <a:off x="3550667" y="3279402"/>
            <a:ext cx="5197797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more or less text here to provide a simple description of the whole content of the first part, or you can add a subheading.</a:t>
            </a:r>
          </a:p>
        </p:txBody>
      </p:sp>
      <p:sp>
        <p:nvSpPr>
          <p:cNvPr id="7" name="矩形 6"/>
          <p:cNvSpPr/>
          <p:nvPr/>
        </p:nvSpPr>
        <p:spPr>
          <a:xfrm>
            <a:off x="3669845" y="2273201"/>
            <a:ext cx="32643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Deficiencies in the work</a:t>
            </a:r>
          </a:p>
        </p:txBody>
      </p:sp>
    </p:spTree>
    <p:extLst>
      <p:ext uri="{BB962C8B-B14F-4D97-AF65-F5344CB8AC3E}">
        <p14:creationId xmlns:p14="http://schemas.microsoft.com/office/powerpoint/2010/main" val="379512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"/>
            <a:ext cx="9144000" cy="6275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27542"/>
            <a:ext cx="9144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32697" y="123478"/>
            <a:ext cx="2339103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text title</a:t>
            </a:r>
          </a:p>
        </p:txBody>
      </p:sp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128607" y="218144"/>
            <a:ext cx="284647" cy="180000"/>
            <a:chOff x="400315" y="3057855"/>
            <a:chExt cx="108824" cy="68816"/>
          </a:xfrm>
          <a:solidFill>
            <a:schemeClr val="bg1"/>
          </a:solidFill>
        </p:grpSpPr>
        <p:sp>
          <p:nvSpPr>
            <p:cNvPr id="6" name="任意多边形 5"/>
            <p:cNvSpPr/>
            <p:nvPr/>
          </p:nvSpPr>
          <p:spPr>
            <a:xfrm rot="18900000" flipH="1">
              <a:off x="440682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rot="18900000" flipH="1">
              <a:off x="400315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</p:grpSp>
      <p:sp>
        <p:nvSpPr>
          <p:cNvPr id="8" name="等腰三角形 7"/>
          <p:cNvSpPr/>
          <p:nvPr/>
        </p:nvSpPr>
        <p:spPr>
          <a:xfrm>
            <a:off x="3545886" y="1245808"/>
            <a:ext cx="1980220" cy="1707087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>
            <a:off x="2555776" y="2952895"/>
            <a:ext cx="1980220" cy="1707087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>
            <a:off x="4535996" y="2952895"/>
            <a:ext cx="1980220" cy="1707087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3545886" y="2952895"/>
            <a:ext cx="1980220" cy="1707087"/>
            <a:chOff x="3545886" y="2664863"/>
            <a:chExt cx="1980220" cy="170708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2" name="等腰三角形 11"/>
            <p:cNvSpPr/>
            <p:nvPr/>
          </p:nvSpPr>
          <p:spPr>
            <a:xfrm flipV="1">
              <a:off x="3545886" y="2664863"/>
              <a:ext cx="1980220" cy="170708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KSO_Shape"/>
            <p:cNvSpPr/>
            <p:nvPr/>
          </p:nvSpPr>
          <p:spPr>
            <a:xfrm>
              <a:off x="4279868" y="2980720"/>
              <a:ext cx="512255" cy="512255"/>
            </a:xfrm>
            <a:custGeom>
              <a:avLst/>
              <a:gdLst/>
              <a:ahLst/>
              <a:cxnLst/>
              <a:rect l="l" t="t" r="r" b="b"/>
              <a:pathLst>
                <a:path w="900473" h="900473">
                  <a:moveTo>
                    <a:pt x="347074" y="203047"/>
                  </a:moveTo>
                  <a:lnTo>
                    <a:pt x="692767" y="451973"/>
                  </a:lnTo>
                  <a:lnTo>
                    <a:pt x="347074" y="700898"/>
                  </a:lnTo>
                  <a:close/>
                  <a:moveTo>
                    <a:pt x="450237" y="63807"/>
                  </a:moveTo>
                  <a:cubicBezTo>
                    <a:pt x="236817" y="63807"/>
                    <a:pt x="63807" y="236817"/>
                    <a:pt x="63807" y="450237"/>
                  </a:cubicBezTo>
                  <a:cubicBezTo>
                    <a:pt x="63807" y="663656"/>
                    <a:pt x="236817" y="836666"/>
                    <a:pt x="450237" y="836666"/>
                  </a:cubicBezTo>
                  <a:cubicBezTo>
                    <a:pt x="663656" y="836666"/>
                    <a:pt x="836666" y="663656"/>
                    <a:pt x="836666" y="450237"/>
                  </a:cubicBezTo>
                  <a:cubicBezTo>
                    <a:pt x="836666" y="236817"/>
                    <a:pt x="663656" y="63807"/>
                    <a:pt x="450237" y="63807"/>
                  </a:cubicBezTo>
                  <a:close/>
                  <a:moveTo>
                    <a:pt x="450237" y="0"/>
                  </a:moveTo>
                  <a:cubicBezTo>
                    <a:pt x="698895" y="0"/>
                    <a:pt x="900473" y="201578"/>
                    <a:pt x="900473" y="450237"/>
                  </a:cubicBezTo>
                  <a:cubicBezTo>
                    <a:pt x="900473" y="698895"/>
                    <a:pt x="698895" y="900473"/>
                    <a:pt x="450237" y="900473"/>
                  </a:cubicBezTo>
                  <a:cubicBezTo>
                    <a:pt x="201578" y="900473"/>
                    <a:pt x="0" y="698895"/>
                    <a:pt x="0" y="450237"/>
                  </a:cubicBezTo>
                  <a:cubicBezTo>
                    <a:pt x="0" y="201578"/>
                    <a:pt x="201578" y="0"/>
                    <a:pt x="450237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4" name="未知"/>
          <p:cNvSpPr>
            <a:spLocks/>
          </p:cNvSpPr>
          <p:nvPr/>
        </p:nvSpPr>
        <p:spPr bwMode="auto">
          <a:xfrm>
            <a:off x="1331641" y="1779662"/>
            <a:ext cx="2592288" cy="503839"/>
          </a:xfrm>
          <a:custGeom>
            <a:avLst/>
            <a:gdLst/>
            <a:ahLst/>
            <a:cxnLst>
              <a:cxn ang="0">
                <a:pos x="21600" y="21600"/>
              </a:cxn>
              <a:cxn ang="0">
                <a:pos x="18640" y="0"/>
              </a:cxn>
              <a:cxn ang="0">
                <a:pos x="0" y="0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lnTo>
                  <a:pt x="18640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1">
                <a:lumMod val="75000"/>
              </a:schemeClr>
            </a:solidFill>
            <a:round/>
            <a:headEnd type="none" w="med" len="med"/>
            <a:tailEnd type="oval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5" name="未知"/>
          <p:cNvSpPr>
            <a:spLocks/>
          </p:cNvSpPr>
          <p:nvPr/>
        </p:nvSpPr>
        <p:spPr bwMode="auto">
          <a:xfrm flipH="1">
            <a:off x="5526103" y="1779662"/>
            <a:ext cx="2646296" cy="1173234"/>
          </a:xfrm>
          <a:custGeom>
            <a:avLst/>
            <a:gdLst/>
            <a:ahLst/>
            <a:cxnLst>
              <a:cxn ang="0">
                <a:pos x="21600" y="21600"/>
              </a:cxn>
              <a:cxn ang="0">
                <a:pos x="18640" y="0"/>
              </a:cxn>
              <a:cxn ang="0">
                <a:pos x="0" y="0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lnTo>
                  <a:pt x="18640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1">
                <a:lumMod val="75000"/>
              </a:schemeClr>
            </a:solidFill>
            <a:round/>
            <a:headEnd type="none" w="med" len="med"/>
            <a:tailEnd type="oval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6" name="未知"/>
          <p:cNvSpPr>
            <a:spLocks/>
          </p:cNvSpPr>
          <p:nvPr/>
        </p:nvSpPr>
        <p:spPr bwMode="auto">
          <a:xfrm flipH="1">
            <a:off x="6012160" y="3316868"/>
            <a:ext cx="2646296" cy="489569"/>
          </a:xfrm>
          <a:custGeom>
            <a:avLst/>
            <a:gdLst/>
            <a:ahLst/>
            <a:cxnLst>
              <a:cxn ang="0">
                <a:pos x="21600" y="21600"/>
              </a:cxn>
              <a:cxn ang="0">
                <a:pos x="18640" y="0"/>
              </a:cxn>
              <a:cxn ang="0">
                <a:pos x="0" y="0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lnTo>
                  <a:pt x="18640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1">
                <a:lumMod val="75000"/>
              </a:schemeClr>
            </a:solidFill>
            <a:round/>
            <a:headEnd type="none" w="med" len="med"/>
            <a:tailEnd type="oval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7" name="未知"/>
          <p:cNvSpPr>
            <a:spLocks/>
          </p:cNvSpPr>
          <p:nvPr/>
        </p:nvSpPr>
        <p:spPr bwMode="auto">
          <a:xfrm>
            <a:off x="611560" y="3316868"/>
            <a:ext cx="2433191" cy="503839"/>
          </a:xfrm>
          <a:custGeom>
            <a:avLst/>
            <a:gdLst/>
            <a:ahLst/>
            <a:cxnLst>
              <a:cxn ang="0">
                <a:pos x="21600" y="21600"/>
              </a:cxn>
              <a:cxn ang="0">
                <a:pos x="18640" y="0"/>
              </a:cxn>
              <a:cxn ang="0">
                <a:pos x="0" y="0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lnTo>
                  <a:pt x="18640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accent1">
                <a:lumMod val="75000"/>
              </a:schemeClr>
            </a:solidFill>
            <a:round/>
            <a:headEnd type="none" w="med" len="med"/>
            <a:tailEnd type="oval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8" name="文本框 7"/>
          <p:cNvSpPr txBox="1">
            <a:spLocks noChangeArrowheads="1"/>
          </p:cNvSpPr>
          <p:nvPr/>
        </p:nvSpPr>
        <p:spPr bwMode="auto">
          <a:xfrm>
            <a:off x="3924625" y="1915275"/>
            <a:ext cx="1222739" cy="91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</a:rPr>
              <a:t>Add text</a:t>
            </a:r>
            <a:endParaRPr lang="en-US" altLang="zh-CN" sz="1400" b="1" dirty="0">
              <a:solidFill>
                <a:schemeClr val="bg1"/>
              </a:solidFill>
              <a:latin typeface="微软雅黑" pitchFamily="34" charset="-122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</a:pPr>
            <a:r>
              <a:rPr lang="zh-CN" altLang="en-US" sz="1050" dirty="0">
                <a:solidFill>
                  <a:schemeClr val="bg1"/>
                </a:solidFill>
                <a:latin typeface="微软雅黑" pitchFamily="34" charset="-122"/>
              </a:rPr>
              <a:t>Add caption Text</a:t>
            </a:r>
          </a:p>
        </p:txBody>
      </p:sp>
      <p:sp>
        <p:nvSpPr>
          <p:cNvPr id="19" name="文本框 7"/>
          <p:cNvSpPr txBox="1">
            <a:spLocks noChangeArrowheads="1"/>
          </p:cNvSpPr>
          <p:nvPr/>
        </p:nvSpPr>
        <p:spPr bwMode="auto">
          <a:xfrm>
            <a:off x="2934516" y="3745490"/>
            <a:ext cx="1222739" cy="91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</a:rPr>
              <a:t>Add text</a:t>
            </a:r>
            <a:endParaRPr lang="en-US" altLang="zh-CN" sz="1400" b="1" dirty="0">
              <a:solidFill>
                <a:schemeClr val="bg1"/>
              </a:solidFill>
              <a:latin typeface="微软雅黑" pitchFamily="34" charset="-122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</a:pPr>
            <a:r>
              <a:rPr lang="zh-CN" altLang="en-US" sz="1050" dirty="0">
                <a:solidFill>
                  <a:schemeClr val="bg1"/>
                </a:solidFill>
                <a:latin typeface="微软雅黑" pitchFamily="34" charset="-122"/>
              </a:rPr>
              <a:t>Add caption Text</a:t>
            </a:r>
          </a:p>
        </p:txBody>
      </p:sp>
      <p:sp>
        <p:nvSpPr>
          <p:cNvPr id="20" name="文本框 7"/>
          <p:cNvSpPr txBox="1">
            <a:spLocks noChangeArrowheads="1"/>
          </p:cNvSpPr>
          <p:nvPr/>
        </p:nvSpPr>
        <p:spPr bwMode="auto">
          <a:xfrm>
            <a:off x="4914736" y="3744438"/>
            <a:ext cx="1222739" cy="91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</a:rPr>
              <a:t>Add text</a:t>
            </a:r>
            <a:endParaRPr lang="en-US" altLang="zh-CN" sz="1400" b="1" dirty="0">
              <a:solidFill>
                <a:schemeClr val="bg1"/>
              </a:solidFill>
              <a:latin typeface="微软雅黑" pitchFamily="34" charset="-122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</a:pPr>
            <a:r>
              <a:rPr lang="zh-CN" altLang="en-US" sz="1050" dirty="0">
                <a:solidFill>
                  <a:schemeClr val="bg1"/>
                </a:solidFill>
                <a:latin typeface="微软雅黑" pitchFamily="34" charset="-122"/>
              </a:rPr>
              <a:t>Add caption Text</a:t>
            </a:r>
          </a:p>
        </p:txBody>
      </p:sp>
      <p:sp>
        <p:nvSpPr>
          <p:cNvPr id="21" name="文本框 7"/>
          <p:cNvSpPr txBox="1">
            <a:spLocks noChangeArrowheads="1"/>
          </p:cNvSpPr>
          <p:nvPr/>
        </p:nvSpPr>
        <p:spPr bwMode="auto">
          <a:xfrm>
            <a:off x="1367643" y="1779662"/>
            <a:ext cx="1764197" cy="804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Add captions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367643" y="1356789"/>
            <a:ext cx="1261884" cy="326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Add text messages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23" name="文本框 7"/>
          <p:cNvSpPr txBox="1">
            <a:spLocks noChangeArrowheads="1"/>
          </p:cNvSpPr>
          <p:nvPr/>
        </p:nvSpPr>
        <p:spPr bwMode="auto">
          <a:xfrm>
            <a:off x="785899" y="3343024"/>
            <a:ext cx="1764197" cy="804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Add captions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85899" y="2920151"/>
            <a:ext cx="1261884" cy="326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Add text messages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25" name="文本框 7"/>
          <p:cNvSpPr txBox="1">
            <a:spLocks noChangeArrowheads="1"/>
          </p:cNvSpPr>
          <p:nvPr/>
        </p:nvSpPr>
        <p:spPr bwMode="auto">
          <a:xfrm>
            <a:off x="6453209" y="3343024"/>
            <a:ext cx="1764197" cy="804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Add captions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453209" y="2920151"/>
            <a:ext cx="1261884" cy="326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Add text messages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27" name="文本框 7"/>
          <p:cNvSpPr txBox="1">
            <a:spLocks noChangeArrowheads="1"/>
          </p:cNvSpPr>
          <p:nvPr/>
        </p:nvSpPr>
        <p:spPr bwMode="auto">
          <a:xfrm>
            <a:off x="5976155" y="1838826"/>
            <a:ext cx="1764197" cy="804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Add captions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976155" y="1419622"/>
            <a:ext cx="1261884" cy="326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Add text messages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82288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5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35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85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35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8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35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35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850"/>
                            </p:stCondLst>
                            <p:childTnLst>
                              <p:par>
                                <p:cTn id="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85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350"/>
                            </p:stCondLst>
                            <p:childTnLst>
                              <p:par>
                                <p:cTn id="9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"/>
            <a:ext cx="9144000" cy="6275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27542"/>
            <a:ext cx="9144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80796" y="123478"/>
            <a:ext cx="282596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text title</a:t>
            </a:r>
          </a:p>
        </p:txBody>
      </p:sp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128607" y="218144"/>
            <a:ext cx="284647" cy="180000"/>
            <a:chOff x="400315" y="3057855"/>
            <a:chExt cx="108824" cy="68816"/>
          </a:xfrm>
          <a:solidFill>
            <a:schemeClr val="bg1"/>
          </a:solidFill>
        </p:grpSpPr>
        <p:sp>
          <p:nvSpPr>
            <p:cNvPr id="6" name="任意多边形 5"/>
            <p:cNvSpPr/>
            <p:nvPr/>
          </p:nvSpPr>
          <p:spPr>
            <a:xfrm rot="18900000" flipH="1">
              <a:off x="440682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rot="18900000" flipH="1">
              <a:off x="400315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8" name="图表 7"/>
          <p:cNvGraphicFramePr/>
          <p:nvPr>
            <p:extLst>
              <p:ext uri="{D42A27DB-BD31-4B8C-83A1-F6EECF244321}">
                <p14:modId xmlns:p14="http://schemas.microsoft.com/office/powerpoint/2010/main" val="2613205277"/>
              </p:ext>
            </p:extLst>
          </p:nvPr>
        </p:nvGraphicFramePr>
        <p:xfrm>
          <a:off x="507102" y="843558"/>
          <a:ext cx="3834426" cy="2556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图表 8"/>
          <p:cNvGraphicFramePr/>
          <p:nvPr>
            <p:extLst>
              <p:ext uri="{D42A27DB-BD31-4B8C-83A1-F6EECF244321}">
                <p14:modId xmlns:p14="http://schemas.microsoft.com/office/powerpoint/2010/main" val="3457848335"/>
              </p:ext>
            </p:extLst>
          </p:nvPr>
        </p:nvGraphicFramePr>
        <p:xfrm>
          <a:off x="4802473" y="843558"/>
          <a:ext cx="3834426" cy="2556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矩形 9"/>
          <p:cNvSpPr/>
          <p:nvPr/>
        </p:nvSpPr>
        <p:spPr>
          <a:xfrm>
            <a:off x="971600" y="3579862"/>
            <a:ext cx="3096344" cy="11521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243522" y="3579862"/>
            <a:ext cx="3096344" cy="11521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7"/>
          <p:cNvSpPr txBox="1">
            <a:spLocks noChangeArrowheads="1"/>
          </p:cNvSpPr>
          <p:nvPr/>
        </p:nvSpPr>
        <p:spPr bwMode="auto">
          <a:xfrm>
            <a:off x="1079612" y="3634556"/>
            <a:ext cx="2880320" cy="104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1400" b="1" dirty="0">
                <a:solidFill>
                  <a:schemeClr val="bg1"/>
                </a:solidFill>
                <a:latin typeface="微软雅黑" pitchFamily="34" charset="-122"/>
              </a:rPr>
              <a:t>A </a:t>
            </a:r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</a:rPr>
              <a:t>Statistical analysis of the situation last month</a:t>
            </a:r>
            <a:endParaRPr lang="en-US" altLang="zh-CN" sz="1400" b="1" dirty="0">
              <a:solidFill>
                <a:schemeClr val="bg1"/>
              </a:solidFill>
              <a:latin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</a:rPr>
              <a:t>Add caption Text Add caption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bg1"/>
              </a:solidFill>
              <a:latin typeface="微软雅黑" pitchFamily="34" charset="-122"/>
            </a:endParaRPr>
          </a:p>
        </p:txBody>
      </p:sp>
      <p:sp>
        <p:nvSpPr>
          <p:cNvPr id="13" name="文本框 7"/>
          <p:cNvSpPr txBox="1">
            <a:spLocks noChangeArrowheads="1"/>
          </p:cNvSpPr>
          <p:nvPr/>
        </p:nvSpPr>
        <p:spPr bwMode="auto">
          <a:xfrm>
            <a:off x="5351534" y="3634556"/>
            <a:ext cx="2880320" cy="104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1400" b="1" dirty="0">
                <a:solidFill>
                  <a:schemeClr val="bg1"/>
                </a:solidFill>
                <a:latin typeface="微软雅黑" pitchFamily="34" charset="-122"/>
              </a:rPr>
              <a:t>B </a:t>
            </a:r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</a:rPr>
              <a:t>Statistical analysis of the situation this month</a:t>
            </a:r>
            <a:endParaRPr lang="en-US" altLang="zh-CN" sz="1400" b="1" dirty="0">
              <a:solidFill>
                <a:schemeClr val="bg1"/>
              </a:solidFill>
              <a:latin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</a:rPr>
              <a:t>Add caption Text Add caption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bg1"/>
              </a:solidFill>
              <a:latin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32430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8" grpId="0">
        <p:bldAsOne/>
      </p:bldGraphic>
      <p:bldGraphic spid="9" grpId="0">
        <p:bldAsOne/>
      </p:bldGraphic>
      <p:bldP spid="10" grpId="0" animBg="1"/>
      <p:bldP spid="11" grpId="0" animBg="1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"/>
            <a:ext cx="9144000" cy="6275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27542"/>
            <a:ext cx="9144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8436" y="123478"/>
            <a:ext cx="282596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text title</a:t>
            </a:r>
          </a:p>
        </p:txBody>
      </p:sp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128607" y="218144"/>
            <a:ext cx="284647" cy="180000"/>
            <a:chOff x="400315" y="3057855"/>
            <a:chExt cx="108824" cy="68816"/>
          </a:xfrm>
          <a:solidFill>
            <a:schemeClr val="bg1"/>
          </a:solidFill>
        </p:grpSpPr>
        <p:sp>
          <p:nvSpPr>
            <p:cNvPr id="6" name="任意多边形 5"/>
            <p:cNvSpPr/>
            <p:nvPr/>
          </p:nvSpPr>
          <p:spPr>
            <a:xfrm rot="18900000" flipH="1">
              <a:off x="440682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rot="18900000" flipH="1">
              <a:off x="400315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 rot="-600000">
            <a:off x="6105945" y="1205638"/>
            <a:ext cx="1815577" cy="122413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rot="600000">
            <a:off x="6032646" y="3645266"/>
            <a:ext cx="1815577" cy="122413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对角圆角矩形 9"/>
          <p:cNvSpPr>
            <a:spLocks noChangeAspect="1"/>
          </p:cNvSpPr>
          <p:nvPr/>
        </p:nvSpPr>
        <p:spPr>
          <a:xfrm>
            <a:off x="1071238" y="1246853"/>
            <a:ext cx="1140000" cy="360000"/>
          </a:xfrm>
          <a:prstGeom prst="round2DiagRect">
            <a:avLst>
              <a:gd name="adj1" fmla="val 28185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Title One</a:t>
            </a:r>
          </a:p>
        </p:txBody>
      </p:sp>
      <p:sp>
        <p:nvSpPr>
          <p:cNvPr id="11" name="对角圆角矩形 10"/>
          <p:cNvSpPr>
            <a:spLocks noChangeAspect="1"/>
          </p:cNvSpPr>
          <p:nvPr/>
        </p:nvSpPr>
        <p:spPr>
          <a:xfrm>
            <a:off x="1071238" y="2457515"/>
            <a:ext cx="1140000" cy="360000"/>
          </a:xfrm>
          <a:prstGeom prst="round2DiagRect">
            <a:avLst>
              <a:gd name="adj1" fmla="val 28185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Title </a:t>
            </a:r>
            <a:r>
              <a:rPr lang="en-US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two</a:t>
            </a:r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7693" y="1628950"/>
            <a:ext cx="4858081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Add Text Click Add Text Click Add Text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37693" y="2853134"/>
            <a:ext cx="4858081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Add Text Click Add Text Click Add Text</a:t>
            </a:r>
          </a:p>
        </p:txBody>
      </p:sp>
      <p:sp>
        <p:nvSpPr>
          <p:cNvPr id="14" name="对角圆角矩形 13"/>
          <p:cNvSpPr>
            <a:spLocks noChangeAspect="1"/>
          </p:cNvSpPr>
          <p:nvPr/>
        </p:nvSpPr>
        <p:spPr>
          <a:xfrm>
            <a:off x="1071238" y="3663160"/>
            <a:ext cx="1183870" cy="360000"/>
          </a:xfrm>
          <a:prstGeom prst="round2DiagRect">
            <a:avLst>
              <a:gd name="adj1" fmla="val 28185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Title Three</a:t>
            </a:r>
          </a:p>
        </p:txBody>
      </p:sp>
      <p:sp>
        <p:nvSpPr>
          <p:cNvPr id="15" name="矩形 14"/>
          <p:cNvSpPr/>
          <p:nvPr/>
        </p:nvSpPr>
        <p:spPr>
          <a:xfrm>
            <a:off x="6344507" y="2381006"/>
            <a:ext cx="1815577" cy="1224136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037693" y="4058731"/>
            <a:ext cx="4858081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Add Text Click Add Text Click Add Text</a:t>
            </a:r>
          </a:p>
        </p:txBody>
      </p:sp>
    </p:spTree>
    <p:extLst>
      <p:ext uri="{BB962C8B-B14F-4D97-AF65-F5344CB8AC3E}">
        <p14:creationId xmlns:p14="http://schemas.microsoft.com/office/powerpoint/2010/main" val="13536136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5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50"/>
                            </p:stCondLst>
                            <p:childTnLst>
                              <p:par>
                                <p:cTn id="4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35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85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350"/>
                            </p:stCondLst>
                            <p:childTnLst>
                              <p:par>
                                <p:cTn id="6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 animBg="1"/>
      <p:bldP spid="15" grpId="0" animBg="1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"/>
            <a:ext cx="9144000" cy="6275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27542"/>
            <a:ext cx="9144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8438" y="123478"/>
            <a:ext cx="282596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text title</a:t>
            </a:r>
          </a:p>
        </p:txBody>
      </p:sp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128607" y="218144"/>
            <a:ext cx="284647" cy="180000"/>
            <a:chOff x="400315" y="3057855"/>
            <a:chExt cx="108824" cy="68816"/>
          </a:xfrm>
          <a:solidFill>
            <a:schemeClr val="bg1"/>
          </a:solidFill>
        </p:grpSpPr>
        <p:sp>
          <p:nvSpPr>
            <p:cNvPr id="6" name="任意多边形 5"/>
            <p:cNvSpPr/>
            <p:nvPr/>
          </p:nvSpPr>
          <p:spPr>
            <a:xfrm rot="18900000" flipH="1">
              <a:off x="440682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rot="18900000" flipH="1">
              <a:off x="400315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</p:grpSp>
      <p:sp>
        <p:nvSpPr>
          <p:cNvPr id="8" name="任意多边形 7"/>
          <p:cNvSpPr/>
          <p:nvPr/>
        </p:nvSpPr>
        <p:spPr>
          <a:xfrm>
            <a:off x="953037" y="1924819"/>
            <a:ext cx="1482794" cy="1222995"/>
          </a:xfrm>
          <a:custGeom>
            <a:avLst/>
            <a:gdLst>
              <a:gd name="connsiteX0" fmla="*/ 0 w 1482794"/>
              <a:gd name="connsiteY0" fmla="*/ 122300 h 1222995"/>
              <a:gd name="connsiteX1" fmla="*/ 122300 w 1482794"/>
              <a:gd name="connsiteY1" fmla="*/ 0 h 1222995"/>
              <a:gd name="connsiteX2" fmla="*/ 1360495 w 1482794"/>
              <a:gd name="connsiteY2" fmla="*/ 0 h 1222995"/>
              <a:gd name="connsiteX3" fmla="*/ 1482795 w 1482794"/>
              <a:gd name="connsiteY3" fmla="*/ 122300 h 1222995"/>
              <a:gd name="connsiteX4" fmla="*/ 1482794 w 1482794"/>
              <a:gd name="connsiteY4" fmla="*/ 1100696 h 1222995"/>
              <a:gd name="connsiteX5" fmla="*/ 1360494 w 1482794"/>
              <a:gd name="connsiteY5" fmla="*/ 1222996 h 1222995"/>
              <a:gd name="connsiteX6" fmla="*/ 122300 w 1482794"/>
              <a:gd name="connsiteY6" fmla="*/ 1222995 h 1222995"/>
              <a:gd name="connsiteX7" fmla="*/ 0 w 1482794"/>
              <a:gd name="connsiteY7" fmla="*/ 1100695 h 1222995"/>
              <a:gd name="connsiteX8" fmla="*/ 0 w 1482794"/>
              <a:gd name="connsiteY8" fmla="*/ 122300 h 122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2794" h="1222995">
                <a:moveTo>
                  <a:pt x="0" y="122300"/>
                </a:moveTo>
                <a:cubicBezTo>
                  <a:pt x="0" y="54756"/>
                  <a:pt x="54756" y="0"/>
                  <a:pt x="122300" y="0"/>
                </a:cubicBezTo>
                <a:lnTo>
                  <a:pt x="1360495" y="0"/>
                </a:lnTo>
                <a:cubicBezTo>
                  <a:pt x="1428039" y="0"/>
                  <a:pt x="1482795" y="54756"/>
                  <a:pt x="1482795" y="122300"/>
                </a:cubicBezTo>
                <a:cubicBezTo>
                  <a:pt x="1482795" y="448432"/>
                  <a:pt x="1482794" y="774564"/>
                  <a:pt x="1482794" y="1100696"/>
                </a:cubicBezTo>
                <a:cubicBezTo>
                  <a:pt x="1482794" y="1168240"/>
                  <a:pt x="1428038" y="1222996"/>
                  <a:pt x="1360494" y="1222996"/>
                </a:cubicBezTo>
                <a:lnTo>
                  <a:pt x="122300" y="1222995"/>
                </a:lnTo>
                <a:cubicBezTo>
                  <a:pt x="54756" y="1222995"/>
                  <a:pt x="0" y="1168239"/>
                  <a:pt x="0" y="1100695"/>
                </a:cubicBezTo>
                <a:lnTo>
                  <a:pt x="0" y="122300"/>
                </a:lnTo>
                <a:close/>
              </a:path>
            </a:pathLst>
          </a:cu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5770" tIns="75770" rIns="75770" bIns="337840" numCol="1" spcCol="1270" anchor="t" anchorCtr="0">
            <a:noAutofit/>
          </a:bodyPr>
          <a:lstStyle/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zh-CN" altLang="en-US" sz="2500" kern="1200"/>
          </a:p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zh-CN" altLang="en-US" sz="2500" kern="1200"/>
          </a:p>
        </p:txBody>
      </p:sp>
      <p:sp>
        <p:nvSpPr>
          <p:cNvPr id="9" name="任意多边形 8"/>
          <p:cNvSpPr/>
          <p:nvPr/>
        </p:nvSpPr>
        <p:spPr>
          <a:xfrm>
            <a:off x="1035415" y="1662748"/>
            <a:ext cx="1318039" cy="524140"/>
          </a:xfrm>
          <a:custGeom>
            <a:avLst/>
            <a:gdLst>
              <a:gd name="connsiteX0" fmla="*/ 0 w 1318039"/>
              <a:gd name="connsiteY0" fmla="*/ 52414 h 524140"/>
              <a:gd name="connsiteX1" fmla="*/ 52414 w 1318039"/>
              <a:gd name="connsiteY1" fmla="*/ 0 h 524140"/>
              <a:gd name="connsiteX2" fmla="*/ 1265625 w 1318039"/>
              <a:gd name="connsiteY2" fmla="*/ 0 h 524140"/>
              <a:gd name="connsiteX3" fmla="*/ 1318039 w 1318039"/>
              <a:gd name="connsiteY3" fmla="*/ 52414 h 524140"/>
              <a:gd name="connsiteX4" fmla="*/ 1318039 w 1318039"/>
              <a:gd name="connsiteY4" fmla="*/ 471726 h 524140"/>
              <a:gd name="connsiteX5" fmla="*/ 1265625 w 1318039"/>
              <a:gd name="connsiteY5" fmla="*/ 524140 h 524140"/>
              <a:gd name="connsiteX6" fmla="*/ 52414 w 1318039"/>
              <a:gd name="connsiteY6" fmla="*/ 524140 h 524140"/>
              <a:gd name="connsiteX7" fmla="*/ 0 w 1318039"/>
              <a:gd name="connsiteY7" fmla="*/ 471726 h 524140"/>
              <a:gd name="connsiteX8" fmla="*/ 0 w 1318039"/>
              <a:gd name="connsiteY8" fmla="*/ 52414 h 52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8039" h="524140">
                <a:moveTo>
                  <a:pt x="0" y="52414"/>
                </a:moveTo>
                <a:cubicBezTo>
                  <a:pt x="0" y="23467"/>
                  <a:pt x="23467" y="0"/>
                  <a:pt x="52414" y="0"/>
                </a:cubicBezTo>
                <a:lnTo>
                  <a:pt x="1265625" y="0"/>
                </a:lnTo>
                <a:cubicBezTo>
                  <a:pt x="1294572" y="0"/>
                  <a:pt x="1318039" y="23467"/>
                  <a:pt x="1318039" y="52414"/>
                </a:cubicBezTo>
                <a:lnTo>
                  <a:pt x="1318039" y="471726"/>
                </a:lnTo>
                <a:cubicBezTo>
                  <a:pt x="1318039" y="500673"/>
                  <a:pt x="1294572" y="524140"/>
                  <a:pt x="1265625" y="524140"/>
                </a:cubicBezTo>
                <a:lnTo>
                  <a:pt x="52414" y="524140"/>
                </a:lnTo>
                <a:cubicBezTo>
                  <a:pt x="23467" y="524140"/>
                  <a:pt x="0" y="500673"/>
                  <a:pt x="0" y="471726"/>
                </a:cubicBezTo>
                <a:lnTo>
                  <a:pt x="0" y="524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692" tIns="50912" rIns="68692" bIns="50912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 kern="1200" dirty="0">
                <a:latin typeface="微软雅黑" pitchFamily="34" charset="-122"/>
                <a:ea typeface="微软雅黑" pitchFamily="34" charset="-122"/>
              </a:rPr>
              <a:t>Add text</a:t>
            </a:r>
          </a:p>
        </p:txBody>
      </p:sp>
      <p:sp>
        <p:nvSpPr>
          <p:cNvPr id="10" name="KSO_Shape"/>
          <p:cNvSpPr>
            <a:spLocks/>
          </p:cNvSpPr>
          <p:nvPr/>
        </p:nvSpPr>
        <p:spPr bwMode="auto">
          <a:xfrm>
            <a:off x="1493696" y="2335242"/>
            <a:ext cx="401477" cy="402148"/>
          </a:xfrm>
          <a:custGeom>
            <a:avLst/>
            <a:gdLst>
              <a:gd name="T0" fmla="*/ 311438 w 1909763"/>
              <a:gd name="T1" fmla="*/ 1234671 h 1912938"/>
              <a:gd name="T2" fmla="*/ 423998 w 1909763"/>
              <a:gd name="T3" fmla="*/ 1256142 h 1912938"/>
              <a:gd name="T4" fmla="*/ 469528 w 1909763"/>
              <a:gd name="T5" fmla="*/ 1335710 h 1912938"/>
              <a:gd name="T6" fmla="*/ 530235 w 1909763"/>
              <a:gd name="T7" fmla="*/ 1396649 h 1912938"/>
              <a:gd name="T8" fmla="*/ 631728 w 1909763"/>
              <a:gd name="T9" fmla="*/ 1456326 h 1912938"/>
              <a:gd name="T10" fmla="*/ 647854 w 1909763"/>
              <a:gd name="T11" fmla="*/ 1533683 h 1912938"/>
              <a:gd name="T12" fmla="*/ 0 w 1909763"/>
              <a:gd name="T13" fmla="*/ 1905000 h 1912938"/>
              <a:gd name="T14" fmla="*/ 990076 w 1909763"/>
              <a:gd name="T15" fmla="*/ 547002 h 1912938"/>
              <a:gd name="T16" fmla="*/ 1084268 w 1909763"/>
              <a:gd name="T17" fmla="*/ 595709 h 1912938"/>
              <a:gd name="T18" fmla="*/ 1176565 w 1909763"/>
              <a:gd name="T19" fmla="*/ 667504 h 1912938"/>
              <a:gd name="T20" fmla="*/ 1294781 w 1909763"/>
              <a:gd name="T21" fmla="*/ 800657 h 1912938"/>
              <a:gd name="T22" fmla="*/ 1351992 w 1909763"/>
              <a:gd name="T23" fmla="*/ 906610 h 1912938"/>
              <a:gd name="T24" fmla="*/ 1367480 w 1909763"/>
              <a:gd name="T25" fmla="*/ 971447 h 1912938"/>
              <a:gd name="T26" fmla="*/ 741633 w 1909763"/>
              <a:gd name="T27" fmla="*/ 1521772 h 1912938"/>
              <a:gd name="T28" fmla="*/ 719507 w 1909763"/>
              <a:gd name="T29" fmla="*/ 1441437 h 1912938"/>
              <a:gd name="T30" fmla="*/ 689163 w 1909763"/>
              <a:gd name="T31" fmla="*/ 1362684 h 1912938"/>
              <a:gd name="T32" fmla="*/ 605717 w 1909763"/>
              <a:gd name="T33" fmla="*/ 1309233 h 1912938"/>
              <a:gd name="T34" fmla="*/ 554511 w 1909763"/>
              <a:gd name="T35" fmla="*/ 1257047 h 1912938"/>
              <a:gd name="T36" fmla="*/ 495403 w 1909763"/>
              <a:gd name="T37" fmla="*/ 1173233 h 1912938"/>
              <a:gd name="T38" fmla="*/ 414485 w 1909763"/>
              <a:gd name="T39" fmla="*/ 1167223 h 1912938"/>
              <a:gd name="T40" fmla="*/ 334200 w 1909763"/>
              <a:gd name="T41" fmla="*/ 1137810 h 1912938"/>
              <a:gd name="T42" fmla="*/ 1102115 w 1909763"/>
              <a:gd name="T43" fmla="*/ 389221 h 1912938"/>
              <a:gd name="T44" fmla="*/ 1182317 w 1909763"/>
              <a:gd name="T45" fmla="*/ 412935 h 1912938"/>
              <a:gd name="T46" fmla="*/ 1278052 w 1909763"/>
              <a:gd name="T47" fmla="*/ 467951 h 1912938"/>
              <a:gd name="T48" fmla="*/ 1390271 w 1909763"/>
              <a:gd name="T49" fmla="*/ 569762 h 1912938"/>
              <a:gd name="T50" fmla="*/ 1465401 w 1909763"/>
              <a:gd name="T51" fmla="*/ 674102 h 1912938"/>
              <a:gd name="T52" fmla="*/ 1496150 w 1909763"/>
              <a:gd name="T53" fmla="*/ 753148 h 1912938"/>
              <a:gd name="T54" fmla="*/ 1438773 w 1909763"/>
              <a:gd name="T55" fmla="*/ 874245 h 1912938"/>
              <a:gd name="T56" fmla="*/ 1394075 w 1909763"/>
              <a:gd name="T57" fmla="*/ 754728 h 1912938"/>
              <a:gd name="T58" fmla="*/ 1286611 w 1909763"/>
              <a:gd name="T59" fmla="*/ 617822 h 1912938"/>
              <a:gd name="T60" fmla="*/ 1182317 w 1909763"/>
              <a:gd name="T61" fmla="*/ 530239 h 1912938"/>
              <a:gd name="T62" fmla="*/ 1095458 w 1909763"/>
              <a:gd name="T63" fmla="*/ 479966 h 1912938"/>
              <a:gd name="T64" fmla="*/ 1079925 w 1909763"/>
              <a:gd name="T65" fmla="*/ 387324 h 1912938"/>
              <a:gd name="T66" fmla="*/ 1274840 w 1909763"/>
              <a:gd name="T67" fmla="*/ 248813 h 1912938"/>
              <a:gd name="T68" fmla="*/ 1361157 w 1909763"/>
              <a:gd name="T69" fmla="*/ 287000 h 1912938"/>
              <a:gd name="T70" fmla="*/ 1471820 w 1909763"/>
              <a:gd name="T71" fmla="*/ 367792 h 1912938"/>
              <a:gd name="T72" fmla="*/ 1577108 w 1909763"/>
              <a:gd name="T73" fmla="*/ 484246 h 1912938"/>
              <a:gd name="T74" fmla="*/ 1629910 w 1909763"/>
              <a:gd name="T75" fmla="*/ 580818 h 1912938"/>
              <a:gd name="T76" fmla="*/ 1646668 w 1909763"/>
              <a:gd name="T77" fmla="*/ 647723 h 1912938"/>
              <a:gd name="T78" fmla="*/ 1571733 w 1909763"/>
              <a:gd name="T79" fmla="*/ 701374 h 1912938"/>
              <a:gd name="T80" fmla="*/ 1500908 w 1909763"/>
              <a:gd name="T81" fmla="*/ 566932 h 1912938"/>
              <a:gd name="T82" fmla="*/ 1381077 w 1909763"/>
              <a:gd name="T83" fmla="*/ 437539 h 1912938"/>
              <a:gd name="T84" fmla="*/ 1277685 w 1909763"/>
              <a:gd name="T85" fmla="*/ 362111 h 1912938"/>
              <a:gd name="T86" fmla="*/ 1174610 w 1909763"/>
              <a:gd name="T87" fmla="*/ 313195 h 1912938"/>
              <a:gd name="T88" fmla="*/ 1571880 w 1909763"/>
              <a:gd name="T89" fmla="*/ 0 h 1912938"/>
              <a:gd name="T90" fmla="*/ 1674374 w 1909763"/>
              <a:gd name="T91" fmla="*/ 27868 h 1912938"/>
              <a:gd name="T92" fmla="*/ 1797116 w 1909763"/>
              <a:gd name="T93" fmla="*/ 110838 h 1912938"/>
              <a:gd name="T94" fmla="*/ 1880946 w 1909763"/>
              <a:gd name="T95" fmla="*/ 216927 h 1912938"/>
              <a:gd name="T96" fmla="*/ 1901825 w 1909763"/>
              <a:gd name="T97" fmla="*/ 315415 h 1912938"/>
              <a:gd name="T98" fmla="*/ 1879681 w 1909763"/>
              <a:gd name="T99" fmla="*/ 399018 h 1912938"/>
              <a:gd name="T100" fmla="*/ 1834128 w 1909763"/>
              <a:gd name="T101" fmla="*/ 461405 h 1912938"/>
              <a:gd name="T102" fmla="*/ 1716764 w 1909763"/>
              <a:gd name="T103" fmla="*/ 551026 h 1912938"/>
              <a:gd name="T104" fmla="*/ 1686079 w 1909763"/>
              <a:gd name="T105" fmla="*/ 466156 h 1912938"/>
              <a:gd name="T106" fmla="*/ 1635148 w 1909763"/>
              <a:gd name="T107" fmla="*/ 386034 h 1912938"/>
              <a:gd name="T108" fmla="*/ 1552899 w 1909763"/>
              <a:gd name="T109" fmla="*/ 297997 h 1912938"/>
              <a:gd name="T110" fmla="*/ 1465272 w 1909763"/>
              <a:gd name="T111" fmla="*/ 231811 h 1912938"/>
              <a:gd name="T112" fmla="*/ 1387135 w 1909763"/>
              <a:gd name="T113" fmla="*/ 193176 h 1912938"/>
              <a:gd name="T114" fmla="*/ 1324816 w 1909763"/>
              <a:gd name="T115" fmla="*/ 138389 h 1912938"/>
              <a:gd name="T116" fmla="*/ 1449455 w 1909763"/>
              <a:gd name="T117" fmla="*/ 33885 h 1912938"/>
              <a:gd name="T118" fmla="*/ 1518102 w 1909763"/>
              <a:gd name="T119" fmla="*/ 4750 h 1912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909763" h="1912938">
                <a:moveTo>
                  <a:pt x="275590" y="1223963"/>
                </a:moveTo>
                <a:lnTo>
                  <a:pt x="276860" y="1225231"/>
                </a:lnTo>
                <a:lnTo>
                  <a:pt x="281623" y="1228085"/>
                </a:lnTo>
                <a:lnTo>
                  <a:pt x="285433" y="1229987"/>
                </a:lnTo>
                <a:lnTo>
                  <a:pt x="290513" y="1232207"/>
                </a:lnTo>
                <a:lnTo>
                  <a:pt x="296545" y="1235060"/>
                </a:lnTo>
                <a:lnTo>
                  <a:pt x="304165" y="1237280"/>
                </a:lnTo>
                <a:lnTo>
                  <a:pt x="312738" y="1239816"/>
                </a:lnTo>
                <a:lnTo>
                  <a:pt x="323215" y="1242036"/>
                </a:lnTo>
                <a:lnTo>
                  <a:pt x="335280" y="1244255"/>
                </a:lnTo>
                <a:lnTo>
                  <a:pt x="348933" y="1246157"/>
                </a:lnTo>
                <a:lnTo>
                  <a:pt x="364173" y="1248060"/>
                </a:lnTo>
                <a:lnTo>
                  <a:pt x="381318" y="1249328"/>
                </a:lnTo>
                <a:lnTo>
                  <a:pt x="400368" y="1249962"/>
                </a:lnTo>
                <a:lnTo>
                  <a:pt x="421958" y="1250279"/>
                </a:lnTo>
                <a:lnTo>
                  <a:pt x="425768" y="1261376"/>
                </a:lnTo>
                <a:lnTo>
                  <a:pt x="430213" y="1272474"/>
                </a:lnTo>
                <a:lnTo>
                  <a:pt x="434658" y="1282937"/>
                </a:lnTo>
                <a:lnTo>
                  <a:pt x="440055" y="1293083"/>
                </a:lnTo>
                <a:lnTo>
                  <a:pt x="445453" y="1303229"/>
                </a:lnTo>
                <a:lnTo>
                  <a:pt x="451485" y="1313375"/>
                </a:lnTo>
                <a:lnTo>
                  <a:pt x="457835" y="1322886"/>
                </a:lnTo>
                <a:lnTo>
                  <a:pt x="464185" y="1332081"/>
                </a:lnTo>
                <a:lnTo>
                  <a:pt x="471488" y="1341276"/>
                </a:lnTo>
                <a:lnTo>
                  <a:pt x="478473" y="1349837"/>
                </a:lnTo>
                <a:lnTo>
                  <a:pt x="485775" y="1358080"/>
                </a:lnTo>
                <a:lnTo>
                  <a:pt x="493395" y="1366324"/>
                </a:lnTo>
                <a:lnTo>
                  <a:pt x="500698" y="1374250"/>
                </a:lnTo>
                <a:lnTo>
                  <a:pt x="508635" y="1381860"/>
                </a:lnTo>
                <a:lnTo>
                  <a:pt x="516573" y="1388835"/>
                </a:lnTo>
                <a:lnTo>
                  <a:pt x="524510" y="1395493"/>
                </a:lnTo>
                <a:lnTo>
                  <a:pt x="532448" y="1402469"/>
                </a:lnTo>
                <a:lnTo>
                  <a:pt x="540385" y="1408810"/>
                </a:lnTo>
                <a:lnTo>
                  <a:pt x="555943" y="1420541"/>
                </a:lnTo>
                <a:lnTo>
                  <a:pt x="571500" y="1430687"/>
                </a:lnTo>
                <a:lnTo>
                  <a:pt x="586105" y="1439565"/>
                </a:lnTo>
                <a:lnTo>
                  <a:pt x="600075" y="1447492"/>
                </a:lnTo>
                <a:lnTo>
                  <a:pt x="612775" y="1453833"/>
                </a:lnTo>
                <a:lnTo>
                  <a:pt x="624523" y="1458589"/>
                </a:lnTo>
                <a:lnTo>
                  <a:pt x="634365" y="1462394"/>
                </a:lnTo>
                <a:lnTo>
                  <a:pt x="634365" y="1467784"/>
                </a:lnTo>
                <a:lnTo>
                  <a:pt x="634683" y="1473808"/>
                </a:lnTo>
                <a:lnTo>
                  <a:pt x="635318" y="1479832"/>
                </a:lnTo>
                <a:lnTo>
                  <a:pt x="636270" y="1486173"/>
                </a:lnTo>
                <a:lnTo>
                  <a:pt x="638810" y="1499173"/>
                </a:lnTo>
                <a:lnTo>
                  <a:pt x="641668" y="1512489"/>
                </a:lnTo>
                <a:lnTo>
                  <a:pt x="645795" y="1526440"/>
                </a:lnTo>
                <a:lnTo>
                  <a:pt x="650558" y="1540074"/>
                </a:lnTo>
                <a:lnTo>
                  <a:pt x="655321" y="1553707"/>
                </a:lnTo>
                <a:lnTo>
                  <a:pt x="660083" y="1566707"/>
                </a:lnTo>
                <a:lnTo>
                  <a:pt x="665481" y="1579389"/>
                </a:lnTo>
                <a:lnTo>
                  <a:pt x="670243" y="1590803"/>
                </a:lnTo>
                <a:lnTo>
                  <a:pt x="679133" y="1610144"/>
                </a:lnTo>
                <a:lnTo>
                  <a:pt x="685165" y="1623144"/>
                </a:lnTo>
                <a:lnTo>
                  <a:pt x="687388" y="1627900"/>
                </a:lnTo>
                <a:lnTo>
                  <a:pt x="0" y="1912938"/>
                </a:lnTo>
                <a:lnTo>
                  <a:pt x="275590" y="1223963"/>
                </a:lnTo>
                <a:close/>
                <a:moveTo>
                  <a:pt x="923427" y="530225"/>
                </a:moveTo>
                <a:lnTo>
                  <a:pt x="931362" y="531813"/>
                </a:lnTo>
                <a:lnTo>
                  <a:pt x="941201" y="533401"/>
                </a:lnTo>
                <a:lnTo>
                  <a:pt x="951993" y="536259"/>
                </a:lnTo>
                <a:lnTo>
                  <a:pt x="965007" y="539435"/>
                </a:lnTo>
                <a:lnTo>
                  <a:pt x="978972" y="544199"/>
                </a:lnTo>
                <a:lnTo>
                  <a:pt x="994208" y="549281"/>
                </a:lnTo>
                <a:lnTo>
                  <a:pt x="1010713" y="555950"/>
                </a:lnTo>
                <a:lnTo>
                  <a:pt x="1028805" y="564526"/>
                </a:lnTo>
                <a:lnTo>
                  <a:pt x="1038327" y="568972"/>
                </a:lnTo>
                <a:lnTo>
                  <a:pt x="1047849" y="574053"/>
                </a:lnTo>
                <a:lnTo>
                  <a:pt x="1057689" y="579453"/>
                </a:lnTo>
                <a:lnTo>
                  <a:pt x="1067845" y="585487"/>
                </a:lnTo>
                <a:lnTo>
                  <a:pt x="1078320" y="591521"/>
                </a:lnTo>
                <a:lnTo>
                  <a:pt x="1088794" y="598191"/>
                </a:lnTo>
                <a:lnTo>
                  <a:pt x="1099903" y="605495"/>
                </a:lnTo>
                <a:lnTo>
                  <a:pt x="1111012" y="613118"/>
                </a:lnTo>
                <a:lnTo>
                  <a:pt x="1122439" y="621058"/>
                </a:lnTo>
                <a:lnTo>
                  <a:pt x="1133548" y="630268"/>
                </a:lnTo>
                <a:lnTo>
                  <a:pt x="1145609" y="639161"/>
                </a:lnTo>
                <a:lnTo>
                  <a:pt x="1157353" y="649006"/>
                </a:lnTo>
                <a:lnTo>
                  <a:pt x="1169415" y="659487"/>
                </a:lnTo>
                <a:lnTo>
                  <a:pt x="1181476" y="670285"/>
                </a:lnTo>
                <a:lnTo>
                  <a:pt x="1193855" y="681719"/>
                </a:lnTo>
                <a:lnTo>
                  <a:pt x="1206234" y="693787"/>
                </a:lnTo>
                <a:lnTo>
                  <a:pt x="1224326" y="712208"/>
                </a:lnTo>
                <a:lnTo>
                  <a:pt x="1241148" y="730311"/>
                </a:lnTo>
                <a:lnTo>
                  <a:pt x="1257336" y="748731"/>
                </a:lnTo>
                <a:lnTo>
                  <a:pt x="1272888" y="767152"/>
                </a:lnTo>
                <a:lnTo>
                  <a:pt x="1287172" y="785573"/>
                </a:lnTo>
                <a:lnTo>
                  <a:pt x="1300185" y="803993"/>
                </a:lnTo>
                <a:lnTo>
                  <a:pt x="1312246" y="822096"/>
                </a:lnTo>
                <a:lnTo>
                  <a:pt x="1323356" y="840199"/>
                </a:lnTo>
                <a:lnTo>
                  <a:pt x="1333513" y="857984"/>
                </a:lnTo>
                <a:lnTo>
                  <a:pt x="1343035" y="875770"/>
                </a:lnTo>
                <a:lnTo>
                  <a:pt x="1346843" y="884345"/>
                </a:lnTo>
                <a:lnTo>
                  <a:pt x="1350970" y="892920"/>
                </a:lnTo>
                <a:lnTo>
                  <a:pt x="1354461" y="901813"/>
                </a:lnTo>
                <a:lnTo>
                  <a:pt x="1357635" y="910388"/>
                </a:lnTo>
                <a:lnTo>
                  <a:pt x="1360809" y="918963"/>
                </a:lnTo>
                <a:lnTo>
                  <a:pt x="1363349" y="927220"/>
                </a:lnTo>
                <a:lnTo>
                  <a:pt x="1365570" y="935478"/>
                </a:lnTo>
                <a:lnTo>
                  <a:pt x="1367792" y="943735"/>
                </a:lnTo>
                <a:lnTo>
                  <a:pt x="1369697" y="951675"/>
                </a:lnTo>
                <a:lnTo>
                  <a:pt x="1370966" y="959933"/>
                </a:lnTo>
                <a:lnTo>
                  <a:pt x="1372236" y="967873"/>
                </a:lnTo>
                <a:lnTo>
                  <a:pt x="1373188" y="975495"/>
                </a:lnTo>
                <a:lnTo>
                  <a:pt x="774247" y="1579563"/>
                </a:lnTo>
                <a:lnTo>
                  <a:pt x="771708" y="1576387"/>
                </a:lnTo>
                <a:lnTo>
                  <a:pt x="768851" y="1572258"/>
                </a:lnTo>
                <a:lnTo>
                  <a:pt x="765042" y="1566542"/>
                </a:lnTo>
                <a:lnTo>
                  <a:pt x="760281" y="1559237"/>
                </a:lnTo>
                <a:lnTo>
                  <a:pt x="755520" y="1550344"/>
                </a:lnTo>
                <a:lnTo>
                  <a:pt x="749807" y="1540181"/>
                </a:lnTo>
                <a:lnTo>
                  <a:pt x="744728" y="1528113"/>
                </a:lnTo>
                <a:lnTo>
                  <a:pt x="739333" y="1515091"/>
                </a:lnTo>
                <a:lnTo>
                  <a:pt x="734254" y="1500164"/>
                </a:lnTo>
                <a:lnTo>
                  <a:pt x="731715" y="1492224"/>
                </a:lnTo>
                <a:lnTo>
                  <a:pt x="729493" y="1483967"/>
                </a:lnTo>
                <a:lnTo>
                  <a:pt x="727271" y="1475392"/>
                </a:lnTo>
                <a:lnTo>
                  <a:pt x="725367" y="1466181"/>
                </a:lnTo>
                <a:lnTo>
                  <a:pt x="724097" y="1457289"/>
                </a:lnTo>
                <a:lnTo>
                  <a:pt x="722510" y="1447443"/>
                </a:lnTo>
                <a:lnTo>
                  <a:pt x="721241" y="1437280"/>
                </a:lnTo>
                <a:lnTo>
                  <a:pt x="720288" y="1427117"/>
                </a:lnTo>
                <a:lnTo>
                  <a:pt x="719336" y="1416319"/>
                </a:lnTo>
                <a:lnTo>
                  <a:pt x="719336" y="1405203"/>
                </a:lnTo>
                <a:lnTo>
                  <a:pt x="719336" y="1394087"/>
                </a:lnTo>
                <a:lnTo>
                  <a:pt x="719971" y="1382018"/>
                </a:lnTo>
                <a:lnTo>
                  <a:pt x="705688" y="1375349"/>
                </a:lnTo>
                <a:lnTo>
                  <a:pt x="692039" y="1368362"/>
                </a:lnTo>
                <a:lnTo>
                  <a:pt x="679343" y="1361692"/>
                </a:lnTo>
                <a:lnTo>
                  <a:pt x="667282" y="1355023"/>
                </a:lnTo>
                <a:lnTo>
                  <a:pt x="655855" y="1348035"/>
                </a:lnTo>
                <a:lnTo>
                  <a:pt x="645381" y="1341366"/>
                </a:lnTo>
                <a:lnTo>
                  <a:pt x="635224" y="1334696"/>
                </a:lnTo>
                <a:lnTo>
                  <a:pt x="625385" y="1327709"/>
                </a:lnTo>
                <a:lnTo>
                  <a:pt x="616497" y="1321357"/>
                </a:lnTo>
                <a:lnTo>
                  <a:pt x="608245" y="1314688"/>
                </a:lnTo>
                <a:lnTo>
                  <a:pt x="599992" y="1308018"/>
                </a:lnTo>
                <a:lnTo>
                  <a:pt x="592692" y="1301349"/>
                </a:lnTo>
                <a:lnTo>
                  <a:pt x="585709" y="1294679"/>
                </a:lnTo>
                <a:lnTo>
                  <a:pt x="579361" y="1288327"/>
                </a:lnTo>
                <a:lnTo>
                  <a:pt x="573013" y="1281975"/>
                </a:lnTo>
                <a:lnTo>
                  <a:pt x="567300" y="1275306"/>
                </a:lnTo>
                <a:lnTo>
                  <a:pt x="561904" y="1268636"/>
                </a:lnTo>
                <a:lnTo>
                  <a:pt x="556825" y="1262285"/>
                </a:lnTo>
                <a:lnTo>
                  <a:pt x="552064" y="1255933"/>
                </a:lnTo>
                <a:lnTo>
                  <a:pt x="547621" y="1249898"/>
                </a:lnTo>
                <a:lnTo>
                  <a:pt x="539686" y="1237194"/>
                </a:lnTo>
                <a:lnTo>
                  <a:pt x="532703" y="1224808"/>
                </a:lnTo>
                <a:lnTo>
                  <a:pt x="526355" y="1212739"/>
                </a:lnTo>
                <a:lnTo>
                  <a:pt x="520641" y="1200988"/>
                </a:lnTo>
                <a:lnTo>
                  <a:pt x="509850" y="1177804"/>
                </a:lnTo>
                <a:lnTo>
                  <a:pt x="497471" y="1178122"/>
                </a:lnTo>
                <a:lnTo>
                  <a:pt x="485727" y="1178122"/>
                </a:lnTo>
                <a:lnTo>
                  <a:pt x="474300" y="1178122"/>
                </a:lnTo>
                <a:lnTo>
                  <a:pt x="463509" y="1177804"/>
                </a:lnTo>
                <a:lnTo>
                  <a:pt x="453352" y="1177169"/>
                </a:lnTo>
                <a:lnTo>
                  <a:pt x="443512" y="1175898"/>
                </a:lnTo>
                <a:lnTo>
                  <a:pt x="433673" y="1174628"/>
                </a:lnTo>
                <a:lnTo>
                  <a:pt x="424785" y="1173675"/>
                </a:lnTo>
                <a:lnTo>
                  <a:pt x="416215" y="1172087"/>
                </a:lnTo>
                <a:lnTo>
                  <a:pt x="408280" y="1170182"/>
                </a:lnTo>
                <a:lnTo>
                  <a:pt x="393045" y="1167006"/>
                </a:lnTo>
                <a:lnTo>
                  <a:pt x="379714" y="1162877"/>
                </a:lnTo>
                <a:lnTo>
                  <a:pt x="367653" y="1158431"/>
                </a:lnTo>
                <a:lnTo>
                  <a:pt x="357496" y="1153984"/>
                </a:lnTo>
                <a:lnTo>
                  <a:pt x="348926" y="1149855"/>
                </a:lnTo>
                <a:lnTo>
                  <a:pt x="341308" y="1146044"/>
                </a:lnTo>
                <a:lnTo>
                  <a:pt x="335595" y="1142551"/>
                </a:lnTo>
                <a:lnTo>
                  <a:pt x="331151" y="1139375"/>
                </a:lnTo>
                <a:lnTo>
                  <a:pt x="327660" y="1137152"/>
                </a:lnTo>
                <a:lnTo>
                  <a:pt x="325438" y="1134928"/>
                </a:lnTo>
                <a:lnTo>
                  <a:pt x="923427" y="530225"/>
                </a:lnTo>
                <a:close/>
                <a:moveTo>
                  <a:pt x="1084432" y="388938"/>
                </a:moveTo>
                <a:lnTo>
                  <a:pt x="1089844" y="389573"/>
                </a:lnTo>
                <a:lnTo>
                  <a:pt x="1097165" y="389891"/>
                </a:lnTo>
                <a:lnTo>
                  <a:pt x="1106715" y="390843"/>
                </a:lnTo>
                <a:lnTo>
                  <a:pt x="1118175" y="392748"/>
                </a:lnTo>
                <a:lnTo>
                  <a:pt x="1132499" y="396241"/>
                </a:lnTo>
                <a:lnTo>
                  <a:pt x="1140458" y="398146"/>
                </a:lnTo>
                <a:lnTo>
                  <a:pt x="1148734" y="400686"/>
                </a:lnTo>
                <a:lnTo>
                  <a:pt x="1157329" y="403226"/>
                </a:lnTo>
                <a:lnTo>
                  <a:pt x="1166879" y="406718"/>
                </a:lnTo>
                <a:lnTo>
                  <a:pt x="1176747" y="410528"/>
                </a:lnTo>
                <a:lnTo>
                  <a:pt x="1187252" y="414656"/>
                </a:lnTo>
                <a:lnTo>
                  <a:pt x="1197756" y="419418"/>
                </a:lnTo>
                <a:lnTo>
                  <a:pt x="1208579" y="424816"/>
                </a:lnTo>
                <a:lnTo>
                  <a:pt x="1220358" y="430848"/>
                </a:lnTo>
                <a:lnTo>
                  <a:pt x="1232136" y="437198"/>
                </a:lnTo>
                <a:lnTo>
                  <a:pt x="1244550" y="444183"/>
                </a:lnTo>
                <a:lnTo>
                  <a:pt x="1256965" y="452121"/>
                </a:lnTo>
                <a:lnTo>
                  <a:pt x="1270017" y="460376"/>
                </a:lnTo>
                <a:lnTo>
                  <a:pt x="1283386" y="469901"/>
                </a:lnTo>
                <a:lnTo>
                  <a:pt x="1296438" y="480061"/>
                </a:lnTo>
                <a:lnTo>
                  <a:pt x="1310444" y="490856"/>
                </a:lnTo>
                <a:lnTo>
                  <a:pt x="1324450" y="502286"/>
                </a:lnTo>
                <a:lnTo>
                  <a:pt x="1338775" y="514986"/>
                </a:lnTo>
                <a:lnTo>
                  <a:pt x="1353100" y="528003"/>
                </a:lnTo>
                <a:lnTo>
                  <a:pt x="1367743" y="542291"/>
                </a:lnTo>
                <a:lnTo>
                  <a:pt x="1382386" y="557531"/>
                </a:lnTo>
                <a:lnTo>
                  <a:pt x="1396074" y="572136"/>
                </a:lnTo>
                <a:lnTo>
                  <a:pt x="1408489" y="586423"/>
                </a:lnTo>
                <a:lnTo>
                  <a:pt x="1420267" y="600393"/>
                </a:lnTo>
                <a:lnTo>
                  <a:pt x="1430772" y="613728"/>
                </a:lnTo>
                <a:lnTo>
                  <a:pt x="1440640" y="627381"/>
                </a:lnTo>
                <a:lnTo>
                  <a:pt x="1449235" y="640081"/>
                </a:lnTo>
                <a:lnTo>
                  <a:pt x="1457511" y="653098"/>
                </a:lnTo>
                <a:lnTo>
                  <a:pt x="1464833" y="665163"/>
                </a:lnTo>
                <a:lnTo>
                  <a:pt x="1471517" y="676911"/>
                </a:lnTo>
                <a:lnTo>
                  <a:pt x="1477566" y="688341"/>
                </a:lnTo>
                <a:lnTo>
                  <a:pt x="1482341" y="699136"/>
                </a:lnTo>
                <a:lnTo>
                  <a:pt x="1487434" y="709613"/>
                </a:lnTo>
                <a:lnTo>
                  <a:pt x="1490935" y="720408"/>
                </a:lnTo>
                <a:lnTo>
                  <a:pt x="1494755" y="729616"/>
                </a:lnTo>
                <a:lnTo>
                  <a:pt x="1497939" y="739141"/>
                </a:lnTo>
                <a:lnTo>
                  <a:pt x="1500167" y="747713"/>
                </a:lnTo>
                <a:lnTo>
                  <a:pt x="1502395" y="756286"/>
                </a:lnTo>
                <a:lnTo>
                  <a:pt x="1503987" y="763906"/>
                </a:lnTo>
                <a:lnTo>
                  <a:pt x="1505260" y="771526"/>
                </a:lnTo>
                <a:lnTo>
                  <a:pt x="1507170" y="784543"/>
                </a:lnTo>
                <a:lnTo>
                  <a:pt x="1508125" y="795338"/>
                </a:lnTo>
                <a:lnTo>
                  <a:pt x="1508125" y="804228"/>
                </a:lnTo>
                <a:lnTo>
                  <a:pt x="1507807" y="810261"/>
                </a:lnTo>
                <a:lnTo>
                  <a:pt x="1506852" y="815341"/>
                </a:lnTo>
                <a:lnTo>
                  <a:pt x="1444778" y="877888"/>
                </a:lnTo>
                <a:lnTo>
                  <a:pt x="1442550" y="864553"/>
                </a:lnTo>
                <a:lnTo>
                  <a:pt x="1439048" y="851218"/>
                </a:lnTo>
                <a:lnTo>
                  <a:pt x="1435228" y="836296"/>
                </a:lnTo>
                <a:lnTo>
                  <a:pt x="1430135" y="821691"/>
                </a:lnTo>
                <a:lnTo>
                  <a:pt x="1424087" y="806451"/>
                </a:lnTo>
                <a:lnTo>
                  <a:pt x="1416765" y="790576"/>
                </a:lnTo>
                <a:lnTo>
                  <a:pt x="1408807" y="774383"/>
                </a:lnTo>
                <a:lnTo>
                  <a:pt x="1399894" y="757873"/>
                </a:lnTo>
                <a:lnTo>
                  <a:pt x="1390026" y="741363"/>
                </a:lnTo>
                <a:lnTo>
                  <a:pt x="1378884" y="724536"/>
                </a:lnTo>
                <a:lnTo>
                  <a:pt x="1367106" y="707073"/>
                </a:lnTo>
                <a:lnTo>
                  <a:pt x="1353737" y="689928"/>
                </a:lnTo>
                <a:lnTo>
                  <a:pt x="1340048" y="672466"/>
                </a:lnTo>
                <a:lnTo>
                  <a:pt x="1325087" y="655003"/>
                </a:lnTo>
                <a:lnTo>
                  <a:pt x="1308852" y="637541"/>
                </a:lnTo>
                <a:lnTo>
                  <a:pt x="1291981" y="620396"/>
                </a:lnTo>
                <a:lnTo>
                  <a:pt x="1278611" y="607061"/>
                </a:lnTo>
                <a:lnTo>
                  <a:pt x="1264923" y="594361"/>
                </a:lnTo>
                <a:lnTo>
                  <a:pt x="1251235" y="582296"/>
                </a:lnTo>
                <a:lnTo>
                  <a:pt x="1238184" y="570866"/>
                </a:lnTo>
                <a:lnTo>
                  <a:pt x="1224814" y="560388"/>
                </a:lnTo>
                <a:lnTo>
                  <a:pt x="1212081" y="550228"/>
                </a:lnTo>
                <a:lnTo>
                  <a:pt x="1199348" y="541021"/>
                </a:lnTo>
                <a:lnTo>
                  <a:pt x="1187252" y="532448"/>
                </a:lnTo>
                <a:lnTo>
                  <a:pt x="1175155" y="524511"/>
                </a:lnTo>
                <a:lnTo>
                  <a:pt x="1163059" y="516573"/>
                </a:lnTo>
                <a:lnTo>
                  <a:pt x="1151917" y="509588"/>
                </a:lnTo>
                <a:lnTo>
                  <a:pt x="1140776" y="502921"/>
                </a:lnTo>
                <a:lnTo>
                  <a:pt x="1129953" y="496888"/>
                </a:lnTo>
                <a:lnTo>
                  <a:pt x="1119766" y="491808"/>
                </a:lnTo>
                <a:lnTo>
                  <a:pt x="1109580" y="486411"/>
                </a:lnTo>
                <a:lnTo>
                  <a:pt x="1100030" y="481966"/>
                </a:lnTo>
                <a:lnTo>
                  <a:pt x="1082522" y="474028"/>
                </a:lnTo>
                <a:lnTo>
                  <a:pt x="1066287" y="467678"/>
                </a:lnTo>
                <a:lnTo>
                  <a:pt x="1052599" y="462598"/>
                </a:lnTo>
                <a:lnTo>
                  <a:pt x="1040821" y="459106"/>
                </a:lnTo>
                <a:lnTo>
                  <a:pt x="1031590" y="456248"/>
                </a:lnTo>
                <a:lnTo>
                  <a:pt x="1024905" y="454343"/>
                </a:lnTo>
                <a:lnTo>
                  <a:pt x="1019175" y="453391"/>
                </a:lnTo>
                <a:lnTo>
                  <a:pt x="1084432" y="388938"/>
                </a:lnTo>
                <a:close/>
                <a:moveTo>
                  <a:pt x="1213168" y="238125"/>
                </a:moveTo>
                <a:lnTo>
                  <a:pt x="1218883" y="238125"/>
                </a:lnTo>
                <a:lnTo>
                  <a:pt x="1226186" y="238759"/>
                </a:lnTo>
                <a:lnTo>
                  <a:pt x="1236028" y="239709"/>
                </a:lnTo>
                <a:lnTo>
                  <a:pt x="1248411" y="242245"/>
                </a:lnTo>
                <a:lnTo>
                  <a:pt x="1263016" y="245414"/>
                </a:lnTo>
                <a:lnTo>
                  <a:pt x="1270953" y="247315"/>
                </a:lnTo>
                <a:lnTo>
                  <a:pt x="1280161" y="249850"/>
                </a:lnTo>
                <a:lnTo>
                  <a:pt x="1289051" y="253020"/>
                </a:lnTo>
                <a:lnTo>
                  <a:pt x="1298893" y="256506"/>
                </a:lnTo>
                <a:lnTo>
                  <a:pt x="1309053" y="260625"/>
                </a:lnTo>
                <a:lnTo>
                  <a:pt x="1319848" y="264745"/>
                </a:lnTo>
                <a:lnTo>
                  <a:pt x="1330961" y="269816"/>
                </a:lnTo>
                <a:lnTo>
                  <a:pt x="1342391" y="275203"/>
                </a:lnTo>
                <a:lnTo>
                  <a:pt x="1354456" y="281541"/>
                </a:lnTo>
                <a:lnTo>
                  <a:pt x="1366838" y="288196"/>
                </a:lnTo>
                <a:lnTo>
                  <a:pt x="1379538" y="295802"/>
                </a:lnTo>
                <a:lnTo>
                  <a:pt x="1392873" y="303725"/>
                </a:lnTo>
                <a:lnTo>
                  <a:pt x="1405891" y="312598"/>
                </a:lnTo>
                <a:lnTo>
                  <a:pt x="1419861" y="322422"/>
                </a:lnTo>
                <a:lnTo>
                  <a:pt x="1433831" y="332880"/>
                </a:lnTo>
                <a:lnTo>
                  <a:pt x="1448436" y="344289"/>
                </a:lnTo>
                <a:lnTo>
                  <a:pt x="1463041" y="356332"/>
                </a:lnTo>
                <a:lnTo>
                  <a:pt x="1477963" y="369325"/>
                </a:lnTo>
                <a:lnTo>
                  <a:pt x="1492886" y="383269"/>
                </a:lnTo>
                <a:lnTo>
                  <a:pt x="1508126" y="398164"/>
                </a:lnTo>
                <a:lnTo>
                  <a:pt x="1523366" y="413692"/>
                </a:lnTo>
                <a:lnTo>
                  <a:pt x="1537653" y="428587"/>
                </a:lnTo>
                <a:lnTo>
                  <a:pt x="1550353" y="443481"/>
                </a:lnTo>
                <a:lnTo>
                  <a:pt x="1562418" y="458376"/>
                </a:lnTo>
                <a:lnTo>
                  <a:pt x="1573848" y="472637"/>
                </a:lnTo>
                <a:lnTo>
                  <a:pt x="1583691" y="486264"/>
                </a:lnTo>
                <a:lnTo>
                  <a:pt x="1593216" y="499891"/>
                </a:lnTo>
                <a:lnTo>
                  <a:pt x="1601471" y="512884"/>
                </a:lnTo>
                <a:lnTo>
                  <a:pt x="1609091" y="525878"/>
                </a:lnTo>
                <a:lnTo>
                  <a:pt x="1616076" y="538237"/>
                </a:lnTo>
                <a:lnTo>
                  <a:pt x="1622108" y="549963"/>
                </a:lnTo>
                <a:lnTo>
                  <a:pt x="1627823" y="561371"/>
                </a:lnTo>
                <a:lnTo>
                  <a:pt x="1632268" y="572780"/>
                </a:lnTo>
                <a:lnTo>
                  <a:pt x="1636713" y="583238"/>
                </a:lnTo>
                <a:lnTo>
                  <a:pt x="1640206" y="593379"/>
                </a:lnTo>
                <a:lnTo>
                  <a:pt x="1643699" y="603203"/>
                </a:lnTo>
                <a:lnTo>
                  <a:pt x="1646239" y="612077"/>
                </a:lnTo>
                <a:lnTo>
                  <a:pt x="1648143" y="620633"/>
                </a:lnTo>
                <a:lnTo>
                  <a:pt x="1650049" y="628873"/>
                </a:lnTo>
                <a:lnTo>
                  <a:pt x="1651636" y="636478"/>
                </a:lnTo>
                <a:lnTo>
                  <a:pt x="1652589" y="643767"/>
                </a:lnTo>
                <a:lnTo>
                  <a:pt x="1653541" y="650422"/>
                </a:lnTo>
                <a:lnTo>
                  <a:pt x="1654176" y="661514"/>
                </a:lnTo>
                <a:lnTo>
                  <a:pt x="1654176" y="670705"/>
                </a:lnTo>
                <a:lnTo>
                  <a:pt x="1653859" y="677043"/>
                </a:lnTo>
                <a:lnTo>
                  <a:pt x="1652906" y="682747"/>
                </a:lnTo>
                <a:lnTo>
                  <a:pt x="1588136" y="747713"/>
                </a:lnTo>
                <a:lnTo>
                  <a:pt x="1585596" y="733769"/>
                </a:lnTo>
                <a:lnTo>
                  <a:pt x="1582421" y="719508"/>
                </a:lnTo>
                <a:lnTo>
                  <a:pt x="1578293" y="704297"/>
                </a:lnTo>
                <a:lnTo>
                  <a:pt x="1572896" y="689085"/>
                </a:lnTo>
                <a:lnTo>
                  <a:pt x="1566546" y="672923"/>
                </a:lnTo>
                <a:lnTo>
                  <a:pt x="1559561" y="656761"/>
                </a:lnTo>
                <a:lnTo>
                  <a:pt x="1550671" y="639964"/>
                </a:lnTo>
                <a:lnTo>
                  <a:pt x="1541463" y="622534"/>
                </a:lnTo>
                <a:lnTo>
                  <a:pt x="1531303" y="605105"/>
                </a:lnTo>
                <a:lnTo>
                  <a:pt x="1519556" y="587358"/>
                </a:lnTo>
                <a:lnTo>
                  <a:pt x="1507173" y="569294"/>
                </a:lnTo>
                <a:lnTo>
                  <a:pt x="1493521" y="551230"/>
                </a:lnTo>
                <a:lnTo>
                  <a:pt x="1479233" y="533166"/>
                </a:lnTo>
                <a:lnTo>
                  <a:pt x="1463676" y="514786"/>
                </a:lnTo>
                <a:lnTo>
                  <a:pt x="1446848" y="497039"/>
                </a:lnTo>
                <a:lnTo>
                  <a:pt x="1429386" y="478975"/>
                </a:lnTo>
                <a:lnTo>
                  <a:pt x="1415098" y="465031"/>
                </a:lnTo>
                <a:lnTo>
                  <a:pt x="1400811" y="451721"/>
                </a:lnTo>
                <a:lnTo>
                  <a:pt x="1386841" y="439362"/>
                </a:lnTo>
                <a:lnTo>
                  <a:pt x="1372871" y="427636"/>
                </a:lnTo>
                <a:lnTo>
                  <a:pt x="1359536" y="416544"/>
                </a:lnTo>
                <a:lnTo>
                  <a:pt x="1345883" y="406086"/>
                </a:lnTo>
                <a:lnTo>
                  <a:pt x="1332548" y="396262"/>
                </a:lnTo>
                <a:lnTo>
                  <a:pt x="1319848" y="387389"/>
                </a:lnTo>
                <a:lnTo>
                  <a:pt x="1307148" y="378832"/>
                </a:lnTo>
                <a:lnTo>
                  <a:pt x="1295083" y="370909"/>
                </a:lnTo>
                <a:lnTo>
                  <a:pt x="1283018" y="363620"/>
                </a:lnTo>
                <a:lnTo>
                  <a:pt x="1271271" y="356648"/>
                </a:lnTo>
                <a:lnTo>
                  <a:pt x="1260158" y="350627"/>
                </a:lnTo>
                <a:lnTo>
                  <a:pt x="1249681" y="344606"/>
                </a:lnTo>
                <a:lnTo>
                  <a:pt x="1239203" y="339219"/>
                </a:lnTo>
                <a:lnTo>
                  <a:pt x="1229361" y="334782"/>
                </a:lnTo>
                <a:lnTo>
                  <a:pt x="1210628" y="326542"/>
                </a:lnTo>
                <a:lnTo>
                  <a:pt x="1193801" y="319887"/>
                </a:lnTo>
                <a:lnTo>
                  <a:pt x="1179513" y="314500"/>
                </a:lnTo>
                <a:lnTo>
                  <a:pt x="1167766" y="310697"/>
                </a:lnTo>
                <a:lnTo>
                  <a:pt x="1157923" y="307845"/>
                </a:lnTo>
                <a:lnTo>
                  <a:pt x="1150621" y="306260"/>
                </a:lnTo>
                <a:lnTo>
                  <a:pt x="1144588" y="304992"/>
                </a:lnTo>
                <a:lnTo>
                  <a:pt x="1213168" y="238125"/>
                </a:lnTo>
                <a:close/>
                <a:moveTo>
                  <a:pt x="1555569" y="0"/>
                </a:moveTo>
                <a:lnTo>
                  <a:pt x="1566687" y="0"/>
                </a:lnTo>
                <a:lnTo>
                  <a:pt x="1578441" y="0"/>
                </a:lnTo>
                <a:lnTo>
                  <a:pt x="1589876" y="1272"/>
                </a:lnTo>
                <a:lnTo>
                  <a:pt x="1601948" y="2862"/>
                </a:lnTo>
                <a:lnTo>
                  <a:pt x="1614337" y="5088"/>
                </a:lnTo>
                <a:lnTo>
                  <a:pt x="1627043" y="7950"/>
                </a:lnTo>
                <a:lnTo>
                  <a:pt x="1640385" y="11766"/>
                </a:lnTo>
                <a:lnTo>
                  <a:pt x="1653409" y="16218"/>
                </a:lnTo>
                <a:lnTo>
                  <a:pt x="1667386" y="21624"/>
                </a:lnTo>
                <a:lnTo>
                  <a:pt x="1681363" y="27984"/>
                </a:lnTo>
                <a:lnTo>
                  <a:pt x="1695976" y="35298"/>
                </a:lnTo>
                <a:lnTo>
                  <a:pt x="1710588" y="42930"/>
                </a:lnTo>
                <a:lnTo>
                  <a:pt x="1725836" y="52152"/>
                </a:lnTo>
                <a:lnTo>
                  <a:pt x="1741084" y="62010"/>
                </a:lnTo>
                <a:lnTo>
                  <a:pt x="1756649" y="72822"/>
                </a:lnTo>
                <a:lnTo>
                  <a:pt x="1772850" y="84588"/>
                </a:lnTo>
                <a:lnTo>
                  <a:pt x="1789051" y="97626"/>
                </a:lnTo>
                <a:lnTo>
                  <a:pt x="1804617" y="111300"/>
                </a:lnTo>
                <a:lnTo>
                  <a:pt x="1819547" y="124656"/>
                </a:lnTo>
                <a:lnTo>
                  <a:pt x="1832571" y="138330"/>
                </a:lnTo>
                <a:lnTo>
                  <a:pt x="1844642" y="151686"/>
                </a:lnTo>
                <a:lnTo>
                  <a:pt x="1856078" y="165042"/>
                </a:lnTo>
                <a:lnTo>
                  <a:pt x="1865608" y="178398"/>
                </a:lnTo>
                <a:lnTo>
                  <a:pt x="1874502" y="191755"/>
                </a:lnTo>
                <a:lnTo>
                  <a:pt x="1881809" y="204475"/>
                </a:lnTo>
                <a:lnTo>
                  <a:pt x="1888797" y="217831"/>
                </a:lnTo>
                <a:lnTo>
                  <a:pt x="1894197" y="230869"/>
                </a:lnTo>
                <a:lnTo>
                  <a:pt x="1898962" y="243907"/>
                </a:lnTo>
                <a:lnTo>
                  <a:pt x="1902457" y="256309"/>
                </a:lnTo>
                <a:lnTo>
                  <a:pt x="1905633" y="268711"/>
                </a:lnTo>
                <a:lnTo>
                  <a:pt x="1907857" y="281113"/>
                </a:lnTo>
                <a:lnTo>
                  <a:pt x="1908810" y="293197"/>
                </a:lnTo>
                <a:lnTo>
                  <a:pt x="1909763" y="305281"/>
                </a:lnTo>
                <a:lnTo>
                  <a:pt x="1909763" y="316729"/>
                </a:lnTo>
                <a:lnTo>
                  <a:pt x="1908492" y="328177"/>
                </a:lnTo>
                <a:lnTo>
                  <a:pt x="1907539" y="339307"/>
                </a:lnTo>
                <a:lnTo>
                  <a:pt x="1905316" y="350437"/>
                </a:lnTo>
                <a:lnTo>
                  <a:pt x="1902457" y="360931"/>
                </a:lnTo>
                <a:lnTo>
                  <a:pt x="1899598" y="371425"/>
                </a:lnTo>
                <a:lnTo>
                  <a:pt x="1895786" y="381601"/>
                </a:lnTo>
                <a:lnTo>
                  <a:pt x="1891656" y="391459"/>
                </a:lnTo>
                <a:lnTo>
                  <a:pt x="1887527" y="400681"/>
                </a:lnTo>
                <a:lnTo>
                  <a:pt x="1882762" y="409903"/>
                </a:lnTo>
                <a:lnTo>
                  <a:pt x="1877361" y="418490"/>
                </a:lnTo>
                <a:lnTo>
                  <a:pt x="1871643" y="426758"/>
                </a:lnTo>
                <a:lnTo>
                  <a:pt x="1865925" y="434708"/>
                </a:lnTo>
                <a:lnTo>
                  <a:pt x="1860208" y="442340"/>
                </a:lnTo>
                <a:lnTo>
                  <a:pt x="1854172" y="449336"/>
                </a:lnTo>
                <a:lnTo>
                  <a:pt x="1847501" y="456014"/>
                </a:lnTo>
                <a:lnTo>
                  <a:pt x="1841783" y="463328"/>
                </a:lnTo>
                <a:lnTo>
                  <a:pt x="1830983" y="476048"/>
                </a:lnTo>
                <a:lnTo>
                  <a:pt x="1801122" y="514208"/>
                </a:lnTo>
                <a:lnTo>
                  <a:pt x="1764909" y="560636"/>
                </a:lnTo>
                <a:lnTo>
                  <a:pt x="1730283" y="604838"/>
                </a:lnTo>
                <a:lnTo>
                  <a:pt x="1729648" y="593708"/>
                </a:lnTo>
                <a:lnTo>
                  <a:pt x="1728377" y="581306"/>
                </a:lnTo>
                <a:lnTo>
                  <a:pt x="1726471" y="567632"/>
                </a:lnTo>
                <a:lnTo>
                  <a:pt x="1723930" y="553322"/>
                </a:lnTo>
                <a:lnTo>
                  <a:pt x="1720118" y="537740"/>
                </a:lnTo>
                <a:lnTo>
                  <a:pt x="1715353" y="521840"/>
                </a:lnTo>
                <a:lnTo>
                  <a:pt x="1712494" y="513254"/>
                </a:lnTo>
                <a:lnTo>
                  <a:pt x="1709318" y="504668"/>
                </a:lnTo>
                <a:lnTo>
                  <a:pt x="1705823" y="496082"/>
                </a:lnTo>
                <a:lnTo>
                  <a:pt x="1702011" y="487178"/>
                </a:lnTo>
                <a:lnTo>
                  <a:pt x="1697882" y="477638"/>
                </a:lnTo>
                <a:lnTo>
                  <a:pt x="1693117" y="468098"/>
                </a:lnTo>
                <a:lnTo>
                  <a:pt x="1688034" y="458876"/>
                </a:lnTo>
                <a:lnTo>
                  <a:pt x="1682952" y="449018"/>
                </a:lnTo>
                <a:lnTo>
                  <a:pt x="1677234" y="439160"/>
                </a:lnTo>
                <a:lnTo>
                  <a:pt x="1670881" y="428984"/>
                </a:lnTo>
                <a:lnTo>
                  <a:pt x="1664527" y="418808"/>
                </a:lnTo>
                <a:lnTo>
                  <a:pt x="1657221" y="408631"/>
                </a:lnTo>
                <a:lnTo>
                  <a:pt x="1649915" y="398137"/>
                </a:lnTo>
                <a:lnTo>
                  <a:pt x="1641973" y="387643"/>
                </a:lnTo>
                <a:lnTo>
                  <a:pt x="1633079" y="376831"/>
                </a:lnTo>
                <a:lnTo>
                  <a:pt x="1624184" y="365701"/>
                </a:lnTo>
                <a:lnTo>
                  <a:pt x="1614337" y="354889"/>
                </a:lnTo>
                <a:lnTo>
                  <a:pt x="1604489" y="343441"/>
                </a:lnTo>
                <a:lnTo>
                  <a:pt x="1593688" y="332311"/>
                </a:lnTo>
                <a:lnTo>
                  <a:pt x="1582570" y="320863"/>
                </a:lnTo>
                <a:lnTo>
                  <a:pt x="1571134" y="310051"/>
                </a:lnTo>
                <a:lnTo>
                  <a:pt x="1559381" y="299239"/>
                </a:lnTo>
                <a:lnTo>
                  <a:pt x="1548263" y="289381"/>
                </a:lnTo>
                <a:lnTo>
                  <a:pt x="1536827" y="279523"/>
                </a:lnTo>
                <a:lnTo>
                  <a:pt x="1525709" y="270619"/>
                </a:lnTo>
                <a:lnTo>
                  <a:pt x="1514590" y="262351"/>
                </a:lnTo>
                <a:lnTo>
                  <a:pt x="1503472" y="254083"/>
                </a:lnTo>
                <a:lnTo>
                  <a:pt x="1492672" y="246451"/>
                </a:lnTo>
                <a:lnTo>
                  <a:pt x="1481871" y="239137"/>
                </a:lnTo>
                <a:lnTo>
                  <a:pt x="1471388" y="232777"/>
                </a:lnTo>
                <a:lnTo>
                  <a:pt x="1460905" y="226417"/>
                </a:lnTo>
                <a:lnTo>
                  <a:pt x="1450740" y="220693"/>
                </a:lnTo>
                <a:lnTo>
                  <a:pt x="1440575" y="215287"/>
                </a:lnTo>
                <a:lnTo>
                  <a:pt x="1430410" y="210199"/>
                </a:lnTo>
                <a:lnTo>
                  <a:pt x="1420562" y="205747"/>
                </a:lnTo>
                <a:lnTo>
                  <a:pt x="1411350" y="201613"/>
                </a:lnTo>
                <a:lnTo>
                  <a:pt x="1401820" y="197479"/>
                </a:lnTo>
                <a:lnTo>
                  <a:pt x="1392925" y="193981"/>
                </a:lnTo>
                <a:lnTo>
                  <a:pt x="1375136" y="187620"/>
                </a:lnTo>
                <a:lnTo>
                  <a:pt x="1358300" y="182850"/>
                </a:lnTo>
                <a:lnTo>
                  <a:pt x="1342417" y="178716"/>
                </a:lnTo>
                <a:lnTo>
                  <a:pt x="1327805" y="175536"/>
                </a:lnTo>
                <a:lnTo>
                  <a:pt x="1314145" y="173310"/>
                </a:lnTo>
                <a:lnTo>
                  <a:pt x="1301756" y="171720"/>
                </a:lnTo>
                <a:lnTo>
                  <a:pt x="1290638" y="171084"/>
                </a:lnTo>
                <a:lnTo>
                  <a:pt x="1330346" y="138966"/>
                </a:lnTo>
                <a:lnTo>
                  <a:pt x="1370689" y="105894"/>
                </a:lnTo>
                <a:lnTo>
                  <a:pt x="1405950" y="76638"/>
                </a:lnTo>
                <a:lnTo>
                  <a:pt x="1419609" y="64554"/>
                </a:lnTo>
                <a:lnTo>
                  <a:pt x="1429774" y="55650"/>
                </a:lnTo>
                <a:lnTo>
                  <a:pt x="1435810" y="49926"/>
                </a:lnTo>
                <a:lnTo>
                  <a:pt x="1442163" y="44520"/>
                </a:lnTo>
                <a:lnTo>
                  <a:pt x="1448834" y="39432"/>
                </a:lnTo>
                <a:lnTo>
                  <a:pt x="1455505" y="34026"/>
                </a:lnTo>
                <a:lnTo>
                  <a:pt x="1463129" y="29256"/>
                </a:lnTo>
                <a:lnTo>
                  <a:pt x="1470753" y="24486"/>
                </a:lnTo>
                <a:lnTo>
                  <a:pt x="1479012" y="20352"/>
                </a:lnTo>
                <a:lnTo>
                  <a:pt x="1487271" y="16218"/>
                </a:lnTo>
                <a:lnTo>
                  <a:pt x="1495848" y="13038"/>
                </a:lnTo>
                <a:lnTo>
                  <a:pt x="1505378" y="9540"/>
                </a:lnTo>
                <a:lnTo>
                  <a:pt x="1514590" y="6996"/>
                </a:lnTo>
                <a:lnTo>
                  <a:pt x="1524438" y="4770"/>
                </a:lnTo>
                <a:lnTo>
                  <a:pt x="1534285" y="2544"/>
                </a:lnTo>
                <a:lnTo>
                  <a:pt x="1544768" y="1272"/>
                </a:lnTo>
                <a:lnTo>
                  <a:pt x="1555569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2871414" y="1924819"/>
            <a:ext cx="1482794" cy="1222995"/>
          </a:xfrm>
          <a:prstGeom prst="roundRect">
            <a:avLst>
              <a:gd name="adj" fmla="val 10000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任意多边形 11"/>
          <p:cNvSpPr/>
          <p:nvPr/>
        </p:nvSpPr>
        <p:spPr>
          <a:xfrm>
            <a:off x="2953792" y="1662748"/>
            <a:ext cx="1318039" cy="524140"/>
          </a:xfrm>
          <a:custGeom>
            <a:avLst/>
            <a:gdLst>
              <a:gd name="connsiteX0" fmla="*/ 0 w 1318039"/>
              <a:gd name="connsiteY0" fmla="*/ 52414 h 524140"/>
              <a:gd name="connsiteX1" fmla="*/ 52414 w 1318039"/>
              <a:gd name="connsiteY1" fmla="*/ 0 h 524140"/>
              <a:gd name="connsiteX2" fmla="*/ 1265625 w 1318039"/>
              <a:gd name="connsiteY2" fmla="*/ 0 h 524140"/>
              <a:gd name="connsiteX3" fmla="*/ 1318039 w 1318039"/>
              <a:gd name="connsiteY3" fmla="*/ 52414 h 524140"/>
              <a:gd name="connsiteX4" fmla="*/ 1318039 w 1318039"/>
              <a:gd name="connsiteY4" fmla="*/ 471726 h 524140"/>
              <a:gd name="connsiteX5" fmla="*/ 1265625 w 1318039"/>
              <a:gd name="connsiteY5" fmla="*/ 524140 h 524140"/>
              <a:gd name="connsiteX6" fmla="*/ 52414 w 1318039"/>
              <a:gd name="connsiteY6" fmla="*/ 524140 h 524140"/>
              <a:gd name="connsiteX7" fmla="*/ 0 w 1318039"/>
              <a:gd name="connsiteY7" fmla="*/ 471726 h 524140"/>
              <a:gd name="connsiteX8" fmla="*/ 0 w 1318039"/>
              <a:gd name="connsiteY8" fmla="*/ 52414 h 52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8039" h="524140">
                <a:moveTo>
                  <a:pt x="0" y="52414"/>
                </a:moveTo>
                <a:cubicBezTo>
                  <a:pt x="0" y="23467"/>
                  <a:pt x="23467" y="0"/>
                  <a:pt x="52414" y="0"/>
                </a:cubicBezTo>
                <a:lnTo>
                  <a:pt x="1265625" y="0"/>
                </a:lnTo>
                <a:cubicBezTo>
                  <a:pt x="1294572" y="0"/>
                  <a:pt x="1318039" y="23467"/>
                  <a:pt x="1318039" y="52414"/>
                </a:cubicBezTo>
                <a:lnTo>
                  <a:pt x="1318039" y="471726"/>
                </a:lnTo>
                <a:cubicBezTo>
                  <a:pt x="1318039" y="500673"/>
                  <a:pt x="1294572" y="524140"/>
                  <a:pt x="1265625" y="524140"/>
                </a:cubicBezTo>
                <a:lnTo>
                  <a:pt x="52414" y="524140"/>
                </a:lnTo>
                <a:cubicBezTo>
                  <a:pt x="23467" y="524140"/>
                  <a:pt x="0" y="500673"/>
                  <a:pt x="0" y="471726"/>
                </a:cubicBezTo>
                <a:lnTo>
                  <a:pt x="0" y="524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597" tIns="52182" rIns="70597" bIns="52182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Add text</a:t>
            </a:r>
          </a:p>
        </p:txBody>
      </p:sp>
      <p:sp>
        <p:nvSpPr>
          <p:cNvPr id="13" name="KSO_Shape"/>
          <p:cNvSpPr>
            <a:spLocks/>
          </p:cNvSpPr>
          <p:nvPr/>
        </p:nvSpPr>
        <p:spPr bwMode="auto">
          <a:xfrm>
            <a:off x="3473617" y="2339344"/>
            <a:ext cx="278388" cy="393945"/>
          </a:xfrm>
          <a:custGeom>
            <a:avLst/>
            <a:gdLst>
              <a:gd name="T0" fmla="*/ 86224 w 881063"/>
              <a:gd name="T1" fmla="*/ 1689435 h 1247776"/>
              <a:gd name="T2" fmla="*/ 87955 w 881063"/>
              <a:gd name="T3" fmla="*/ 1725075 h 1247776"/>
              <a:gd name="T4" fmla="*/ 933227 w 881063"/>
              <a:gd name="T5" fmla="*/ 1733725 h 1247776"/>
              <a:gd name="T6" fmla="*/ 946386 w 881063"/>
              <a:gd name="T7" fmla="*/ 1720922 h 1247776"/>
              <a:gd name="T8" fmla="*/ 944655 w 881063"/>
              <a:gd name="T9" fmla="*/ 1685284 h 1247776"/>
              <a:gd name="T10" fmla="*/ 99382 w 881063"/>
              <a:gd name="T11" fmla="*/ 1676980 h 1247776"/>
              <a:gd name="T12" fmla="*/ 87955 w 881063"/>
              <a:gd name="T13" fmla="*/ 1572831 h 1247776"/>
              <a:gd name="T14" fmla="*/ 86224 w 881063"/>
              <a:gd name="T15" fmla="*/ 1608124 h 1247776"/>
              <a:gd name="T16" fmla="*/ 99382 w 881063"/>
              <a:gd name="T17" fmla="*/ 1620580 h 1247776"/>
              <a:gd name="T18" fmla="*/ 944655 w 881063"/>
              <a:gd name="T19" fmla="*/ 1612622 h 1247776"/>
              <a:gd name="T20" fmla="*/ 946386 w 881063"/>
              <a:gd name="T21" fmla="*/ 1576637 h 1247776"/>
              <a:gd name="T22" fmla="*/ 933227 w 881063"/>
              <a:gd name="T23" fmla="*/ 1564527 h 1247776"/>
              <a:gd name="T24" fmla="*/ 85877 w 881063"/>
              <a:gd name="T25" fmla="*/ 1452074 h 1247776"/>
              <a:gd name="T26" fmla="*/ 84493 w 881063"/>
              <a:gd name="T27" fmla="*/ 1488058 h 1247776"/>
              <a:gd name="T28" fmla="*/ 540891 w 881063"/>
              <a:gd name="T29" fmla="*/ 1500168 h 1247776"/>
              <a:gd name="T30" fmla="*/ 548856 w 881063"/>
              <a:gd name="T31" fmla="*/ 1482868 h 1247776"/>
              <a:gd name="T32" fmla="*/ 545739 w 881063"/>
              <a:gd name="T33" fmla="*/ 1448613 h 1247776"/>
              <a:gd name="T34" fmla="*/ 97997 w 881063"/>
              <a:gd name="T35" fmla="*/ 1328202 h 1247776"/>
              <a:gd name="T36" fmla="*/ 84493 w 881063"/>
              <a:gd name="T37" fmla="*/ 1345503 h 1247776"/>
              <a:gd name="T38" fmla="*/ 90378 w 881063"/>
              <a:gd name="T39" fmla="*/ 1379758 h 1247776"/>
              <a:gd name="T40" fmla="*/ 934613 w 881063"/>
              <a:gd name="T41" fmla="*/ 1384602 h 1247776"/>
              <a:gd name="T42" fmla="*/ 948117 w 881063"/>
              <a:gd name="T43" fmla="*/ 1367301 h 1247776"/>
              <a:gd name="T44" fmla="*/ 942230 w 881063"/>
              <a:gd name="T45" fmla="*/ 1333046 h 1247776"/>
              <a:gd name="T46" fmla="*/ 97997 w 881063"/>
              <a:gd name="T47" fmla="*/ 1328202 h 1247776"/>
              <a:gd name="T48" fmla="*/ 87955 w 881063"/>
              <a:gd name="T49" fmla="*/ 1224052 h 1247776"/>
              <a:gd name="T50" fmla="*/ 86224 w 881063"/>
              <a:gd name="T51" fmla="*/ 1259692 h 1247776"/>
              <a:gd name="T52" fmla="*/ 99382 w 881063"/>
              <a:gd name="T53" fmla="*/ 1272149 h 1247776"/>
              <a:gd name="T54" fmla="*/ 944655 w 881063"/>
              <a:gd name="T55" fmla="*/ 1263843 h 1247776"/>
              <a:gd name="T56" fmla="*/ 946386 w 881063"/>
              <a:gd name="T57" fmla="*/ 1227859 h 1247776"/>
              <a:gd name="T58" fmla="*/ 933227 w 881063"/>
              <a:gd name="T59" fmla="*/ 1215402 h 1247776"/>
              <a:gd name="T60" fmla="*/ 87955 w 881063"/>
              <a:gd name="T61" fmla="*/ 1111254 h 1247776"/>
              <a:gd name="T62" fmla="*/ 86224 w 881063"/>
              <a:gd name="T63" fmla="*/ 1146892 h 1247776"/>
              <a:gd name="T64" fmla="*/ 99382 w 881063"/>
              <a:gd name="T65" fmla="*/ 1159349 h 1247776"/>
              <a:gd name="T66" fmla="*/ 944655 w 881063"/>
              <a:gd name="T67" fmla="*/ 1151045 h 1247776"/>
              <a:gd name="T68" fmla="*/ 946386 w 881063"/>
              <a:gd name="T69" fmla="*/ 1115405 h 1247776"/>
              <a:gd name="T70" fmla="*/ 933227 w 881063"/>
              <a:gd name="T71" fmla="*/ 1102949 h 1247776"/>
              <a:gd name="T72" fmla="*/ 90378 w 881063"/>
              <a:gd name="T73" fmla="*/ 1006066 h 1247776"/>
              <a:gd name="T74" fmla="*/ 84493 w 881063"/>
              <a:gd name="T75" fmla="*/ 1040668 h 1247776"/>
              <a:gd name="T76" fmla="*/ 97997 w 881063"/>
              <a:gd name="T77" fmla="*/ 1057622 h 1247776"/>
              <a:gd name="T78" fmla="*/ 942230 w 881063"/>
              <a:gd name="T79" fmla="*/ 1053124 h 1247776"/>
              <a:gd name="T80" fmla="*/ 948117 w 881063"/>
              <a:gd name="T81" fmla="*/ 1018523 h 1247776"/>
              <a:gd name="T82" fmla="*/ 934613 w 881063"/>
              <a:gd name="T83" fmla="*/ 1001569 h 1247776"/>
              <a:gd name="T84" fmla="*/ 94881 w 881063"/>
              <a:gd name="T85" fmla="*/ 889807 h 1247776"/>
              <a:gd name="T86" fmla="*/ 83454 w 881063"/>
              <a:gd name="T87" fmla="*/ 916796 h 1247776"/>
              <a:gd name="T88" fmla="*/ 94881 w 881063"/>
              <a:gd name="T89" fmla="*/ 943786 h 1247776"/>
              <a:gd name="T90" fmla="*/ 937729 w 881063"/>
              <a:gd name="T91" fmla="*/ 943786 h 1247776"/>
              <a:gd name="T92" fmla="*/ 949503 w 881063"/>
              <a:gd name="T93" fmla="*/ 916796 h 1247776"/>
              <a:gd name="T94" fmla="*/ 937729 w 881063"/>
              <a:gd name="T95" fmla="*/ 889807 h 1247776"/>
              <a:gd name="T96" fmla="*/ 96266 w 881063"/>
              <a:gd name="T97" fmla="*/ 776662 h 1247776"/>
              <a:gd name="T98" fmla="*/ 83454 w 881063"/>
              <a:gd name="T99" fmla="*/ 798460 h 1247776"/>
              <a:gd name="T100" fmla="*/ 93149 w 881063"/>
              <a:gd name="T101" fmla="*/ 829947 h 1247776"/>
              <a:gd name="T102" fmla="*/ 936344 w 881063"/>
              <a:gd name="T103" fmla="*/ 831677 h 1247776"/>
              <a:gd name="T104" fmla="*/ 949156 w 881063"/>
              <a:gd name="T105" fmla="*/ 809879 h 1247776"/>
              <a:gd name="T106" fmla="*/ 939460 w 881063"/>
              <a:gd name="T107" fmla="*/ 778047 h 1247776"/>
              <a:gd name="T108" fmla="*/ 86916 w 881063"/>
              <a:gd name="T109" fmla="*/ 659711 h 1247776"/>
              <a:gd name="T110" fmla="*/ 84493 w 881063"/>
              <a:gd name="T111" fmla="*/ 707461 h 1247776"/>
              <a:gd name="T112" fmla="*/ 321002 w 881063"/>
              <a:gd name="T113" fmla="*/ 715764 h 1247776"/>
              <a:gd name="T114" fmla="*/ 324466 w 881063"/>
              <a:gd name="T115" fmla="*/ 676665 h 1247776"/>
              <a:gd name="T116" fmla="*/ 87608 w 881063"/>
              <a:gd name="T117" fmla="*/ 659364 h 1247776"/>
              <a:gd name="T118" fmla="*/ 753161 w 881063"/>
              <a:gd name="T119" fmla="*/ 378059 h 1247776"/>
              <a:gd name="T120" fmla="*/ 1061055 w 881063"/>
              <a:gd name="T121" fmla="*/ 50864 h 1247776"/>
              <a:gd name="T122" fmla="*/ 1091854 w 881063"/>
              <a:gd name="T123" fmla="*/ 0 h 1247776"/>
              <a:gd name="T124" fmla="*/ 308050 w 881063"/>
              <a:gd name="T125" fmla="*/ 0 h 124777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881063" h="1247776">
                <a:moveTo>
                  <a:pt x="64137" y="1098423"/>
                </a:moveTo>
                <a:lnTo>
                  <a:pt x="63004" y="1098649"/>
                </a:lnTo>
                <a:lnTo>
                  <a:pt x="62098" y="1099102"/>
                </a:lnTo>
                <a:lnTo>
                  <a:pt x="60964" y="1100009"/>
                </a:lnTo>
                <a:lnTo>
                  <a:pt x="59151" y="1101369"/>
                </a:lnTo>
                <a:lnTo>
                  <a:pt x="57565" y="1103862"/>
                </a:lnTo>
                <a:lnTo>
                  <a:pt x="56432" y="1106581"/>
                </a:lnTo>
                <a:lnTo>
                  <a:pt x="55299" y="1109754"/>
                </a:lnTo>
                <a:lnTo>
                  <a:pt x="54619" y="1113154"/>
                </a:lnTo>
                <a:lnTo>
                  <a:pt x="54619" y="1116780"/>
                </a:lnTo>
                <a:lnTo>
                  <a:pt x="54619" y="1120633"/>
                </a:lnTo>
                <a:lnTo>
                  <a:pt x="55299" y="1124032"/>
                </a:lnTo>
                <a:lnTo>
                  <a:pt x="56432" y="1127205"/>
                </a:lnTo>
                <a:lnTo>
                  <a:pt x="57565" y="1129925"/>
                </a:lnTo>
                <a:lnTo>
                  <a:pt x="59151" y="1132191"/>
                </a:lnTo>
                <a:lnTo>
                  <a:pt x="60964" y="1134005"/>
                </a:lnTo>
                <a:lnTo>
                  <a:pt x="62098" y="1134458"/>
                </a:lnTo>
                <a:lnTo>
                  <a:pt x="63004" y="1134911"/>
                </a:lnTo>
                <a:lnTo>
                  <a:pt x="64137" y="1135138"/>
                </a:lnTo>
                <a:lnTo>
                  <a:pt x="65044" y="1135591"/>
                </a:lnTo>
                <a:lnTo>
                  <a:pt x="610780" y="1135591"/>
                </a:lnTo>
                <a:lnTo>
                  <a:pt x="611687" y="1135138"/>
                </a:lnTo>
                <a:lnTo>
                  <a:pt x="612820" y="1134911"/>
                </a:lnTo>
                <a:lnTo>
                  <a:pt x="613726" y="1134458"/>
                </a:lnTo>
                <a:lnTo>
                  <a:pt x="614859" y="1134005"/>
                </a:lnTo>
                <a:lnTo>
                  <a:pt x="616672" y="1132191"/>
                </a:lnTo>
                <a:lnTo>
                  <a:pt x="618259" y="1129925"/>
                </a:lnTo>
                <a:lnTo>
                  <a:pt x="619392" y="1127205"/>
                </a:lnTo>
                <a:lnTo>
                  <a:pt x="620525" y="1124032"/>
                </a:lnTo>
                <a:lnTo>
                  <a:pt x="621205" y="1120633"/>
                </a:lnTo>
                <a:lnTo>
                  <a:pt x="621432" y="1116780"/>
                </a:lnTo>
                <a:lnTo>
                  <a:pt x="621205" y="1113154"/>
                </a:lnTo>
                <a:lnTo>
                  <a:pt x="620525" y="1109754"/>
                </a:lnTo>
                <a:lnTo>
                  <a:pt x="619392" y="1106581"/>
                </a:lnTo>
                <a:lnTo>
                  <a:pt x="618259" y="1103862"/>
                </a:lnTo>
                <a:lnTo>
                  <a:pt x="616672" y="1101369"/>
                </a:lnTo>
                <a:lnTo>
                  <a:pt x="614859" y="1100009"/>
                </a:lnTo>
                <a:lnTo>
                  <a:pt x="613726" y="1099102"/>
                </a:lnTo>
                <a:lnTo>
                  <a:pt x="612820" y="1098649"/>
                </a:lnTo>
                <a:lnTo>
                  <a:pt x="611687" y="1098423"/>
                </a:lnTo>
                <a:lnTo>
                  <a:pt x="610780" y="1098423"/>
                </a:lnTo>
                <a:lnTo>
                  <a:pt x="65044" y="1098423"/>
                </a:lnTo>
                <a:lnTo>
                  <a:pt x="64137" y="1098423"/>
                </a:lnTo>
                <a:close/>
                <a:moveTo>
                  <a:pt x="64137" y="1024766"/>
                </a:moveTo>
                <a:lnTo>
                  <a:pt x="63004" y="1024992"/>
                </a:lnTo>
                <a:lnTo>
                  <a:pt x="62098" y="1025446"/>
                </a:lnTo>
                <a:lnTo>
                  <a:pt x="60964" y="1026125"/>
                </a:lnTo>
                <a:lnTo>
                  <a:pt x="59151" y="1027712"/>
                </a:lnTo>
                <a:lnTo>
                  <a:pt x="57565" y="1030205"/>
                </a:lnTo>
                <a:lnTo>
                  <a:pt x="56432" y="1032698"/>
                </a:lnTo>
                <a:lnTo>
                  <a:pt x="55299" y="1035644"/>
                </a:lnTo>
                <a:lnTo>
                  <a:pt x="54619" y="1039270"/>
                </a:lnTo>
                <a:lnTo>
                  <a:pt x="54619" y="1043123"/>
                </a:lnTo>
                <a:lnTo>
                  <a:pt x="54619" y="1046749"/>
                </a:lnTo>
                <a:lnTo>
                  <a:pt x="55299" y="1050376"/>
                </a:lnTo>
                <a:lnTo>
                  <a:pt x="56432" y="1053322"/>
                </a:lnTo>
                <a:lnTo>
                  <a:pt x="57565" y="1056268"/>
                </a:lnTo>
                <a:lnTo>
                  <a:pt x="59151" y="1058535"/>
                </a:lnTo>
                <a:lnTo>
                  <a:pt x="60964" y="1060121"/>
                </a:lnTo>
                <a:lnTo>
                  <a:pt x="62098" y="1060801"/>
                </a:lnTo>
                <a:lnTo>
                  <a:pt x="63004" y="1061028"/>
                </a:lnTo>
                <a:lnTo>
                  <a:pt x="64137" y="1061481"/>
                </a:lnTo>
                <a:lnTo>
                  <a:pt x="65044" y="1061481"/>
                </a:lnTo>
                <a:lnTo>
                  <a:pt x="610780" y="1061481"/>
                </a:lnTo>
                <a:lnTo>
                  <a:pt x="611687" y="1061481"/>
                </a:lnTo>
                <a:lnTo>
                  <a:pt x="612820" y="1061028"/>
                </a:lnTo>
                <a:lnTo>
                  <a:pt x="613726" y="1060801"/>
                </a:lnTo>
                <a:lnTo>
                  <a:pt x="614859" y="1060121"/>
                </a:lnTo>
                <a:lnTo>
                  <a:pt x="616672" y="1058535"/>
                </a:lnTo>
                <a:lnTo>
                  <a:pt x="618259" y="1056268"/>
                </a:lnTo>
                <a:lnTo>
                  <a:pt x="619392" y="1053322"/>
                </a:lnTo>
                <a:lnTo>
                  <a:pt x="620525" y="1050376"/>
                </a:lnTo>
                <a:lnTo>
                  <a:pt x="621205" y="1046749"/>
                </a:lnTo>
                <a:lnTo>
                  <a:pt x="621432" y="1043123"/>
                </a:lnTo>
                <a:lnTo>
                  <a:pt x="621205" y="1039270"/>
                </a:lnTo>
                <a:lnTo>
                  <a:pt x="620525" y="1035644"/>
                </a:lnTo>
                <a:lnTo>
                  <a:pt x="619392" y="1032698"/>
                </a:lnTo>
                <a:lnTo>
                  <a:pt x="618259" y="1030205"/>
                </a:lnTo>
                <a:lnTo>
                  <a:pt x="616672" y="1027712"/>
                </a:lnTo>
                <a:lnTo>
                  <a:pt x="614859" y="1026125"/>
                </a:lnTo>
                <a:lnTo>
                  <a:pt x="613726" y="1025446"/>
                </a:lnTo>
                <a:lnTo>
                  <a:pt x="612820" y="1024992"/>
                </a:lnTo>
                <a:lnTo>
                  <a:pt x="611687" y="1024766"/>
                </a:lnTo>
                <a:lnTo>
                  <a:pt x="610780" y="1024766"/>
                </a:lnTo>
                <a:lnTo>
                  <a:pt x="65044" y="1024766"/>
                </a:lnTo>
                <a:lnTo>
                  <a:pt x="64137" y="1024766"/>
                </a:lnTo>
                <a:close/>
                <a:moveTo>
                  <a:pt x="59831" y="945669"/>
                </a:moveTo>
                <a:lnTo>
                  <a:pt x="59151" y="946349"/>
                </a:lnTo>
                <a:lnTo>
                  <a:pt x="58018" y="947256"/>
                </a:lnTo>
                <a:lnTo>
                  <a:pt x="57112" y="948842"/>
                </a:lnTo>
                <a:lnTo>
                  <a:pt x="56205" y="951109"/>
                </a:lnTo>
                <a:lnTo>
                  <a:pt x="55299" y="953828"/>
                </a:lnTo>
                <a:lnTo>
                  <a:pt x="54845" y="957001"/>
                </a:lnTo>
                <a:lnTo>
                  <a:pt x="54619" y="960627"/>
                </a:lnTo>
                <a:lnTo>
                  <a:pt x="54619" y="964254"/>
                </a:lnTo>
                <a:lnTo>
                  <a:pt x="54619" y="967880"/>
                </a:lnTo>
                <a:lnTo>
                  <a:pt x="54845" y="971279"/>
                </a:lnTo>
                <a:lnTo>
                  <a:pt x="55299" y="974679"/>
                </a:lnTo>
                <a:lnTo>
                  <a:pt x="56205" y="977172"/>
                </a:lnTo>
                <a:lnTo>
                  <a:pt x="57112" y="979438"/>
                </a:lnTo>
                <a:lnTo>
                  <a:pt x="58018" y="981251"/>
                </a:lnTo>
                <a:lnTo>
                  <a:pt x="59151" y="982385"/>
                </a:lnTo>
                <a:lnTo>
                  <a:pt x="59831" y="982611"/>
                </a:lnTo>
                <a:lnTo>
                  <a:pt x="60285" y="982611"/>
                </a:lnTo>
                <a:lnTo>
                  <a:pt x="354003" y="982611"/>
                </a:lnTo>
                <a:lnTo>
                  <a:pt x="354456" y="982611"/>
                </a:lnTo>
                <a:lnTo>
                  <a:pt x="355136" y="982385"/>
                </a:lnTo>
                <a:lnTo>
                  <a:pt x="356270" y="981251"/>
                </a:lnTo>
                <a:lnTo>
                  <a:pt x="357176" y="979438"/>
                </a:lnTo>
                <a:lnTo>
                  <a:pt x="358083" y="977172"/>
                </a:lnTo>
                <a:lnTo>
                  <a:pt x="358536" y="974679"/>
                </a:lnTo>
                <a:lnTo>
                  <a:pt x="359216" y="971279"/>
                </a:lnTo>
                <a:lnTo>
                  <a:pt x="359669" y="967880"/>
                </a:lnTo>
                <a:lnTo>
                  <a:pt x="359669" y="964254"/>
                </a:lnTo>
                <a:lnTo>
                  <a:pt x="359669" y="960627"/>
                </a:lnTo>
                <a:lnTo>
                  <a:pt x="359216" y="957001"/>
                </a:lnTo>
                <a:lnTo>
                  <a:pt x="358536" y="953828"/>
                </a:lnTo>
                <a:lnTo>
                  <a:pt x="358083" y="951109"/>
                </a:lnTo>
                <a:lnTo>
                  <a:pt x="357176" y="948842"/>
                </a:lnTo>
                <a:lnTo>
                  <a:pt x="356270" y="947256"/>
                </a:lnTo>
                <a:lnTo>
                  <a:pt x="355136" y="946349"/>
                </a:lnTo>
                <a:lnTo>
                  <a:pt x="354456" y="945669"/>
                </a:lnTo>
                <a:lnTo>
                  <a:pt x="354003" y="945669"/>
                </a:lnTo>
                <a:lnTo>
                  <a:pt x="60285" y="945669"/>
                </a:lnTo>
                <a:lnTo>
                  <a:pt x="59831" y="945669"/>
                </a:lnTo>
                <a:close/>
                <a:moveTo>
                  <a:pt x="64137" y="869973"/>
                </a:moveTo>
                <a:lnTo>
                  <a:pt x="63004" y="870426"/>
                </a:lnTo>
                <a:lnTo>
                  <a:pt x="62098" y="870879"/>
                </a:lnTo>
                <a:lnTo>
                  <a:pt x="60964" y="871559"/>
                </a:lnTo>
                <a:lnTo>
                  <a:pt x="59151" y="873146"/>
                </a:lnTo>
                <a:lnTo>
                  <a:pt x="57565" y="875412"/>
                </a:lnTo>
                <a:lnTo>
                  <a:pt x="56432" y="878132"/>
                </a:lnTo>
                <a:lnTo>
                  <a:pt x="55299" y="881305"/>
                </a:lnTo>
                <a:lnTo>
                  <a:pt x="54619" y="884931"/>
                </a:lnTo>
                <a:lnTo>
                  <a:pt x="54619" y="888330"/>
                </a:lnTo>
                <a:lnTo>
                  <a:pt x="54619" y="892183"/>
                </a:lnTo>
                <a:lnTo>
                  <a:pt x="55299" y="895583"/>
                </a:lnTo>
                <a:lnTo>
                  <a:pt x="56432" y="898982"/>
                </a:lnTo>
                <a:lnTo>
                  <a:pt x="57565" y="901475"/>
                </a:lnTo>
                <a:lnTo>
                  <a:pt x="59151" y="903742"/>
                </a:lnTo>
                <a:lnTo>
                  <a:pt x="60964" y="905555"/>
                </a:lnTo>
                <a:lnTo>
                  <a:pt x="62098" y="906008"/>
                </a:lnTo>
                <a:lnTo>
                  <a:pt x="63004" y="906688"/>
                </a:lnTo>
                <a:lnTo>
                  <a:pt x="64137" y="906915"/>
                </a:lnTo>
                <a:lnTo>
                  <a:pt x="65044" y="906915"/>
                </a:lnTo>
                <a:lnTo>
                  <a:pt x="610780" y="906915"/>
                </a:lnTo>
                <a:lnTo>
                  <a:pt x="611687" y="906915"/>
                </a:lnTo>
                <a:lnTo>
                  <a:pt x="612820" y="906688"/>
                </a:lnTo>
                <a:lnTo>
                  <a:pt x="613726" y="906008"/>
                </a:lnTo>
                <a:lnTo>
                  <a:pt x="614859" y="905555"/>
                </a:lnTo>
                <a:lnTo>
                  <a:pt x="616672" y="903742"/>
                </a:lnTo>
                <a:lnTo>
                  <a:pt x="618259" y="901475"/>
                </a:lnTo>
                <a:lnTo>
                  <a:pt x="619392" y="898982"/>
                </a:lnTo>
                <a:lnTo>
                  <a:pt x="620525" y="895583"/>
                </a:lnTo>
                <a:lnTo>
                  <a:pt x="621205" y="892183"/>
                </a:lnTo>
                <a:lnTo>
                  <a:pt x="621432" y="888330"/>
                </a:lnTo>
                <a:lnTo>
                  <a:pt x="621205" y="884931"/>
                </a:lnTo>
                <a:lnTo>
                  <a:pt x="620525" y="881305"/>
                </a:lnTo>
                <a:lnTo>
                  <a:pt x="619392" y="878132"/>
                </a:lnTo>
                <a:lnTo>
                  <a:pt x="618259" y="875412"/>
                </a:lnTo>
                <a:lnTo>
                  <a:pt x="616672" y="873146"/>
                </a:lnTo>
                <a:lnTo>
                  <a:pt x="614859" y="871559"/>
                </a:lnTo>
                <a:lnTo>
                  <a:pt x="613726" y="870879"/>
                </a:lnTo>
                <a:lnTo>
                  <a:pt x="612820" y="870426"/>
                </a:lnTo>
                <a:lnTo>
                  <a:pt x="611687" y="869973"/>
                </a:lnTo>
                <a:lnTo>
                  <a:pt x="610780" y="869973"/>
                </a:lnTo>
                <a:lnTo>
                  <a:pt x="65044" y="869973"/>
                </a:lnTo>
                <a:lnTo>
                  <a:pt x="64137" y="869973"/>
                </a:lnTo>
                <a:close/>
                <a:moveTo>
                  <a:pt x="65044" y="796089"/>
                </a:moveTo>
                <a:lnTo>
                  <a:pt x="64137" y="796316"/>
                </a:lnTo>
                <a:lnTo>
                  <a:pt x="63004" y="796543"/>
                </a:lnTo>
                <a:lnTo>
                  <a:pt x="62098" y="797222"/>
                </a:lnTo>
                <a:lnTo>
                  <a:pt x="60964" y="797676"/>
                </a:lnTo>
                <a:lnTo>
                  <a:pt x="59151" y="799489"/>
                </a:lnTo>
                <a:lnTo>
                  <a:pt x="57565" y="801755"/>
                </a:lnTo>
                <a:lnTo>
                  <a:pt x="56432" y="804248"/>
                </a:lnTo>
                <a:lnTo>
                  <a:pt x="55299" y="807648"/>
                </a:lnTo>
                <a:lnTo>
                  <a:pt x="54619" y="811047"/>
                </a:lnTo>
                <a:lnTo>
                  <a:pt x="54619" y="814674"/>
                </a:lnTo>
                <a:lnTo>
                  <a:pt x="54619" y="818300"/>
                </a:lnTo>
                <a:lnTo>
                  <a:pt x="55299" y="821926"/>
                </a:lnTo>
                <a:lnTo>
                  <a:pt x="56432" y="825099"/>
                </a:lnTo>
                <a:lnTo>
                  <a:pt x="57565" y="827818"/>
                </a:lnTo>
                <a:lnTo>
                  <a:pt x="59151" y="829858"/>
                </a:lnTo>
                <a:lnTo>
                  <a:pt x="60964" y="831671"/>
                </a:lnTo>
                <a:lnTo>
                  <a:pt x="62098" y="832125"/>
                </a:lnTo>
                <a:lnTo>
                  <a:pt x="63004" y="832578"/>
                </a:lnTo>
                <a:lnTo>
                  <a:pt x="64137" y="833031"/>
                </a:lnTo>
                <a:lnTo>
                  <a:pt x="65044" y="833258"/>
                </a:lnTo>
                <a:lnTo>
                  <a:pt x="610780" y="833258"/>
                </a:lnTo>
                <a:lnTo>
                  <a:pt x="611687" y="833031"/>
                </a:lnTo>
                <a:lnTo>
                  <a:pt x="612820" y="832578"/>
                </a:lnTo>
                <a:lnTo>
                  <a:pt x="613726" y="832125"/>
                </a:lnTo>
                <a:lnTo>
                  <a:pt x="614859" y="831671"/>
                </a:lnTo>
                <a:lnTo>
                  <a:pt x="616672" y="829858"/>
                </a:lnTo>
                <a:lnTo>
                  <a:pt x="618259" y="827818"/>
                </a:lnTo>
                <a:lnTo>
                  <a:pt x="619392" y="825099"/>
                </a:lnTo>
                <a:lnTo>
                  <a:pt x="620525" y="821926"/>
                </a:lnTo>
                <a:lnTo>
                  <a:pt x="621205" y="818300"/>
                </a:lnTo>
                <a:lnTo>
                  <a:pt x="621432" y="814674"/>
                </a:lnTo>
                <a:lnTo>
                  <a:pt x="621205" y="811047"/>
                </a:lnTo>
                <a:lnTo>
                  <a:pt x="620525" y="807648"/>
                </a:lnTo>
                <a:lnTo>
                  <a:pt x="619392" y="804248"/>
                </a:lnTo>
                <a:lnTo>
                  <a:pt x="618259" y="801755"/>
                </a:lnTo>
                <a:lnTo>
                  <a:pt x="616672" y="799489"/>
                </a:lnTo>
                <a:lnTo>
                  <a:pt x="614859" y="797676"/>
                </a:lnTo>
                <a:lnTo>
                  <a:pt x="613726" y="797222"/>
                </a:lnTo>
                <a:lnTo>
                  <a:pt x="612820" y="796543"/>
                </a:lnTo>
                <a:lnTo>
                  <a:pt x="611687" y="796316"/>
                </a:lnTo>
                <a:lnTo>
                  <a:pt x="610780" y="796089"/>
                </a:lnTo>
                <a:lnTo>
                  <a:pt x="65044" y="796089"/>
                </a:lnTo>
                <a:close/>
                <a:moveTo>
                  <a:pt x="64137" y="722432"/>
                </a:moveTo>
                <a:lnTo>
                  <a:pt x="63004" y="722659"/>
                </a:lnTo>
                <a:lnTo>
                  <a:pt x="62098" y="723339"/>
                </a:lnTo>
                <a:lnTo>
                  <a:pt x="60964" y="724019"/>
                </a:lnTo>
                <a:lnTo>
                  <a:pt x="59151" y="725605"/>
                </a:lnTo>
                <a:lnTo>
                  <a:pt x="57565" y="727872"/>
                </a:lnTo>
                <a:lnTo>
                  <a:pt x="56432" y="730591"/>
                </a:lnTo>
                <a:lnTo>
                  <a:pt x="55299" y="733764"/>
                </a:lnTo>
                <a:lnTo>
                  <a:pt x="54619" y="736937"/>
                </a:lnTo>
                <a:lnTo>
                  <a:pt x="54619" y="740790"/>
                </a:lnTo>
                <a:lnTo>
                  <a:pt x="54619" y="744416"/>
                </a:lnTo>
                <a:lnTo>
                  <a:pt x="55299" y="748042"/>
                </a:lnTo>
                <a:lnTo>
                  <a:pt x="56432" y="751215"/>
                </a:lnTo>
                <a:lnTo>
                  <a:pt x="57565" y="753935"/>
                </a:lnTo>
                <a:lnTo>
                  <a:pt x="59151" y="756201"/>
                </a:lnTo>
                <a:lnTo>
                  <a:pt x="60964" y="757788"/>
                </a:lnTo>
                <a:lnTo>
                  <a:pt x="62098" y="758468"/>
                </a:lnTo>
                <a:lnTo>
                  <a:pt x="63004" y="758921"/>
                </a:lnTo>
                <a:lnTo>
                  <a:pt x="64137" y="759374"/>
                </a:lnTo>
                <a:lnTo>
                  <a:pt x="65044" y="759374"/>
                </a:lnTo>
                <a:lnTo>
                  <a:pt x="610780" y="759374"/>
                </a:lnTo>
                <a:lnTo>
                  <a:pt x="611687" y="759374"/>
                </a:lnTo>
                <a:lnTo>
                  <a:pt x="612820" y="758921"/>
                </a:lnTo>
                <a:lnTo>
                  <a:pt x="613726" y="758468"/>
                </a:lnTo>
                <a:lnTo>
                  <a:pt x="614859" y="757788"/>
                </a:lnTo>
                <a:lnTo>
                  <a:pt x="616672" y="756201"/>
                </a:lnTo>
                <a:lnTo>
                  <a:pt x="618259" y="753935"/>
                </a:lnTo>
                <a:lnTo>
                  <a:pt x="619392" y="751215"/>
                </a:lnTo>
                <a:lnTo>
                  <a:pt x="620525" y="748042"/>
                </a:lnTo>
                <a:lnTo>
                  <a:pt x="621205" y="744416"/>
                </a:lnTo>
                <a:lnTo>
                  <a:pt x="621432" y="740790"/>
                </a:lnTo>
                <a:lnTo>
                  <a:pt x="621205" y="736937"/>
                </a:lnTo>
                <a:lnTo>
                  <a:pt x="620525" y="733764"/>
                </a:lnTo>
                <a:lnTo>
                  <a:pt x="619392" y="730591"/>
                </a:lnTo>
                <a:lnTo>
                  <a:pt x="618259" y="727872"/>
                </a:lnTo>
                <a:lnTo>
                  <a:pt x="616672" y="725605"/>
                </a:lnTo>
                <a:lnTo>
                  <a:pt x="614859" y="724019"/>
                </a:lnTo>
                <a:lnTo>
                  <a:pt x="613726" y="723339"/>
                </a:lnTo>
                <a:lnTo>
                  <a:pt x="612820" y="722659"/>
                </a:lnTo>
                <a:lnTo>
                  <a:pt x="611687" y="722432"/>
                </a:lnTo>
                <a:lnTo>
                  <a:pt x="610780" y="722432"/>
                </a:lnTo>
                <a:lnTo>
                  <a:pt x="65044" y="722432"/>
                </a:lnTo>
                <a:lnTo>
                  <a:pt x="64137" y="722432"/>
                </a:lnTo>
                <a:close/>
                <a:moveTo>
                  <a:pt x="64137" y="656028"/>
                </a:moveTo>
                <a:lnTo>
                  <a:pt x="63004" y="656254"/>
                </a:lnTo>
                <a:lnTo>
                  <a:pt x="62098" y="656708"/>
                </a:lnTo>
                <a:lnTo>
                  <a:pt x="60964" y="657614"/>
                </a:lnTo>
                <a:lnTo>
                  <a:pt x="59151" y="658974"/>
                </a:lnTo>
                <a:lnTo>
                  <a:pt x="57565" y="661240"/>
                </a:lnTo>
                <a:lnTo>
                  <a:pt x="56432" y="664187"/>
                </a:lnTo>
                <a:lnTo>
                  <a:pt x="55299" y="667133"/>
                </a:lnTo>
                <a:lnTo>
                  <a:pt x="54619" y="670533"/>
                </a:lnTo>
                <a:lnTo>
                  <a:pt x="54619" y="674385"/>
                </a:lnTo>
                <a:lnTo>
                  <a:pt x="54619" y="678012"/>
                </a:lnTo>
                <a:lnTo>
                  <a:pt x="55299" y="681638"/>
                </a:lnTo>
                <a:lnTo>
                  <a:pt x="56432" y="684584"/>
                </a:lnTo>
                <a:lnTo>
                  <a:pt x="57565" y="687530"/>
                </a:lnTo>
                <a:lnTo>
                  <a:pt x="59151" y="689797"/>
                </a:lnTo>
                <a:lnTo>
                  <a:pt x="60964" y="691157"/>
                </a:lnTo>
                <a:lnTo>
                  <a:pt x="62098" y="692063"/>
                </a:lnTo>
                <a:lnTo>
                  <a:pt x="63004" y="692516"/>
                </a:lnTo>
                <a:lnTo>
                  <a:pt x="64137" y="692743"/>
                </a:lnTo>
                <a:lnTo>
                  <a:pt x="65044" y="692743"/>
                </a:lnTo>
                <a:lnTo>
                  <a:pt x="610780" y="692743"/>
                </a:lnTo>
                <a:lnTo>
                  <a:pt x="611687" y="692743"/>
                </a:lnTo>
                <a:lnTo>
                  <a:pt x="612820" y="692516"/>
                </a:lnTo>
                <a:lnTo>
                  <a:pt x="613726" y="692063"/>
                </a:lnTo>
                <a:lnTo>
                  <a:pt x="614859" y="691157"/>
                </a:lnTo>
                <a:lnTo>
                  <a:pt x="616672" y="689797"/>
                </a:lnTo>
                <a:lnTo>
                  <a:pt x="618259" y="687530"/>
                </a:lnTo>
                <a:lnTo>
                  <a:pt x="619392" y="684584"/>
                </a:lnTo>
                <a:lnTo>
                  <a:pt x="620525" y="681638"/>
                </a:lnTo>
                <a:lnTo>
                  <a:pt x="621205" y="678012"/>
                </a:lnTo>
                <a:lnTo>
                  <a:pt x="621432" y="674385"/>
                </a:lnTo>
                <a:lnTo>
                  <a:pt x="621205" y="670533"/>
                </a:lnTo>
                <a:lnTo>
                  <a:pt x="620525" y="667133"/>
                </a:lnTo>
                <a:lnTo>
                  <a:pt x="619392" y="664187"/>
                </a:lnTo>
                <a:lnTo>
                  <a:pt x="618259" y="661240"/>
                </a:lnTo>
                <a:lnTo>
                  <a:pt x="616672" y="658974"/>
                </a:lnTo>
                <a:lnTo>
                  <a:pt x="614859" y="657614"/>
                </a:lnTo>
                <a:lnTo>
                  <a:pt x="613726" y="656708"/>
                </a:lnTo>
                <a:lnTo>
                  <a:pt x="612820" y="656254"/>
                </a:lnTo>
                <a:lnTo>
                  <a:pt x="611687" y="656028"/>
                </a:lnTo>
                <a:lnTo>
                  <a:pt x="610780" y="656028"/>
                </a:lnTo>
                <a:lnTo>
                  <a:pt x="65044" y="656028"/>
                </a:lnTo>
                <a:lnTo>
                  <a:pt x="64137" y="656028"/>
                </a:lnTo>
                <a:close/>
                <a:moveTo>
                  <a:pt x="65044" y="582144"/>
                </a:moveTo>
                <a:lnTo>
                  <a:pt x="64137" y="582371"/>
                </a:lnTo>
                <a:lnTo>
                  <a:pt x="63004" y="582598"/>
                </a:lnTo>
                <a:lnTo>
                  <a:pt x="62098" y="582824"/>
                </a:lnTo>
                <a:lnTo>
                  <a:pt x="60964" y="583504"/>
                </a:lnTo>
                <a:lnTo>
                  <a:pt x="59151" y="585091"/>
                </a:lnTo>
                <a:lnTo>
                  <a:pt x="57565" y="587357"/>
                </a:lnTo>
                <a:lnTo>
                  <a:pt x="56432" y="590303"/>
                </a:lnTo>
                <a:lnTo>
                  <a:pt x="55299" y="593249"/>
                </a:lnTo>
                <a:lnTo>
                  <a:pt x="54619" y="596876"/>
                </a:lnTo>
                <a:lnTo>
                  <a:pt x="54619" y="600502"/>
                </a:lnTo>
                <a:lnTo>
                  <a:pt x="54619" y="604355"/>
                </a:lnTo>
                <a:lnTo>
                  <a:pt x="55299" y="607528"/>
                </a:lnTo>
                <a:lnTo>
                  <a:pt x="56432" y="610927"/>
                </a:lnTo>
                <a:lnTo>
                  <a:pt x="57565" y="613420"/>
                </a:lnTo>
                <a:lnTo>
                  <a:pt x="59151" y="615913"/>
                </a:lnTo>
                <a:lnTo>
                  <a:pt x="60964" y="617500"/>
                </a:lnTo>
                <a:lnTo>
                  <a:pt x="62098" y="618180"/>
                </a:lnTo>
                <a:lnTo>
                  <a:pt x="63004" y="618633"/>
                </a:lnTo>
                <a:lnTo>
                  <a:pt x="64137" y="618859"/>
                </a:lnTo>
                <a:lnTo>
                  <a:pt x="65044" y="619086"/>
                </a:lnTo>
                <a:lnTo>
                  <a:pt x="610780" y="619086"/>
                </a:lnTo>
                <a:lnTo>
                  <a:pt x="611687" y="618859"/>
                </a:lnTo>
                <a:lnTo>
                  <a:pt x="612820" y="618633"/>
                </a:lnTo>
                <a:lnTo>
                  <a:pt x="613726" y="618180"/>
                </a:lnTo>
                <a:lnTo>
                  <a:pt x="614859" y="617500"/>
                </a:lnTo>
                <a:lnTo>
                  <a:pt x="616672" y="615913"/>
                </a:lnTo>
                <a:lnTo>
                  <a:pt x="618259" y="613420"/>
                </a:lnTo>
                <a:lnTo>
                  <a:pt x="619392" y="610927"/>
                </a:lnTo>
                <a:lnTo>
                  <a:pt x="620525" y="607528"/>
                </a:lnTo>
                <a:lnTo>
                  <a:pt x="621205" y="604355"/>
                </a:lnTo>
                <a:lnTo>
                  <a:pt x="621432" y="600502"/>
                </a:lnTo>
                <a:lnTo>
                  <a:pt x="621205" y="596876"/>
                </a:lnTo>
                <a:lnTo>
                  <a:pt x="620525" y="593249"/>
                </a:lnTo>
                <a:lnTo>
                  <a:pt x="619392" y="590303"/>
                </a:lnTo>
                <a:lnTo>
                  <a:pt x="618259" y="587357"/>
                </a:lnTo>
                <a:lnTo>
                  <a:pt x="616672" y="585091"/>
                </a:lnTo>
                <a:lnTo>
                  <a:pt x="614859" y="583504"/>
                </a:lnTo>
                <a:lnTo>
                  <a:pt x="613726" y="582824"/>
                </a:lnTo>
                <a:lnTo>
                  <a:pt x="612820" y="582598"/>
                </a:lnTo>
                <a:lnTo>
                  <a:pt x="611687" y="582371"/>
                </a:lnTo>
                <a:lnTo>
                  <a:pt x="610780" y="582144"/>
                </a:lnTo>
                <a:lnTo>
                  <a:pt x="65044" y="582144"/>
                </a:lnTo>
                <a:close/>
                <a:moveTo>
                  <a:pt x="65044" y="508034"/>
                </a:moveTo>
                <a:lnTo>
                  <a:pt x="64137" y="508487"/>
                </a:lnTo>
                <a:lnTo>
                  <a:pt x="63004" y="508714"/>
                </a:lnTo>
                <a:lnTo>
                  <a:pt x="62098" y="509167"/>
                </a:lnTo>
                <a:lnTo>
                  <a:pt x="60964" y="509621"/>
                </a:lnTo>
                <a:lnTo>
                  <a:pt x="59151" y="511434"/>
                </a:lnTo>
                <a:lnTo>
                  <a:pt x="57565" y="513700"/>
                </a:lnTo>
                <a:lnTo>
                  <a:pt x="56432" y="516420"/>
                </a:lnTo>
                <a:lnTo>
                  <a:pt x="55299" y="519593"/>
                </a:lnTo>
                <a:lnTo>
                  <a:pt x="54619" y="522992"/>
                </a:lnTo>
                <a:lnTo>
                  <a:pt x="54619" y="526845"/>
                </a:lnTo>
                <a:lnTo>
                  <a:pt x="54619" y="530471"/>
                </a:lnTo>
                <a:lnTo>
                  <a:pt x="55299" y="533871"/>
                </a:lnTo>
                <a:lnTo>
                  <a:pt x="56432" y="537044"/>
                </a:lnTo>
                <a:lnTo>
                  <a:pt x="57565" y="539763"/>
                </a:lnTo>
                <a:lnTo>
                  <a:pt x="59151" y="542256"/>
                </a:lnTo>
                <a:lnTo>
                  <a:pt x="60964" y="543616"/>
                </a:lnTo>
                <a:lnTo>
                  <a:pt x="62098" y="544523"/>
                </a:lnTo>
                <a:lnTo>
                  <a:pt x="63004" y="544749"/>
                </a:lnTo>
                <a:lnTo>
                  <a:pt x="64137" y="545203"/>
                </a:lnTo>
                <a:lnTo>
                  <a:pt x="65044" y="545203"/>
                </a:lnTo>
                <a:lnTo>
                  <a:pt x="610780" y="545203"/>
                </a:lnTo>
                <a:lnTo>
                  <a:pt x="611687" y="545203"/>
                </a:lnTo>
                <a:lnTo>
                  <a:pt x="612820" y="544749"/>
                </a:lnTo>
                <a:lnTo>
                  <a:pt x="613726" y="544523"/>
                </a:lnTo>
                <a:lnTo>
                  <a:pt x="614859" y="543616"/>
                </a:lnTo>
                <a:lnTo>
                  <a:pt x="616672" y="542256"/>
                </a:lnTo>
                <a:lnTo>
                  <a:pt x="618259" y="539763"/>
                </a:lnTo>
                <a:lnTo>
                  <a:pt x="619392" y="537044"/>
                </a:lnTo>
                <a:lnTo>
                  <a:pt x="620525" y="533871"/>
                </a:lnTo>
                <a:lnTo>
                  <a:pt x="621205" y="530471"/>
                </a:lnTo>
                <a:lnTo>
                  <a:pt x="621432" y="526845"/>
                </a:lnTo>
                <a:lnTo>
                  <a:pt x="621205" y="522992"/>
                </a:lnTo>
                <a:lnTo>
                  <a:pt x="620525" y="519593"/>
                </a:lnTo>
                <a:lnTo>
                  <a:pt x="619392" y="516420"/>
                </a:lnTo>
                <a:lnTo>
                  <a:pt x="618259" y="513700"/>
                </a:lnTo>
                <a:lnTo>
                  <a:pt x="616672" y="511434"/>
                </a:lnTo>
                <a:lnTo>
                  <a:pt x="614859" y="509621"/>
                </a:lnTo>
                <a:lnTo>
                  <a:pt x="613726" y="509167"/>
                </a:lnTo>
                <a:lnTo>
                  <a:pt x="612820" y="508714"/>
                </a:lnTo>
                <a:lnTo>
                  <a:pt x="611687" y="508487"/>
                </a:lnTo>
                <a:lnTo>
                  <a:pt x="610780" y="508034"/>
                </a:lnTo>
                <a:lnTo>
                  <a:pt x="65044" y="508034"/>
                </a:lnTo>
                <a:close/>
                <a:moveTo>
                  <a:pt x="57112" y="431884"/>
                </a:moveTo>
                <a:lnTo>
                  <a:pt x="56885" y="432111"/>
                </a:lnTo>
                <a:lnTo>
                  <a:pt x="56432" y="433244"/>
                </a:lnTo>
                <a:lnTo>
                  <a:pt x="55978" y="435057"/>
                </a:lnTo>
                <a:lnTo>
                  <a:pt x="55299" y="437323"/>
                </a:lnTo>
                <a:lnTo>
                  <a:pt x="54845" y="443216"/>
                </a:lnTo>
                <a:lnTo>
                  <a:pt x="54619" y="450242"/>
                </a:lnTo>
                <a:lnTo>
                  <a:pt x="54845" y="457494"/>
                </a:lnTo>
                <a:lnTo>
                  <a:pt x="55299" y="463387"/>
                </a:lnTo>
                <a:lnTo>
                  <a:pt x="55978" y="465653"/>
                </a:lnTo>
                <a:lnTo>
                  <a:pt x="56432" y="467240"/>
                </a:lnTo>
                <a:lnTo>
                  <a:pt x="56885" y="468146"/>
                </a:lnTo>
                <a:lnTo>
                  <a:pt x="57112" y="468826"/>
                </a:lnTo>
                <a:lnTo>
                  <a:pt x="57338" y="468826"/>
                </a:lnTo>
                <a:lnTo>
                  <a:pt x="209637" y="468826"/>
                </a:lnTo>
                <a:lnTo>
                  <a:pt x="210090" y="468826"/>
                </a:lnTo>
                <a:lnTo>
                  <a:pt x="210317" y="468146"/>
                </a:lnTo>
                <a:lnTo>
                  <a:pt x="210770" y="467240"/>
                </a:lnTo>
                <a:lnTo>
                  <a:pt x="211450" y="465653"/>
                </a:lnTo>
                <a:lnTo>
                  <a:pt x="211677" y="463387"/>
                </a:lnTo>
                <a:lnTo>
                  <a:pt x="212357" y="457494"/>
                </a:lnTo>
                <a:lnTo>
                  <a:pt x="212583" y="450242"/>
                </a:lnTo>
                <a:lnTo>
                  <a:pt x="212357" y="443216"/>
                </a:lnTo>
                <a:lnTo>
                  <a:pt x="211677" y="437323"/>
                </a:lnTo>
                <a:lnTo>
                  <a:pt x="211450" y="435057"/>
                </a:lnTo>
                <a:lnTo>
                  <a:pt x="210770" y="433244"/>
                </a:lnTo>
                <a:lnTo>
                  <a:pt x="210317" y="432111"/>
                </a:lnTo>
                <a:lnTo>
                  <a:pt x="210090" y="431884"/>
                </a:lnTo>
                <a:lnTo>
                  <a:pt x="209637" y="431884"/>
                </a:lnTo>
                <a:lnTo>
                  <a:pt x="57338" y="431884"/>
                </a:lnTo>
                <a:lnTo>
                  <a:pt x="57112" y="431884"/>
                </a:lnTo>
                <a:close/>
                <a:moveTo>
                  <a:pt x="492930" y="247629"/>
                </a:moveTo>
                <a:lnTo>
                  <a:pt x="492703" y="409447"/>
                </a:lnTo>
                <a:lnTo>
                  <a:pt x="573612" y="409447"/>
                </a:lnTo>
                <a:lnTo>
                  <a:pt x="654520" y="409221"/>
                </a:lnTo>
                <a:lnTo>
                  <a:pt x="573612" y="328311"/>
                </a:lnTo>
                <a:lnTo>
                  <a:pt x="492930" y="247629"/>
                </a:lnTo>
                <a:close/>
                <a:moveTo>
                  <a:pt x="0" y="214313"/>
                </a:moveTo>
                <a:lnTo>
                  <a:pt x="513101" y="214313"/>
                </a:lnTo>
                <a:lnTo>
                  <a:pt x="679450" y="380891"/>
                </a:lnTo>
                <a:lnTo>
                  <a:pt x="679450" y="1247776"/>
                </a:lnTo>
                <a:lnTo>
                  <a:pt x="0" y="1247776"/>
                </a:lnTo>
                <a:lnTo>
                  <a:pt x="0" y="214313"/>
                </a:lnTo>
                <a:close/>
                <a:moveTo>
                  <a:pt x="694441" y="33316"/>
                </a:moveTo>
                <a:lnTo>
                  <a:pt x="693988" y="195134"/>
                </a:lnTo>
                <a:lnTo>
                  <a:pt x="775069" y="195134"/>
                </a:lnTo>
                <a:lnTo>
                  <a:pt x="855924" y="195134"/>
                </a:lnTo>
                <a:lnTo>
                  <a:pt x="775069" y="114452"/>
                </a:lnTo>
                <a:lnTo>
                  <a:pt x="694441" y="33316"/>
                </a:lnTo>
                <a:close/>
                <a:moveTo>
                  <a:pt x="201613" y="0"/>
                </a:moveTo>
                <a:lnTo>
                  <a:pt x="714598" y="0"/>
                </a:lnTo>
                <a:lnTo>
                  <a:pt x="881063" y="166805"/>
                </a:lnTo>
                <a:lnTo>
                  <a:pt x="881063" y="1033463"/>
                </a:lnTo>
                <a:lnTo>
                  <a:pt x="739738" y="1033463"/>
                </a:lnTo>
                <a:lnTo>
                  <a:pt x="739738" y="337235"/>
                </a:lnTo>
                <a:lnTo>
                  <a:pt x="573272" y="170657"/>
                </a:lnTo>
                <a:lnTo>
                  <a:pt x="201613" y="170657"/>
                </a:lnTo>
                <a:lnTo>
                  <a:pt x="20161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4789791" y="1924819"/>
            <a:ext cx="1482794" cy="1222995"/>
          </a:xfrm>
          <a:custGeom>
            <a:avLst/>
            <a:gdLst>
              <a:gd name="connsiteX0" fmla="*/ 0 w 1482794"/>
              <a:gd name="connsiteY0" fmla="*/ 122300 h 1222995"/>
              <a:gd name="connsiteX1" fmla="*/ 122300 w 1482794"/>
              <a:gd name="connsiteY1" fmla="*/ 0 h 1222995"/>
              <a:gd name="connsiteX2" fmla="*/ 1360495 w 1482794"/>
              <a:gd name="connsiteY2" fmla="*/ 0 h 1222995"/>
              <a:gd name="connsiteX3" fmla="*/ 1482795 w 1482794"/>
              <a:gd name="connsiteY3" fmla="*/ 122300 h 1222995"/>
              <a:gd name="connsiteX4" fmla="*/ 1482794 w 1482794"/>
              <a:gd name="connsiteY4" fmla="*/ 1100696 h 1222995"/>
              <a:gd name="connsiteX5" fmla="*/ 1360494 w 1482794"/>
              <a:gd name="connsiteY5" fmla="*/ 1222996 h 1222995"/>
              <a:gd name="connsiteX6" fmla="*/ 122300 w 1482794"/>
              <a:gd name="connsiteY6" fmla="*/ 1222995 h 1222995"/>
              <a:gd name="connsiteX7" fmla="*/ 0 w 1482794"/>
              <a:gd name="connsiteY7" fmla="*/ 1100695 h 1222995"/>
              <a:gd name="connsiteX8" fmla="*/ 0 w 1482794"/>
              <a:gd name="connsiteY8" fmla="*/ 122300 h 122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2794" h="1222995">
                <a:moveTo>
                  <a:pt x="0" y="122300"/>
                </a:moveTo>
                <a:cubicBezTo>
                  <a:pt x="0" y="54756"/>
                  <a:pt x="54756" y="0"/>
                  <a:pt x="122300" y="0"/>
                </a:cubicBezTo>
                <a:lnTo>
                  <a:pt x="1360495" y="0"/>
                </a:lnTo>
                <a:cubicBezTo>
                  <a:pt x="1428039" y="0"/>
                  <a:pt x="1482795" y="54756"/>
                  <a:pt x="1482795" y="122300"/>
                </a:cubicBezTo>
                <a:cubicBezTo>
                  <a:pt x="1482795" y="448432"/>
                  <a:pt x="1482794" y="774564"/>
                  <a:pt x="1482794" y="1100696"/>
                </a:cubicBezTo>
                <a:cubicBezTo>
                  <a:pt x="1482794" y="1168240"/>
                  <a:pt x="1428038" y="1222996"/>
                  <a:pt x="1360494" y="1222996"/>
                </a:cubicBezTo>
                <a:lnTo>
                  <a:pt x="122300" y="1222995"/>
                </a:lnTo>
                <a:cubicBezTo>
                  <a:pt x="54756" y="1222995"/>
                  <a:pt x="0" y="1168239"/>
                  <a:pt x="0" y="1100695"/>
                </a:cubicBezTo>
                <a:lnTo>
                  <a:pt x="0" y="122300"/>
                </a:lnTo>
                <a:close/>
              </a:path>
            </a:pathLst>
          </a:cu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5770" tIns="75770" rIns="75770" bIns="337840" numCol="1" spcCol="1270" anchor="t" anchorCtr="0">
            <a:noAutofit/>
          </a:bodyPr>
          <a:lstStyle/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zh-CN" altLang="en-US" sz="2500" kern="1200"/>
          </a:p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zh-CN" altLang="en-US" sz="2500" kern="1200"/>
          </a:p>
        </p:txBody>
      </p:sp>
      <p:sp>
        <p:nvSpPr>
          <p:cNvPr id="15" name="任意多边形 14"/>
          <p:cNvSpPr/>
          <p:nvPr/>
        </p:nvSpPr>
        <p:spPr>
          <a:xfrm>
            <a:off x="4872169" y="1662748"/>
            <a:ext cx="1318039" cy="524140"/>
          </a:xfrm>
          <a:custGeom>
            <a:avLst/>
            <a:gdLst>
              <a:gd name="connsiteX0" fmla="*/ 0 w 1318039"/>
              <a:gd name="connsiteY0" fmla="*/ 52414 h 524140"/>
              <a:gd name="connsiteX1" fmla="*/ 52414 w 1318039"/>
              <a:gd name="connsiteY1" fmla="*/ 0 h 524140"/>
              <a:gd name="connsiteX2" fmla="*/ 1265625 w 1318039"/>
              <a:gd name="connsiteY2" fmla="*/ 0 h 524140"/>
              <a:gd name="connsiteX3" fmla="*/ 1318039 w 1318039"/>
              <a:gd name="connsiteY3" fmla="*/ 52414 h 524140"/>
              <a:gd name="connsiteX4" fmla="*/ 1318039 w 1318039"/>
              <a:gd name="connsiteY4" fmla="*/ 471726 h 524140"/>
              <a:gd name="connsiteX5" fmla="*/ 1265625 w 1318039"/>
              <a:gd name="connsiteY5" fmla="*/ 524140 h 524140"/>
              <a:gd name="connsiteX6" fmla="*/ 52414 w 1318039"/>
              <a:gd name="connsiteY6" fmla="*/ 524140 h 524140"/>
              <a:gd name="connsiteX7" fmla="*/ 0 w 1318039"/>
              <a:gd name="connsiteY7" fmla="*/ 471726 h 524140"/>
              <a:gd name="connsiteX8" fmla="*/ 0 w 1318039"/>
              <a:gd name="connsiteY8" fmla="*/ 52414 h 52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8039" h="524140">
                <a:moveTo>
                  <a:pt x="0" y="52414"/>
                </a:moveTo>
                <a:cubicBezTo>
                  <a:pt x="0" y="23467"/>
                  <a:pt x="23467" y="0"/>
                  <a:pt x="52414" y="0"/>
                </a:cubicBezTo>
                <a:lnTo>
                  <a:pt x="1265625" y="0"/>
                </a:lnTo>
                <a:cubicBezTo>
                  <a:pt x="1294572" y="0"/>
                  <a:pt x="1318039" y="23467"/>
                  <a:pt x="1318039" y="52414"/>
                </a:cubicBezTo>
                <a:lnTo>
                  <a:pt x="1318039" y="471726"/>
                </a:lnTo>
                <a:cubicBezTo>
                  <a:pt x="1318039" y="500673"/>
                  <a:pt x="1294572" y="524140"/>
                  <a:pt x="1265625" y="524140"/>
                </a:cubicBezTo>
                <a:lnTo>
                  <a:pt x="52414" y="524140"/>
                </a:lnTo>
                <a:cubicBezTo>
                  <a:pt x="23467" y="524140"/>
                  <a:pt x="0" y="500673"/>
                  <a:pt x="0" y="471726"/>
                </a:cubicBezTo>
                <a:lnTo>
                  <a:pt x="0" y="524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692" tIns="50912" rIns="68692" bIns="50912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Add text</a:t>
            </a:r>
          </a:p>
        </p:txBody>
      </p:sp>
      <p:sp>
        <p:nvSpPr>
          <p:cNvPr id="16" name="KSO_Shape"/>
          <p:cNvSpPr>
            <a:spLocks/>
          </p:cNvSpPr>
          <p:nvPr/>
        </p:nvSpPr>
        <p:spPr bwMode="auto">
          <a:xfrm>
            <a:off x="5412619" y="2358017"/>
            <a:ext cx="237138" cy="356598"/>
          </a:xfrm>
          <a:custGeom>
            <a:avLst/>
            <a:gdLst>
              <a:gd name="T0" fmla="*/ 901841 w 1357313"/>
              <a:gd name="T1" fmla="*/ 1418297 h 2041525"/>
              <a:gd name="T2" fmla="*/ 952713 w 1357313"/>
              <a:gd name="T3" fmla="*/ 1537310 h 2041525"/>
              <a:gd name="T4" fmla="*/ 324238 w 1357313"/>
              <a:gd name="T5" fmla="*/ 1501582 h 2041525"/>
              <a:gd name="T6" fmla="*/ 380048 w 1357313"/>
              <a:gd name="T7" fmla="*/ 1395135 h 2041525"/>
              <a:gd name="T8" fmla="*/ 837417 w 1357313"/>
              <a:gd name="T9" fmla="*/ 530566 h 2041525"/>
              <a:gd name="T10" fmla="*/ 669920 w 1357313"/>
              <a:gd name="T11" fmla="*/ 686107 h 2041525"/>
              <a:gd name="T12" fmla="*/ 595424 w 1357313"/>
              <a:gd name="T13" fmla="*/ 686107 h 2041525"/>
              <a:gd name="T14" fmla="*/ 427927 w 1357313"/>
              <a:gd name="T15" fmla="*/ 530566 h 2041525"/>
              <a:gd name="T16" fmla="*/ 206486 w 1357313"/>
              <a:gd name="T17" fmla="*/ 405798 h 2041525"/>
              <a:gd name="T18" fmla="*/ 269716 w 1357313"/>
              <a:gd name="T19" fmla="*/ 553495 h 2041525"/>
              <a:gd name="T20" fmla="*/ 416183 w 1357313"/>
              <a:gd name="T21" fmla="*/ 730090 h 2041525"/>
              <a:gd name="T22" fmla="*/ 523871 w 1357313"/>
              <a:gd name="T23" fmla="*/ 839505 h 2041525"/>
              <a:gd name="T24" fmla="*/ 549065 w 1357313"/>
              <a:gd name="T25" fmla="*/ 957810 h 2041525"/>
              <a:gd name="T26" fmla="*/ 521401 w 1357313"/>
              <a:gd name="T27" fmla="*/ 1070930 h 2041525"/>
              <a:gd name="T28" fmla="*/ 406056 w 1357313"/>
              <a:gd name="T29" fmla="*/ 1185778 h 2041525"/>
              <a:gd name="T30" fmla="*/ 263047 w 1357313"/>
              <a:gd name="T31" fmla="*/ 1361879 h 2041525"/>
              <a:gd name="T32" fmla="*/ 205745 w 1357313"/>
              <a:gd name="T33" fmla="*/ 1502167 h 2041525"/>
              <a:gd name="T34" fmla="*/ 1072195 w 1357313"/>
              <a:gd name="T35" fmla="*/ 1557244 h 2041525"/>
              <a:gd name="T36" fmla="*/ 1021808 w 1357313"/>
              <a:gd name="T37" fmla="*/ 1393740 h 2041525"/>
              <a:gd name="T38" fmla="*/ 889667 w 1357313"/>
              <a:gd name="T39" fmla="*/ 1217639 h 2041525"/>
              <a:gd name="T40" fmla="*/ 755797 w 1357313"/>
              <a:gd name="T41" fmla="*/ 1087231 h 2041525"/>
              <a:gd name="T42" fmla="*/ 719983 w 1357313"/>
              <a:gd name="T43" fmla="*/ 986954 h 2041525"/>
              <a:gd name="T44" fmla="*/ 728381 w 1357313"/>
              <a:gd name="T45" fmla="*/ 880504 h 2041525"/>
              <a:gd name="T46" fmla="*/ 790870 w 1357313"/>
              <a:gd name="T47" fmla="*/ 784920 h 2041525"/>
              <a:gd name="T48" fmla="*/ 959566 w 1357313"/>
              <a:gd name="T49" fmla="*/ 605115 h 2041525"/>
              <a:gd name="T50" fmla="*/ 1046261 w 1357313"/>
              <a:gd name="T51" fmla="*/ 456677 h 2041525"/>
              <a:gd name="T52" fmla="*/ 1090473 w 1357313"/>
              <a:gd name="T53" fmla="*/ 209197 h 2041525"/>
              <a:gd name="T54" fmla="*/ 1216685 w 1357313"/>
              <a:gd name="T55" fmla="*/ 15314 h 2041525"/>
              <a:gd name="T56" fmla="*/ 1260650 w 1357313"/>
              <a:gd name="T57" fmla="*/ 68662 h 2041525"/>
              <a:gd name="T58" fmla="*/ 1261391 w 1357313"/>
              <a:gd name="T59" fmla="*/ 138313 h 2041525"/>
              <a:gd name="T60" fmla="*/ 1222613 w 1357313"/>
              <a:gd name="T61" fmla="*/ 189932 h 2041525"/>
              <a:gd name="T62" fmla="*/ 1165311 w 1357313"/>
              <a:gd name="T63" fmla="*/ 293419 h 2041525"/>
              <a:gd name="T64" fmla="*/ 1116654 w 1357313"/>
              <a:gd name="T65" fmla="*/ 524844 h 2041525"/>
              <a:gd name="T66" fmla="*/ 1012670 w 1357313"/>
              <a:gd name="T67" fmla="*/ 704403 h 2041525"/>
              <a:gd name="T68" fmla="*/ 829154 w 1357313"/>
              <a:gd name="T69" fmla="*/ 889890 h 2041525"/>
              <a:gd name="T70" fmla="*/ 817052 w 1357313"/>
              <a:gd name="T71" fmla="*/ 962009 h 2041525"/>
              <a:gd name="T72" fmla="*/ 905969 w 1357313"/>
              <a:gd name="T73" fmla="*/ 1085008 h 2041525"/>
              <a:gd name="T74" fmla="*/ 1048237 w 1357313"/>
              <a:gd name="T75" fmla="*/ 1249500 h 2041525"/>
              <a:gd name="T76" fmla="*/ 1134190 w 1357313"/>
              <a:gd name="T77" fmla="*/ 1433011 h 2041525"/>
              <a:gd name="T78" fmla="*/ 1183588 w 1357313"/>
              <a:gd name="T79" fmla="*/ 1698520 h 2041525"/>
              <a:gd name="T80" fmla="*/ 1240149 w 1357313"/>
              <a:gd name="T81" fmla="*/ 1730629 h 2041525"/>
              <a:gd name="T82" fmla="*/ 1266331 w 1357313"/>
              <a:gd name="T83" fmla="*/ 1790399 h 2041525"/>
              <a:gd name="T84" fmla="*/ 1249041 w 1357313"/>
              <a:gd name="T85" fmla="*/ 1858814 h 2041525"/>
              <a:gd name="T86" fmla="*/ 1193468 w 1357313"/>
              <a:gd name="T87" fmla="*/ 1900307 h 2041525"/>
              <a:gd name="T88" fmla="*/ 68664 w 1357313"/>
              <a:gd name="T89" fmla="*/ 1898578 h 2041525"/>
              <a:gd name="T90" fmla="*/ 15067 w 1357313"/>
              <a:gd name="T91" fmla="*/ 1854615 h 2041525"/>
              <a:gd name="T92" fmla="*/ 988 w 1357313"/>
              <a:gd name="T93" fmla="*/ 1785459 h 2041525"/>
              <a:gd name="T94" fmla="*/ 30133 w 1357313"/>
              <a:gd name="T95" fmla="*/ 1727170 h 2041525"/>
              <a:gd name="T96" fmla="*/ 87929 w 1357313"/>
              <a:gd name="T97" fmla="*/ 1697533 h 2041525"/>
              <a:gd name="T98" fmla="*/ 132882 w 1357313"/>
              <a:gd name="T99" fmla="*/ 1433011 h 2041525"/>
              <a:gd name="T100" fmla="*/ 218836 w 1357313"/>
              <a:gd name="T101" fmla="*/ 1249500 h 2041525"/>
              <a:gd name="T102" fmla="*/ 361103 w 1357313"/>
              <a:gd name="T103" fmla="*/ 1085008 h 2041525"/>
              <a:gd name="T104" fmla="*/ 449773 w 1357313"/>
              <a:gd name="T105" fmla="*/ 964726 h 2041525"/>
              <a:gd name="T106" fmla="*/ 437671 w 1357313"/>
              <a:gd name="T107" fmla="*/ 889890 h 2041525"/>
              <a:gd name="T108" fmla="*/ 254402 w 1357313"/>
              <a:gd name="T109" fmla="*/ 704403 h 2041525"/>
              <a:gd name="T110" fmla="*/ 150419 w 1357313"/>
              <a:gd name="T111" fmla="*/ 524844 h 2041525"/>
              <a:gd name="T112" fmla="*/ 99291 w 1357313"/>
              <a:gd name="T113" fmla="*/ 272672 h 2041525"/>
              <a:gd name="T114" fmla="*/ 40507 w 1357313"/>
              <a:gd name="T115" fmla="*/ 186969 h 2041525"/>
              <a:gd name="T116" fmla="*/ 4199 w 1357313"/>
              <a:gd name="T117" fmla="*/ 133866 h 2041525"/>
              <a:gd name="T118" fmla="*/ 8151 w 1357313"/>
              <a:gd name="T119" fmla="*/ 63970 h 2041525"/>
              <a:gd name="T120" fmla="*/ 54585 w 1357313"/>
              <a:gd name="T121" fmla="*/ 12596 h 204152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57313" h="2041525">
                <a:moveTo>
                  <a:pt x="550334" y="1339850"/>
                </a:moveTo>
                <a:lnTo>
                  <a:pt x="806980" y="1339850"/>
                </a:lnTo>
                <a:lnTo>
                  <a:pt x="827353" y="1358335"/>
                </a:lnTo>
                <a:lnTo>
                  <a:pt x="846138" y="1376291"/>
                </a:lnTo>
                <a:lnTo>
                  <a:pt x="864130" y="1393983"/>
                </a:lnTo>
                <a:lnTo>
                  <a:pt x="880799" y="1411676"/>
                </a:lnTo>
                <a:lnTo>
                  <a:pt x="896674" y="1428840"/>
                </a:lnTo>
                <a:lnTo>
                  <a:pt x="911490" y="1445476"/>
                </a:lnTo>
                <a:lnTo>
                  <a:pt x="925249" y="1462376"/>
                </a:lnTo>
                <a:lnTo>
                  <a:pt x="938213" y="1479012"/>
                </a:lnTo>
                <a:lnTo>
                  <a:pt x="950120" y="1495120"/>
                </a:lnTo>
                <a:lnTo>
                  <a:pt x="955940" y="1503570"/>
                </a:lnTo>
                <a:lnTo>
                  <a:pt x="961232" y="1511756"/>
                </a:lnTo>
                <a:lnTo>
                  <a:pt x="966259" y="1519942"/>
                </a:lnTo>
                <a:lnTo>
                  <a:pt x="971286" y="1527863"/>
                </a:lnTo>
                <a:lnTo>
                  <a:pt x="976049" y="1535785"/>
                </a:lnTo>
                <a:lnTo>
                  <a:pt x="980547" y="1543971"/>
                </a:lnTo>
                <a:lnTo>
                  <a:pt x="985045" y="1552157"/>
                </a:lnTo>
                <a:lnTo>
                  <a:pt x="989278" y="1560343"/>
                </a:lnTo>
                <a:lnTo>
                  <a:pt x="993247" y="1568265"/>
                </a:lnTo>
                <a:lnTo>
                  <a:pt x="996951" y="1576451"/>
                </a:lnTo>
                <a:lnTo>
                  <a:pt x="1000391" y="1584637"/>
                </a:lnTo>
                <a:lnTo>
                  <a:pt x="1003830" y="1592823"/>
                </a:lnTo>
                <a:lnTo>
                  <a:pt x="1007005" y="1601273"/>
                </a:lnTo>
                <a:lnTo>
                  <a:pt x="1010180" y="1609195"/>
                </a:lnTo>
                <a:lnTo>
                  <a:pt x="1013355" y="1620286"/>
                </a:lnTo>
                <a:lnTo>
                  <a:pt x="1017059" y="1632697"/>
                </a:lnTo>
                <a:lnTo>
                  <a:pt x="1020764" y="1647484"/>
                </a:lnTo>
                <a:lnTo>
                  <a:pt x="1024203" y="1663592"/>
                </a:lnTo>
                <a:lnTo>
                  <a:pt x="1027643" y="1681284"/>
                </a:lnTo>
                <a:lnTo>
                  <a:pt x="1031347" y="1700297"/>
                </a:lnTo>
                <a:lnTo>
                  <a:pt x="1034786" y="1721158"/>
                </a:lnTo>
                <a:lnTo>
                  <a:pt x="1038226" y="1743075"/>
                </a:lnTo>
                <a:lnTo>
                  <a:pt x="319088" y="1743075"/>
                </a:lnTo>
                <a:lnTo>
                  <a:pt x="322528" y="1721158"/>
                </a:lnTo>
                <a:lnTo>
                  <a:pt x="325967" y="1700297"/>
                </a:lnTo>
                <a:lnTo>
                  <a:pt x="329407" y="1681284"/>
                </a:lnTo>
                <a:lnTo>
                  <a:pt x="332846" y="1663592"/>
                </a:lnTo>
                <a:lnTo>
                  <a:pt x="336551" y="1647484"/>
                </a:lnTo>
                <a:lnTo>
                  <a:pt x="339990" y="1632697"/>
                </a:lnTo>
                <a:lnTo>
                  <a:pt x="343694" y="1620286"/>
                </a:lnTo>
                <a:lnTo>
                  <a:pt x="347398" y="1609195"/>
                </a:lnTo>
                <a:lnTo>
                  <a:pt x="350309" y="1601273"/>
                </a:lnTo>
                <a:lnTo>
                  <a:pt x="353484" y="1592823"/>
                </a:lnTo>
                <a:lnTo>
                  <a:pt x="356923" y="1584637"/>
                </a:lnTo>
                <a:lnTo>
                  <a:pt x="360363" y="1576451"/>
                </a:lnTo>
                <a:lnTo>
                  <a:pt x="364067" y="1568265"/>
                </a:lnTo>
                <a:lnTo>
                  <a:pt x="368036" y="1560343"/>
                </a:lnTo>
                <a:lnTo>
                  <a:pt x="372269" y="1552157"/>
                </a:lnTo>
                <a:lnTo>
                  <a:pt x="376503" y="1543971"/>
                </a:lnTo>
                <a:lnTo>
                  <a:pt x="381265" y="1535785"/>
                </a:lnTo>
                <a:lnTo>
                  <a:pt x="386028" y="1527863"/>
                </a:lnTo>
                <a:lnTo>
                  <a:pt x="390790" y="1519942"/>
                </a:lnTo>
                <a:lnTo>
                  <a:pt x="396082" y="1511756"/>
                </a:lnTo>
                <a:lnTo>
                  <a:pt x="401373" y="1503570"/>
                </a:lnTo>
                <a:lnTo>
                  <a:pt x="407194" y="1495120"/>
                </a:lnTo>
                <a:lnTo>
                  <a:pt x="419101" y="1479012"/>
                </a:lnTo>
                <a:lnTo>
                  <a:pt x="432065" y="1462376"/>
                </a:lnTo>
                <a:lnTo>
                  <a:pt x="445824" y="1445476"/>
                </a:lnTo>
                <a:lnTo>
                  <a:pt x="460640" y="1428840"/>
                </a:lnTo>
                <a:lnTo>
                  <a:pt x="476515" y="1411676"/>
                </a:lnTo>
                <a:lnTo>
                  <a:pt x="493184" y="1393983"/>
                </a:lnTo>
                <a:lnTo>
                  <a:pt x="511176" y="1376291"/>
                </a:lnTo>
                <a:lnTo>
                  <a:pt x="530226" y="1358335"/>
                </a:lnTo>
                <a:lnTo>
                  <a:pt x="550334" y="1339850"/>
                </a:lnTo>
                <a:close/>
                <a:moveTo>
                  <a:pt x="430213" y="534988"/>
                </a:moveTo>
                <a:lnTo>
                  <a:pt x="925513" y="534988"/>
                </a:lnTo>
                <a:lnTo>
                  <a:pt x="916527" y="545836"/>
                </a:lnTo>
                <a:lnTo>
                  <a:pt x="907012" y="557478"/>
                </a:lnTo>
                <a:lnTo>
                  <a:pt x="897233" y="568590"/>
                </a:lnTo>
                <a:lnTo>
                  <a:pt x="886925" y="580232"/>
                </a:lnTo>
                <a:lnTo>
                  <a:pt x="876089" y="591609"/>
                </a:lnTo>
                <a:lnTo>
                  <a:pt x="864988" y="603515"/>
                </a:lnTo>
                <a:lnTo>
                  <a:pt x="853095" y="615422"/>
                </a:lnTo>
                <a:lnTo>
                  <a:pt x="840937" y="627328"/>
                </a:lnTo>
                <a:lnTo>
                  <a:pt x="828250" y="639499"/>
                </a:lnTo>
                <a:lnTo>
                  <a:pt x="815035" y="651934"/>
                </a:lnTo>
                <a:lnTo>
                  <a:pt x="801292" y="664105"/>
                </a:lnTo>
                <a:lnTo>
                  <a:pt x="787019" y="677069"/>
                </a:lnTo>
                <a:lnTo>
                  <a:pt x="772218" y="690034"/>
                </a:lnTo>
                <a:lnTo>
                  <a:pt x="756625" y="702999"/>
                </a:lnTo>
                <a:lnTo>
                  <a:pt x="740767" y="716492"/>
                </a:lnTo>
                <a:lnTo>
                  <a:pt x="724116" y="729986"/>
                </a:lnTo>
                <a:lnTo>
                  <a:pt x="717772" y="735278"/>
                </a:lnTo>
                <a:lnTo>
                  <a:pt x="711429" y="740834"/>
                </a:lnTo>
                <a:lnTo>
                  <a:pt x="705350" y="746655"/>
                </a:lnTo>
                <a:lnTo>
                  <a:pt x="699536" y="753005"/>
                </a:lnTo>
                <a:lnTo>
                  <a:pt x="693985" y="759090"/>
                </a:lnTo>
                <a:lnTo>
                  <a:pt x="688171" y="765969"/>
                </a:lnTo>
                <a:lnTo>
                  <a:pt x="682885" y="772584"/>
                </a:lnTo>
                <a:lnTo>
                  <a:pt x="677863" y="779463"/>
                </a:lnTo>
                <a:lnTo>
                  <a:pt x="672841" y="772584"/>
                </a:lnTo>
                <a:lnTo>
                  <a:pt x="667555" y="765969"/>
                </a:lnTo>
                <a:lnTo>
                  <a:pt x="662005" y="759090"/>
                </a:lnTo>
                <a:lnTo>
                  <a:pt x="656190" y="753005"/>
                </a:lnTo>
                <a:lnTo>
                  <a:pt x="650376" y="746655"/>
                </a:lnTo>
                <a:lnTo>
                  <a:pt x="644297" y="740834"/>
                </a:lnTo>
                <a:lnTo>
                  <a:pt x="637954" y="735278"/>
                </a:lnTo>
                <a:lnTo>
                  <a:pt x="631610" y="729986"/>
                </a:lnTo>
                <a:lnTo>
                  <a:pt x="614959" y="716492"/>
                </a:lnTo>
                <a:lnTo>
                  <a:pt x="599101" y="702999"/>
                </a:lnTo>
                <a:lnTo>
                  <a:pt x="583508" y="690034"/>
                </a:lnTo>
                <a:lnTo>
                  <a:pt x="568707" y="677069"/>
                </a:lnTo>
                <a:lnTo>
                  <a:pt x="554434" y="664105"/>
                </a:lnTo>
                <a:lnTo>
                  <a:pt x="540691" y="651934"/>
                </a:lnTo>
                <a:lnTo>
                  <a:pt x="527476" y="639499"/>
                </a:lnTo>
                <a:lnTo>
                  <a:pt x="514789" y="627328"/>
                </a:lnTo>
                <a:lnTo>
                  <a:pt x="502631" y="615422"/>
                </a:lnTo>
                <a:lnTo>
                  <a:pt x="490738" y="603515"/>
                </a:lnTo>
                <a:lnTo>
                  <a:pt x="479637" y="591609"/>
                </a:lnTo>
                <a:lnTo>
                  <a:pt x="468801" y="580232"/>
                </a:lnTo>
                <a:lnTo>
                  <a:pt x="458493" y="568590"/>
                </a:lnTo>
                <a:lnTo>
                  <a:pt x="448714" y="557478"/>
                </a:lnTo>
                <a:lnTo>
                  <a:pt x="439199" y="545836"/>
                </a:lnTo>
                <a:lnTo>
                  <a:pt x="430213" y="534988"/>
                </a:lnTo>
                <a:close/>
                <a:moveTo>
                  <a:pt x="188949" y="224189"/>
                </a:moveTo>
                <a:lnTo>
                  <a:pt x="193448" y="263892"/>
                </a:lnTo>
                <a:lnTo>
                  <a:pt x="195830" y="284803"/>
                </a:lnTo>
                <a:lnTo>
                  <a:pt x="198741" y="306507"/>
                </a:lnTo>
                <a:lnTo>
                  <a:pt x="201917" y="328741"/>
                </a:lnTo>
                <a:lnTo>
                  <a:pt x="204828" y="350710"/>
                </a:lnTo>
                <a:lnTo>
                  <a:pt x="208532" y="372678"/>
                </a:lnTo>
                <a:lnTo>
                  <a:pt x="212502" y="394118"/>
                </a:lnTo>
                <a:lnTo>
                  <a:pt x="215413" y="408146"/>
                </a:lnTo>
                <a:lnTo>
                  <a:pt x="218059" y="421645"/>
                </a:lnTo>
                <a:lnTo>
                  <a:pt x="221235" y="434880"/>
                </a:lnTo>
                <a:lnTo>
                  <a:pt x="224410" y="447585"/>
                </a:lnTo>
                <a:lnTo>
                  <a:pt x="227321" y="459496"/>
                </a:lnTo>
                <a:lnTo>
                  <a:pt x="230497" y="470348"/>
                </a:lnTo>
                <a:lnTo>
                  <a:pt x="233673" y="480406"/>
                </a:lnTo>
                <a:lnTo>
                  <a:pt x="236584" y="489405"/>
                </a:lnTo>
                <a:lnTo>
                  <a:pt x="241082" y="501316"/>
                </a:lnTo>
                <a:lnTo>
                  <a:pt x="246111" y="513227"/>
                </a:lnTo>
                <a:lnTo>
                  <a:pt x="251403" y="524873"/>
                </a:lnTo>
                <a:lnTo>
                  <a:pt x="256961" y="536784"/>
                </a:lnTo>
                <a:lnTo>
                  <a:pt x="262783" y="547901"/>
                </a:lnTo>
                <a:lnTo>
                  <a:pt x="268605" y="559547"/>
                </a:lnTo>
                <a:lnTo>
                  <a:pt x="275220" y="570664"/>
                </a:lnTo>
                <a:lnTo>
                  <a:pt x="281836" y="581781"/>
                </a:lnTo>
                <a:lnTo>
                  <a:pt x="288981" y="593162"/>
                </a:lnTo>
                <a:lnTo>
                  <a:pt x="296127" y="604014"/>
                </a:lnTo>
                <a:lnTo>
                  <a:pt x="304066" y="615396"/>
                </a:lnTo>
                <a:lnTo>
                  <a:pt x="312005" y="626248"/>
                </a:lnTo>
                <a:lnTo>
                  <a:pt x="320473" y="637365"/>
                </a:lnTo>
                <a:lnTo>
                  <a:pt x="329206" y="648482"/>
                </a:lnTo>
                <a:lnTo>
                  <a:pt x="338468" y="659334"/>
                </a:lnTo>
                <a:lnTo>
                  <a:pt x="347730" y="670450"/>
                </a:lnTo>
                <a:lnTo>
                  <a:pt x="366784" y="692419"/>
                </a:lnTo>
                <a:lnTo>
                  <a:pt x="385309" y="714388"/>
                </a:lnTo>
                <a:lnTo>
                  <a:pt x="404362" y="736887"/>
                </a:lnTo>
                <a:lnTo>
                  <a:pt x="414154" y="748268"/>
                </a:lnTo>
                <a:lnTo>
                  <a:pt x="424210" y="759385"/>
                </a:lnTo>
                <a:lnTo>
                  <a:pt x="435060" y="771031"/>
                </a:lnTo>
                <a:lnTo>
                  <a:pt x="445910" y="782413"/>
                </a:lnTo>
                <a:lnTo>
                  <a:pt x="457554" y="794059"/>
                </a:lnTo>
                <a:lnTo>
                  <a:pt x="469463" y="805440"/>
                </a:lnTo>
                <a:lnTo>
                  <a:pt x="482165" y="817351"/>
                </a:lnTo>
                <a:lnTo>
                  <a:pt x="495661" y="829262"/>
                </a:lnTo>
                <a:lnTo>
                  <a:pt x="509952" y="841173"/>
                </a:lnTo>
                <a:lnTo>
                  <a:pt x="525036" y="853349"/>
                </a:lnTo>
                <a:lnTo>
                  <a:pt x="531916" y="858907"/>
                </a:lnTo>
                <a:lnTo>
                  <a:pt x="537738" y="864730"/>
                </a:lnTo>
                <a:lnTo>
                  <a:pt x="543031" y="870818"/>
                </a:lnTo>
                <a:lnTo>
                  <a:pt x="547530" y="876376"/>
                </a:lnTo>
                <a:lnTo>
                  <a:pt x="551764" y="882199"/>
                </a:lnTo>
                <a:lnTo>
                  <a:pt x="555204" y="888023"/>
                </a:lnTo>
                <a:lnTo>
                  <a:pt x="558644" y="893846"/>
                </a:lnTo>
                <a:lnTo>
                  <a:pt x="561291" y="899669"/>
                </a:lnTo>
                <a:lnTo>
                  <a:pt x="564202" y="905227"/>
                </a:lnTo>
                <a:lnTo>
                  <a:pt x="566848" y="911315"/>
                </a:lnTo>
                <a:lnTo>
                  <a:pt x="568965" y="916873"/>
                </a:lnTo>
                <a:lnTo>
                  <a:pt x="570818" y="922696"/>
                </a:lnTo>
                <a:lnTo>
                  <a:pt x="574523" y="934607"/>
                </a:lnTo>
                <a:lnTo>
                  <a:pt x="577698" y="946518"/>
                </a:lnTo>
                <a:lnTo>
                  <a:pt x="582462" y="966370"/>
                </a:lnTo>
                <a:lnTo>
                  <a:pt x="584314" y="973781"/>
                </a:lnTo>
                <a:lnTo>
                  <a:pt x="585902" y="980927"/>
                </a:lnTo>
                <a:lnTo>
                  <a:pt x="587225" y="988074"/>
                </a:lnTo>
                <a:lnTo>
                  <a:pt x="587754" y="996015"/>
                </a:lnTo>
                <a:lnTo>
                  <a:pt x="588284" y="1005808"/>
                </a:lnTo>
                <a:lnTo>
                  <a:pt x="588548" y="1017719"/>
                </a:lnTo>
                <a:lnTo>
                  <a:pt x="588284" y="1026453"/>
                </a:lnTo>
                <a:lnTo>
                  <a:pt x="588019" y="1033600"/>
                </a:lnTo>
                <a:lnTo>
                  <a:pt x="587754" y="1039423"/>
                </a:lnTo>
                <a:lnTo>
                  <a:pt x="587225" y="1044717"/>
                </a:lnTo>
                <a:lnTo>
                  <a:pt x="585373" y="1055304"/>
                </a:lnTo>
                <a:lnTo>
                  <a:pt x="582726" y="1070391"/>
                </a:lnTo>
                <a:lnTo>
                  <a:pt x="581138" y="1079655"/>
                </a:lnTo>
                <a:lnTo>
                  <a:pt x="579021" y="1088919"/>
                </a:lnTo>
                <a:lnTo>
                  <a:pt x="576904" y="1097919"/>
                </a:lnTo>
                <a:lnTo>
                  <a:pt x="574523" y="1106918"/>
                </a:lnTo>
                <a:lnTo>
                  <a:pt x="571876" y="1115917"/>
                </a:lnTo>
                <a:lnTo>
                  <a:pt x="568701" y="1124652"/>
                </a:lnTo>
                <a:lnTo>
                  <a:pt x="565260" y="1133387"/>
                </a:lnTo>
                <a:lnTo>
                  <a:pt x="561291" y="1142121"/>
                </a:lnTo>
                <a:lnTo>
                  <a:pt x="558644" y="1147680"/>
                </a:lnTo>
                <a:lnTo>
                  <a:pt x="555204" y="1153768"/>
                </a:lnTo>
                <a:lnTo>
                  <a:pt x="551764" y="1159326"/>
                </a:lnTo>
                <a:lnTo>
                  <a:pt x="547530" y="1165149"/>
                </a:lnTo>
                <a:lnTo>
                  <a:pt x="543031" y="1170972"/>
                </a:lnTo>
                <a:lnTo>
                  <a:pt x="538003" y="1176795"/>
                </a:lnTo>
                <a:lnTo>
                  <a:pt x="532181" y="1182618"/>
                </a:lnTo>
                <a:lnTo>
                  <a:pt x="525300" y="1188177"/>
                </a:lnTo>
                <a:lnTo>
                  <a:pt x="510216" y="1200352"/>
                </a:lnTo>
                <a:lnTo>
                  <a:pt x="495926" y="1212263"/>
                </a:lnTo>
                <a:lnTo>
                  <a:pt x="482430" y="1224174"/>
                </a:lnTo>
                <a:lnTo>
                  <a:pt x="469463" y="1236085"/>
                </a:lnTo>
                <a:lnTo>
                  <a:pt x="457554" y="1247466"/>
                </a:lnTo>
                <a:lnTo>
                  <a:pt x="445910" y="1259377"/>
                </a:lnTo>
                <a:lnTo>
                  <a:pt x="435060" y="1270759"/>
                </a:lnTo>
                <a:lnTo>
                  <a:pt x="424210" y="1282140"/>
                </a:lnTo>
                <a:lnTo>
                  <a:pt x="414154" y="1293257"/>
                </a:lnTo>
                <a:lnTo>
                  <a:pt x="404362" y="1304903"/>
                </a:lnTo>
                <a:lnTo>
                  <a:pt x="385309" y="1326872"/>
                </a:lnTo>
                <a:lnTo>
                  <a:pt x="366784" y="1349106"/>
                </a:lnTo>
                <a:lnTo>
                  <a:pt x="347730" y="1371340"/>
                </a:lnTo>
                <a:lnTo>
                  <a:pt x="338468" y="1382456"/>
                </a:lnTo>
                <a:lnTo>
                  <a:pt x="329206" y="1393309"/>
                </a:lnTo>
                <a:lnTo>
                  <a:pt x="320473" y="1404161"/>
                </a:lnTo>
                <a:lnTo>
                  <a:pt x="312005" y="1415278"/>
                </a:lnTo>
                <a:lnTo>
                  <a:pt x="304066" y="1426394"/>
                </a:lnTo>
                <a:lnTo>
                  <a:pt x="296127" y="1437511"/>
                </a:lnTo>
                <a:lnTo>
                  <a:pt x="288981" y="1448628"/>
                </a:lnTo>
                <a:lnTo>
                  <a:pt x="281836" y="1459480"/>
                </a:lnTo>
                <a:lnTo>
                  <a:pt x="275220" y="1470862"/>
                </a:lnTo>
                <a:lnTo>
                  <a:pt x="268605" y="1482243"/>
                </a:lnTo>
                <a:lnTo>
                  <a:pt x="262783" y="1493625"/>
                </a:lnTo>
                <a:lnTo>
                  <a:pt x="256961" y="1505006"/>
                </a:lnTo>
                <a:lnTo>
                  <a:pt x="251403" y="1516652"/>
                </a:lnTo>
                <a:lnTo>
                  <a:pt x="246111" y="1528563"/>
                </a:lnTo>
                <a:lnTo>
                  <a:pt x="241082" y="1540209"/>
                </a:lnTo>
                <a:lnTo>
                  <a:pt x="236584" y="1552385"/>
                </a:lnTo>
                <a:lnTo>
                  <a:pt x="233937" y="1560326"/>
                </a:lnTo>
                <a:lnTo>
                  <a:pt x="231026" y="1568796"/>
                </a:lnTo>
                <a:lnTo>
                  <a:pt x="228115" y="1578060"/>
                </a:lnTo>
                <a:lnTo>
                  <a:pt x="225734" y="1588382"/>
                </a:lnTo>
                <a:lnTo>
                  <a:pt x="222823" y="1598705"/>
                </a:lnTo>
                <a:lnTo>
                  <a:pt x="220441" y="1609822"/>
                </a:lnTo>
                <a:lnTo>
                  <a:pt x="215413" y="1633114"/>
                </a:lnTo>
                <a:lnTo>
                  <a:pt x="210649" y="1658260"/>
                </a:lnTo>
                <a:lnTo>
                  <a:pt x="206415" y="1683934"/>
                </a:lnTo>
                <a:lnTo>
                  <a:pt x="202181" y="1709609"/>
                </a:lnTo>
                <a:lnTo>
                  <a:pt x="198741" y="1735548"/>
                </a:lnTo>
                <a:lnTo>
                  <a:pt x="193448" y="1778162"/>
                </a:lnTo>
                <a:lnTo>
                  <a:pt x="188949" y="1817336"/>
                </a:lnTo>
                <a:lnTo>
                  <a:pt x="1168364" y="1817336"/>
                </a:lnTo>
                <a:lnTo>
                  <a:pt x="1164130" y="1777898"/>
                </a:lnTo>
                <a:lnTo>
                  <a:pt x="1161748" y="1756987"/>
                </a:lnTo>
                <a:lnTo>
                  <a:pt x="1158837" y="1735019"/>
                </a:lnTo>
                <a:lnTo>
                  <a:pt x="1155661" y="1713050"/>
                </a:lnTo>
                <a:lnTo>
                  <a:pt x="1152486" y="1690816"/>
                </a:lnTo>
                <a:lnTo>
                  <a:pt x="1148781" y="1668847"/>
                </a:lnTo>
                <a:lnTo>
                  <a:pt x="1144811" y="1647672"/>
                </a:lnTo>
                <a:lnTo>
                  <a:pt x="1142165" y="1633644"/>
                </a:lnTo>
                <a:lnTo>
                  <a:pt x="1139518" y="1619880"/>
                </a:lnTo>
                <a:lnTo>
                  <a:pt x="1136343" y="1606910"/>
                </a:lnTo>
                <a:lnTo>
                  <a:pt x="1133167" y="1594205"/>
                </a:lnTo>
                <a:lnTo>
                  <a:pt x="1130256" y="1582295"/>
                </a:lnTo>
                <a:lnTo>
                  <a:pt x="1127080" y="1571442"/>
                </a:lnTo>
                <a:lnTo>
                  <a:pt x="1123905" y="1561384"/>
                </a:lnTo>
                <a:lnTo>
                  <a:pt x="1120994" y="1552385"/>
                </a:lnTo>
                <a:lnTo>
                  <a:pt x="1116230" y="1540209"/>
                </a:lnTo>
                <a:lnTo>
                  <a:pt x="1111467" y="1528563"/>
                </a:lnTo>
                <a:lnTo>
                  <a:pt x="1106174" y="1516652"/>
                </a:lnTo>
                <a:lnTo>
                  <a:pt x="1100617" y="1505006"/>
                </a:lnTo>
                <a:lnTo>
                  <a:pt x="1094795" y="1493625"/>
                </a:lnTo>
                <a:lnTo>
                  <a:pt x="1088708" y="1482243"/>
                </a:lnTo>
                <a:lnTo>
                  <a:pt x="1082357" y="1470862"/>
                </a:lnTo>
                <a:lnTo>
                  <a:pt x="1075741" y="1459480"/>
                </a:lnTo>
                <a:lnTo>
                  <a:pt x="1068596" y="1448628"/>
                </a:lnTo>
                <a:lnTo>
                  <a:pt x="1061186" y="1437511"/>
                </a:lnTo>
                <a:lnTo>
                  <a:pt x="1053512" y="1426394"/>
                </a:lnTo>
                <a:lnTo>
                  <a:pt x="1045308" y="1415278"/>
                </a:lnTo>
                <a:lnTo>
                  <a:pt x="1037105" y="1404161"/>
                </a:lnTo>
                <a:lnTo>
                  <a:pt x="1028107" y="1393309"/>
                </a:lnTo>
                <a:lnTo>
                  <a:pt x="1019374" y="1382456"/>
                </a:lnTo>
                <a:lnTo>
                  <a:pt x="1009847" y="1371340"/>
                </a:lnTo>
                <a:lnTo>
                  <a:pt x="990794" y="1349106"/>
                </a:lnTo>
                <a:lnTo>
                  <a:pt x="972269" y="1326872"/>
                </a:lnTo>
                <a:lnTo>
                  <a:pt x="953215" y="1304903"/>
                </a:lnTo>
                <a:lnTo>
                  <a:pt x="943424" y="1293257"/>
                </a:lnTo>
                <a:lnTo>
                  <a:pt x="933368" y="1282140"/>
                </a:lnTo>
                <a:lnTo>
                  <a:pt x="922518" y="1270759"/>
                </a:lnTo>
                <a:lnTo>
                  <a:pt x="911668" y="1259377"/>
                </a:lnTo>
                <a:lnTo>
                  <a:pt x="900024" y="1247731"/>
                </a:lnTo>
                <a:lnTo>
                  <a:pt x="888115" y="1236085"/>
                </a:lnTo>
                <a:lnTo>
                  <a:pt x="875148" y="1224174"/>
                </a:lnTo>
                <a:lnTo>
                  <a:pt x="861652" y="1212263"/>
                </a:lnTo>
                <a:lnTo>
                  <a:pt x="847361" y="1200352"/>
                </a:lnTo>
                <a:lnTo>
                  <a:pt x="832277" y="1188177"/>
                </a:lnTo>
                <a:lnTo>
                  <a:pt x="825397" y="1182618"/>
                </a:lnTo>
                <a:lnTo>
                  <a:pt x="819575" y="1176795"/>
                </a:lnTo>
                <a:lnTo>
                  <a:pt x="814547" y="1170972"/>
                </a:lnTo>
                <a:lnTo>
                  <a:pt x="809783" y="1165149"/>
                </a:lnTo>
                <a:lnTo>
                  <a:pt x="805814" y="1159326"/>
                </a:lnTo>
                <a:lnTo>
                  <a:pt x="802109" y="1153768"/>
                </a:lnTo>
                <a:lnTo>
                  <a:pt x="798933" y="1147680"/>
                </a:lnTo>
                <a:lnTo>
                  <a:pt x="796287" y="1142121"/>
                </a:lnTo>
                <a:lnTo>
                  <a:pt x="793376" y="1136563"/>
                </a:lnTo>
                <a:lnTo>
                  <a:pt x="790994" y="1130740"/>
                </a:lnTo>
                <a:lnTo>
                  <a:pt x="788612" y="1124652"/>
                </a:lnTo>
                <a:lnTo>
                  <a:pt x="786760" y="1119094"/>
                </a:lnTo>
                <a:lnTo>
                  <a:pt x="784643" y="1113271"/>
                </a:lnTo>
                <a:lnTo>
                  <a:pt x="783055" y="1107183"/>
                </a:lnTo>
                <a:lnTo>
                  <a:pt x="779879" y="1095272"/>
                </a:lnTo>
                <a:lnTo>
                  <a:pt x="774851" y="1074362"/>
                </a:lnTo>
                <a:lnTo>
                  <a:pt x="773264" y="1065627"/>
                </a:lnTo>
                <a:lnTo>
                  <a:pt x="771411" y="1057686"/>
                </a:lnTo>
                <a:lnTo>
                  <a:pt x="770353" y="1049216"/>
                </a:lnTo>
                <a:lnTo>
                  <a:pt x="769559" y="1040217"/>
                </a:lnTo>
                <a:lnTo>
                  <a:pt x="769294" y="1029630"/>
                </a:lnTo>
                <a:lnTo>
                  <a:pt x="769029" y="1017719"/>
                </a:lnTo>
                <a:lnTo>
                  <a:pt x="769029" y="1009249"/>
                </a:lnTo>
                <a:lnTo>
                  <a:pt x="769294" y="1002896"/>
                </a:lnTo>
                <a:lnTo>
                  <a:pt x="769823" y="998132"/>
                </a:lnTo>
                <a:lnTo>
                  <a:pt x="770353" y="993897"/>
                </a:lnTo>
                <a:lnTo>
                  <a:pt x="772470" y="985427"/>
                </a:lnTo>
                <a:lnTo>
                  <a:pt x="773528" y="979075"/>
                </a:lnTo>
                <a:lnTo>
                  <a:pt x="774851" y="971399"/>
                </a:lnTo>
                <a:lnTo>
                  <a:pt x="776439" y="961870"/>
                </a:lnTo>
                <a:lnTo>
                  <a:pt x="778556" y="952606"/>
                </a:lnTo>
                <a:lnTo>
                  <a:pt x="780409" y="943607"/>
                </a:lnTo>
                <a:lnTo>
                  <a:pt x="783055" y="934607"/>
                </a:lnTo>
                <a:lnTo>
                  <a:pt x="785437" y="925608"/>
                </a:lnTo>
                <a:lnTo>
                  <a:pt x="788612" y="916873"/>
                </a:lnTo>
                <a:lnTo>
                  <a:pt x="792317" y="908139"/>
                </a:lnTo>
                <a:lnTo>
                  <a:pt x="796287" y="899669"/>
                </a:lnTo>
                <a:lnTo>
                  <a:pt x="798933" y="893846"/>
                </a:lnTo>
                <a:lnTo>
                  <a:pt x="802109" y="888023"/>
                </a:lnTo>
                <a:lnTo>
                  <a:pt x="805814" y="882199"/>
                </a:lnTo>
                <a:lnTo>
                  <a:pt x="809783" y="876376"/>
                </a:lnTo>
                <a:lnTo>
                  <a:pt x="814547" y="870818"/>
                </a:lnTo>
                <a:lnTo>
                  <a:pt x="819575" y="864730"/>
                </a:lnTo>
                <a:lnTo>
                  <a:pt x="825397" y="858907"/>
                </a:lnTo>
                <a:lnTo>
                  <a:pt x="832277" y="853349"/>
                </a:lnTo>
                <a:lnTo>
                  <a:pt x="847361" y="841173"/>
                </a:lnTo>
                <a:lnTo>
                  <a:pt x="861652" y="829262"/>
                </a:lnTo>
                <a:lnTo>
                  <a:pt x="875148" y="817351"/>
                </a:lnTo>
                <a:lnTo>
                  <a:pt x="888115" y="805440"/>
                </a:lnTo>
                <a:lnTo>
                  <a:pt x="900024" y="794059"/>
                </a:lnTo>
                <a:lnTo>
                  <a:pt x="911668" y="782413"/>
                </a:lnTo>
                <a:lnTo>
                  <a:pt x="922518" y="771031"/>
                </a:lnTo>
                <a:lnTo>
                  <a:pt x="933368" y="759385"/>
                </a:lnTo>
                <a:lnTo>
                  <a:pt x="943424" y="748268"/>
                </a:lnTo>
                <a:lnTo>
                  <a:pt x="953215" y="736887"/>
                </a:lnTo>
                <a:lnTo>
                  <a:pt x="972269" y="714388"/>
                </a:lnTo>
                <a:lnTo>
                  <a:pt x="990794" y="692419"/>
                </a:lnTo>
                <a:lnTo>
                  <a:pt x="1009847" y="670450"/>
                </a:lnTo>
                <a:lnTo>
                  <a:pt x="1019374" y="659334"/>
                </a:lnTo>
                <a:lnTo>
                  <a:pt x="1028107" y="648482"/>
                </a:lnTo>
                <a:lnTo>
                  <a:pt x="1037105" y="637365"/>
                </a:lnTo>
                <a:lnTo>
                  <a:pt x="1045308" y="626248"/>
                </a:lnTo>
                <a:lnTo>
                  <a:pt x="1053512" y="615396"/>
                </a:lnTo>
                <a:lnTo>
                  <a:pt x="1061186" y="604014"/>
                </a:lnTo>
                <a:lnTo>
                  <a:pt x="1068596" y="593162"/>
                </a:lnTo>
                <a:lnTo>
                  <a:pt x="1075741" y="581781"/>
                </a:lnTo>
                <a:lnTo>
                  <a:pt x="1082357" y="570664"/>
                </a:lnTo>
                <a:lnTo>
                  <a:pt x="1088708" y="559547"/>
                </a:lnTo>
                <a:lnTo>
                  <a:pt x="1094795" y="547901"/>
                </a:lnTo>
                <a:lnTo>
                  <a:pt x="1100617" y="536784"/>
                </a:lnTo>
                <a:lnTo>
                  <a:pt x="1106174" y="524873"/>
                </a:lnTo>
                <a:lnTo>
                  <a:pt x="1111467" y="513227"/>
                </a:lnTo>
                <a:lnTo>
                  <a:pt x="1116230" y="501316"/>
                </a:lnTo>
                <a:lnTo>
                  <a:pt x="1120994" y="489405"/>
                </a:lnTo>
                <a:lnTo>
                  <a:pt x="1123640" y="481729"/>
                </a:lnTo>
                <a:lnTo>
                  <a:pt x="1126287" y="472995"/>
                </a:lnTo>
                <a:lnTo>
                  <a:pt x="1129198" y="463466"/>
                </a:lnTo>
                <a:lnTo>
                  <a:pt x="1131844" y="453408"/>
                </a:lnTo>
                <a:lnTo>
                  <a:pt x="1134490" y="442820"/>
                </a:lnTo>
                <a:lnTo>
                  <a:pt x="1137137" y="431968"/>
                </a:lnTo>
                <a:lnTo>
                  <a:pt x="1142165" y="408146"/>
                </a:lnTo>
                <a:lnTo>
                  <a:pt x="1146664" y="383531"/>
                </a:lnTo>
                <a:lnTo>
                  <a:pt x="1151162" y="357591"/>
                </a:lnTo>
                <a:lnTo>
                  <a:pt x="1155132" y="331917"/>
                </a:lnTo>
                <a:lnTo>
                  <a:pt x="1158837" y="305978"/>
                </a:lnTo>
                <a:lnTo>
                  <a:pt x="1161748" y="284273"/>
                </a:lnTo>
                <a:lnTo>
                  <a:pt x="1164130" y="263628"/>
                </a:lnTo>
                <a:lnTo>
                  <a:pt x="1168364" y="224189"/>
                </a:lnTo>
                <a:lnTo>
                  <a:pt x="188949" y="224189"/>
                </a:lnTo>
                <a:close/>
                <a:moveTo>
                  <a:pt x="111941" y="0"/>
                </a:moveTo>
                <a:lnTo>
                  <a:pt x="1245372" y="0"/>
                </a:lnTo>
                <a:lnTo>
                  <a:pt x="1251194" y="265"/>
                </a:lnTo>
                <a:lnTo>
                  <a:pt x="1257016" y="530"/>
                </a:lnTo>
                <a:lnTo>
                  <a:pt x="1262574" y="1324"/>
                </a:lnTo>
                <a:lnTo>
                  <a:pt x="1268131" y="2382"/>
                </a:lnTo>
                <a:lnTo>
                  <a:pt x="1273424" y="3706"/>
                </a:lnTo>
                <a:lnTo>
                  <a:pt x="1278716" y="5029"/>
                </a:lnTo>
                <a:lnTo>
                  <a:pt x="1284009" y="6882"/>
                </a:lnTo>
                <a:lnTo>
                  <a:pt x="1289302" y="9000"/>
                </a:lnTo>
                <a:lnTo>
                  <a:pt x="1294065" y="11382"/>
                </a:lnTo>
                <a:lnTo>
                  <a:pt x="1299093" y="13499"/>
                </a:lnTo>
                <a:lnTo>
                  <a:pt x="1303592" y="16411"/>
                </a:lnTo>
                <a:lnTo>
                  <a:pt x="1308091" y="19058"/>
                </a:lnTo>
                <a:lnTo>
                  <a:pt x="1312590" y="22499"/>
                </a:lnTo>
                <a:lnTo>
                  <a:pt x="1316824" y="25675"/>
                </a:lnTo>
                <a:lnTo>
                  <a:pt x="1321058" y="29380"/>
                </a:lnTo>
                <a:lnTo>
                  <a:pt x="1324498" y="32821"/>
                </a:lnTo>
                <a:lnTo>
                  <a:pt x="1328468" y="36792"/>
                </a:lnTo>
                <a:lnTo>
                  <a:pt x="1331908" y="41027"/>
                </a:lnTo>
                <a:lnTo>
                  <a:pt x="1335348" y="45262"/>
                </a:lnTo>
                <a:lnTo>
                  <a:pt x="1338259" y="49497"/>
                </a:lnTo>
                <a:lnTo>
                  <a:pt x="1341435" y="53996"/>
                </a:lnTo>
                <a:lnTo>
                  <a:pt x="1344081" y="58761"/>
                </a:lnTo>
                <a:lnTo>
                  <a:pt x="1346463" y="63525"/>
                </a:lnTo>
                <a:lnTo>
                  <a:pt x="1348845" y="68554"/>
                </a:lnTo>
                <a:lnTo>
                  <a:pt x="1350697" y="73583"/>
                </a:lnTo>
                <a:lnTo>
                  <a:pt x="1352285" y="78877"/>
                </a:lnTo>
                <a:lnTo>
                  <a:pt x="1354137" y="84435"/>
                </a:lnTo>
                <a:lnTo>
                  <a:pt x="1355196" y="89729"/>
                </a:lnTo>
                <a:lnTo>
                  <a:pt x="1356254" y="95287"/>
                </a:lnTo>
                <a:lnTo>
                  <a:pt x="1356784" y="100846"/>
                </a:lnTo>
                <a:lnTo>
                  <a:pt x="1357313" y="106404"/>
                </a:lnTo>
                <a:lnTo>
                  <a:pt x="1357313" y="112227"/>
                </a:lnTo>
                <a:lnTo>
                  <a:pt x="1357313" y="117786"/>
                </a:lnTo>
                <a:lnTo>
                  <a:pt x="1356784" y="122815"/>
                </a:lnTo>
                <a:lnTo>
                  <a:pt x="1356254" y="128108"/>
                </a:lnTo>
                <a:lnTo>
                  <a:pt x="1355460" y="133137"/>
                </a:lnTo>
                <a:lnTo>
                  <a:pt x="1354402" y="138166"/>
                </a:lnTo>
                <a:lnTo>
                  <a:pt x="1353344" y="143460"/>
                </a:lnTo>
                <a:lnTo>
                  <a:pt x="1351491" y="148225"/>
                </a:lnTo>
                <a:lnTo>
                  <a:pt x="1349903" y="152989"/>
                </a:lnTo>
                <a:lnTo>
                  <a:pt x="1347786" y="157753"/>
                </a:lnTo>
                <a:lnTo>
                  <a:pt x="1345669" y="162253"/>
                </a:lnTo>
                <a:lnTo>
                  <a:pt x="1343287" y="166753"/>
                </a:lnTo>
                <a:lnTo>
                  <a:pt x="1340906" y="170988"/>
                </a:lnTo>
                <a:lnTo>
                  <a:pt x="1337995" y="174958"/>
                </a:lnTo>
                <a:lnTo>
                  <a:pt x="1335084" y="179193"/>
                </a:lnTo>
                <a:lnTo>
                  <a:pt x="1331908" y="183163"/>
                </a:lnTo>
                <a:lnTo>
                  <a:pt x="1328732" y="186869"/>
                </a:lnTo>
                <a:lnTo>
                  <a:pt x="1325028" y="190574"/>
                </a:lnTo>
                <a:lnTo>
                  <a:pt x="1321852" y="194015"/>
                </a:lnTo>
                <a:lnTo>
                  <a:pt x="1317882" y="197191"/>
                </a:lnTo>
                <a:lnTo>
                  <a:pt x="1313913" y="200368"/>
                </a:lnTo>
                <a:lnTo>
                  <a:pt x="1309943" y="203544"/>
                </a:lnTo>
                <a:lnTo>
                  <a:pt x="1305709" y="206191"/>
                </a:lnTo>
                <a:lnTo>
                  <a:pt x="1301475" y="208838"/>
                </a:lnTo>
                <a:lnTo>
                  <a:pt x="1296976" y="211220"/>
                </a:lnTo>
                <a:lnTo>
                  <a:pt x="1292477" y="213602"/>
                </a:lnTo>
                <a:lnTo>
                  <a:pt x="1287714" y="215455"/>
                </a:lnTo>
                <a:lnTo>
                  <a:pt x="1282950" y="217308"/>
                </a:lnTo>
                <a:lnTo>
                  <a:pt x="1278187" y="218896"/>
                </a:lnTo>
                <a:lnTo>
                  <a:pt x="1273159" y="220219"/>
                </a:lnTo>
                <a:lnTo>
                  <a:pt x="1268131" y="221543"/>
                </a:lnTo>
                <a:lnTo>
                  <a:pt x="1263103" y="222337"/>
                </a:lnTo>
                <a:lnTo>
                  <a:pt x="1258075" y="223131"/>
                </a:lnTo>
                <a:lnTo>
                  <a:pt x="1253841" y="266275"/>
                </a:lnTo>
                <a:lnTo>
                  <a:pt x="1251194" y="290096"/>
                </a:lnTo>
                <a:lnTo>
                  <a:pt x="1248548" y="314447"/>
                </a:lnTo>
                <a:lnTo>
                  <a:pt x="1245372" y="340122"/>
                </a:lnTo>
                <a:lnTo>
                  <a:pt x="1241932" y="365532"/>
                </a:lnTo>
                <a:lnTo>
                  <a:pt x="1237963" y="391471"/>
                </a:lnTo>
                <a:lnTo>
                  <a:pt x="1234258" y="416881"/>
                </a:lnTo>
                <a:lnTo>
                  <a:pt x="1231347" y="432762"/>
                </a:lnTo>
                <a:lnTo>
                  <a:pt x="1228436" y="447849"/>
                </a:lnTo>
                <a:lnTo>
                  <a:pt x="1225525" y="462936"/>
                </a:lnTo>
                <a:lnTo>
                  <a:pt x="1222349" y="477759"/>
                </a:lnTo>
                <a:lnTo>
                  <a:pt x="1218644" y="492052"/>
                </a:lnTo>
                <a:lnTo>
                  <a:pt x="1215204" y="506080"/>
                </a:lnTo>
                <a:lnTo>
                  <a:pt x="1211499" y="519579"/>
                </a:lnTo>
                <a:lnTo>
                  <a:pt x="1207265" y="532814"/>
                </a:lnTo>
                <a:lnTo>
                  <a:pt x="1202237" y="547636"/>
                </a:lnTo>
                <a:lnTo>
                  <a:pt x="1196415" y="562458"/>
                </a:lnTo>
                <a:lnTo>
                  <a:pt x="1190593" y="577016"/>
                </a:lnTo>
                <a:lnTo>
                  <a:pt x="1184506" y="591839"/>
                </a:lnTo>
                <a:lnTo>
                  <a:pt x="1177890" y="606132"/>
                </a:lnTo>
                <a:lnTo>
                  <a:pt x="1171010" y="620160"/>
                </a:lnTo>
                <a:lnTo>
                  <a:pt x="1163865" y="634188"/>
                </a:lnTo>
                <a:lnTo>
                  <a:pt x="1156455" y="648217"/>
                </a:lnTo>
                <a:lnTo>
                  <a:pt x="1148516" y="661981"/>
                </a:lnTo>
                <a:lnTo>
                  <a:pt x="1140312" y="675480"/>
                </a:lnTo>
                <a:lnTo>
                  <a:pt x="1131844" y="689243"/>
                </a:lnTo>
                <a:lnTo>
                  <a:pt x="1123111" y="702478"/>
                </a:lnTo>
                <a:lnTo>
                  <a:pt x="1113849" y="715712"/>
                </a:lnTo>
                <a:lnTo>
                  <a:pt x="1104586" y="728946"/>
                </a:lnTo>
                <a:lnTo>
                  <a:pt x="1094795" y="742180"/>
                </a:lnTo>
                <a:lnTo>
                  <a:pt x="1085004" y="754885"/>
                </a:lnTo>
                <a:lnTo>
                  <a:pt x="1074947" y="767590"/>
                </a:lnTo>
                <a:lnTo>
                  <a:pt x="1064097" y="780031"/>
                </a:lnTo>
                <a:lnTo>
                  <a:pt x="1053512" y="792736"/>
                </a:lnTo>
                <a:lnTo>
                  <a:pt x="1042662" y="804911"/>
                </a:lnTo>
                <a:lnTo>
                  <a:pt x="1031283" y="817351"/>
                </a:lnTo>
                <a:lnTo>
                  <a:pt x="1019903" y="829792"/>
                </a:lnTo>
                <a:lnTo>
                  <a:pt x="1007995" y="841967"/>
                </a:lnTo>
                <a:lnTo>
                  <a:pt x="995557" y="854407"/>
                </a:lnTo>
                <a:lnTo>
                  <a:pt x="983384" y="866848"/>
                </a:lnTo>
                <a:lnTo>
                  <a:pt x="970681" y="879288"/>
                </a:lnTo>
                <a:lnTo>
                  <a:pt x="957714" y="891463"/>
                </a:lnTo>
                <a:lnTo>
                  <a:pt x="944218" y="903904"/>
                </a:lnTo>
                <a:lnTo>
                  <a:pt x="916960" y="928520"/>
                </a:lnTo>
                <a:lnTo>
                  <a:pt x="888380" y="953665"/>
                </a:lnTo>
                <a:lnTo>
                  <a:pt x="888115" y="954459"/>
                </a:lnTo>
                <a:lnTo>
                  <a:pt x="886792" y="957900"/>
                </a:lnTo>
                <a:lnTo>
                  <a:pt x="885204" y="962664"/>
                </a:lnTo>
                <a:lnTo>
                  <a:pt x="883616" y="968487"/>
                </a:lnTo>
                <a:lnTo>
                  <a:pt x="881764" y="975369"/>
                </a:lnTo>
                <a:lnTo>
                  <a:pt x="880441" y="981457"/>
                </a:lnTo>
                <a:lnTo>
                  <a:pt x="879118" y="986221"/>
                </a:lnTo>
                <a:lnTo>
                  <a:pt x="876736" y="993632"/>
                </a:lnTo>
                <a:lnTo>
                  <a:pt x="876207" y="997338"/>
                </a:lnTo>
                <a:lnTo>
                  <a:pt x="875677" y="1002102"/>
                </a:lnTo>
                <a:lnTo>
                  <a:pt x="875148" y="1008984"/>
                </a:lnTo>
                <a:lnTo>
                  <a:pt x="875148" y="1017719"/>
                </a:lnTo>
                <a:lnTo>
                  <a:pt x="875148" y="1025130"/>
                </a:lnTo>
                <a:lnTo>
                  <a:pt x="875413" y="1030953"/>
                </a:lnTo>
                <a:lnTo>
                  <a:pt x="875942" y="1035453"/>
                </a:lnTo>
                <a:lnTo>
                  <a:pt x="876471" y="1038894"/>
                </a:lnTo>
                <a:lnTo>
                  <a:pt x="878059" y="1046305"/>
                </a:lnTo>
                <a:lnTo>
                  <a:pt x="879118" y="1051069"/>
                </a:lnTo>
                <a:lnTo>
                  <a:pt x="880176" y="1056892"/>
                </a:lnTo>
                <a:lnTo>
                  <a:pt x="880970" y="1062715"/>
                </a:lnTo>
                <a:lnTo>
                  <a:pt x="882293" y="1068009"/>
                </a:lnTo>
                <a:lnTo>
                  <a:pt x="884675" y="1077009"/>
                </a:lnTo>
                <a:lnTo>
                  <a:pt x="887057" y="1083890"/>
                </a:lnTo>
                <a:lnTo>
                  <a:pt x="888644" y="1088125"/>
                </a:lnTo>
                <a:lnTo>
                  <a:pt x="916960" y="1113271"/>
                </a:lnTo>
                <a:lnTo>
                  <a:pt x="944482" y="1137886"/>
                </a:lnTo>
                <a:lnTo>
                  <a:pt x="957714" y="1150327"/>
                </a:lnTo>
                <a:lnTo>
                  <a:pt x="970681" y="1162767"/>
                </a:lnTo>
                <a:lnTo>
                  <a:pt x="983384" y="1174942"/>
                </a:lnTo>
                <a:lnTo>
                  <a:pt x="995557" y="1187118"/>
                </a:lnTo>
                <a:lnTo>
                  <a:pt x="1007995" y="1199558"/>
                </a:lnTo>
                <a:lnTo>
                  <a:pt x="1019903" y="1211734"/>
                </a:lnTo>
                <a:lnTo>
                  <a:pt x="1031283" y="1224174"/>
                </a:lnTo>
                <a:lnTo>
                  <a:pt x="1042662" y="1236614"/>
                </a:lnTo>
                <a:lnTo>
                  <a:pt x="1053512" y="1249055"/>
                </a:lnTo>
                <a:lnTo>
                  <a:pt x="1064097" y="1261495"/>
                </a:lnTo>
                <a:lnTo>
                  <a:pt x="1074947" y="1274200"/>
                </a:lnTo>
                <a:lnTo>
                  <a:pt x="1085004" y="1286905"/>
                </a:lnTo>
                <a:lnTo>
                  <a:pt x="1094795" y="1299874"/>
                </a:lnTo>
                <a:lnTo>
                  <a:pt x="1104586" y="1312844"/>
                </a:lnTo>
                <a:lnTo>
                  <a:pt x="1113849" y="1325814"/>
                </a:lnTo>
                <a:lnTo>
                  <a:pt x="1123111" y="1339048"/>
                </a:lnTo>
                <a:lnTo>
                  <a:pt x="1131844" y="1352547"/>
                </a:lnTo>
                <a:lnTo>
                  <a:pt x="1140312" y="1366046"/>
                </a:lnTo>
                <a:lnTo>
                  <a:pt x="1148516" y="1379810"/>
                </a:lnTo>
                <a:lnTo>
                  <a:pt x="1156455" y="1393309"/>
                </a:lnTo>
                <a:lnTo>
                  <a:pt x="1163865" y="1407337"/>
                </a:lnTo>
                <a:lnTo>
                  <a:pt x="1171010" y="1421365"/>
                </a:lnTo>
                <a:lnTo>
                  <a:pt x="1177890" y="1435394"/>
                </a:lnTo>
                <a:lnTo>
                  <a:pt x="1184506" y="1449951"/>
                </a:lnTo>
                <a:lnTo>
                  <a:pt x="1190593" y="1464509"/>
                </a:lnTo>
                <a:lnTo>
                  <a:pt x="1196415" y="1479332"/>
                </a:lnTo>
                <a:lnTo>
                  <a:pt x="1202237" y="1493889"/>
                </a:lnTo>
                <a:lnTo>
                  <a:pt x="1207265" y="1508976"/>
                </a:lnTo>
                <a:lnTo>
                  <a:pt x="1211499" y="1521946"/>
                </a:lnTo>
                <a:lnTo>
                  <a:pt x="1215204" y="1535710"/>
                </a:lnTo>
                <a:lnTo>
                  <a:pt x="1218644" y="1549473"/>
                </a:lnTo>
                <a:lnTo>
                  <a:pt x="1222349" y="1563767"/>
                </a:lnTo>
                <a:lnTo>
                  <a:pt x="1225525" y="1578854"/>
                </a:lnTo>
                <a:lnTo>
                  <a:pt x="1228436" y="1593676"/>
                </a:lnTo>
                <a:lnTo>
                  <a:pt x="1231347" y="1609028"/>
                </a:lnTo>
                <a:lnTo>
                  <a:pt x="1234258" y="1624909"/>
                </a:lnTo>
                <a:lnTo>
                  <a:pt x="1239286" y="1656407"/>
                </a:lnTo>
                <a:lnTo>
                  <a:pt x="1243785" y="1687640"/>
                </a:lnTo>
                <a:lnTo>
                  <a:pt x="1247490" y="1719137"/>
                </a:lnTo>
                <a:lnTo>
                  <a:pt x="1250930" y="1749576"/>
                </a:lnTo>
                <a:lnTo>
                  <a:pt x="1254899" y="1785838"/>
                </a:lnTo>
                <a:lnTo>
                  <a:pt x="1258075" y="1818659"/>
                </a:lnTo>
                <a:lnTo>
                  <a:pt x="1263103" y="1819189"/>
                </a:lnTo>
                <a:lnTo>
                  <a:pt x="1268131" y="1820247"/>
                </a:lnTo>
                <a:lnTo>
                  <a:pt x="1273159" y="1821571"/>
                </a:lnTo>
                <a:lnTo>
                  <a:pt x="1278187" y="1822894"/>
                </a:lnTo>
                <a:lnTo>
                  <a:pt x="1282950" y="1824218"/>
                </a:lnTo>
                <a:lnTo>
                  <a:pt x="1287714" y="1826335"/>
                </a:lnTo>
                <a:lnTo>
                  <a:pt x="1292477" y="1828188"/>
                </a:lnTo>
                <a:lnTo>
                  <a:pt x="1296976" y="1830570"/>
                </a:lnTo>
                <a:lnTo>
                  <a:pt x="1301475" y="1832688"/>
                </a:lnTo>
                <a:lnTo>
                  <a:pt x="1305709" y="1835599"/>
                </a:lnTo>
                <a:lnTo>
                  <a:pt x="1309943" y="1838246"/>
                </a:lnTo>
                <a:lnTo>
                  <a:pt x="1313913" y="1841158"/>
                </a:lnTo>
                <a:lnTo>
                  <a:pt x="1317882" y="1844334"/>
                </a:lnTo>
                <a:lnTo>
                  <a:pt x="1321852" y="1847510"/>
                </a:lnTo>
                <a:lnTo>
                  <a:pt x="1325028" y="1850951"/>
                </a:lnTo>
                <a:lnTo>
                  <a:pt x="1328732" y="1854657"/>
                </a:lnTo>
                <a:lnTo>
                  <a:pt x="1331908" y="1858627"/>
                </a:lnTo>
                <a:lnTo>
                  <a:pt x="1335084" y="1862597"/>
                </a:lnTo>
                <a:lnTo>
                  <a:pt x="1337995" y="1866568"/>
                </a:lnTo>
                <a:lnTo>
                  <a:pt x="1340906" y="1870538"/>
                </a:lnTo>
                <a:lnTo>
                  <a:pt x="1343287" y="1874773"/>
                </a:lnTo>
                <a:lnTo>
                  <a:pt x="1345669" y="1879273"/>
                </a:lnTo>
                <a:lnTo>
                  <a:pt x="1347786" y="1883772"/>
                </a:lnTo>
                <a:lnTo>
                  <a:pt x="1349903" y="1888537"/>
                </a:lnTo>
                <a:lnTo>
                  <a:pt x="1351491" y="1893301"/>
                </a:lnTo>
                <a:lnTo>
                  <a:pt x="1353344" y="1898065"/>
                </a:lnTo>
                <a:lnTo>
                  <a:pt x="1354402" y="1903359"/>
                </a:lnTo>
                <a:lnTo>
                  <a:pt x="1355460" y="1908388"/>
                </a:lnTo>
                <a:lnTo>
                  <a:pt x="1356254" y="1913417"/>
                </a:lnTo>
                <a:lnTo>
                  <a:pt x="1356784" y="1918711"/>
                </a:lnTo>
                <a:lnTo>
                  <a:pt x="1357313" y="1924004"/>
                </a:lnTo>
                <a:lnTo>
                  <a:pt x="1357313" y="1929298"/>
                </a:lnTo>
                <a:lnTo>
                  <a:pt x="1357313" y="1934857"/>
                </a:lnTo>
                <a:lnTo>
                  <a:pt x="1356784" y="1940944"/>
                </a:lnTo>
                <a:lnTo>
                  <a:pt x="1356254" y="1946503"/>
                </a:lnTo>
                <a:lnTo>
                  <a:pt x="1355196" y="1951797"/>
                </a:lnTo>
                <a:lnTo>
                  <a:pt x="1354137" y="1957355"/>
                </a:lnTo>
                <a:lnTo>
                  <a:pt x="1352285" y="1962913"/>
                </a:lnTo>
                <a:lnTo>
                  <a:pt x="1350697" y="1967942"/>
                </a:lnTo>
                <a:lnTo>
                  <a:pt x="1348845" y="1972971"/>
                </a:lnTo>
                <a:lnTo>
                  <a:pt x="1346463" y="1978000"/>
                </a:lnTo>
                <a:lnTo>
                  <a:pt x="1344081" y="1982765"/>
                </a:lnTo>
                <a:lnTo>
                  <a:pt x="1341435" y="1987529"/>
                </a:lnTo>
                <a:lnTo>
                  <a:pt x="1338259" y="1992029"/>
                </a:lnTo>
                <a:lnTo>
                  <a:pt x="1335348" y="1996529"/>
                </a:lnTo>
                <a:lnTo>
                  <a:pt x="1331908" y="2000764"/>
                </a:lnTo>
                <a:lnTo>
                  <a:pt x="1328468" y="2004734"/>
                </a:lnTo>
                <a:lnTo>
                  <a:pt x="1324498" y="2008704"/>
                </a:lnTo>
                <a:lnTo>
                  <a:pt x="1321058" y="2012410"/>
                </a:lnTo>
                <a:lnTo>
                  <a:pt x="1316824" y="2015851"/>
                </a:lnTo>
                <a:lnTo>
                  <a:pt x="1312590" y="2019292"/>
                </a:lnTo>
                <a:lnTo>
                  <a:pt x="1308091" y="2022468"/>
                </a:lnTo>
                <a:lnTo>
                  <a:pt x="1303592" y="2025115"/>
                </a:lnTo>
                <a:lnTo>
                  <a:pt x="1299093" y="2028026"/>
                </a:lnTo>
                <a:lnTo>
                  <a:pt x="1294065" y="2030408"/>
                </a:lnTo>
                <a:lnTo>
                  <a:pt x="1289302" y="2032791"/>
                </a:lnTo>
                <a:lnTo>
                  <a:pt x="1284009" y="2034643"/>
                </a:lnTo>
                <a:lnTo>
                  <a:pt x="1278716" y="2036496"/>
                </a:lnTo>
                <a:lnTo>
                  <a:pt x="1273424" y="2038084"/>
                </a:lnTo>
                <a:lnTo>
                  <a:pt x="1268131" y="2039143"/>
                </a:lnTo>
                <a:lnTo>
                  <a:pt x="1262574" y="2040466"/>
                </a:lnTo>
                <a:lnTo>
                  <a:pt x="1257016" y="2040996"/>
                </a:lnTo>
                <a:lnTo>
                  <a:pt x="1251194" y="2041525"/>
                </a:lnTo>
                <a:lnTo>
                  <a:pt x="1245372" y="2041525"/>
                </a:lnTo>
                <a:lnTo>
                  <a:pt x="111941" y="2041525"/>
                </a:lnTo>
                <a:lnTo>
                  <a:pt x="106119" y="2041525"/>
                </a:lnTo>
                <a:lnTo>
                  <a:pt x="100561" y="2040996"/>
                </a:lnTo>
                <a:lnTo>
                  <a:pt x="94739" y="2040466"/>
                </a:lnTo>
                <a:lnTo>
                  <a:pt x="89447" y="2039143"/>
                </a:lnTo>
                <a:lnTo>
                  <a:pt x="83889" y="2038084"/>
                </a:lnTo>
                <a:lnTo>
                  <a:pt x="78861" y="2036496"/>
                </a:lnTo>
                <a:lnTo>
                  <a:pt x="73569" y="2034643"/>
                </a:lnTo>
                <a:lnTo>
                  <a:pt x="68540" y="2032791"/>
                </a:lnTo>
                <a:lnTo>
                  <a:pt x="63248" y="2030408"/>
                </a:lnTo>
                <a:lnTo>
                  <a:pt x="58484" y="2028026"/>
                </a:lnTo>
                <a:lnTo>
                  <a:pt x="53721" y="2025115"/>
                </a:lnTo>
                <a:lnTo>
                  <a:pt x="49222" y="2022468"/>
                </a:lnTo>
                <a:lnTo>
                  <a:pt x="44988" y="2019292"/>
                </a:lnTo>
                <a:lnTo>
                  <a:pt x="40754" y="2015851"/>
                </a:lnTo>
                <a:lnTo>
                  <a:pt x="36784" y="2012410"/>
                </a:lnTo>
                <a:lnTo>
                  <a:pt x="32815" y="2008704"/>
                </a:lnTo>
                <a:lnTo>
                  <a:pt x="29110" y="2004734"/>
                </a:lnTo>
                <a:lnTo>
                  <a:pt x="25405" y="2000764"/>
                </a:lnTo>
                <a:lnTo>
                  <a:pt x="22229" y="1996529"/>
                </a:lnTo>
                <a:lnTo>
                  <a:pt x="19054" y="1992029"/>
                </a:lnTo>
                <a:lnTo>
                  <a:pt x="16143" y="1987529"/>
                </a:lnTo>
                <a:lnTo>
                  <a:pt x="13232" y="1982765"/>
                </a:lnTo>
                <a:lnTo>
                  <a:pt x="11115" y="1978000"/>
                </a:lnTo>
                <a:lnTo>
                  <a:pt x="8733" y="1972971"/>
                </a:lnTo>
                <a:lnTo>
                  <a:pt x="6881" y="1967942"/>
                </a:lnTo>
                <a:lnTo>
                  <a:pt x="5028" y="1962913"/>
                </a:lnTo>
                <a:lnTo>
                  <a:pt x="3440" y="1957355"/>
                </a:lnTo>
                <a:lnTo>
                  <a:pt x="2117" y="1951797"/>
                </a:lnTo>
                <a:lnTo>
                  <a:pt x="1323" y="1946503"/>
                </a:lnTo>
                <a:lnTo>
                  <a:pt x="529" y="1940944"/>
                </a:lnTo>
                <a:lnTo>
                  <a:pt x="265" y="1934857"/>
                </a:lnTo>
                <a:lnTo>
                  <a:pt x="0" y="1929298"/>
                </a:lnTo>
                <a:lnTo>
                  <a:pt x="265" y="1924004"/>
                </a:lnTo>
                <a:lnTo>
                  <a:pt x="529" y="1918711"/>
                </a:lnTo>
                <a:lnTo>
                  <a:pt x="1059" y="1913417"/>
                </a:lnTo>
                <a:lnTo>
                  <a:pt x="1852" y="1908388"/>
                </a:lnTo>
                <a:lnTo>
                  <a:pt x="2911" y="1903359"/>
                </a:lnTo>
                <a:lnTo>
                  <a:pt x="4499" y="1898065"/>
                </a:lnTo>
                <a:lnTo>
                  <a:pt x="5822" y="1893301"/>
                </a:lnTo>
                <a:lnTo>
                  <a:pt x="7674" y="1888537"/>
                </a:lnTo>
                <a:lnTo>
                  <a:pt x="9791" y="1883772"/>
                </a:lnTo>
                <a:lnTo>
                  <a:pt x="11644" y="1879273"/>
                </a:lnTo>
                <a:lnTo>
                  <a:pt x="14290" y="1874773"/>
                </a:lnTo>
                <a:lnTo>
                  <a:pt x="16672" y="1870538"/>
                </a:lnTo>
                <a:lnTo>
                  <a:pt x="19583" y="1866568"/>
                </a:lnTo>
                <a:lnTo>
                  <a:pt x="22229" y="1862597"/>
                </a:lnTo>
                <a:lnTo>
                  <a:pt x="25405" y="1858627"/>
                </a:lnTo>
                <a:lnTo>
                  <a:pt x="28845" y="1854657"/>
                </a:lnTo>
                <a:lnTo>
                  <a:pt x="32285" y="1850951"/>
                </a:lnTo>
                <a:lnTo>
                  <a:pt x="35726" y="1847510"/>
                </a:lnTo>
                <a:lnTo>
                  <a:pt x="39431" y="1844334"/>
                </a:lnTo>
                <a:lnTo>
                  <a:pt x="43400" y="1841158"/>
                </a:lnTo>
                <a:lnTo>
                  <a:pt x="47634" y="1838246"/>
                </a:lnTo>
                <a:lnTo>
                  <a:pt x="51604" y="1835599"/>
                </a:lnTo>
                <a:lnTo>
                  <a:pt x="56103" y="1832688"/>
                </a:lnTo>
                <a:lnTo>
                  <a:pt x="60601" y="1830570"/>
                </a:lnTo>
                <a:lnTo>
                  <a:pt x="65100" y="1828188"/>
                </a:lnTo>
                <a:lnTo>
                  <a:pt x="69599" y="1826335"/>
                </a:lnTo>
                <a:lnTo>
                  <a:pt x="74362" y="1824218"/>
                </a:lnTo>
                <a:lnTo>
                  <a:pt x="79391" y="1822894"/>
                </a:lnTo>
                <a:lnTo>
                  <a:pt x="84154" y="1821571"/>
                </a:lnTo>
                <a:lnTo>
                  <a:pt x="89182" y="1820247"/>
                </a:lnTo>
                <a:lnTo>
                  <a:pt x="94210" y="1819189"/>
                </a:lnTo>
                <a:lnTo>
                  <a:pt x="99503" y="1818659"/>
                </a:lnTo>
                <a:lnTo>
                  <a:pt x="103737" y="1775516"/>
                </a:lnTo>
                <a:lnTo>
                  <a:pt x="106383" y="1751694"/>
                </a:lnTo>
                <a:lnTo>
                  <a:pt x="108765" y="1727078"/>
                </a:lnTo>
                <a:lnTo>
                  <a:pt x="112205" y="1701668"/>
                </a:lnTo>
                <a:lnTo>
                  <a:pt x="115646" y="1675993"/>
                </a:lnTo>
                <a:lnTo>
                  <a:pt x="119615" y="1650319"/>
                </a:lnTo>
                <a:lnTo>
                  <a:pt x="123585" y="1624909"/>
                </a:lnTo>
                <a:lnTo>
                  <a:pt x="126231" y="1609028"/>
                </a:lnTo>
                <a:lnTo>
                  <a:pt x="129142" y="1593676"/>
                </a:lnTo>
                <a:lnTo>
                  <a:pt x="132053" y="1578854"/>
                </a:lnTo>
                <a:lnTo>
                  <a:pt x="135228" y="1563767"/>
                </a:lnTo>
                <a:lnTo>
                  <a:pt x="138669" y="1549473"/>
                </a:lnTo>
                <a:lnTo>
                  <a:pt x="142374" y="1535710"/>
                </a:lnTo>
                <a:lnTo>
                  <a:pt x="146343" y="1521946"/>
                </a:lnTo>
                <a:lnTo>
                  <a:pt x="150313" y="1508976"/>
                </a:lnTo>
                <a:lnTo>
                  <a:pt x="155605" y="1493889"/>
                </a:lnTo>
                <a:lnTo>
                  <a:pt x="161163" y="1479332"/>
                </a:lnTo>
                <a:lnTo>
                  <a:pt x="166985" y="1464509"/>
                </a:lnTo>
                <a:lnTo>
                  <a:pt x="173071" y="1449951"/>
                </a:lnTo>
                <a:lnTo>
                  <a:pt x="179687" y="1435394"/>
                </a:lnTo>
                <a:lnTo>
                  <a:pt x="186568" y="1421365"/>
                </a:lnTo>
                <a:lnTo>
                  <a:pt x="193713" y="1407337"/>
                </a:lnTo>
                <a:lnTo>
                  <a:pt x="201387" y="1393309"/>
                </a:lnTo>
                <a:lnTo>
                  <a:pt x="209062" y="1379810"/>
                </a:lnTo>
                <a:lnTo>
                  <a:pt x="217265" y="1366046"/>
                </a:lnTo>
                <a:lnTo>
                  <a:pt x="225734" y="1352547"/>
                </a:lnTo>
                <a:lnTo>
                  <a:pt x="234467" y="1339048"/>
                </a:lnTo>
                <a:lnTo>
                  <a:pt x="243729" y="1325814"/>
                </a:lnTo>
                <a:lnTo>
                  <a:pt x="252991" y="1312844"/>
                </a:lnTo>
                <a:lnTo>
                  <a:pt x="262783" y="1299874"/>
                </a:lnTo>
                <a:lnTo>
                  <a:pt x="272574" y="1286905"/>
                </a:lnTo>
                <a:lnTo>
                  <a:pt x="282630" y="1274200"/>
                </a:lnTo>
                <a:lnTo>
                  <a:pt x="293216" y="1261495"/>
                </a:lnTo>
                <a:lnTo>
                  <a:pt x="304066" y="1249055"/>
                </a:lnTo>
                <a:lnTo>
                  <a:pt x="314916" y="1236614"/>
                </a:lnTo>
                <a:lnTo>
                  <a:pt x="326295" y="1224174"/>
                </a:lnTo>
                <a:lnTo>
                  <a:pt x="337674" y="1211734"/>
                </a:lnTo>
                <a:lnTo>
                  <a:pt x="349583" y="1199558"/>
                </a:lnTo>
                <a:lnTo>
                  <a:pt x="361756" y="1187118"/>
                </a:lnTo>
                <a:lnTo>
                  <a:pt x="374194" y="1174678"/>
                </a:lnTo>
                <a:lnTo>
                  <a:pt x="386896" y="1162767"/>
                </a:lnTo>
                <a:lnTo>
                  <a:pt x="399864" y="1150327"/>
                </a:lnTo>
                <a:lnTo>
                  <a:pt x="413095" y="1137886"/>
                </a:lnTo>
                <a:lnTo>
                  <a:pt x="440617" y="1113271"/>
                </a:lnTo>
                <a:lnTo>
                  <a:pt x="468933" y="1088125"/>
                </a:lnTo>
                <a:lnTo>
                  <a:pt x="469198" y="1087331"/>
                </a:lnTo>
                <a:lnTo>
                  <a:pt x="470786" y="1083890"/>
                </a:lnTo>
                <a:lnTo>
                  <a:pt x="472374" y="1079126"/>
                </a:lnTo>
                <a:lnTo>
                  <a:pt x="473961" y="1073303"/>
                </a:lnTo>
                <a:lnTo>
                  <a:pt x="475814" y="1066156"/>
                </a:lnTo>
                <a:lnTo>
                  <a:pt x="478460" y="1054510"/>
                </a:lnTo>
                <a:lnTo>
                  <a:pt x="479519" y="1049746"/>
                </a:lnTo>
                <a:lnTo>
                  <a:pt x="480577" y="1044982"/>
                </a:lnTo>
                <a:lnTo>
                  <a:pt x="481371" y="1039952"/>
                </a:lnTo>
                <a:lnTo>
                  <a:pt x="481900" y="1033865"/>
                </a:lnTo>
                <a:lnTo>
                  <a:pt x="482165" y="1026718"/>
                </a:lnTo>
                <a:lnTo>
                  <a:pt x="482430" y="1017719"/>
                </a:lnTo>
                <a:lnTo>
                  <a:pt x="482430" y="1010308"/>
                </a:lnTo>
                <a:lnTo>
                  <a:pt x="482165" y="1005279"/>
                </a:lnTo>
                <a:lnTo>
                  <a:pt x="481636" y="1001838"/>
                </a:lnTo>
                <a:lnTo>
                  <a:pt x="481106" y="999455"/>
                </a:lnTo>
                <a:lnTo>
                  <a:pt x="479254" y="994426"/>
                </a:lnTo>
                <a:lnTo>
                  <a:pt x="478460" y="990456"/>
                </a:lnTo>
                <a:lnTo>
                  <a:pt x="477402" y="984633"/>
                </a:lnTo>
                <a:lnTo>
                  <a:pt x="476343" y="978810"/>
                </a:lnTo>
                <a:lnTo>
                  <a:pt x="475549" y="973516"/>
                </a:lnTo>
                <a:lnTo>
                  <a:pt x="472903" y="964517"/>
                </a:lnTo>
                <a:lnTo>
                  <a:pt x="470786" y="957900"/>
                </a:lnTo>
                <a:lnTo>
                  <a:pt x="468933" y="953665"/>
                </a:lnTo>
                <a:lnTo>
                  <a:pt x="440617" y="928520"/>
                </a:lnTo>
                <a:lnTo>
                  <a:pt x="413095" y="903904"/>
                </a:lnTo>
                <a:lnTo>
                  <a:pt x="399864" y="891463"/>
                </a:lnTo>
                <a:lnTo>
                  <a:pt x="386896" y="879288"/>
                </a:lnTo>
                <a:lnTo>
                  <a:pt x="374194" y="866848"/>
                </a:lnTo>
                <a:lnTo>
                  <a:pt x="361756" y="854407"/>
                </a:lnTo>
                <a:lnTo>
                  <a:pt x="349583" y="841967"/>
                </a:lnTo>
                <a:lnTo>
                  <a:pt x="337674" y="829792"/>
                </a:lnTo>
                <a:lnTo>
                  <a:pt x="326295" y="817351"/>
                </a:lnTo>
                <a:lnTo>
                  <a:pt x="314916" y="804911"/>
                </a:lnTo>
                <a:lnTo>
                  <a:pt x="304066" y="792736"/>
                </a:lnTo>
                <a:lnTo>
                  <a:pt x="293216" y="780031"/>
                </a:lnTo>
                <a:lnTo>
                  <a:pt x="282630" y="767590"/>
                </a:lnTo>
                <a:lnTo>
                  <a:pt x="272574" y="754885"/>
                </a:lnTo>
                <a:lnTo>
                  <a:pt x="262783" y="742180"/>
                </a:lnTo>
                <a:lnTo>
                  <a:pt x="252991" y="728946"/>
                </a:lnTo>
                <a:lnTo>
                  <a:pt x="243729" y="715712"/>
                </a:lnTo>
                <a:lnTo>
                  <a:pt x="234467" y="702478"/>
                </a:lnTo>
                <a:lnTo>
                  <a:pt x="225734" y="689243"/>
                </a:lnTo>
                <a:lnTo>
                  <a:pt x="217265" y="675480"/>
                </a:lnTo>
                <a:lnTo>
                  <a:pt x="209062" y="661981"/>
                </a:lnTo>
                <a:lnTo>
                  <a:pt x="201387" y="648217"/>
                </a:lnTo>
                <a:lnTo>
                  <a:pt x="193713" y="634188"/>
                </a:lnTo>
                <a:lnTo>
                  <a:pt x="186568" y="620160"/>
                </a:lnTo>
                <a:lnTo>
                  <a:pt x="179687" y="606132"/>
                </a:lnTo>
                <a:lnTo>
                  <a:pt x="173071" y="591839"/>
                </a:lnTo>
                <a:lnTo>
                  <a:pt x="166985" y="577016"/>
                </a:lnTo>
                <a:lnTo>
                  <a:pt x="161163" y="562458"/>
                </a:lnTo>
                <a:lnTo>
                  <a:pt x="155605" y="547636"/>
                </a:lnTo>
                <a:lnTo>
                  <a:pt x="150313" y="532814"/>
                </a:lnTo>
                <a:lnTo>
                  <a:pt x="146343" y="519579"/>
                </a:lnTo>
                <a:lnTo>
                  <a:pt x="142374" y="506080"/>
                </a:lnTo>
                <a:lnTo>
                  <a:pt x="138669" y="492052"/>
                </a:lnTo>
                <a:lnTo>
                  <a:pt x="135228" y="477759"/>
                </a:lnTo>
                <a:lnTo>
                  <a:pt x="132053" y="462936"/>
                </a:lnTo>
                <a:lnTo>
                  <a:pt x="129142" y="447849"/>
                </a:lnTo>
                <a:lnTo>
                  <a:pt x="126231" y="432762"/>
                </a:lnTo>
                <a:lnTo>
                  <a:pt x="123585" y="416881"/>
                </a:lnTo>
                <a:lnTo>
                  <a:pt x="118292" y="385648"/>
                </a:lnTo>
                <a:lnTo>
                  <a:pt x="113793" y="353886"/>
                </a:lnTo>
                <a:lnTo>
                  <a:pt x="110088" y="322653"/>
                </a:lnTo>
                <a:lnTo>
                  <a:pt x="106383" y="292214"/>
                </a:lnTo>
                <a:lnTo>
                  <a:pt x="102678" y="255952"/>
                </a:lnTo>
                <a:lnTo>
                  <a:pt x="99503" y="223131"/>
                </a:lnTo>
                <a:lnTo>
                  <a:pt x="94210" y="222337"/>
                </a:lnTo>
                <a:lnTo>
                  <a:pt x="89182" y="221543"/>
                </a:lnTo>
                <a:lnTo>
                  <a:pt x="84154" y="220219"/>
                </a:lnTo>
                <a:lnTo>
                  <a:pt x="79391" y="218896"/>
                </a:lnTo>
                <a:lnTo>
                  <a:pt x="74362" y="217308"/>
                </a:lnTo>
                <a:lnTo>
                  <a:pt x="69599" y="215455"/>
                </a:lnTo>
                <a:lnTo>
                  <a:pt x="65100" y="213602"/>
                </a:lnTo>
                <a:lnTo>
                  <a:pt x="60601" y="211220"/>
                </a:lnTo>
                <a:lnTo>
                  <a:pt x="56103" y="208838"/>
                </a:lnTo>
                <a:lnTo>
                  <a:pt x="51604" y="206191"/>
                </a:lnTo>
                <a:lnTo>
                  <a:pt x="47634" y="203544"/>
                </a:lnTo>
                <a:lnTo>
                  <a:pt x="43400" y="200368"/>
                </a:lnTo>
                <a:lnTo>
                  <a:pt x="39431" y="197191"/>
                </a:lnTo>
                <a:lnTo>
                  <a:pt x="35726" y="194280"/>
                </a:lnTo>
                <a:lnTo>
                  <a:pt x="32285" y="190574"/>
                </a:lnTo>
                <a:lnTo>
                  <a:pt x="28845" y="186869"/>
                </a:lnTo>
                <a:lnTo>
                  <a:pt x="25405" y="183163"/>
                </a:lnTo>
                <a:lnTo>
                  <a:pt x="22229" y="179193"/>
                </a:lnTo>
                <a:lnTo>
                  <a:pt x="19583" y="174958"/>
                </a:lnTo>
                <a:lnTo>
                  <a:pt x="16672" y="171252"/>
                </a:lnTo>
                <a:lnTo>
                  <a:pt x="14290" y="166753"/>
                </a:lnTo>
                <a:lnTo>
                  <a:pt x="11644" y="162253"/>
                </a:lnTo>
                <a:lnTo>
                  <a:pt x="9791" y="157753"/>
                </a:lnTo>
                <a:lnTo>
                  <a:pt x="7674" y="152989"/>
                </a:lnTo>
                <a:lnTo>
                  <a:pt x="5822" y="148225"/>
                </a:lnTo>
                <a:lnTo>
                  <a:pt x="4499" y="143460"/>
                </a:lnTo>
                <a:lnTo>
                  <a:pt x="2911" y="138166"/>
                </a:lnTo>
                <a:lnTo>
                  <a:pt x="1852" y="133137"/>
                </a:lnTo>
                <a:lnTo>
                  <a:pt x="1059" y="128108"/>
                </a:lnTo>
                <a:lnTo>
                  <a:pt x="529" y="122815"/>
                </a:lnTo>
                <a:lnTo>
                  <a:pt x="265" y="117786"/>
                </a:lnTo>
                <a:lnTo>
                  <a:pt x="0" y="112227"/>
                </a:lnTo>
                <a:lnTo>
                  <a:pt x="265" y="106404"/>
                </a:lnTo>
                <a:lnTo>
                  <a:pt x="529" y="100846"/>
                </a:lnTo>
                <a:lnTo>
                  <a:pt x="1323" y="95287"/>
                </a:lnTo>
                <a:lnTo>
                  <a:pt x="2117" y="89729"/>
                </a:lnTo>
                <a:lnTo>
                  <a:pt x="3440" y="84435"/>
                </a:lnTo>
                <a:lnTo>
                  <a:pt x="5028" y="78877"/>
                </a:lnTo>
                <a:lnTo>
                  <a:pt x="6881" y="73583"/>
                </a:lnTo>
                <a:lnTo>
                  <a:pt x="8733" y="68554"/>
                </a:lnTo>
                <a:lnTo>
                  <a:pt x="11115" y="63525"/>
                </a:lnTo>
                <a:lnTo>
                  <a:pt x="13232" y="58761"/>
                </a:lnTo>
                <a:lnTo>
                  <a:pt x="16143" y="53996"/>
                </a:lnTo>
                <a:lnTo>
                  <a:pt x="19054" y="49497"/>
                </a:lnTo>
                <a:lnTo>
                  <a:pt x="22229" y="45262"/>
                </a:lnTo>
                <a:lnTo>
                  <a:pt x="25405" y="41027"/>
                </a:lnTo>
                <a:lnTo>
                  <a:pt x="29110" y="36792"/>
                </a:lnTo>
                <a:lnTo>
                  <a:pt x="32815" y="32821"/>
                </a:lnTo>
                <a:lnTo>
                  <a:pt x="36784" y="29380"/>
                </a:lnTo>
                <a:lnTo>
                  <a:pt x="40754" y="25675"/>
                </a:lnTo>
                <a:lnTo>
                  <a:pt x="44988" y="22499"/>
                </a:lnTo>
                <a:lnTo>
                  <a:pt x="49222" y="19058"/>
                </a:lnTo>
                <a:lnTo>
                  <a:pt x="53721" y="16411"/>
                </a:lnTo>
                <a:lnTo>
                  <a:pt x="58484" y="13499"/>
                </a:lnTo>
                <a:lnTo>
                  <a:pt x="63248" y="11382"/>
                </a:lnTo>
                <a:lnTo>
                  <a:pt x="68540" y="9000"/>
                </a:lnTo>
                <a:lnTo>
                  <a:pt x="73569" y="6882"/>
                </a:lnTo>
                <a:lnTo>
                  <a:pt x="78861" y="5029"/>
                </a:lnTo>
                <a:lnTo>
                  <a:pt x="83889" y="3706"/>
                </a:lnTo>
                <a:lnTo>
                  <a:pt x="89447" y="2382"/>
                </a:lnTo>
                <a:lnTo>
                  <a:pt x="94739" y="1324"/>
                </a:lnTo>
                <a:lnTo>
                  <a:pt x="100561" y="530"/>
                </a:lnTo>
                <a:lnTo>
                  <a:pt x="106119" y="265"/>
                </a:lnTo>
                <a:lnTo>
                  <a:pt x="111941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6708169" y="1924819"/>
            <a:ext cx="1482794" cy="1222995"/>
          </a:xfrm>
          <a:custGeom>
            <a:avLst/>
            <a:gdLst>
              <a:gd name="connsiteX0" fmla="*/ 0 w 1482794"/>
              <a:gd name="connsiteY0" fmla="*/ 122300 h 1222995"/>
              <a:gd name="connsiteX1" fmla="*/ 122300 w 1482794"/>
              <a:gd name="connsiteY1" fmla="*/ 0 h 1222995"/>
              <a:gd name="connsiteX2" fmla="*/ 1360495 w 1482794"/>
              <a:gd name="connsiteY2" fmla="*/ 0 h 1222995"/>
              <a:gd name="connsiteX3" fmla="*/ 1482795 w 1482794"/>
              <a:gd name="connsiteY3" fmla="*/ 122300 h 1222995"/>
              <a:gd name="connsiteX4" fmla="*/ 1482794 w 1482794"/>
              <a:gd name="connsiteY4" fmla="*/ 1100696 h 1222995"/>
              <a:gd name="connsiteX5" fmla="*/ 1360494 w 1482794"/>
              <a:gd name="connsiteY5" fmla="*/ 1222996 h 1222995"/>
              <a:gd name="connsiteX6" fmla="*/ 122300 w 1482794"/>
              <a:gd name="connsiteY6" fmla="*/ 1222995 h 1222995"/>
              <a:gd name="connsiteX7" fmla="*/ 0 w 1482794"/>
              <a:gd name="connsiteY7" fmla="*/ 1100695 h 1222995"/>
              <a:gd name="connsiteX8" fmla="*/ 0 w 1482794"/>
              <a:gd name="connsiteY8" fmla="*/ 122300 h 122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2794" h="1222995">
                <a:moveTo>
                  <a:pt x="0" y="122300"/>
                </a:moveTo>
                <a:cubicBezTo>
                  <a:pt x="0" y="54756"/>
                  <a:pt x="54756" y="0"/>
                  <a:pt x="122300" y="0"/>
                </a:cubicBezTo>
                <a:lnTo>
                  <a:pt x="1360495" y="0"/>
                </a:lnTo>
                <a:cubicBezTo>
                  <a:pt x="1428039" y="0"/>
                  <a:pt x="1482795" y="54756"/>
                  <a:pt x="1482795" y="122300"/>
                </a:cubicBezTo>
                <a:cubicBezTo>
                  <a:pt x="1482795" y="448432"/>
                  <a:pt x="1482794" y="774564"/>
                  <a:pt x="1482794" y="1100696"/>
                </a:cubicBezTo>
                <a:cubicBezTo>
                  <a:pt x="1482794" y="1168240"/>
                  <a:pt x="1428038" y="1222996"/>
                  <a:pt x="1360494" y="1222996"/>
                </a:cubicBezTo>
                <a:lnTo>
                  <a:pt x="122300" y="1222995"/>
                </a:lnTo>
                <a:cubicBezTo>
                  <a:pt x="54756" y="1222995"/>
                  <a:pt x="0" y="1168239"/>
                  <a:pt x="0" y="1100695"/>
                </a:cubicBezTo>
                <a:lnTo>
                  <a:pt x="0" y="122300"/>
                </a:lnTo>
                <a:close/>
              </a:path>
            </a:pathLst>
          </a:cu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5770" tIns="337840" rIns="75770" bIns="75770" numCol="1" spcCol="1270" anchor="t" anchorCtr="0">
            <a:noAutofit/>
          </a:bodyPr>
          <a:lstStyle/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zh-CN" altLang="en-US" sz="2500" kern="1200"/>
          </a:p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zh-CN" altLang="en-US" sz="2500" kern="1200"/>
          </a:p>
        </p:txBody>
      </p:sp>
      <p:sp>
        <p:nvSpPr>
          <p:cNvPr id="18" name="任意多边形 17"/>
          <p:cNvSpPr/>
          <p:nvPr/>
        </p:nvSpPr>
        <p:spPr>
          <a:xfrm>
            <a:off x="6790547" y="1662748"/>
            <a:ext cx="1318039" cy="524140"/>
          </a:xfrm>
          <a:custGeom>
            <a:avLst/>
            <a:gdLst>
              <a:gd name="connsiteX0" fmla="*/ 0 w 1318039"/>
              <a:gd name="connsiteY0" fmla="*/ 52414 h 524140"/>
              <a:gd name="connsiteX1" fmla="*/ 52414 w 1318039"/>
              <a:gd name="connsiteY1" fmla="*/ 0 h 524140"/>
              <a:gd name="connsiteX2" fmla="*/ 1265625 w 1318039"/>
              <a:gd name="connsiteY2" fmla="*/ 0 h 524140"/>
              <a:gd name="connsiteX3" fmla="*/ 1318039 w 1318039"/>
              <a:gd name="connsiteY3" fmla="*/ 52414 h 524140"/>
              <a:gd name="connsiteX4" fmla="*/ 1318039 w 1318039"/>
              <a:gd name="connsiteY4" fmla="*/ 471726 h 524140"/>
              <a:gd name="connsiteX5" fmla="*/ 1265625 w 1318039"/>
              <a:gd name="connsiteY5" fmla="*/ 524140 h 524140"/>
              <a:gd name="connsiteX6" fmla="*/ 52414 w 1318039"/>
              <a:gd name="connsiteY6" fmla="*/ 524140 h 524140"/>
              <a:gd name="connsiteX7" fmla="*/ 0 w 1318039"/>
              <a:gd name="connsiteY7" fmla="*/ 471726 h 524140"/>
              <a:gd name="connsiteX8" fmla="*/ 0 w 1318039"/>
              <a:gd name="connsiteY8" fmla="*/ 52414 h 52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8039" h="524140">
                <a:moveTo>
                  <a:pt x="0" y="52414"/>
                </a:moveTo>
                <a:cubicBezTo>
                  <a:pt x="0" y="23467"/>
                  <a:pt x="23467" y="0"/>
                  <a:pt x="52414" y="0"/>
                </a:cubicBezTo>
                <a:lnTo>
                  <a:pt x="1265625" y="0"/>
                </a:lnTo>
                <a:cubicBezTo>
                  <a:pt x="1294572" y="0"/>
                  <a:pt x="1318039" y="23467"/>
                  <a:pt x="1318039" y="52414"/>
                </a:cubicBezTo>
                <a:lnTo>
                  <a:pt x="1318039" y="471726"/>
                </a:lnTo>
                <a:cubicBezTo>
                  <a:pt x="1318039" y="500673"/>
                  <a:pt x="1294572" y="524140"/>
                  <a:pt x="1265625" y="524140"/>
                </a:cubicBezTo>
                <a:lnTo>
                  <a:pt x="52414" y="524140"/>
                </a:lnTo>
                <a:cubicBezTo>
                  <a:pt x="23467" y="524140"/>
                  <a:pt x="0" y="500673"/>
                  <a:pt x="0" y="471726"/>
                </a:cubicBezTo>
                <a:lnTo>
                  <a:pt x="0" y="524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692" tIns="50912" rIns="68692" bIns="50912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Add text</a:t>
            </a:r>
          </a:p>
        </p:txBody>
      </p:sp>
      <p:sp>
        <p:nvSpPr>
          <p:cNvPr id="19" name="KSO_Shape"/>
          <p:cNvSpPr/>
          <p:nvPr/>
        </p:nvSpPr>
        <p:spPr>
          <a:xfrm>
            <a:off x="7314426" y="2328408"/>
            <a:ext cx="270281" cy="415816"/>
          </a:xfrm>
          <a:custGeom>
            <a:avLst/>
            <a:gdLst>
              <a:gd name="connsiteX0" fmla="*/ 1569114 w 3604952"/>
              <a:gd name="connsiteY0" fmla="*/ 5211012 h 5550702"/>
              <a:gd name="connsiteX1" fmla="*/ 2035839 w 3604952"/>
              <a:gd name="connsiteY1" fmla="*/ 5211012 h 5550702"/>
              <a:gd name="connsiteX2" fmla="*/ 2035839 w 3604952"/>
              <a:gd name="connsiteY2" fmla="*/ 5550702 h 5550702"/>
              <a:gd name="connsiteX3" fmla="*/ 1569114 w 3604952"/>
              <a:gd name="connsiteY3" fmla="*/ 5550702 h 5550702"/>
              <a:gd name="connsiteX4" fmla="*/ 1045239 w 3604952"/>
              <a:gd name="connsiteY4" fmla="*/ 4710950 h 5550702"/>
              <a:gd name="connsiteX5" fmla="*/ 2559714 w 3604952"/>
              <a:gd name="connsiteY5" fmla="*/ 4710950 h 5550702"/>
              <a:gd name="connsiteX6" fmla="*/ 2559714 w 3604952"/>
              <a:gd name="connsiteY6" fmla="*/ 4972888 h 5550702"/>
              <a:gd name="connsiteX7" fmla="*/ 1045239 w 3604952"/>
              <a:gd name="connsiteY7" fmla="*/ 4972888 h 5550702"/>
              <a:gd name="connsiteX8" fmla="*/ 1045239 w 3604952"/>
              <a:gd name="connsiteY8" fmla="*/ 4210887 h 5550702"/>
              <a:gd name="connsiteX9" fmla="*/ 2559714 w 3604952"/>
              <a:gd name="connsiteY9" fmla="*/ 4210887 h 5550702"/>
              <a:gd name="connsiteX10" fmla="*/ 2559714 w 3604952"/>
              <a:gd name="connsiteY10" fmla="*/ 4472825 h 5550702"/>
              <a:gd name="connsiteX11" fmla="*/ 1045239 w 3604952"/>
              <a:gd name="connsiteY11" fmla="*/ 4472825 h 5550702"/>
              <a:gd name="connsiteX12" fmla="*/ 1802476 w 3604952"/>
              <a:gd name="connsiteY12" fmla="*/ 0 h 5550702"/>
              <a:gd name="connsiteX13" fmla="*/ 3604952 w 3604952"/>
              <a:gd name="connsiteY13" fmla="*/ 1857794 h 5550702"/>
              <a:gd name="connsiteX14" fmla="*/ 2661643 w 3604952"/>
              <a:gd name="connsiteY14" fmla="*/ 3491362 h 5550702"/>
              <a:gd name="connsiteX15" fmla="*/ 2559714 w 3604952"/>
              <a:gd name="connsiteY15" fmla="*/ 3541971 h 5550702"/>
              <a:gd name="connsiteX16" fmla="*/ 2559714 w 3604952"/>
              <a:gd name="connsiteY16" fmla="*/ 3972762 h 5550702"/>
              <a:gd name="connsiteX17" fmla="*/ 1045239 w 3604952"/>
              <a:gd name="connsiteY17" fmla="*/ 3972762 h 5550702"/>
              <a:gd name="connsiteX18" fmla="*/ 1045239 w 3604952"/>
              <a:gd name="connsiteY18" fmla="*/ 3541971 h 5550702"/>
              <a:gd name="connsiteX19" fmla="*/ 943309 w 3604952"/>
              <a:gd name="connsiteY19" fmla="*/ 3491362 h 5550702"/>
              <a:gd name="connsiteX20" fmla="*/ 0 w 3604952"/>
              <a:gd name="connsiteY20" fmla="*/ 1857794 h 5550702"/>
              <a:gd name="connsiteX21" fmla="*/ 1802476 w 3604952"/>
              <a:gd name="connsiteY21" fmla="*/ 0 h 555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604952" h="5550702">
                <a:moveTo>
                  <a:pt x="1569114" y="5211012"/>
                </a:moveTo>
                <a:lnTo>
                  <a:pt x="2035839" y="5211012"/>
                </a:lnTo>
                <a:lnTo>
                  <a:pt x="2035839" y="5550702"/>
                </a:lnTo>
                <a:lnTo>
                  <a:pt x="1569114" y="5550702"/>
                </a:lnTo>
                <a:close/>
                <a:moveTo>
                  <a:pt x="1045239" y="4710950"/>
                </a:moveTo>
                <a:lnTo>
                  <a:pt x="2559714" y="4710950"/>
                </a:lnTo>
                <a:lnTo>
                  <a:pt x="2559714" y="4972888"/>
                </a:lnTo>
                <a:lnTo>
                  <a:pt x="1045239" y="4972888"/>
                </a:lnTo>
                <a:close/>
                <a:moveTo>
                  <a:pt x="1045239" y="4210887"/>
                </a:moveTo>
                <a:lnTo>
                  <a:pt x="2559714" y="4210887"/>
                </a:lnTo>
                <a:lnTo>
                  <a:pt x="2559714" y="4472825"/>
                </a:lnTo>
                <a:lnTo>
                  <a:pt x="1045239" y="4472825"/>
                </a:lnTo>
                <a:close/>
                <a:moveTo>
                  <a:pt x="1802476" y="0"/>
                </a:moveTo>
                <a:cubicBezTo>
                  <a:pt x="2797956" y="0"/>
                  <a:pt x="3604952" y="831763"/>
                  <a:pt x="3604952" y="1857794"/>
                </a:cubicBezTo>
                <a:cubicBezTo>
                  <a:pt x="3604952" y="2563190"/>
                  <a:pt x="3223520" y="3176765"/>
                  <a:pt x="2661643" y="3491362"/>
                </a:cubicBezTo>
                <a:lnTo>
                  <a:pt x="2559714" y="3541971"/>
                </a:lnTo>
                <a:lnTo>
                  <a:pt x="2559714" y="3972762"/>
                </a:lnTo>
                <a:lnTo>
                  <a:pt x="1045239" y="3972762"/>
                </a:lnTo>
                <a:lnTo>
                  <a:pt x="1045239" y="3541971"/>
                </a:lnTo>
                <a:lnTo>
                  <a:pt x="943309" y="3491362"/>
                </a:lnTo>
                <a:cubicBezTo>
                  <a:pt x="381432" y="3176765"/>
                  <a:pt x="0" y="2563190"/>
                  <a:pt x="0" y="1857794"/>
                </a:cubicBezTo>
                <a:cubicBezTo>
                  <a:pt x="0" y="831763"/>
                  <a:pt x="806996" y="0"/>
                  <a:pt x="1802476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0" name="文本框 7"/>
          <p:cNvSpPr txBox="1">
            <a:spLocks noChangeArrowheads="1"/>
          </p:cNvSpPr>
          <p:nvPr/>
        </p:nvSpPr>
        <p:spPr bwMode="auto">
          <a:xfrm>
            <a:off x="853627" y="3420872"/>
            <a:ext cx="1674478" cy="87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Add text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Add captions here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</a:pP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21" name="文本框 7"/>
          <p:cNvSpPr txBox="1">
            <a:spLocks noChangeArrowheads="1"/>
          </p:cNvSpPr>
          <p:nvPr/>
        </p:nvSpPr>
        <p:spPr bwMode="auto">
          <a:xfrm>
            <a:off x="2780481" y="3420872"/>
            <a:ext cx="1674478" cy="87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Add text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Add captions here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</a:pP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22" name="文本框 7"/>
          <p:cNvSpPr txBox="1">
            <a:spLocks noChangeArrowheads="1"/>
          </p:cNvSpPr>
          <p:nvPr/>
        </p:nvSpPr>
        <p:spPr bwMode="auto">
          <a:xfrm>
            <a:off x="4707335" y="3420872"/>
            <a:ext cx="1674478" cy="87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Add text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Add captions here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</a:pP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23" name="文本框 7"/>
          <p:cNvSpPr txBox="1">
            <a:spLocks noChangeArrowheads="1"/>
          </p:cNvSpPr>
          <p:nvPr/>
        </p:nvSpPr>
        <p:spPr bwMode="auto">
          <a:xfrm>
            <a:off x="6634189" y="3420872"/>
            <a:ext cx="1674478" cy="87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Add text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Add captions here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</a:pP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4510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50"/>
                            </p:stCondLst>
                            <p:childTnLst>
                              <p:par>
                                <p:cTn id="3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35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85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350"/>
                            </p:stCondLst>
                            <p:childTnLst>
                              <p:par>
                                <p:cTn id="5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85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35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850"/>
                            </p:stCondLst>
                            <p:childTnLst>
                              <p:par>
                                <p:cTn id="7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35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85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"/>
            <a:ext cx="9144000" cy="6275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27542"/>
            <a:ext cx="9144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8436" y="123478"/>
            <a:ext cx="282596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text title</a:t>
            </a:r>
          </a:p>
        </p:txBody>
      </p:sp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128607" y="218144"/>
            <a:ext cx="284647" cy="180000"/>
            <a:chOff x="400315" y="3057855"/>
            <a:chExt cx="108824" cy="68816"/>
          </a:xfrm>
          <a:solidFill>
            <a:schemeClr val="bg1"/>
          </a:solidFill>
        </p:grpSpPr>
        <p:sp>
          <p:nvSpPr>
            <p:cNvPr id="6" name="任意多边形 5"/>
            <p:cNvSpPr/>
            <p:nvPr/>
          </p:nvSpPr>
          <p:spPr>
            <a:xfrm rot="18900000" flipH="1">
              <a:off x="440682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rot="18900000" flipH="1">
              <a:off x="400315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</p:grpSp>
      <p:sp>
        <p:nvSpPr>
          <p:cNvPr id="8" name="圆角矩形 5"/>
          <p:cNvSpPr/>
          <p:nvPr/>
        </p:nvSpPr>
        <p:spPr>
          <a:xfrm>
            <a:off x="791580" y="2484768"/>
            <a:ext cx="1728192" cy="504056"/>
          </a:xfrm>
          <a:custGeom>
            <a:avLst/>
            <a:gdLst/>
            <a:ahLst/>
            <a:cxnLst/>
            <a:rect l="l" t="t" r="r" b="b"/>
            <a:pathLst>
              <a:path w="1728192" h="504056">
                <a:moveTo>
                  <a:pt x="252028" y="0"/>
                </a:moveTo>
                <a:lnTo>
                  <a:pt x="360040" y="144016"/>
                </a:lnTo>
                <a:lnTo>
                  <a:pt x="1668184" y="144016"/>
                </a:lnTo>
                <a:cubicBezTo>
                  <a:pt x="1701326" y="144016"/>
                  <a:pt x="1728192" y="170882"/>
                  <a:pt x="1728192" y="204024"/>
                </a:cubicBezTo>
                <a:lnTo>
                  <a:pt x="1728192" y="444048"/>
                </a:lnTo>
                <a:cubicBezTo>
                  <a:pt x="1728192" y="477190"/>
                  <a:pt x="1701326" y="504056"/>
                  <a:pt x="1668184" y="504056"/>
                </a:cubicBezTo>
                <a:lnTo>
                  <a:pt x="60008" y="504056"/>
                </a:lnTo>
                <a:cubicBezTo>
                  <a:pt x="26866" y="504056"/>
                  <a:pt x="0" y="477190"/>
                  <a:pt x="0" y="444048"/>
                </a:cubicBezTo>
                <a:lnTo>
                  <a:pt x="0" y="204024"/>
                </a:lnTo>
                <a:cubicBezTo>
                  <a:pt x="0" y="170882"/>
                  <a:pt x="26866" y="144016"/>
                  <a:pt x="60008" y="144016"/>
                </a:cubicBezTo>
                <a:lnTo>
                  <a:pt x="144016" y="14401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圆角矩形 6"/>
          <p:cNvSpPr/>
          <p:nvPr/>
        </p:nvSpPr>
        <p:spPr>
          <a:xfrm flipV="1">
            <a:off x="2735796" y="2628784"/>
            <a:ext cx="1728192" cy="504056"/>
          </a:xfrm>
          <a:custGeom>
            <a:avLst/>
            <a:gdLst/>
            <a:ahLst/>
            <a:cxnLst/>
            <a:rect l="l" t="t" r="r" b="b"/>
            <a:pathLst>
              <a:path w="1728192" h="504056">
                <a:moveTo>
                  <a:pt x="60008" y="504056"/>
                </a:moveTo>
                <a:lnTo>
                  <a:pt x="1668184" y="504056"/>
                </a:lnTo>
                <a:cubicBezTo>
                  <a:pt x="1701326" y="504056"/>
                  <a:pt x="1728192" y="477190"/>
                  <a:pt x="1728192" y="444048"/>
                </a:cubicBezTo>
                <a:lnTo>
                  <a:pt x="1728192" y="204024"/>
                </a:lnTo>
                <a:cubicBezTo>
                  <a:pt x="1728192" y="170882"/>
                  <a:pt x="1701326" y="144016"/>
                  <a:pt x="1668184" y="144016"/>
                </a:cubicBezTo>
                <a:lnTo>
                  <a:pt x="360040" y="144016"/>
                </a:lnTo>
                <a:lnTo>
                  <a:pt x="252028" y="0"/>
                </a:lnTo>
                <a:lnTo>
                  <a:pt x="144016" y="144016"/>
                </a:lnTo>
                <a:lnTo>
                  <a:pt x="60008" y="144016"/>
                </a:lnTo>
                <a:cubicBezTo>
                  <a:pt x="26866" y="144016"/>
                  <a:pt x="0" y="170882"/>
                  <a:pt x="0" y="204024"/>
                </a:cubicBezTo>
                <a:lnTo>
                  <a:pt x="0" y="444048"/>
                </a:lnTo>
                <a:cubicBezTo>
                  <a:pt x="0" y="477190"/>
                  <a:pt x="26866" y="504056"/>
                  <a:pt x="60008" y="50405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8"/>
          <p:cNvSpPr/>
          <p:nvPr/>
        </p:nvSpPr>
        <p:spPr>
          <a:xfrm flipV="1">
            <a:off x="6624228" y="2628784"/>
            <a:ext cx="1728192" cy="504056"/>
          </a:xfrm>
          <a:custGeom>
            <a:avLst/>
            <a:gdLst/>
            <a:ahLst/>
            <a:cxnLst/>
            <a:rect l="l" t="t" r="r" b="b"/>
            <a:pathLst>
              <a:path w="1728192" h="504056">
                <a:moveTo>
                  <a:pt x="60008" y="504056"/>
                </a:moveTo>
                <a:lnTo>
                  <a:pt x="1668184" y="504056"/>
                </a:lnTo>
                <a:cubicBezTo>
                  <a:pt x="1701326" y="504056"/>
                  <a:pt x="1728192" y="477190"/>
                  <a:pt x="1728192" y="444048"/>
                </a:cubicBezTo>
                <a:lnTo>
                  <a:pt x="1728192" y="204024"/>
                </a:lnTo>
                <a:cubicBezTo>
                  <a:pt x="1728192" y="170882"/>
                  <a:pt x="1701326" y="144016"/>
                  <a:pt x="1668184" y="144016"/>
                </a:cubicBezTo>
                <a:lnTo>
                  <a:pt x="360040" y="144016"/>
                </a:lnTo>
                <a:lnTo>
                  <a:pt x="252028" y="0"/>
                </a:lnTo>
                <a:lnTo>
                  <a:pt x="144016" y="144016"/>
                </a:lnTo>
                <a:lnTo>
                  <a:pt x="60008" y="144016"/>
                </a:lnTo>
                <a:cubicBezTo>
                  <a:pt x="26866" y="144016"/>
                  <a:pt x="0" y="170882"/>
                  <a:pt x="0" y="204024"/>
                </a:cubicBezTo>
                <a:lnTo>
                  <a:pt x="0" y="444048"/>
                </a:lnTo>
                <a:cubicBezTo>
                  <a:pt x="0" y="477190"/>
                  <a:pt x="26866" y="504056"/>
                  <a:pt x="60008" y="50405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2"/>
          <p:cNvSpPr/>
          <p:nvPr/>
        </p:nvSpPr>
        <p:spPr>
          <a:xfrm>
            <a:off x="4680012" y="2496203"/>
            <a:ext cx="1728192" cy="492621"/>
          </a:xfrm>
          <a:custGeom>
            <a:avLst/>
            <a:gdLst/>
            <a:ahLst/>
            <a:cxnLst/>
            <a:rect l="l" t="t" r="r" b="b"/>
            <a:pathLst>
              <a:path w="1728192" h="492621">
                <a:moveTo>
                  <a:pt x="252028" y="0"/>
                </a:moveTo>
                <a:lnTo>
                  <a:pt x="351464" y="132581"/>
                </a:lnTo>
                <a:lnTo>
                  <a:pt x="1668184" y="132581"/>
                </a:lnTo>
                <a:cubicBezTo>
                  <a:pt x="1701326" y="132581"/>
                  <a:pt x="1728192" y="159447"/>
                  <a:pt x="1728192" y="192589"/>
                </a:cubicBezTo>
                <a:lnTo>
                  <a:pt x="1728192" y="432613"/>
                </a:lnTo>
                <a:cubicBezTo>
                  <a:pt x="1728192" y="465755"/>
                  <a:pt x="1701326" y="492621"/>
                  <a:pt x="1668184" y="492621"/>
                </a:cubicBezTo>
                <a:lnTo>
                  <a:pt x="60008" y="492621"/>
                </a:lnTo>
                <a:cubicBezTo>
                  <a:pt x="26866" y="492621"/>
                  <a:pt x="0" y="465755"/>
                  <a:pt x="0" y="432613"/>
                </a:cubicBezTo>
                <a:lnTo>
                  <a:pt x="0" y="192589"/>
                </a:lnTo>
                <a:cubicBezTo>
                  <a:pt x="0" y="159447"/>
                  <a:pt x="26866" y="132581"/>
                  <a:pt x="60008" y="132581"/>
                </a:cubicBezTo>
                <a:lnTo>
                  <a:pt x="152592" y="13258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96398" y="2667066"/>
            <a:ext cx="15185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text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lvl="0" algn="ctr"/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840614" y="2667066"/>
            <a:ext cx="15185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text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lvl="0" algn="ctr"/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784830" y="2667066"/>
            <a:ext cx="15185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text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lvl="0" algn="ctr"/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729046" y="2667066"/>
            <a:ext cx="15185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text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lvl="0" algn="ctr"/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文本框 7"/>
          <p:cNvSpPr txBox="1">
            <a:spLocks noChangeArrowheads="1"/>
          </p:cNvSpPr>
          <p:nvPr/>
        </p:nvSpPr>
        <p:spPr bwMode="auto">
          <a:xfrm>
            <a:off x="853627" y="3204848"/>
            <a:ext cx="1674478" cy="87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Add text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Add captions here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</a:pP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17" name="文本框 7"/>
          <p:cNvSpPr txBox="1">
            <a:spLocks noChangeArrowheads="1"/>
          </p:cNvSpPr>
          <p:nvPr/>
        </p:nvSpPr>
        <p:spPr bwMode="auto">
          <a:xfrm>
            <a:off x="2735796" y="1548664"/>
            <a:ext cx="1674478" cy="87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Add text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Add captions here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</a:pP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18" name="文本框 7"/>
          <p:cNvSpPr txBox="1">
            <a:spLocks noChangeArrowheads="1"/>
          </p:cNvSpPr>
          <p:nvPr/>
        </p:nvSpPr>
        <p:spPr bwMode="auto">
          <a:xfrm>
            <a:off x="4768916" y="3204848"/>
            <a:ext cx="1674478" cy="87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Add text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Add captions here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</a:pP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19" name="文本框 7"/>
          <p:cNvSpPr txBox="1">
            <a:spLocks noChangeArrowheads="1"/>
          </p:cNvSpPr>
          <p:nvPr/>
        </p:nvSpPr>
        <p:spPr bwMode="auto">
          <a:xfrm>
            <a:off x="6651085" y="1548664"/>
            <a:ext cx="1674478" cy="87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Add text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Add captions here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</a:pP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92004" y="1821066"/>
            <a:ext cx="504056" cy="504056"/>
            <a:chOff x="792004" y="1576525"/>
            <a:chExt cx="504056" cy="504056"/>
          </a:xfrm>
        </p:grpSpPr>
        <p:sp>
          <p:nvSpPr>
            <p:cNvPr id="21" name="泪滴形 20"/>
            <p:cNvSpPr/>
            <p:nvPr/>
          </p:nvSpPr>
          <p:spPr>
            <a:xfrm rot="8100000">
              <a:off x="792004" y="1576525"/>
              <a:ext cx="504056" cy="504056"/>
            </a:xfrm>
            <a:prstGeom prst="teardrop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" name="KSO_Shape"/>
            <p:cNvSpPr>
              <a:spLocks/>
            </p:cNvSpPr>
            <p:nvPr/>
          </p:nvSpPr>
          <p:spPr bwMode="auto">
            <a:xfrm>
              <a:off x="958094" y="1707654"/>
              <a:ext cx="171876" cy="258460"/>
            </a:xfrm>
            <a:custGeom>
              <a:avLst/>
              <a:gdLst>
                <a:gd name="T0" fmla="*/ 901841 w 1357313"/>
                <a:gd name="T1" fmla="*/ 1418297 h 2041525"/>
                <a:gd name="T2" fmla="*/ 952713 w 1357313"/>
                <a:gd name="T3" fmla="*/ 1537310 h 2041525"/>
                <a:gd name="T4" fmla="*/ 324238 w 1357313"/>
                <a:gd name="T5" fmla="*/ 1501582 h 2041525"/>
                <a:gd name="T6" fmla="*/ 380048 w 1357313"/>
                <a:gd name="T7" fmla="*/ 1395135 h 2041525"/>
                <a:gd name="T8" fmla="*/ 837417 w 1357313"/>
                <a:gd name="T9" fmla="*/ 530566 h 2041525"/>
                <a:gd name="T10" fmla="*/ 669920 w 1357313"/>
                <a:gd name="T11" fmla="*/ 686107 h 2041525"/>
                <a:gd name="T12" fmla="*/ 595424 w 1357313"/>
                <a:gd name="T13" fmla="*/ 686107 h 2041525"/>
                <a:gd name="T14" fmla="*/ 427927 w 1357313"/>
                <a:gd name="T15" fmla="*/ 530566 h 2041525"/>
                <a:gd name="T16" fmla="*/ 206486 w 1357313"/>
                <a:gd name="T17" fmla="*/ 405798 h 2041525"/>
                <a:gd name="T18" fmla="*/ 269716 w 1357313"/>
                <a:gd name="T19" fmla="*/ 553495 h 2041525"/>
                <a:gd name="T20" fmla="*/ 416183 w 1357313"/>
                <a:gd name="T21" fmla="*/ 730090 h 2041525"/>
                <a:gd name="T22" fmla="*/ 523871 w 1357313"/>
                <a:gd name="T23" fmla="*/ 839505 h 2041525"/>
                <a:gd name="T24" fmla="*/ 549065 w 1357313"/>
                <a:gd name="T25" fmla="*/ 957810 h 2041525"/>
                <a:gd name="T26" fmla="*/ 521401 w 1357313"/>
                <a:gd name="T27" fmla="*/ 1070930 h 2041525"/>
                <a:gd name="T28" fmla="*/ 406056 w 1357313"/>
                <a:gd name="T29" fmla="*/ 1185778 h 2041525"/>
                <a:gd name="T30" fmla="*/ 263047 w 1357313"/>
                <a:gd name="T31" fmla="*/ 1361879 h 2041525"/>
                <a:gd name="T32" fmla="*/ 205745 w 1357313"/>
                <a:gd name="T33" fmla="*/ 1502167 h 2041525"/>
                <a:gd name="T34" fmla="*/ 1072195 w 1357313"/>
                <a:gd name="T35" fmla="*/ 1557244 h 2041525"/>
                <a:gd name="T36" fmla="*/ 1021808 w 1357313"/>
                <a:gd name="T37" fmla="*/ 1393740 h 2041525"/>
                <a:gd name="T38" fmla="*/ 889667 w 1357313"/>
                <a:gd name="T39" fmla="*/ 1217639 h 2041525"/>
                <a:gd name="T40" fmla="*/ 755797 w 1357313"/>
                <a:gd name="T41" fmla="*/ 1087231 h 2041525"/>
                <a:gd name="T42" fmla="*/ 719983 w 1357313"/>
                <a:gd name="T43" fmla="*/ 986954 h 2041525"/>
                <a:gd name="T44" fmla="*/ 728381 w 1357313"/>
                <a:gd name="T45" fmla="*/ 880504 h 2041525"/>
                <a:gd name="T46" fmla="*/ 790870 w 1357313"/>
                <a:gd name="T47" fmla="*/ 784920 h 2041525"/>
                <a:gd name="T48" fmla="*/ 959566 w 1357313"/>
                <a:gd name="T49" fmla="*/ 605115 h 2041525"/>
                <a:gd name="T50" fmla="*/ 1046261 w 1357313"/>
                <a:gd name="T51" fmla="*/ 456677 h 2041525"/>
                <a:gd name="T52" fmla="*/ 1090473 w 1357313"/>
                <a:gd name="T53" fmla="*/ 209197 h 2041525"/>
                <a:gd name="T54" fmla="*/ 1216685 w 1357313"/>
                <a:gd name="T55" fmla="*/ 15314 h 2041525"/>
                <a:gd name="T56" fmla="*/ 1260650 w 1357313"/>
                <a:gd name="T57" fmla="*/ 68662 h 2041525"/>
                <a:gd name="T58" fmla="*/ 1261391 w 1357313"/>
                <a:gd name="T59" fmla="*/ 138313 h 2041525"/>
                <a:gd name="T60" fmla="*/ 1222613 w 1357313"/>
                <a:gd name="T61" fmla="*/ 189932 h 2041525"/>
                <a:gd name="T62" fmla="*/ 1165311 w 1357313"/>
                <a:gd name="T63" fmla="*/ 293419 h 2041525"/>
                <a:gd name="T64" fmla="*/ 1116654 w 1357313"/>
                <a:gd name="T65" fmla="*/ 524844 h 2041525"/>
                <a:gd name="T66" fmla="*/ 1012670 w 1357313"/>
                <a:gd name="T67" fmla="*/ 704403 h 2041525"/>
                <a:gd name="T68" fmla="*/ 829154 w 1357313"/>
                <a:gd name="T69" fmla="*/ 889890 h 2041525"/>
                <a:gd name="T70" fmla="*/ 817052 w 1357313"/>
                <a:gd name="T71" fmla="*/ 962009 h 2041525"/>
                <a:gd name="T72" fmla="*/ 905969 w 1357313"/>
                <a:gd name="T73" fmla="*/ 1085008 h 2041525"/>
                <a:gd name="T74" fmla="*/ 1048237 w 1357313"/>
                <a:gd name="T75" fmla="*/ 1249500 h 2041525"/>
                <a:gd name="T76" fmla="*/ 1134190 w 1357313"/>
                <a:gd name="T77" fmla="*/ 1433011 h 2041525"/>
                <a:gd name="T78" fmla="*/ 1183588 w 1357313"/>
                <a:gd name="T79" fmla="*/ 1698520 h 2041525"/>
                <a:gd name="T80" fmla="*/ 1240149 w 1357313"/>
                <a:gd name="T81" fmla="*/ 1730629 h 2041525"/>
                <a:gd name="T82" fmla="*/ 1266331 w 1357313"/>
                <a:gd name="T83" fmla="*/ 1790399 h 2041525"/>
                <a:gd name="T84" fmla="*/ 1249041 w 1357313"/>
                <a:gd name="T85" fmla="*/ 1858814 h 2041525"/>
                <a:gd name="T86" fmla="*/ 1193468 w 1357313"/>
                <a:gd name="T87" fmla="*/ 1900307 h 2041525"/>
                <a:gd name="T88" fmla="*/ 68664 w 1357313"/>
                <a:gd name="T89" fmla="*/ 1898578 h 2041525"/>
                <a:gd name="T90" fmla="*/ 15067 w 1357313"/>
                <a:gd name="T91" fmla="*/ 1854615 h 2041525"/>
                <a:gd name="T92" fmla="*/ 988 w 1357313"/>
                <a:gd name="T93" fmla="*/ 1785459 h 2041525"/>
                <a:gd name="T94" fmla="*/ 30133 w 1357313"/>
                <a:gd name="T95" fmla="*/ 1727170 h 2041525"/>
                <a:gd name="T96" fmla="*/ 87929 w 1357313"/>
                <a:gd name="T97" fmla="*/ 1697533 h 2041525"/>
                <a:gd name="T98" fmla="*/ 132882 w 1357313"/>
                <a:gd name="T99" fmla="*/ 1433011 h 2041525"/>
                <a:gd name="T100" fmla="*/ 218836 w 1357313"/>
                <a:gd name="T101" fmla="*/ 1249500 h 2041525"/>
                <a:gd name="T102" fmla="*/ 361103 w 1357313"/>
                <a:gd name="T103" fmla="*/ 1085008 h 2041525"/>
                <a:gd name="T104" fmla="*/ 449773 w 1357313"/>
                <a:gd name="T105" fmla="*/ 964726 h 2041525"/>
                <a:gd name="T106" fmla="*/ 437671 w 1357313"/>
                <a:gd name="T107" fmla="*/ 889890 h 2041525"/>
                <a:gd name="T108" fmla="*/ 254402 w 1357313"/>
                <a:gd name="T109" fmla="*/ 704403 h 2041525"/>
                <a:gd name="T110" fmla="*/ 150419 w 1357313"/>
                <a:gd name="T111" fmla="*/ 524844 h 2041525"/>
                <a:gd name="T112" fmla="*/ 99291 w 1357313"/>
                <a:gd name="T113" fmla="*/ 272672 h 2041525"/>
                <a:gd name="T114" fmla="*/ 40507 w 1357313"/>
                <a:gd name="T115" fmla="*/ 186969 h 2041525"/>
                <a:gd name="T116" fmla="*/ 4199 w 1357313"/>
                <a:gd name="T117" fmla="*/ 133866 h 2041525"/>
                <a:gd name="T118" fmla="*/ 8151 w 1357313"/>
                <a:gd name="T119" fmla="*/ 63970 h 2041525"/>
                <a:gd name="T120" fmla="*/ 54585 w 1357313"/>
                <a:gd name="T121" fmla="*/ 12596 h 20415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57313" h="2041525">
                  <a:moveTo>
                    <a:pt x="550334" y="1339850"/>
                  </a:moveTo>
                  <a:lnTo>
                    <a:pt x="806980" y="1339850"/>
                  </a:lnTo>
                  <a:lnTo>
                    <a:pt x="827353" y="1358335"/>
                  </a:lnTo>
                  <a:lnTo>
                    <a:pt x="846138" y="1376291"/>
                  </a:lnTo>
                  <a:lnTo>
                    <a:pt x="864130" y="1393983"/>
                  </a:lnTo>
                  <a:lnTo>
                    <a:pt x="880799" y="1411676"/>
                  </a:lnTo>
                  <a:lnTo>
                    <a:pt x="896674" y="1428840"/>
                  </a:lnTo>
                  <a:lnTo>
                    <a:pt x="911490" y="1445476"/>
                  </a:lnTo>
                  <a:lnTo>
                    <a:pt x="925249" y="1462376"/>
                  </a:lnTo>
                  <a:lnTo>
                    <a:pt x="938213" y="1479012"/>
                  </a:lnTo>
                  <a:lnTo>
                    <a:pt x="950120" y="1495120"/>
                  </a:lnTo>
                  <a:lnTo>
                    <a:pt x="955940" y="1503570"/>
                  </a:lnTo>
                  <a:lnTo>
                    <a:pt x="961232" y="1511756"/>
                  </a:lnTo>
                  <a:lnTo>
                    <a:pt x="966259" y="1519942"/>
                  </a:lnTo>
                  <a:lnTo>
                    <a:pt x="971286" y="1527863"/>
                  </a:lnTo>
                  <a:lnTo>
                    <a:pt x="976049" y="1535785"/>
                  </a:lnTo>
                  <a:lnTo>
                    <a:pt x="980547" y="1543971"/>
                  </a:lnTo>
                  <a:lnTo>
                    <a:pt x="985045" y="1552157"/>
                  </a:lnTo>
                  <a:lnTo>
                    <a:pt x="989278" y="1560343"/>
                  </a:lnTo>
                  <a:lnTo>
                    <a:pt x="993247" y="1568265"/>
                  </a:lnTo>
                  <a:lnTo>
                    <a:pt x="996951" y="1576451"/>
                  </a:lnTo>
                  <a:lnTo>
                    <a:pt x="1000391" y="1584637"/>
                  </a:lnTo>
                  <a:lnTo>
                    <a:pt x="1003830" y="1592823"/>
                  </a:lnTo>
                  <a:lnTo>
                    <a:pt x="1007005" y="1601273"/>
                  </a:lnTo>
                  <a:lnTo>
                    <a:pt x="1010180" y="1609195"/>
                  </a:lnTo>
                  <a:lnTo>
                    <a:pt x="1013355" y="1620286"/>
                  </a:lnTo>
                  <a:lnTo>
                    <a:pt x="1017059" y="1632697"/>
                  </a:lnTo>
                  <a:lnTo>
                    <a:pt x="1020764" y="1647484"/>
                  </a:lnTo>
                  <a:lnTo>
                    <a:pt x="1024203" y="1663592"/>
                  </a:lnTo>
                  <a:lnTo>
                    <a:pt x="1027643" y="1681284"/>
                  </a:lnTo>
                  <a:lnTo>
                    <a:pt x="1031347" y="1700297"/>
                  </a:lnTo>
                  <a:lnTo>
                    <a:pt x="1034786" y="1721158"/>
                  </a:lnTo>
                  <a:lnTo>
                    <a:pt x="1038226" y="1743075"/>
                  </a:lnTo>
                  <a:lnTo>
                    <a:pt x="319088" y="1743075"/>
                  </a:lnTo>
                  <a:lnTo>
                    <a:pt x="322528" y="1721158"/>
                  </a:lnTo>
                  <a:lnTo>
                    <a:pt x="325967" y="1700297"/>
                  </a:lnTo>
                  <a:lnTo>
                    <a:pt x="329407" y="1681284"/>
                  </a:lnTo>
                  <a:lnTo>
                    <a:pt x="332846" y="1663592"/>
                  </a:lnTo>
                  <a:lnTo>
                    <a:pt x="336551" y="1647484"/>
                  </a:lnTo>
                  <a:lnTo>
                    <a:pt x="339990" y="1632697"/>
                  </a:lnTo>
                  <a:lnTo>
                    <a:pt x="343694" y="1620286"/>
                  </a:lnTo>
                  <a:lnTo>
                    <a:pt x="347398" y="1609195"/>
                  </a:lnTo>
                  <a:lnTo>
                    <a:pt x="350309" y="1601273"/>
                  </a:lnTo>
                  <a:lnTo>
                    <a:pt x="353484" y="1592823"/>
                  </a:lnTo>
                  <a:lnTo>
                    <a:pt x="356923" y="1584637"/>
                  </a:lnTo>
                  <a:lnTo>
                    <a:pt x="360363" y="1576451"/>
                  </a:lnTo>
                  <a:lnTo>
                    <a:pt x="364067" y="1568265"/>
                  </a:lnTo>
                  <a:lnTo>
                    <a:pt x="368036" y="1560343"/>
                  </a:lnTo>
                  <a:lnTo>
                    <a:pt x="372269" y="1552157"/>
                  </a:lnTo>
                  <a:lnTo>
                    <a:pt x="376503" y="1543971"/>
                  </a:lnTo>
                  <a:lnTo>
                    <a:pt x="381265" y="1535785"/>
                  </a:lnTo>
                  <a:lnTo>
                    <a:pt x="386028" y="1527863"/>
                  </a:lnTo>
                  <a:lnTo>
                    <a:pt x="390790" y="1519942"/>
                  </a:lnTo>
                  <a:lnTo>
                    <a:pt x="396082" y="1511756"/>
                  </a:lnTo>
                  <a:lnTo>
                    <a:pt x="401373" y="1503570"/>
                  </a:lnTo>
                  <a:lnTo>
                    <a:pt x="407194" y="1495120"/>
                  </a:lnTo>
                  <a:lnTo>
                    <a:pt x="419101" y="1479012"/>
                  </a:lnTo>
                  <a:lnTo>
                    <a:pt x="432065" y="1462376"/>
                  </a:lnTo>
                  <a:lnTo>
                    <a:pt x="445824" y="1445476"/>
                  </a:lnTo>
                  <a:lnTo>
                    <a:pt x="460640" y="1428840"/>
                  </a:lnTo>
                  <a:lnTo>
                    <a:pt x="476515" y="1411676"/>
                  </a:lnTo>
                  <a:lnTo>
                    <a:pt x="493184" y="1393983"/>
                  </a:lnTo>
                  <a:lnTo>
                    <a:pt x="511176" y="1376291"/>
                  </a:lnTo>
                  <a:lnTo>
                    <a:pt x="530226" y="1358335"/>
                  </a:lnTo>
                  <a:lnTo>
                    <a:pt x="550334" y="1339850"/>
                  </a:lnTo>
                  <a:close/>
                  <a:moveTo>
                    <a:pt x="430213" y="534988"/>
                  </a:moveTo>
                  <a:lnTo>
                    <a:pt x="925513" y="534988"/>
                  </a:lnTo>
                  <a:lnTo>
                    <a:pt x="916527" y="545836"/>
                  </a:lnTo>
                  <a:lnTo>
                    <a:pt x="907012" y="557478"/>
                  </a:lnTo>
                  <a:lnTo>
                    <a:pt x="897233" y="568590"/>
                  </a:lnTo>
                  <a:lnTo>
                    <a:pt x="886925" y="580232"/>
                  </a:lnTo>
                  <a:lnTo>
                    <a:pt x="876089" y="591609"/>
                  </a:lnTo>
                  <a:lnTo>
                    <a:pt x="864988" y="603515"/>
                  </a:lnTo>
                  <a:lnTo>
                    <a:pt x="853095" y="615422"/>
                  </a:lnTo>
                  <a:lnTo>
                    <a:pt x="840937" y="627328"/>
                  </a:lnTo>
                  <a:lnTo>
                    <a:pt x="828250" y="639499"/>
                  </a:lnTo>
                  <a:lnTo>
                    <a:pt x="815035" y="651934"/>
                  </a:lnTo>
                  <a:lnTo>
                    <a:pt x="801292" y="664105"/>
                  </a:lnTo>
                  <a:lnTo>
                    <a:pt x="787019" y="677069"/>
                  </a:lnTo>
                  <a:lnTo>
                    <a:pt x="772218" y="690034"/>
                  </a:lnTo>
                  <a:lnTo>
                    <a:pt x="756625" y="702999"/>
                  </a:lnTo>
                  <a:lnTo>
                    <a:pt x="740767" y="716492"/>
                  </a:lnTo>
                  <a:lnTo>
                    <a:pt x="724116" y="729986"/>
                  </a:lnTo>
                  <a:lnTo>
                    <a:pt x="717772" y="735278"/>
                  </a:lnTo>
                  <a:lnTo>
                    <a:pt x="711429" y="740834"/>
                  </a:lnTo>
                  <a:lnTo>
                    <a:pt x="705350" y="746655"/>
                  </a:lnTo>
                  <a:lnTo>
                    <a:pt x="699536" y="753005"/>
                  </a:lnTo>
                  <a:lnTo>
                    <a:pt x="693985" y="759090"/>
                  </a:lnTo>
                  <a:lnTo>
                    <a:pt x="688171" y="765969"/>
                  </a:lnTo>
                  <a:lnTo>
                    <a:pt x="682885" y="772584"/>
                  </a:lnTo>
                  <a:lnTo>
                    <a:pt x="677863" y="779463"/>
                  </a:lnTo>
                  <a:lnTo>
                    <a:pt x="672841" y="772584"/>
                  </a:lnTo>
                  <a:lnTo>
                    <a:pt x="667555" y="765969"/>
                  </a:lnTo>
                  <a:lnTo>
                    <a:pt x="662005" y="759090"/>
                  </a:lnTo>
                  <a:lnTo>
                    <a:pt x="656190" y="753005"/>
                  </a:lnTo>
                  <a:lnTo>
                    <a:pt x="650376" y="746655"/>
                  </a:lnTo>
                  <a:lnTo>
                    <a:pt x="644297" y="740834"/>
                  </a:lnTo>
                  <a:lnTo>
                    <a:pt x="637954" y="735278"/>
                  </a:lnTo>
                  <a:lnTo>
                    <a:pt x="631610" y="729986"/>
                  </a:lnTo>
                  <a:lnTo>
                    <a:pt x="614959" y="716492"/>
                  </a:lnTo>
                  <a:lnTo>
                    <a:pt x="599101" y="702999"/>
                  </a:lnTo>
                  <a:lnTo>
                    <a:pt x="583508" y="690034"/>
                  </a:lnTo>
                  <a:lnTo>
                    <a:pt x="568707" y="677069"/>
                  </a:lnTo>
                  <a:lnTo>
                    <a:pt x="554434" y="664105"/>
                  </a:lnTo>
                  <a:lnTo>
                    <a:pt x="540691" y="651934"/>
                  </a:lnTo>
                  <a:lnTo>
                    <a:pt x="527476" y="639499"/>
                  </a:lnTo>
                  <a:lnTo>
                    <a:pt x="514789" y="627328"/>
                  </a:lnTo>
                  <a:lnTo>
                    <a:pt x="502631" y="615422"/>
                  </a:lnTo>
                  <a:lnTo>
                    <a:pt x="490738" y="603515"/>
                  </a:lnTo>
                  <a:lnTo>
                    <a:pt x="479637" y="591609"/>
                  </a:lnTo>
                  <a:lnTo>
                    <a:pt x="468801" y="580232"/>
                  </a:lnTo>
                  <a:lnTo>
                    <a:pt x="458493" y="568590"/>
                  </a:lnTo>
                  <a:lnTo>
                    <a:pt x="448714" y="557478"/>
                  </a:lnTo>
                  <a:lnTo>
                    <a:pt x="439199" y="545836"/>
                  </a:lnTo>
                  <a:lnTo>
                    <a:pt x="430213" y="534988"/>
                  </a:lnTo>
                  <a:close/>
                  <a:moveTo>
                    <a:pt x="188949" y="224189"/>
                  </a:moveTo>
                  <a:lnTo>
                    <a:pt x="193448" y="263892"/>
                  </a:lnTo>
                  <a:lnTo>
                    <a:pt x="195830" y="284803"/>
                  </a:lnTo>
                  <a:lnTo>
                    <a:pt x="198741" y="306507"/>
                  </a:lnTo>
                  <a:lnTo>
                    <a:pt x="201917" y="328741"/>
                  </a:lnTo>
                  <a:lnTo>
                    <a:pt x="204828" y="350710"/>
                  </a:lnTo>
                  <a:lnTo>
                    <a:pt x="208532" y="372678"/>
                  </a:lnTo>
                  <a:lnTo>
                    <a:pt x="212502" y="394118"/>
                  </a:lnTo>
                  <a:lnTo>
                    <a:pt x="215413" y="408146"/>
                  </a:lnTo>
                  <a:lnTo>
                    <a:pt x="218059" y="421645"/>
                  </a:lnTo>
                  <a:lnTo>
                    <a:pt x="221235" y="434880"/>
                  </a:lnTo>
                  <a:lnTo>
                    <a:pt x="224410" y="447585"/>
                  </a:lnTo>
                  <a:lnTo>
                    <a:pt x="227321" y="459496"/>
                  </a:lnTo>
                  <a:lnTo>
                    <a:pt x="230497" y="470348"/>
                  </a:lnTo>
                  <a:lnTo>
                    <a:pt x="233673" y="480406"/>
                  </a:lnTo>
                  <a:lnTo>
                    <a:pt x="236584" y="489405"/>
                  </a:lnTo>
                  <a:lnTo>
                    <a:pt x="241082" y="501316"/>
                  </a:lnTo>
                  <a:lnTo>
                    <a:pt x="246111" y="513227"/>
                  </a:lnTo>
                  <a:lnTo>
                    <a:pt x="251403" y="524873"/>
                  </a:lnTo>
                  <a:lnTo>
                    <a:pt x="256961" y="536784"/>
                  </a:lnTo>
                  <a:lnTo>
                    <a:pt x="262783" y="547901"/>
                  </a:lnTo>
                  <a:lnTo>
                    <a:pt x="268605" y="559547"/>
                  </a:lnTo>
                  <a:lnTo>
                    <a:pt x="275220" y="570664"/>
                  </a:lnTo>
                  <a:lnTo>
                    <a:pt x="281836" y="581781"/>
                  </a:lnTo>
                  <a:lnTo>
                    <a:pt x="288981" y="593162"/>
                  </a:lnTo>
                  <a:lnTo>
                    <a:pt x="296127" y="604014"/>
                  </a:lnTo>
                  <a:lnTo>
                    <a:pt x="304066" y="615396"/>
                  </a:lnTo>
                  <a:lnTo>
                    <a:pt x="312005" y="626248"/>
                  </a:lnTo>
                  <a:lnTo>
                    <a:pt x="320473" y="637365"/>
                  </a:lnTo>
                  <a:lnTo>
                    <a:pt x="329206" y="648482"/>
                  </a:lnTo>
                  <a:lnTo>
                    <a:pt x="338468" y="659334"/>
                  </a:lnTo>
                  <a:lnTo>
                    <a:pt x="347730" y="670450"/>
                  </a:lnTo>
                  <a:lnTo>
                    <a:pt x="366784" y="692419"/>
                  </a:lnTo>
                  <a:lnTo>
                    <a:pt x="385309" y="714388"/>
                  </a:lnTo>
                  <a:lnTo>
                    <a:pt x="404362" y="736887"/>
                  </a:lnTo>
                  <a:lnTo>
                    <a:pt x="414154" y="748268"/>
                  </a:lnTo>
                  <a:lnTo>
                    <a:pt x="424210" y="759385"/>
                  </a:lnTo>
                  <a:lnTo>
                    <a:pt x="435060" y="771031"/>
                  </a:lnTo>
                  <a:lnTo>
                    <a:pt x="445910" y="782413"/>
                  </a:lnTo>
                  <a:lnTo>
                    <a:pt x="457554" y="794059"/>
                  </a:lnTo>
                  <a:lnTo>
                    <a:pt x="469463" y="805440"/>
                  </a:lnTo>
                  <a:lnTo>
                    <a:pt x="482165" y="817351"/>
                  </a:lnTo>
                  <a:lnTo>
                    <a:pt x="495661" y="829262"/>
                  </a:lnTo>
                  <a:lnTo>
                    <a:pt x="509952" y="841173"/>
                  </a:lnTo>
                  <a:lnTo>
                    <a:pt x="525036" y="853349"/>
                  </a:lnTo>
                  <a:lnTo>
                    <a:pt x="531916" y="858907"/>
                  </a:lnTo>
                  <a:lnTo>
                    <a:pt x="537738" y="864730"/>
                  </a:lnTo>
                  <a:lnTo>
                    <a:pt x="543031" y="870818"/>
                  </a:lnTo>
                  <a:lnTo>
                    <a:pt x="547530" y="876376"/>
                  </a:lnTo>
                  <a:lnTo>
                    <a:pt x="551764" y="882199"/>
                  </a:lnTo>
                  <a:lnTo>
                    <a:pt x="555204" y="888023"/>
                  </a:lnTo>
                  <a:lnTo>
                    <a:pt x="558644" y="893846"/>
                  </a:lnTo>
                  <a:lnTo>
                    <a:pt x="561291" y="899669"/>
                  </a:lnTo>
                  <a:lnTo>
                    <a:pt x="564202" y="905227"/>
                  </a:lnTo>
                  <a:lnTo>
                    <a:pt x="566848" y="911315"/>
                  </a:lnTo>
                  <a:lnTo>
                    <a:pt x="568965" y="916873"/>
                  </a:lnTo>
                  <a:lnTo>
                    <a:pt x="570818" y="922696"/>
                  </a:lnTo>
                  <a:lnTo>
                    <a:pt x="574523" y="934607"/>
                  </a:lnTo>
                  <a:lnTo>
                    <a:pt x="577698" y="946518"/>
                  </a:lnTo>
                  <a:lnTo>
                    <a:pt x="582462" y="966370"/>
                  </a:lnTo>
                  <a:lnTo>
                    <a:pt x="584314" y="973781"/>
                  </a:lnTo>
                  <a:lnTo>
                    <a:pt x="585902" y="980927"/>
                  </a:lnTo>
                  <a:lnTo>
                    <a:pt x="587225" y="988074"/>
                  </a:lnTo>
                  <a:lnTo>
                    <a:pt x="587754" y="996015"/>
                  </a:lnTo>
                  <a:lnTo>
                    <a:pt x="588284" y="1005808"/>
                  </a:lnTo>
                  <a:lnTo>
                    <a:pt x="588548" y="1017719"/>
                  </a:lnTo>
                  <a:lnTo>
                    <a:pt x="588284" y="1026453"/>
                  </a:lnTo>
                  <a:lnTo>
                    <a:pt x="588019" y="1033600"/>
                  </a:lnTo>
                  <a:lnTo>
                    <a:pt x="587754" y="1039423"/>
                  </a:lnTo>
                  <a:lnTo>
                    <a:pt x="587225" y="1044717"/>
                  </a:lnTo>
                  <a:lnTo>
                    <a:pt x="585373" y="1055304"/>
                  </a:lnTo>
                  <a:lnTo>
                    <a:pt x="582726" y="1070391"/>
                  </a:lnTo>
                  <a:lnTo>
                    <a:pt x="581138" y="1079655"/>
                  </a:lnTo>
                  <a:lnTo>
                    <a:pt x="579021" y="1088919"/>
                  </a:lnTo>
                  <a:lnTo>
                    <a:pt x="576904" y="1097919"/>
                  </a:lnTo>
                  <a:lnTo>
                    <a:pt x="574523" y="1106918"/>
                  </a:lnTo>
                  <a:lnTo>
                    <a:pt x="571876" y="1115917"/>
                  </a:lnTo>
                  <a:lnTo>
                    <a:pt x="568701" y="1124652"/>
                  </a:lnTo>
                  <a:lnTo>
                    <a:pt x="565260" y="1133387"/>
                  </a:lnTo>
                  <a:lnTo>
                    <a:pt x="561291" y="1142121"/>
                  </a:lnTo>
                  <a:lnTo>
                    <a:pt x="558644" y="1147680"/>
                  </a:lnTo>
                  <a:lnTo>
                    <a:pt x="555204" y="1153768"/>
                  </a:lnTo>
                  <a:lnTo>
                    <a:pt x="551764" y="1159326"/>
                  </a:lnTo>
                  <a:lnTo>
                    <a:pt x="547530" y="1165149"/>
                  </a:lnTo>
                  <a:lnTo>
                    <a:pt x="543031" y="1170972"/>
                  </a:lnTo>
                  <a:lnTo>
                    <a:pt x="538003" y="1176795"/>
                  </a:lnTo>
                  <a:lnTo>
                    <a:pt x="532181" y="1182618"/>
                  </a:lnTo>
                  <a:lnTo>
                    <a:pt x="525300" y="1188177"/>
                  </a:lnTo>
                  <a:lnTo>
                    <a:pt x="510216" y="1200352"/>
                  </a:lnTo>
                  <a:lnTo>
                    <a:pt x="495926" y="1212263"/>
                  </a:lnTo>
                  <a:lnTo>
                    <a:pt x="482430" y="1224174"/>
                  </a:lnTo>
                  <a:lnTo>
                    <a:pt x="469463" y="1236085"/>
                  </a:lnTo>
                  <a:lnTo>
                    <a:pt x="457554" y="1247466"/>
                  </a:lnTo>
                  <a:lnTo>
                    <a:pt x="445910" y="1259377"/>
                  </a:lnTo>
                  <a:lnTo>
                    <a:pt x="435060" y="1270759"/>
                  </a:lnTo>
                  <a:lnTo>
                    <a:pt x="424210" y="1282140"/>
                  </a:lnTo>
                  <a:lnTo>
                    <a:pt x="414154" y="1293257"/>
                  </a:lnTo>
                  <a:lnTo>
                    <a:pt x="404362" y="1304903"/>
                  </a:lnTo>
                  <a:lnTo>
                    <a:pt x="385309" y="1326872"/>
                  </a:lnTo>
                  <a:lnTo>
                    <a:pt x="366784" y="1349106"/>
                  </a:lnTo>
                  <a:lnTo>
                    <a:pt x="347730" y="1371340"/>
                  </a:lnTo>
                  <a:lnTo>
                    <a:pt x="338468" y="1382456"/>
                  </a:lnTo>
                  <a:lnTo>
                    <a:pt x="329206" y="1393309"/>
                  </a:lnTo>
                  <a:lnTo>
                    <a:pt x="320473" y="1404161"/>
                  </a:lnTo>
                  <a:lnTo>
                    <a:pt x="312005" y="1415278"/>
                  </a:lnTo>
                  <a:lnTo>
                    <a:pt x="304066" y="1426394"/>
                  </a:lnTo>
                  <a:lnTo>
                    <a:pt x="296127" y="1437511"/>
                  </a:lnTo>
                  <a:lnTo>
                    <a:pt x="288981" y="1448628"/>
                  </a:lnTo>
                  <a:lnTo>
                    <a:pt x="281836" y="1459480"/>
                  </a:lnTo>
                  <a:lnTo>
                    <a:pt x="275220" y="1470862"/>
                  </a:lnTo>
                  <a:lnTo>
                    <a:pt x="268605" y="1482243"/>
                  </a:lnTo>
                  <a:lnTo>
                    <a:pt x="262783" y="1493625"/>
                  </a:lnTo>
                  <a:lnTo>
                    <a:pt x="256961" y="1505006"/>
                  </a:lnTo>
                  <a:lnTo>
                    <a:pt x="251403" y="1516652"/>
                  </a:lnTo>
                  <a:lnTo>
                    <a:pt x="246111" y="1528563"/>
                  </a:lnTo>
                  <a:lnTo>
                    <a:pt x="241082" y="1540209"/>
                  </a:lnTo>
                  <a:lnTo>
                    <a:pt x="236584" y="1552385"/>
                  </a:lnTo>
                  <a:lnTo>
                    <a:pt x="233937" y="1560326"/>
                  </a:lnTo>
                  <a:lnTo>
                    <a:pt x="231026" y="1568796"/>
                  </a:lnTo>
                  <a:lnTo>
                    <a:pt x="228115" y="1578060"/>
                  </a:lnTo>
                  <a:lnTo>
                    <a:pt x="225734" y="1588382"/>
                  </a:lnTo>
                  <a:lnTo>
                    <a:pt x="222823" y="1598705"/>
                  </a:lnTo>
                  <a:lnTo>
                    <a:pt x="220441" y="1609822"/>
                  </a:lnTo>
                  <a:lnTo>
                    <a:pt x="215413" y="1633114"/>
                  </a:lnTo>
                  <a:lnTo>
                    <a:pt x="210649" y="1658260"/>
                  </a:lnTo>
                  <a:lnTo>
                    <a:pt x="206415" y="1683934"/>
                  </a:lnTo>
                  <a:lnTo>
                    <a:pt x="202181" y="1709609"/>
                  </a:lnTo>
                  <a:lnTo>
                    <a:pt x="198741" y="1735548"/>
                  </a:lnTo>
                  <a:lnTo>
                    <a:pt x="193448" y="1778162"/>
                  </a:lnTo>
                  <a:lnTo>
                    <a:pt x="188949" y="1817336"/>
                  </a:lnTo>
                  <a:lnTo>
                    <a:pt x="1168364" y="1817336"/>
                  </a:lnTo>
                  <a:lnTo>
                    <a:pt x="1164130" y="1777898"/>
                  </a:lnTo>
                  <a:lnTo>
                    <a:pt x="1161748" y="1756987"/>
                  </a:lnTo>
                  <a:lnTo>
                    <a:pt x="1158837" y="1735019"/>
                  </a:lnTo>
                  <a:lnTo>
                    <a:pt x="1155661" y="1713050"/>
                  </a:lnTo>
                  <a:lnTo>
                    <a:pt x="1152486" y="1690816"/>
                  </a:lnTo>
                  <a:lnTo>
                    <a:pt x="1148781" y="1668847"/>
                  </a:lnTo>
                  <a:lnTo>
                    <a:pt x="1144811" y="1647672"/>
                  </a:lnTo>
                  <a:lnTo>
                    <a:pt x="1142165" y="1633644"/>
                  </a:lnTo>
                  <a:lnTo>
                    <a:pt x="1139518" y="1619880"/>
                  </a:lnTo>
                  <a:lnTo>
                    <a:pt x="1136343" y="1606910"/>
                  </a:lnTo>
                  <a:lnTo>
                    <a:pt x="1133167" y="1594205"/>
                  </a:lnTo>
                  <a:lnTo>
                    <a:pt x="1130256" y="1582295"/>
                  </a:lnTo>
                  <a:lnTo>
                    <a:pt x="1127080" y="1571442"/>
                  </a:lnTo>
                  <a:lnTo>
                    <a:pt x="1123905" y="1561384"/>
                  </a:lnTo>
                  <a:lnTo>
                    <a:pt x="1120994" y="1552385"/>
                  </a:lnTo>
                  <a:lnTo>
                    <a:pt x="1116230" y="1540209"/>
                  </a:lnTo>
                  <a:lnTo>
                    <a:pt x="1111467" y="1528563"/>
                  </a:lnTo>
                  <a:lnTo>
                    <a:pt x="1106174" y="1516652"/>
                  </a:lnTo>
                  <a:lnTo>
                    <a:pt x="1100617" y="1505006"/>
                  </a:lnTo>
                  <a:lnTo>
                    <a:pt x="1094795" y="1493625"/>
                  </a:lnTo>
                  <a:lnTo>
                    <a:pt x="1088708" y="1482243"/>
                  </a:lnTo>
                  <a:lnTo>
                    <a:pt x="1082357" y="1470862"/>
                  </a:lnTo>
                  <a:lnTo>
                    <a:pt x="1075741" y="1459480"/>
                  </a:lnTo>
                  <a:lnTo>
                    <a:pt x="1068596" y="1448628"/>
                  </a:lnTo>
                  <a:lnTo>
                    <a:pt x="1061186" y="1437511"/>
                  </a:lnTo>
                  <a:lnTo>
                    <a:pt x="1053512" y="1426394"/>
                  </a:lnTo>
                  <a:lnTo>
                    <a:pt x="1045308" y="1415278"/>
                  </a:lnTo>
                  <a:lnTo>
                    <a:pt x="1037105" y="1404161"/>
                  </a:lnTo>
                  <a:lnTo>
                    <a:pt x="1028107" y="1393309"/>
                  </a:lnTo>
                  <a:lnTo>
                    <a:pt x="1019374" y="1382456"/>
                  </a:lnTo>
                  <a:lnTo>
                    <a:pt x="1009847" y="1371340"/>
                  </a:lnTo>
                  <a:lnTo>
                    <a:pt x="990794" y="1349106"/>
                  </a:lnTo>
                  <a:lnTo>
                    <a:pt x="972269" y="1326872"/>
                  </a:lnTo>
                  <a:lnTo>
                    <a:pt x="953215" y="1304903"/>
                  </a:lnTo>
                  <a:lnTo>
                    <a:pt x="943424" y="1293257"/>
                  </a:lnTo>
                  <a:lnTo>
                    <a:pt x="933368" y="1282140"/>
                  </a:lnTo>
                  <a:lnTo>
                    <a:pt x="922518" y="1270759"/>
                  </a:lnTo>
                  <a:lnTo>
                    <a:pt x="911668" y="1259377"/>
                  </a:lnTo>
                  <a:lnTo>
                    <a:pt x="900024" y="1247731"/>
                  </a:lnTo>
                  <a:lnTo>
                    <a:pt x="888115" y="1236085"/>
                  </a:lnTo>
                  <a:lnTo>
                    <a:pt x="875148" y="1224174"/>
                  </a:lnTo>
                  <a:lnTo>
                    <a:pt x="861652" y="1212263"/>
                  </a:lnTo>
                  <a:lnTo>
                    <a:pt x="847361" y="1200352"/>
                  </a:lnTo>
                  <a:lnTo>
                    <a:pt x="832277" y="1188177"/>
                  </a:lnTo>
                  <a:lnTo>
                    <a:pt x="825397" y="1182618"/>
                  </a:lnTo>
                  <a:lnTo>
                    <a:pt x="819575" y="1176795"/>
                  </a:lnTo>
                  <a:lnTo>
                    <a:pt x="814547" y="1170972"/>
                  </a:lnTo>
                  <a:lnTo>
                    <a:pt x="809783" y="1165149"/>
                  </a:lnTo>
                  <a:lnTo>
                    <a:pt x="805814" y="1159326"/>
                  </a:lnTo>
                  <a:lnTo>
                    <a:pt x="802109" y="1153768"/>
                  </a:lnTo>
                  <a:lnTo>
                    <a:pt x="798933" y="1147680"/>
                  </a:lnTo>
                  <a:lnTo>
                    <a:pt x="796287" y="1142121"/>
                  </a:lnTo>
                  <a:lnTo>
                    <a:pt x="793376" y="1136563"/>
                  </a:lnTo>
                  <a:lnTo>
                    <a:pt x="790994" y="1130740"/>
                  </a:lnTo>
                  <a:lnTo>
                    <a:pt x="788612" y="1124652"/>
                  </a:lnTo>
                  <a:lnTo>
                    <a:pt x="786760" y="1119094"/>
                  </a:lnTo>
                  <a:lnTo>
                    <a:pt x="784643" y="1113271"/>
                  </a:lnTo>
                  <a:lnTo>
                    <a:pt x="783055" y="1107183"/>
                  </a:lnTo>
                  <a:lnTo>
                    <a:pt x="779879" y="1095272"/>
                  </a:lnTo>
                  <a:lnTo>
                    <a:pt x="774851" y="1074362"/>
                  </a:lnTo>
                  <a:lnTo>
                    <a:pt x="773264" y="1065627"/>
                  </a:lnTo>
                  <a:lnTo>
                    <a:pt x="771411" y="1057686"/>
                  </a:lnTo>
                  <a:lnTo>
                    <a:pt x="770353" y="1049216"/>
                  </a:lnTo>
                  <a:lnTo>
                    <a:pt x="769559" y="1040217"/>
                  </a:lnTo>
                  <a:lnTo>
                    <a:pt x="769294" y="1029630"/>
                  </a:lnTo>
                  <a:lnTo>
                    <a:pt x="769029" y="1017719"/>
                  </a:lnTo>
                  <a:lnTo>
                    <a:pt x="769029" y="1009249"/>
                  </a:lnTo>
                  <a:lnTo>
                    <a:pt x="769294" y="1002896"/>
                  </a:lnTo>
                  <a:lnTo>
                    <a:pt x="769823" y="998132"/>
                  </a:lnTo>
                  <a:lnTo>
                    <a:pt x="770353" y="993897"/>
                  </a:lnTo>
                  <a:lnTo>
                    <a:pt x="772470" y="985427"/>
                  </a:lnTo>
                  <a:lnTo>
                    <a:pt x="773528" y="979075"/>
                  </a:lnTo>
                  <a:lnTo>
                    <a:pt x="774851" y="971399"/>
                  </a:lnTo>
                  <a:lnTo>
                    <a:pt x="776439" y="961870"/>
                  </a:lnTo>
                  <a:lnTo>
                    <a:pt x="778556" y="952606"/>
                  </a:lnTo>
                  <a:lnTo>
                    <a:pt x="780409" y="943607"/>
                  </a:lnTo>
                  <a:lnTo>
                    <a:pt x="783055" y="934607"/>
                  </a:lnTo>
                  <a:lnTo>
                    <a:pt x="785437" y="925608"/>
                  </a:lnTo>
                  <a:lnTo>
                    <a:pt x="788612" y="916873"/>
                  </a:lnTo>
                  <a:lnTo>
                    <a:pt x="792317" y="908139"/>
                  </a:lnTo>
                  <a:lnTo>
                    <a:pt x="796287" y="899669"/>
                  </a:lnTo>
                  <a:lnTo>
                    <a:pt x="798933" y="893846"/>
                  </a:lnTo>
                  <a:lnTo>
                    <a:pt x="802109" y="888023"/>
                  </a:lnTo>
                  <a:lnTo>
                    <a:pt x="805814" y="882199"/>
                  </a:lnTo>
                  <a:lnTo>
                    <a:pt x="809783" y="876376"/>
                  </a:lnTo>
                  <a:lnTo>
                    <a:pt x="814547" y="870818"/>
                  </a:lnTo>
                  <a:lnTo>
                    <a:pt x="819575" y="864730"/>
                  </a:lnTo>
                  <a:lnTo>
                    <a:pt x="825397" y="858907"/>
                  </a:lnTo>
                  <a:lnTo>
                    <a:pt x="832277" y="853349"/>
                  </a:lnTo>
                  <a:lnTo>
                    <a:pt x="847361" y="841173"/>
                  </a:lnTo>
                  <a:lnTo>
                    <a:pt x="861652" y="829262"/>
                  </a:lnTo>
                  <a:lnTo>
                    <a:pt x="875148" y="817351"/>
                  </a:lnTo>
                  <a:lnTo>
                    <a:pt x="888115" y="805440"/>
                  </a:lnTo>
                  <a:lnTo>
                    <a:pt x="900024" y="794059"/>
                  </a:lnTo>
                  <a:lnTo>
                    <a:pt x="911668" y="782413"/>
                  </a:lnTo>
                  <a:lnTo>
                    <a:pt x="922518" y="771031"/>
                  </a:lnTo>
                  <a:lnTo>
                    <a:pt x="933368" y="759385"/>
                  </a:lnTo>
                  <a:lnTo>
                    <a:pt x="943424" y="748268"/>
                  </a:lnTo>
                  <a:lnTo>
                    <a:pt x="953215" y="736887"/>
                  </a:lnTo>
                  <a:lnTo>
                    <a:pt x="972269" y="714388"/>
                  </a:lnTo>
                  <a:lnTo>
                    <a:pt x="990794" y="692419"/>
                  </a:lnTo>
                  <a:lnTo>
                    <a:pt x="1009847" y="670450"/>
                  </a:lnTo>
                  <a:lnTo>
                    <a:pt x="1019374" y="659334"/>
                  </a:lnTo>
                  <a:lnTo>
                    <a:pt x="1028107" y="648482"/>
                  </a:lnTo>
                  <a:lnTo>
                    <a:pt x="1037105" y="637365"/>
                  </a:lnTo>
                  <a:lnTo>
                    <a:pt x="1045308" y="626248"/>
                  </a:lnTo>
                  <a:lnTo>
                    <a:pt x="1053512" y="615396"/>
                  </a:lnTo>
                  <a:lnTo>
                    <a:pt x="1061186" y="604014"/>
                  </a:lnTo>
                  <a:lnTo>
                    <a:pt x="1068596" y="593162"/>
                  </a:lnTo>
                  <a:lnTo>
                    <a:pt x="1075741" y="581781"/>
                  </a:lnTo>
                  <a:lnTo>
                    <a:pt x="1082357" y="570664"/>
                  </a:lnTo>
                  <a:lnTo>
                    <a:pt x="1088708" y="559547"/>
                  </a:lnTo>
                  <a:lnTo>
                    <a:pt x="1094795" y="547901"/>
                  </a:lnTo>
                  <a:lnTo>
                    <a:pt x="1100617" y="536784"/>
                  </a:lnTo>
                  <a:lnTo>
                    <a:pt x="1106174" y="524873"/>
                  </a:lnTo>
                  <a:lnTo>
                    <a:pt x="1111467" y="513227"/>
                  </a:lnTo>
                  <a:lnTo>
                    <a:pt x="1116230" y="501316"/>
                  </a:lnTo>
                  <a:lnTo>
                    <a:pt x="1120994" y="489405"/>
                  </a:lnTo>
                  <a:lnTo>
                    <a:pt x="1123640" y="481729"/>
                  </a:lnTo>
                  <a:lnTo>
                    <a:pt x="1126287" y="472995"/>
                  </a:lnTo>
                  <a:lnTo>
                    <a:pt x="1129198" y="463466"/>
                  </a:lnTo>
                  <a:lnTo>
                    <a:pt x="1131844" y="453408"/>
                  </a:lnTo>
                  <a:lnTo>
                    <a:pt x="1134490" y="442820"/>
                  </a:lnTo>
                  <a:lnTo>
                    <a:pt x="1137137" y="431968"/>
                  </a:lnTo>
                  <a:lnTo>
                    <a:pt x="1142165" y="408146"/>
                  </a:lnTo>
                  <a:lnTo>
                    <a:pt x="1146664" y="383531"/>
                  </a:lnTo>
                  <a:lnTo>
                    <a:pt x="1151162" y="357591"/>
                  </a:lnTo>
                  <a:lnTo>
                    <a:pt x="1155132" y="331917"/>
                  </a:lnTo>
                  <a:lnTo>
                    <a:pt x="1158837" y="305978"/>
                  </a:lnTo>
                  <a:lnTo>
                    <a:pt x="1161748" y="284273"/>
                  </a:lnTo>
                  <a:lnTo>
                    <a:pt x="1164130" y="263628"/>
                  </a:lnTo>
                  <a:lnTo>
                    <a:pt x="1168364" y="224189"/>
                  </a:lnTo>
                  <a:lnTo>
                    <a:pt x="188949" y="224189"/>
                  </a:lnTo>
                  <a:close/>
                  <a:moveTo>
                    <a:pt x="111941" y="0"/>
                  </a:moveTo>
                  <a:lnTo>
                    <a:pt x="1245372" y="0"/>
                  </a:lnTo>
                  <a:lnTo>
                    <a:pt x="1251194" y="265"/>
                  </a:lnTo>
                  <a:lnTo>
                    <a:pt x="1257016" y="530"/>
                  </a:lnTo>
                  <a:lnTo>
                    <a:pt x="1262574" y="1324"/>
                  </a:lnTo>
                  <a:lnTo>
                    <a:pt x="1268131" y="2382"/>
                  </a:lnTo>
                  <a:lnTo>
                    <a:pt x="1273424" y="3706"/>
                  </a:lnTo>
                  <a:lnTo>
                    <a:pt x="1278716" y="5029"/>
                  </a:lnTo>
                  <a:lnTo>
                    <a:pt x="1284009" y="6882"/>
                  </a:lnTo>
                  <a:lnTo>
                    <a:pt x="1289302" y="9000"/>
                  </a:lnTo>
                  <a:lnTo>
                    <a:pt x="1294065" y="11382"/>
                  </a:lnTo>
                  <a:lnTo>
                    <a:pt x="1299093" y="13499"/>
                  </a:lnTo>
                  <a:lnTo>
                    <a:pt x="1303592" y="16411"/>
                  </a:lnTo>
                  <a:lnTo>
                    <a:pt x="1308091" y="19058"/>
                  </a:lnTo>
                  <a:lnTo>
                    <a:pt x="1312590" y="22499"/>
                  </a:lnTo>
                  <a:lnTo>
                    <a:pt x="1316824" y="25675"/>
                  </a:lnTo>
                  <a:lnTo>
                    <a:pt x="1321058" y="29380"/>
                  </a:lnTo>
                  <a:lnTo>
                    <a:pt x="1324498" y="32821"/>
                  </a:lnTo>
                  <a:lnTo>
                    <a:pt x="1328468" y="36792"/>
                  </a:lnTo>
                  <a:lnTo>
                    <a:pt x="1331908" y="41027"/>
                  </a:lnTo>
                  <a:lnTo>
                    <a:pt x="1335348" y="45262"/>
                  </a:lnTo>
                  <a:lnTo>
                    <a:pt x="1338259" y="49497"/>
                  </a:lnTo>
                  <a:lnTo>
                    <a:pt x="1341435" y="53996"/>
                  </a:lnTo>
                  <a:lnTo>
                    <a:pt x="1344081" y="58761"/>
                  </a:lnTo>
                  <a:lnTo>
                    <a:pt x="1346463" y="63525"/>
                  </a:lnTo>
                  <a:lnTo>
                    <a:pt x="1348845" y="68554"/>
                  </a:lnTo>
                  <a:lnTo>
                    <a:pt x="1350697" y="73583"/>
                  </a:lnTo>
                  <a:lnTo>
                    <a:pt x="1352285" y="78877"/>
                  </a:lnTo>
                  <a:lnTo>
                    <a:pt x="1354137" y="84435"/>
                  </a:lnTo>
                  <a:lnTo>
                    <a:pt x="1355196" y="89729"/>
                  </a:lnTo>
                  <a:lnTo>
                    <a:pt x="1356254" y="95287"/>
                  </a:lnTo>
                  <a:lnTo>
                    <a:pt x="1356784" y="100846"/>
                  </a:lnTo>
                  <a:lnTo>
                    <a:pt x="1357313" y="106404"/>
                  </a:lnTo>
                  <a:lnTo>
                    <a:pt x="1357313" y="112227"/>
                  </a:lnTo>
                  <a:lnTo>
                    <a:pt x="1357313" y="117786"/>
                  </a:lnTo>
                  <a:lnTo>
                    <a:pt x="1356784" y="122815"/>
                  </a:lnTo>
                  <a:lnTo>
                    <a:pt x="1356254" y="128108"/>
                  </a:lnTo>
                  <a:lnTo>
                    <a:pt x="1355460" y="133137"/>
                  </a:lnTo>
                  <a:lnTo>
                    <a:pt x="1354402" y="138166"/>
                  </a:lnTo>
                  <a:lnTo>
                    <a:pt x="1353344" y="143460"/>
                  </a:lnTo>
                  <a:lnTo>
                    <a:pt x="1351491" y="148225"/>
                  </a:lnTo>
                  <a:lnTo>
                    <a:pt x="1349903" y="152989"/>
                  </a:lnTo>
                  <a:lnTo>
                    <a:pt x="1347786" y="157753"/>
                  </a:lnTo>
                  <a:lnTo>
                    <a:pt x="1345669" y="162253"/>
                  </a:lnTo>
                  <a:lnTo>
                    <a:pt x="1343287" y="166753"/>
                  </a:lnTo>
                  <a:lnTo>
                    <a:pt x="1340906" y="170988"/>
                  </a:lnTo>
                  <a:lnTo>
                    <a:pt x="1337995" y="174958"/>
                  </a:lnTo>
                  <a:lnTo>
                    <a:pt x="1335084" y="179193"/>
                  </a:lnTo>
                  <a:lnTo>
                    <a:pt x="1331908" y="183163"/>
                  </a:lnTo>
                  <a:lnTo>
                    <a:pt x="1328732" y="186869"/>
                  </a:lnTo>
                  <a:lnTo>
                    <a:pt x="1325028" y="190574"/>
                  </a:lnTo>
                  <a:lnTo>
                    <a:pt x="1321852" y="194015"/>
                  </a:lnTo>
                  <a:lnTo>
                    <a:pt x="1317882" y="197191"/>
                  </a:lnTo>
                  <a:lnTo>
                    <a:pt x="1313913" y="200368"/>
                  </a:lnTo>
                  <a:lnTo>
                    <a:pt x="1309943" y="203544"/>
                  </a:lnTo>
                  <a:lnTo>
                    <a:pt x="1305709" y="206191"/>
                  </a:lnTo>
                  <a:lnTo>
                    <a:pt x="1301475" y="208838"/>
                  </a:lnTo>
                  <a:lnTo>
                    <a:pt x="1296976" y="211220"/>
                  </a:lnTo>
                  <a:lnTo>
                    <a:pt x="1292477" y="213602"/>
                  </a:lnTo>
                  <a:lnTo>
                    <a:pt x="1287714" y="215455"/>
                  </a:lnTo>
                  <a:lnTo>
                    <a:pt x="1282950" y="217308"/>
                  </a:lnTo>
                  <a:lnTo>
                    <a:pt x="1278187" y="218896"/>
                  </a:lnTo>
                  <a:lnTo>
                    <a:pt x="1273159" y="220219"/>
                  </a:lnTo>
                  <a:lnTo>
                    <a:pt x="1268131" y="221543"/>
                  </a:lnTo>
                  <a:lnTo>
                    <a:pt x="1263103" y="222337"/>
                  </a:lnTo>
                  <a:lnTo>
                    <a:pt x="1258075" y="223131"/>
                  </a:lnTo>
                  <a:lnTo>
                    <a:pt x="1253841" y="266275"/>
                  </a:lnTo>
                  <a:lnTo>
                    <a:pt x="1251194" y="290096"/>
                  </a:lnTo>
                  <a:lnTo>
                    <a:pt x="1248548" y="314447"/>
                  </a:lnTo>
                  <a:lnTo>
                    <a:pt x="1245372" y="340122"/>
                  </a:lnTo>
                  <a:lnTo>
                    <a:pt x="1241932" y="365532"/>
                  </a:lnTo>
                  <a:lnTo>
                    <a:pt x="1237963" y="391471"/>
                  </a:lnTo>
                  <a:lnTo>
                    <a:pt x="1234258" y="416881"/>
                  </a:lnTo>
                  <a:lnTo>
                    <a:pt x="1231347" y="432762"/>
                  </a:lnTo>
                  <a:lnTo>
                    <a:pt x="1228436" y="447849"/>
                  </a:lnTo>
                  <a:lnTo>
                    <a:pt x="1225525" y="462936"/>
                  </a:lnTo>
                  <a:lnTo>
                    <a:pt x="1222349" y="477759"/>
                  </a:lnTo>
                  <a:lnTo>
                    <a:pt x="1218644" y="492052"/>
                  </a:lnTo>
                  <a:lnTo>
                    <a:pt x="1215204" y="506080"/>
                  </a:lnTo>
                  <a:lnTo>
                    <a:pt x="1211499" y="519579"/>
                  </a:lnTo>
                  <a:lnTo>
                    <a:pt x="1207265" y="532814"/>
                  </a:lnTo>
                  <a:lnTo>
                    <a:pt x="1202237" y="547636"/>
                  </a:lnTo>
                  <a:lnTo>
                    <a:pt x="1196415" y="562458"/>
                  </a:lnTo>
                  <a:lnTo>
                    <a:pt x="1190593" y="577016"/>
                  </a:lnTo>
                  <a:lnTo>
                    <a:pt x="1184506" y="591839"/>
                  </a:lnTo>
                  <a:lnTo>
                    <a:pt x="1177890" y="606132"/>
                  </a:lnTo>
                  <a:lnTo>
                    <a:pt x="1171010" y="620160"/>
                  </a:lnTo>
                  <a:lnTo>
                    <a:pt x="1163865" y="634188"/>
                  </a:lnTo>
                  <a:lnTo>
                    <a:pt x="1156455" y="648217"/>
                  </a:lnTo>
                  <a:lnTo>
                    <a:pt x="1148516" y="661981"/>
                  </a:lnTo>
                  <a:lnTo>
                    <a:pt x="1140312" y="675480"/>
                  </a:lnTo>
                  <a:lnTo>
                    <a:pt x="1131844" y="689243"/>
                  </a:lnTo>
                  <a:lnTo>
                    <a:pt x="1123111" y="702478"/>
                  </a:lnTo>
                  <a:lnTo>
                    <a:pt x="1113849" y="715712"/>
                  </a:lnTo>
                  <a:lnTo>
                    <a:pt x="1104586" y="728946"/>
                  </a:lnTo>
                  <a:lnTo>
                    <a:pt x="1094795" y="742180"/>
                  </a:lnTo>
                  <a:lnTo>
                    <a:pt x="1085004" y="754885"/>
                  </a:lnTo>
                  <a:lnTo>
                    <a:pt x="1074947" y="767590"/>
                  </a:lnTo>
                  <a:lnTo>
                    <a:pt x="1064097" y="780031"/>
                  </a:lnTo>
                  <a:lnTo>
                    <a:pt x="1053512" y="792736"/>
                  </a:lnTo>
                  <a:lnTo>
                    <a:pt x="1042662" y="804911"/>
                  </a:lnTo>
                  <a:lnTo>
                    <a:pt x="1031283" y="817351"/>
                  </a:lnTo>
                  <a:lnTo>
                    <a:pt x="1019903" y="829792"/>
                  </a:lnTo>
                  <a:lnTo>
                    <a:pt x="1007995" y="841967"/>
                  </a:lnTo>
                  <a:lnTo>
                    <a:pt x="995557" y="854407"/>
                  </a:lnTo>
                  <a:lnTo>
                    <a:pt x="983384" y="866848"/>
                  </a:lnTo>
                  <a:lnTo>
                    <a:pt x="970681" y="879288"/>
                  </a:lnTo>
                  <a:lnTo>
                    <a:pt x="957714" y="891463"/>
                  </a:lnTo>
                  <a:lnTo>
                    <a:pt x="944218" y="903904"/>
                  </a:lnTo>
                  <a:lnTo>
                    <a:pt x="916960" y="928520"/>
                  </a:lnTo>
                  <a:lnTo>
                    <a:pt x="888380" y="953665"/>
                  </a:lnTo>
                  <a:lnTo>
                    <a:pt x="888115" y="954459"/>
                  </a:lnTo>
                  <a:lnTo>
                    <a:pt x="886792" y="957900"/>
                  </a:lnTo>
                  <a:lnTo>
                    <a:pt x="885204" y="962664"/>
                  </a:lnTo>
                  <a:lnTo>
                    <a:pt x="883616" y="968487"/>
                  </a:lnTo>
                  <a:lnTo>
                    <a:pt x="881764" y="975369"/>
                  </a:lnTo>
                  <a:lnTo>
                    <a:pt x="880441" y="981457"/>
                  </a:lnTo>
                  <a:lnTo>
                    <a:pt x="879118" y="986221"/>
                  </a:lnTo>
                  <a:lnTo>
                    <a:pt x="876736" y="993632"/>
                  </a:lnTo>
                  <a:lnTo>
                    <a:pt x="876207" y="997338"/>
                  </a:lnTo>
                  <a:lnTo>
                    <a:pt x="875677" y="1002102"/>
                  </a:lnTo>
                  <a:lnTo>
                    <a:pt x="875148" y="1008984"/>
                  </a:lnTo>
                  <a:lnTo>
                    <a:pt x="875148" y="1017719"/>
                  </a:lnTo>
                  <a:lnTo>
                    <a:pt x="875148" y="1025130"/>
                  </a:lnTo>
                  <a:lnTo>
                    <a:pt x="875413" y="1030953"/>
                  </a:lnTo>
                  <a:lnTo>
                    <a:pt x="875942" y="1035453"/>
                  </a:lnTo>
                  <a:lnTo>
                    <a:pt x="876471" y="1038894"/>
                  </a:lnTo>
                  <a:lnTo>
                    <a:pt x="878059" y="1046305"/>
                  </a:lnTo>
                  <a:lnTo>
                    <a:pt x="879118" y="1051069"/>
                  </a:lnTo>
                  <a:lnTo>
                    <a:pt x="880176" y="1056892"/>
                  </a:lnTo>
                  <a:lnTo>
                    <a:pt x="880970" y="1062715"/>
                  </a:lnTo>
                  <a:lnTo>
                    <a:pt x="882293" y="1068009"/>
                  </a:lnTo>
                  <a:lnTo>
                    <a:pt x="884675" y="1077009"/>
                  </a:lnTo>
                  <a:lnTo>
                    <a:pt x="887057" y="1083890"/>
                  </a:lnTo>
                  <a:lnTo>
                    <a:pt x="888644" y="1088125"/>
                  </a:lnTo>
                  <a:lnTo>
                    <a:pt x="916960" y="1113271"/>
                  </a:lnTo>
                  <a:lnTo>
                    <a:pt x="944482" y="1137886"/>
                  </a:lnTo>
                  <a:lnTo>
                    <a:pt x="957714" y="1150327"/>
                  </a:lnTo>
                  <a:lnTo>
                    <a:pt x="970681" y="1162767"/>
                  </a:lnTo>
                  <a:lnTo>
                    <a:pt x="983384" y="1174942"/>
                  </a:lnTo>
                  <a:lnTo>
                    <a:pt x="995557" y="1187118"/>
                  </a:lnTo>
                  <a:lnTo>
                    <a:pt x="1007995" y="1199558"/>
                  </a:lnTo>
                  <a:lnTo>
                    <a:pt x="1019903" y="1211734"/>
                  </a:lnTo>
                  <a:lnTo>
                    <a:pt x="1031283" y="1224174"/>
                  </a:lnTo>
                  <a:lnTo>
                    <a:pt x="1042662" y="1236614"/>
                  </a:lnTo>
                  <a:lnTo>
                    <a:pt x="1053512" y="1249055"/>
                  </a:lnTo>
                  <a:lnTo>
                    <a:pt x="1064097" y="1261495"/>
                  </a:lnTo>
                  <a:lnTo>
                    <a:pt x="1074947" y="1274200"/>
                  </a:lnTo>
                  <a:lnTo>
                    <a:pt x="1085004" y="1286905"/>
                  </a:lnTo>
                  <a:lnTo>
                    <a:pt x="1094795" y="1299874"/>
                  </a:lnTo>
                  <a:lnTo>
                    <a:pt x="1104586" y="1312844"/>
                  </a:lnTo>
                  <a:lnTo>
                    <a:pt x="1113849" y="1325814"/>
                  </a:lnTo>
                  <a:lnTo>
                    <a:pt x="1123111" y="1339048"/>
                  </a:lnTo>
                  <a:lnTo>
                    <a:pt x="1131844" y="1352547"/>
                  </a:lnTo>
                  <a:lnTo>
                    <a:pt x="1140312" y="1366046"/>
                  </a:lnTo>
                  <a:lnTo>
                    <a:pt x="1148516" y="1379810"/>
                  </a:lnTo>
                  <a:lnTo>
                    <a:pt x="1156455" y="1393309"/>
                  </a:lnTo>
                  <a:lnTo>
                    <a:pt x="1163865" y="1407337"/>
                  </a:lnTo>
                  <a:lnTo>
                    <a:pt x="1171010" y="1421365"/>
                  </a:lnTo>
                  <a:lnTo>
                    <a:pt x="1177890" y="1435394"/>
                  </a:lnTo>
                  <a:lnTo>
                    <a:pt x="1184506" y="1449951"/>
                  </a:lnTo>
                  <a:lnTo>
                    <a:pt x="1190593" y="1464509"/>
                  </a:lnTo>
                  <a:lnTo>
                    <a:pt x="1196415" y="1479332"/>
                  </a:lnTo>
                  <a:lnTo>
                    <a:pt x="1202237" y="1493889"/>
                  </a:lnTo>
                  <a:lnTo>
                    <a:pt x="1207265" y="1508976"/>
                  </a:lnTo>
                  <a:lnTo>
                    <a:pt x="1211499" y="1521946"/>
                  </a:lnTo>
                  <a:lnTo>
                    <a:pt x="1215204" y="1535710"/>
                  </a:lnTo>
                  <a:lnTo>
                    <a:pt x="1218644" y="1549473"/>
                  </a:lnTo>
                  <a:lnTo>
                    <a:pt x="1222349" y="1563767"/>
                  </a:lnTo>
                  <a:lnTo>
                    <a:pt x="1225525" y="1578854"/>
                  </a:lnTo>
                  <a:lnTo>
                    <a:pt x="1228436" y="1593676"/>
                  </a:lnTo>
                  <a:lnTo>
                    <a:pt x="1231347" y="1609028"/>
                  </a:lnTo>
                  <a:lnTo>
                    <a:pt x="1234258" y="1624909"/>
                  </a:lnTo>
                  <a:lnTo>
                    <a:pt x="1239286" y="1656407"/>
                  </a:lnTo>
                  <a:lnTo>
                    <a:pt x="1243785" y="1687640"/>
                  </a:lnTo>
                  <a:lnTo>
                    <a:pt x="1247490" y="1719137"/>
                  </a:lnTo>
                  <a:lnTo>
                    <a:pt x="1250930" y="1749576"/>
                  </a:lnTo>
                  <a:lnTo>
                    <a:pt x="1254899" y="1785838"/>
                  </a:lnTo>
                  <a:lnTo>
                    <a:pt x="1258075" y="1818659"/>
                  </a:lnTo>
                  <a:lnTo>
                    <a:pt x="1263103" y="1819189"/>
                  </a:lnTo>
                  <a:lnTo>
                    <a:pt x="1268131" y="1820247"/>
                  </a:lnTo>
                  <a:lnTo>
                    <a:pt x="1273159" y="1821571"/>
                  </a:lnTo>
                  <a:lnTo>
                    <a:pt x="1278187" y="1822894"/>
                  </a:lnTo>
                  <a:lnTo>
                    <a:pt x="1282950" y="1824218"/>
                  </a:lnTo>
                  <a:lnTo>
                    <a:pt x="1287714" y="1826335"/>
                  </a:lnTo>
                  <a:lnTo>
                    <a:pt x="1292477" y="1828188"/>
                  </a:lnTo>
                  <a:lnTo>
                    <a:pt x="1296976" y="1830570"/>
                  </a:lnTo>
                  <a:lnTo>
                    <a:pt x="1301475" y="1832688"/>
                  </a:lnTo>
                  <a:lnTo>
                    <a:pt x="1305709" y="1835599"/>
                  </a:lnTo>
                  <a:lnTo>
                    <a:pt x="1309943" y="1838246"/>
                  </a:lnTo>
                  <a:lnTo>
                    <a:pt x="1313913" y="1841158"/>
                  </a:lnTo>
                  <a:lnTo>
                    <a:pt x="1317882" y="1844334"/>
                  </a:lnTo>
                  <a:lnTo>
                    <a:pt x="1321852" y="1847510"/>
                  </a:lnTo>
                  <a:lnTo>
                    <a:pt x="1325028" y="1850951"/>
                  </a:lnTo>
                  <a:lnTo>
                    <a:pt x="1328732" y="1854657"/>
                  </a:lnTo>
                  <a:lnTo>
                    <a:pt x="1331908" y="1858627"/>
                  </a:lnTo>
                  <a:lnTo>
                    <a:pt x="1335084" y="1862597"/>
                  </a:lnTo>
                  <a:lnTo>
                    <a:pt x="1337995" y="1866568"/>
                  </a:lnTo>
                  <a:lnTo>
                    <a:pt x="1340906" y="1870538"/>
                  </a:lnTo>
                  <a:lnTo>
                    <a:pt x="1343287" y="1874773"/>
                  </a:lnTo>
                  <a:lnTo>
                    <a:pt x="1345669" y="1879273"/>
                  </a:lnTo>
                  <a:lnTo>
                    <a:pt x="1347786" y="1883772"/>
                  </a:lnTo>
                  <a:lnTo>
                    <a:pt x="1349903" y="1888537"/>
                  </a:lnTo>
                  <a:lnTo>
                    <a:pt x="1351491" y="1893301"/>
                  </a:lnTo>
                  <a:lnTo>
                    <a:pt x="1353344" y="1898065"/>
                  </a:lnTo>
                  <a:lnTo>
                    <a:pt x="1354402" y="1903359"/>
                  </a:lnTo>
                  <a:lnTo>
                    <a:pt x="1355460" y="1908388"/>
                  </a:lnTo>
                  <a:lnTo>
                    <a:pt x="1356254" y="1913417"/>
                  </a:lnTo>
                  <a:lnTo>
                    <a:pt x="1356784" y="1918711"/>
                  </a:lnTo>
                  <a:lnTo>
                    <a:pt x="1357313" y="1924004"/>
                  </a:lnTo>
                  <a:lnTo>
                    <a:pt x="1357313" y="1929298"/>
                  </a:lnTo>
                  <a:lnTo>
                    <a:pt x="1357313" y="1934857"/>
                  </a:lnTo>
                  <a:lnTo>
                    <a:pt x="1356784" y="1940944"/>
                  </a:lnTo>
                  <a:lnTo>
                    <a:pt x="1356254" y="1946503"/>
                  </a:lnTo>
                  <a:lnTo>
                    <a:pt x="1355196" y="1951797"/>
                  </a:lnTo>
                  <a:lnTo>
                    <a:pt x="1354137" y="1957355"/>
                  </a:lnTo>
                  <a:lnTo>
                    <a:pt x="1352285" y="1962913"/>
                  </a:lnTo>
                  <a:lnTo>
                    <a:pt x="1350697" y="1967942"/>
                  </a:lnTo>
                  <a:lnTo>
                    <a:pt x="1348845" y="1972971"/>
                  </a:lnTo>
                  <a:lnTo>
                    <a:pt x="1346463" y="1978000"/>
                  </a:lnTo>
                  <a:lnTo>
                    <a:pt x="1344081" y="1982765"/>
                  </a:lnTo>
                  <a:lnTo>
                    <a:pt x="1341435" y="1987529"/>
                  </a:lnTo>
                  <a:lnTo>
                    <a:pt x="1338259" y="1992029"/>
                  </a:lnTo>
                  <a:lnTo>
                    <a:pt x="1335348" y="1996529"/>
                  </a:lnTo>
                  <a:lnTo>
                    <a:pt x="1331908" y="2000764"/>
                  </a:lnTo>
                  <a:lnTo>
                    <a:pt x="1328468" y="2004734"/>
                  </a:lnTo>
                  <a:lnTo>
                    <a:pt x="1324498" y="2008704"/>
                  </a:lnTo>
                  <a:lnTo>
                    <a:pt x="1321058" y="2012410"/>
                  </a:lnTo>
                  <a:lnTo>
                    <a:pt x="1316824" y="2015851"/>
                  </a:lnTo>
                  <a:lnTo>
                    <a:pt x="1312590" y="2019292"/>
                  </a:lnTo>
                  <a:lnTo>
                    <a:pt x="1308091" y="2022468"/>
                  </a:lnTo>
                  <a:lnTo>
                    <a:pt x="1303592" y="2025115"/>
                  </a:lnTo>
                  <a:lnTo>
                    <a:pt x="1299093" y="2028026"/>
                  </a:lnTo>
                  <a:lnTo>
                    <a:pt x="1294065" y="2030408"/>
                  </a:lnTo>
                  <a:lnTo>
                    <a:pt x="1289302" y="2032791"/>
                  </a:lnTo>
                  <a:lnTo>
                    <a:pt x="1284009" y="2034643"/>
                  </a:lnTo>
                  <a:lnTo>
                    <a:pt x="1278716" y="2036496"/>
                  </a:lnTo>
                  <a:lnTo>
                    <a:pt x="1273424" y="2038084"/>
                  </a:lnTo>
                  <a:lnTo>
                    <a:pt x="1268131" y="2039143"/>
                  </a:lnTo>
                  <a:lnTo>
                    <a:pt x="1262574" y="2040466"/>
                  </a:lnTo>
                  <a:lnTo>
                    <a:pt x="1257016" y="2040996"/>
                  </a:lnTo>
                  <a:lnTo>
                    <a:pt x="1251194" y="2041525"/>
                  </a:lnTo>
                  <a:lnTo>
                    <a:pt x="1245372" y="2041525"/>
                  </a:lnTo>
                  <a:lnTo>
                    <a:pt x="111941" y="2041525"/>
                  </a:lnTo>
                  <a:lnTo>
                    <a:pt x="106119" y="2041525"/>
                  </a:lnTo>
                  <a:lnTo>
                    <a:pt x="100561" y="2040996"/>
                  </a:lnTo>
                  <a:lnTo>
                    <a:pt x="94739" y="2040466"/>
                  </a:lnTo>
                  <a:lnTo>
                    <a:pt x="89447" y="2039143"/>
                  </a:lnTo>
                  <a:lnTo>
                    <a:pt x="83889" y="2038084"/>
                  </a:lnTo>
                  <a:lnTo>
                    <a:pt x="78861" y="2036496"/>
                  </a:lnTo>
                  <a:lnTo>
                    <a:pt x="73569" y="2034643"/>
                  </a:lnTo>
                  <a:lnTo>
                    <a:pt x="68540" y="2032791"/>
                  </a:lnTo>
                  <a:lnTo>
                    <a:pt x="63248" y="2030408"/>
                  </a:lnTo>
                  <a:lnTo>
                    <a:pt x="58484" y="2028026"/>
                  </a:lnTo>
                  <a:lnTo>
                    <a:pt x="53721" y="2025115"/>
                  </a:lnTo>
                  <a:lnTo>
                    <a:pt x="49222" y="2022468"/>
                  </a:lnTo>
                  <a:lnTo>
                    <a:pt x="44988" y="2019292"/>
                  </a:lnTo>
                  <a:lnTo>
                    <a:pt x="40754" y="2015851"/>
                  </a:lnTo>
                  <a:lnTo>
                    <a:pt x="36784" y="2012410"/>
                  </a:lnTo>
                  <a:lnTo>
                    <a:pt x="32815" y="2008704"/>
                  </a:lnTo>
                  <a:lnTo>
                    <a:pt x="29110" y="2004734"/>
                  </a:lnTo>
                  <a:lnTo>
                    <a:pt x="25405" y="2000764"/>
                  </a:lnTo>
                  <a:lnTo>
                    <a:pt x="22229" y="1996529"/>
                  </a:lnTo>
                  <a:lnTo>
                    <a:pt x="19054" y="1992029"/>
                  </a:lnTo>
                  <a:lnTo>
                    <a:pt x="16143" y="1987529"/>
                  </a:lnTo>
                  <a:lnTo>
                    <a:pt x="13232" y="1982765"/>
                  </a:lnTo>
                  <a:lnTo>
                    <a:pt x="11115" y="1978000"/>
                  </a:lnTo>
                  <a:lnTo>
                    <a:pt x="8733" y="1972971"/>
                  </a:lnTo>
                  <a:lnTo>
                    <a:pt x="6881" y="1967942"/>
                  </a:lnTo>
                  <a:lnTo>
                    <a:pt x="5028" y="1962913"/>
                  </a:lnTo>
                  <a:lnTo>
                    <a:pt x="3440" y="1957355"/>
                  </a:lnTo>
                  <a:lnTo>
                    <a:pt x="2117" y="1951797"/>
                  </a:lnTo>
                  <a:lnTo>
                    <a:pt x="1323" y="1946503"/>
                  </a:lnTo>
                  <a:lnTo>
                    <a:pt x="529" y="1940944"/>
                  </a:lnTo>
                  <a:lnTo>
                    <a:pt x="265" y="1934857"/>
                  </a:lnTo>
                  <a:lnTo>
                    <a:pt x="0" y="1929298"/>
                  </a:lnTo>
                  <a:lnTo>
                    <a:pt x="265" y="1924004"/>
                  </a:lnTo>
                  <a:lnTo>
                    <a:pt x="529" y="1918711"/>
                  </a:lnTo>
                  <a:lnTo>
                    <a:pt x="1059" y="1913417"/>
                  </a:lnTo>
                  <a:lnTo>
                    <a:pt x="1852" y="1908388"/>
                  </a:lnTo>
                  <a:lnTo>
                    <a:pt x="2911" y="1903359"/>
                  </a:lnTo>
                  <a:lnTo>
                    <a:pt x="4499" y="1898065"/>
                  </a:lnTo>
                  <a:lnTo>
                    <a:pt x="5822" y="1893301"/>
                  </a:lnTo>
                  <a:lnTo>
                    <a:pt x="7674" y="1888537"/>
                  </a:lnTo>
                  <a:lnTo>
                    <a:pt x="9791" y="1883772"/>
                  </a:lnTo>
                  <a:lnTo>
                    <a:pt x="11644" y="1879273"/>
                  </a:lnTo>
                  <a:lnTo>
                    <a:pt x="14290" y="1874773"/>
                  </a:lnTo>
                  <a:lnTo>
                    <a:pt x="16672" y="1870538"/>
                  </a:lnTo>
                  <a:lnTo>
                    <a:pt x="19583" y="1866568"/>
                  </a:lnTo>
                  <a:lnTo>
                    <a:pt x="22229" y="1862597"/>
                  </a:lnTo>
                  <a:lnTo>
                    <a:pt x="25405" y="1858627"/>
                  </a:lnTo>
                  <a:lnTo>
                    <a:pt x="28845" y="1854657"/>
                  </a:lnTo>
                  <a:lnTo>
                    <a:pt x="32285" y="1850951"/>
                  </a:lnTo>
                  <a:lnTo>
                    <a:pt x="35726" y="1847510"/>
                  </a:lnTo>
                  <a:lnTo>
                    <a:pt x="39431" y="1844334"/>
                  </a:lnTo>
                  <a:lnTo>
                    <a:pt x="43400" y="1841158"/>
                  </a:lnTo>
                  <a:lnTo>
                    <a:pt x="47634" y="1838246"/>
                  </a:lnTo>
                  <a:lnTo>
                    <a:pt x="51604" y="1835599"/>
                  </a:lnTo>
                  <a:lnTo>
                    <a:pt x="56103" y="1832688"/>
                  </a:lnTo>
                  <a:lnTo>
                    <a:pt x="60601" y="1830570"/>
                  </a:lnTo>
                  <a:lnTo>
                    <a:pt x="65100" y="1828188"/>
                  </a:lnTo>
                  <a:lnTo>
                    <a:pt x="69599" y="1826335"/>
                  </a:lnTo>
                  <a:lnTo>
                    <a:pt x="74362" y="1824218"/>
                  </a:lnTo>
                  <a:lnTo>
                    <a:pt x="79391" y="1822894"/>
                  </a:lnTo>
                  <a:lnTo>
                    <a:pt x="84154" y="1821571"/>
                  </a:lnTo>
                  <a:lnTo>
                    <a:pt x="89182" y="1820247"/>
                  </a:lnTo>
                  <a:lnTo>
                    <a:pt x="94210" y="1819189"/>
                  </a:lnTo>
                  <a:lnTo>
                    <a:pt x="99503" y="1818659"/>
                  </a:lnTo>
                  <a:lnTo>
                    <a:pt x="103737" y="1775516"/>
                  </a:lnTo>
                  <a:lnTo>
                    <a:pt x="106383" y="1751694"/>
                  </a:lnTo>
                  <a:lnTo>
                    <a:pt x="108765" y="1727078"/>
                  </a:lnTo>
                  <a:lnTo>
                    <a:pt x="112205" y="1701668"/>
                  </a:lnTo>
                  <a:lnTo>
                    <a:pt x="115646" y="1675993"/>
                  </a:lnTo>
                  <a:lnTo>
                    <a:pt x="119615" y="1650319"/>
                  </a:lnTo>
                  <a:lnTo>
                    <a:pt x="123585" y="1624909"/>
                  </a:lnTo>
                  <a:lnTo>
                    <a:pt x="126231" y="1609028"/>
                  </a:lnTo>
                  <a:lnTo>
                    <a:pt x="129142" y="1593676"/>
                  </a:lnTo>
                  <a:lnTo>
                    <a:pt x="132053" y="1578854"/>
                  </a:lnTo>
                  <a:lnTo>
                    <a:pt x="135228" y="1563767"/>
                  </a:lnTo>
                  <a:lnTo>
                    <a:pt x="138669" y="1549473"/>
                  </a:lnTo>
                  <a:lnTo>
                    <a:pt x="142374" y="1535710"/>
                  </a:lnTo>
                  <a:lnTo>
                    <a:pt x="146343" y="1521946"/>
                  </a:lnTo>
                  <a:lnTo>
                    <a:pt x="150313" y="1508976"/>
                  </a:lnTo>
                  <a:lnTo>
                    <a:pt x="155605" y="1493889"/>
                  </a:lnTo>
                  <a:lnTo>
                    <a:pt x="161163" y="1479332"/>
                  </a:lnTo>
                  <a:lnTo>
                    <a:pt x="166985" y="1464509"/>
                  </a:lnTo>
                  <a:lnTo>
                    <a:pt x="173071" y="1449951"/>
                  </a:lnTo>
                  <a:lnTo>
                    <a:pt x="179687" y="1435394"/>
                  </a:lnTo>
                  <a:lnTo>
                    <a:pt x="186568" y="1421365"/>
                  </a:lnTo>
                  <a:lnTo>
                    <a:pt x="193713" y="1407337"/>
                  </a:lnTo>
                  <a:lnTo>
                    <a:pt x="201387" y="1393309"/>
                  </a:lnTo>
                  <a:lnTo>
                    <a:pt x="209062" y="1379810"/>
                  </a:lnTo>
                  <a:lnTo>
                    <a:pt x="217265" y="1366046"/>
                  </a:lnTo>
                  <a:lnTo>
                    <a:pt x="225734" y="1352547"/>
                  </a:lnTo>
                  <a:lnTo>
                    <a:pt x="234467" y="1339048"/>
                  </a:lnTo>
                  <a:lnTo>
                    <a:pt x="243729" y="1325814"/>
                  </a:lnTo>
                  <a:lnTo>
                    <a:pt x="252991" y="1312844"/>
                  </a:lnTo>
                  <a:lnTo>
                    <a:pt x="262783" y="1299874"/>
                  </a:lnTo>
                  <a:lnTo>
                    <a:pt x="272574" y="1286905"/>
                  </a:lnTo>
                  <a:lnTo>
                    <a:pt x="282630" y="1274200"/>
                  </a:lnTo>
                  <a:lnTo>
                    <a:pt x="293216" y="1261495"/>
                  </a:lnTo>
                  <a:lnTo>
                    <a:pt x="304066" y="1249055"/>
                  </a:lnTo>
                  <a:lnTo>
                    <a:pt x="314916" y="1236614"/>
                  </a:lnTo>
                  <a:lnTo>
                    <a:pt x="326295" y="1224174"/>
                  </a:lnTo>
                  <a:lnTo>
                    <a:pt x="337674" y="1211734"/>
                  </a:lnTo>
                  <a:lnTo>
                    <a:pt x="349583" y="1199558"/>
                  </a:lnTo>
                  <a:lnTo>
                    <a:pt x="361756" y="1187118"/>
                  </a:lnTo>
                  <a:lnTo>
                    <a:pt x="374194" y="1174678"/>
                  </a:lnTo>
                  <a:lnTo>
                    <a:pt x="386896" y="1162767"/>
                  </a:lnTo>
                  <a:lnTo>
                    <a:pt x="399864" y="1150327"/>
                  </a:lnTo>
                  <a:lnTo>
                    <a:pt x="413095" y="1137886"/>
                  </a:lnTo>
                  <a:lnTo>
                    <a:pt x="440617" y="1113271"/>
                  </a:lnTo>
                  <a:lnTo>
                    <a:pt x="468933" y="1088125"/>
                  </a:lnTo>
                  <a:lnTo>
                    <a:pt x="469198" y="1087331"/>
                  </a:lnTo>
                  <a:lnTo>
                    <a:pt x="470786" y="1083890"/>
                  </a:lnTo>
                  <a:lnTo>
                    <a:pt x="472374" y="1079126"/>
                  </a:lnTo>
                  <a:lnTo>
                    <a:pt x="473961" y="1073303"/>
                  </a:lnTo>
                  <a:lnTo>
                    <a:pt x="475814" y="1066156"/>
                  </a:lnTo>
                  <a:lnTo>
                    <a:pt x="478460" y="1054510"/>
                  </a:lnTo>
                  <a:lnTo>
                    <a:pt x="479519" y="1049746"/>
                  </a:lnTo>
                  <a:lnTo>
                    <a:pt x="480577" y="1044982"/>
                  </a:lnTo>
                  <a:lnTo>
                    <a:pt x="481371" y="1039952"/>
                  </a:lnTo>
                  <a:lnTo>
                    <a:pt x="481900" y="1033865"/>
                  </a:lnTo>
                  <a:lnTo>
                    <a:pt x="482165" y="1026718"/>
                  </a:lnTo>
                  <a:lnTo>
                    <a:pt x="482430" y="1017719"/>
                  </a:lnTo>
                  <a:lnTo>
                    <a:pt x="482430" y="1010308"/>
                  </a:lnTo>
                  <a:lnTo>
                    <a:pt x="482165" y="1005279"/>
                  </a:lnTo>
                  <a:lnTo>
                    <a:pt x="481636" y="1001838"/>
                  </a:lnTo>
                  <a:lnTo>
                    <a:pt x="481106" y="999455"/>
                  </a:lnTo>
                  <a:lnTo>
                    <a:pt x="479254" y="994426"/>
                  </a:lnTo>
                  <a:lnTo>
                    <a:pt x="478460" y="990456"/>
                  </a:lnTo>
                  <a:lnTo>
                    <a:pt x="477402" y="984633"/>
                  </a:lnTo>
                  <a:lnTo>
                    <a:pt x="476343" y="978810"/>
                  </a:lnTo>
                  <a:lnTo>
                    <a:pt x="475549" y="973516"/>
                  </a:lnTo>
                  <a:lnTo>
                    <a:pt x="472903" y="964517"/>
                  </a:lnTo>
                  <a:lnTo>
                    <a:pt x="470786" y="957900"/>
                  </a:lnTo>
                  <a:lnTo>
                    <a:pt x="468933" y="953665"/>
                  </a:lnTo>
                  <a:lnTo>
                    <a:pt x="440617" y="928520"/>
                  </a:lnTo>
                  <a:lnTo>
                    <a:pt x="413095" y="903904"/>
                  </a:lnTo>
                  <a:lnTo>
                    <a:pt x="399864" y="891463"/>
                  </a:lnTo>
                  <a:lnTo>
                    <a:pt x="386896" y="879288"/>
                  </a:lnTo>
                  <a:lnTo>
                    <a:pt x="374194" y="866848"/>
                  </a:lnTo>
                  <a:lnTo>
                    <a:pt x="361756" y="854407"/>
                  </a:lnTo>
                  <a:lnTo>
                    <a:pt x="349583" y="841967"/>
                  </a:lnTo>
                  <a:lnTo>
                    <a:pt x="337674" y="829792"/>
                  </a:lnTo>
                  <a:lnTo>
                    <a:pt x="326295" y="817351"/>
                  </a:lnTo>
                  <a:lnTo>
                    <a:pt x="314916" y="804911"/>
                  </a:lnTo>
                  <a:lnTo>
                    <a:pt x="304066" y="792736"/>
                  </a:lnTo>
                  <a:lnTo>
                    <a:pt x="293216" y="780031"/>
                  </a:lnTo>
                  <a:lnTo>
                    <a:pt x="282630" y="767590"/>
                  </a:lnTo>
                  <a:lnTo>
                    <a:pt x="272574" y="754885"/>
                  </a:lnTo>
                  <a:lnTo>
                    <a:pt x="262783" y="742180"/>
                  </a:lnTo>
                  <a:lnTo>
                    <a:pt x="252991" y="728946"/>
                  </a:lnTo>
                  <a:lnTo>
                    <a:pt x="243729" y="715712"/>
                  </a:lnTo>
                  <a:lnTo>
                    <a:pt x="234467" y="702478"/>
                  </a:lnTo>
                  <a:lnTo>
                    <a:pt x="225734" y="689243"/>
                  </a:lnTo>
                  <a:lnTo>
                    <a:pt x="217265" y="675480"/>
                  </a:lnTo>
                  <a:lnTo>
                    <a:pt x="209062" y="661981"/>
                  </a:lnTo>
                  <a:lnTo>
                    <a:pt x="201387" y="648217"/>
                  </a:lnTo>
                  <a:lnTo>
                    <a:pt x="193713" y="634188"/>
                  </a:lnTo>
                  <a:lnTo>
                    <a:pt x="186568" y="620160"/>
                  </a:lnTo>
                  <a:lnTo>
                    <a:pt x="179687" y="606132"/>
                  </a:lnTo>
                  <a:lnTo>
                    <a:pt x="173071" y="591839"/>
                  </a:lnTo>
                  <a:lnTo>
                    <a:pt x="166985" y="577016"/>
                  </a:lnTo>
                  <a:lnTo>
                    <a:pt x="161163" y="562458"/>
                  </a:lnTo>
                  <a:lnTo>
                    <a:pt x="155605" y="547636"/>
                  </a:lnTo>
                  <a:lnTo>
                    <a:pt x="150313" y="532814"/>
                  </a:lnTo>
                  <a:lnTo>
                    <a:pt x="146343" y="519579"/>
                  </a:lnTo>
                  <a:lnTo>
                    <a:pt x="142374" y="506080"/>
                  </a:lnTo>
                  <a:lnTo>
                    <a:pt x="138669" y="492052"/>
                  </a:lnTo>
                  <a:lnTo>
                    <a:pt x="135228" y="477759"/>
                  </a:lnTo>
                  <a:lnTo>
                    <a:pt x="132053" y="462936"/>
                  </a:lnTo>
                  <a:lnTo>
                    <a:pt x="129142" y="447849"/>
                  </a:lnTo>
                  <a:lnTo>
                    <a:pt x="126231" y="432762"/>
                  </a:lnTo>
                  <a:lnTo>
                    <a:pt x="123585" y="416881"/>
                  </a:lnTo>
                  <a:lnTo>
                    <a:pt x="118292" y="385648"/>
                  </a:lnTo>
                  <a:lnTo>
                    <a:pt x="113793" y="353886"/>
                  </a:lnTo>
                  <a:lnTo>
                    <a:pt x="110088" y="322653"/>
                  </a:lnTo>
                  <a:lnTo>
                    <a:pt x="106383" y="292214"/>
                  </a:lnTo>
                  <a:lnTo>
                    <a:pt x="102678" y="255952"/>
                  </a:lnTo>
                  <a:lnTo>
                    <a:pt x="99503" y="223131"/>
                  </a:lnTo>
                  <a:lnTo>
                    <a:pt x="94210" y="222337"/>
                  </a:lnTo>
                  <a:lnTo>
                    <a:pt x="89182" y="221543"/>
                  </a:lnTo>
                  <a:lnTo>
                    <a:pt x="84154" y="220219"/>
                  </a:lnTo>
                  <a:lnTo>
                    <a:pt x="79391" y="218896"/>
                  </a:lnTo>
                  <a:lnTo>
                    <a:pt x="74362" y="217308"/>
                  </a:lnTo>
                  <a:lnTo>
                    <a:pt x="69599" y="215455"/>
                  </a:lnTo>
                  <a:lnTo>
                    <a:pt x="65100" y="213602"/>
                  </a:lnTo>
                  <a:lnTo>
                    <a:pt x="60601" y="211220"/>
                  </a:lnTo>
                  <a:lnTo>
                    <a:pt x="56103" y="208838"/>
                  </a:lnTo>
                  <a:lnTo>
                    <a:pt x="51604" y="206191"/>
                  </a:lnTo>
                  <a:lnTo>
                    <a:pt x="47634" y="203544"/>
                  </a:lnTo>
                  <a:lnTo>
                    <a:pt x="43400" y="200368"/>
                  </a:lnTo>
                  <a:lnTo>
                    <a:pt x="39431" y="197191"/>
                  </a:lnTo>
                  <a:lnTo>
                    <a:pt x="35726" y="194280"/>
                  </a:lnTo>
                  <a:lnTo>
                    <a:pt x="32285" y="190574"/>
                  </a:lnTo>
                  <a:lnTo>
                    <a:pt x="28845" y="186869"/>
                  </a:lnTo>
                  <a:lnTo>
                    <a:pt x="25405" y="183163"/>
                  </a:lnTo>
                  <a:lnTo>
                    <a:pt x="22229" y="179193"/>
                  </a:lnTo>
                  <a:lnTo>
                    <a:pt x="19583" y="174958"/>
                  </a:lnTo>
                  <a:lnTo>
                    <a:pt x="16672" y="171252"/>
                  </a:lnTo>
                  <a:lnTo>
                    <a:pt x="14290" y="166753"/>
                  </a:lnTo>
                  <a:lnTo>
                    <a:pt x="11644" y="162253"/>
                  </a:lnTo>
                  <a:lnTo>
                    <a:pt x="9791" y="157753"/>
                  </a:lnTo>
                  <a:lnTo>
                    <a:pt x="7674" y="152989"/>
                  </a:lnTo>
                  <a:lnTo>
                    <a:pt x="5822" y="148225"/>
                  </a:lnTo>
                  <a:lnTo>
                    <a:pt x="4499" y="143460"/>
                  </a:lnTo>
                  <a:lnTo>
                    <a:pt x="2911" y="138166"/>
                  </a:lnTo>
                  <a:lnTo>
                    <a:pt x="1852" y="133137"/>
                  </a:lnTo>
                  <a:lnTo>
                    <a:pt x="1059" y="128108"/>
                  </a:lnTo>
                  <a:lnTo>
                    <a:pt x="529" y="122815"/>
                  </a:lnTo>
                  <a:lnTo>
                    <a:pt x="265" y="117786"/>
                  </a:lnTo>
                  <a:lnTo>
                    <a:pt x="0" y="112227"/>
                  </a:lnTo>
                  <a:lnTo>
                    <a:pt x="265" y="106404"/>
                  </a:lnTo>
                  <a:lnTo>
                    <a:pt x="529" y="100846"/>
                  </a:lnTo>
                  <a:lnTo>
                    <a:pt x="1323" y="95287"/>
                  </a:lnTo>
                  <a:lnTo>
                    <a:pt x="2117" y="89729"/>
                  </a:lnTo>
                  <a:lnTo>
                    <a:pt x="3440" y="84435"/>
                  </a:lnTo>
                  <a:lnTo>
                    <a:pt x="5028" y="78877"/>
                  </a:lnTo>
                  <a:lnTo>
                    <a:pt x="6881" y="73583"/>
                  </a:lnTo>
                  <a:lnTo>
                    <a:pt x="8733" y="68554"/>
                  </a:lnTo>
                  <a:lnTo>
                    <a:pt x="11115" y="63525"/>
                  </a:lnTo>
                  <a:lnTo>
                    <a:pt x="13232" y="58761"/>
                  </a:lnTo>
                  <a:lnTo>
                    <a:pt x="16143" y="53996"/>
                  </a:lnTo>
                  <a:lnTo>
                    <a:pt x="19054" y="49497"/>
                  </a:lnTo>
                  <a:lnTo>
                    <a:pt x="22229" y="45262"/>
                  </a:lnTo>
                  <a:lnTo>
                    <a:pt x="25405" y="41027"/>
                  </a:lnTo>
                  <a:lnTo>
                    <a:pt x="29110" y="36792"/>
                  </a:lnTo>
                  <a:lnTo>
                    <a:pt x="32815" y="32821"/>
                  </a:lnTo>
                  <a:lnTo>
                    <a:pt x="36784" y="29380"/>
                  </a:lnTo>
                  <a:lnTo>
                    <a:pt x="40754" y="25675"/>
                  </a:lnTo>
                  <a:lnTo>
                    <a:pt x="44988" y="22499"/>
                  </a:lnTo>
                  <a:lnTo>
                    <a:pt x="49222" y="19058"/>
                  </a:lnTo>
                  <a:lnTo>
                    <a:pt x="53721" y="16411"/>
                  </a:lnTo>
                  <a:lnTo>
                    <a:pt x="58484" y="13499"/>
                  </a:lnTo>
                  <a:lnTo>
                    <a:pt x="63248" y="11382"/>
                  </a:lnTo>
                  <a:lnTo>
                    <a:pt x="68540" y="9000"/>
                  </a:lnTo>
                  <a:lnTo>
                    <a:pt x="73569" y="6882"/>
                  </a:lnTo>
                  <a:lnTo>
                    <a:pt x="78861" y="5029"/>
                  </a:lnTo>
                  <a:lnTo>
                    <a:pt x="83889" y="3706"/>
                  </a:lnTo>
                  <a:lnTo>
                    <a:pt x="89447" y="2382"/>
                  </a:lnTo>
                  <a:lnTo>
                    <a:pt x="94739" y="1324"/>
                  </a:lnTo>
                  <a:lnTo>
                    <a:pt x="100561" y="530"/>
                  </a:lnTo>
                  <a:lnTo>
                    <a:pt x="106119" y="265"/>
                  </a:lnTo>
                  <a:lnTo>
                    <a:pt x="1119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736004" y="3290270"/>
            <a:ext cx="504056" cy="504056"/>
            <a:chOff x="2736004" y="3045729"/>
            <a:chExt cx="504056" cy="504056"/>
          </a:xfrm>
        </p:grpSpPr>
        <p:sp>
          <p:nvSpPr>
            <p:cNvPr id="24" name="泪滴形 23"/>
            <p:cNvSpPr/>
            <p:nvPr/>
          </p:nvSpPr>
          <p:spPr>
            <a:xfrm rot="13500000" flipV="1">
              <a:off x="2736004" y="3045729"/>
              <a:ext cx="504056" cy="504056"/>
            </a:xfrm>
            <a:prstGeom prst="teardrop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KSO_Shape"/>
            <p:cNvSpPr/>
            <p:nvPr/>
          </p:nvSpPr>
          <p:spPr>
            <a:xfrm>
              <a:off x="2890083" y="3147066"/>
              <a:ext cx="195898" cy="301381"/>
            </a:xfrm>
            <a:custGeom>
              <a:avLst/>
              <a:gdLst>
                <a:gd name="connsiteX0" fmla="*/ 1569114 w 3604952"/>
                <a:gd name="connsiteY0" fmla="*/ 5211012 h 5550702"/>
                <a:gd name="connsiteX1" fmla="*/ 2035839 w 3604952"/>
                <a:gd name="connsiteY1" fmla="*/ 5211012 h 5550702"/>
                <a:gd name="connsiteX2" fmla="*/ 2035839 w 3604952"/>
                <a:gd name="connsiteY2" fmla="*/ 5550702 h 5550702"/>
                <a:gd name="connsiteX3" fmla="*/ 1569114 w 3604952"/>
                <a:gd name="connsiteY3" fmla="*/ 5550702 h 5550702"/>
                <a:gd name="connsiteX4" fmla="*/ 1045239 w 3604952"/>
                <a:gd name="connsiteY4" fmla="*/ 4710950 h 5550702"/>
                <a:gd name="connsiteX5" fmla="*/ 2559714 w 3604952"/>
                <a:gd name="connsiteY5" fmla="*/ 4710950 h 5550702"/>
                <a:gd name="connsiteX6" fmla="*/ 2559714 w 3604952"/>
                <a:gd name="connsiteY6" fmla="*/ 4972888 h 5550702"/>
                <a:gd name="connsiteX7" fmla="*/ 1045239 w 3604952"/>
                <a:gd name="connsiteY7" fmla="*/ 4972888 h 5550702"/>
                <a:gd name="connsiteX8" fmla="*/ 1045239 w 3604952"/>
                <a:gd name="connsiteY8" fmla="*/ 4210887 h 5550702"/>
                <a:gd name="connsiteX9" fmla="*/ 2559714 w 3604952"/>
                <a:gd name="connsiteY9" fmla="*/ 4210887 h 5550702"/>
                <a:gd name="connsiteX10" fmla="*/ 2559714 w 3604952"/>
                <a:gd name="connsiteY10" fmla="*/ 4472825 h 5550702"/>
                <a:gd name="connsiteX11" fmla="*/ 1045239 w 3604952"/>
                <a:gd name="connsiteY11" fmla="*/ 4472825 h 5550702"/>
                <a:gd name="connsiteX12" fmla="*/ 1802476 w 3604952"/>
                <a:gd name="connsiteY12" fmla="*/ 0 h 5550702"/>
                <a:gd name="connsiteX13" fmla="*/ 3604952 w 3604952"/>
                <a:gd name="connsiteY13" fmla="*/ 1857794 h 5550702"/>
                <a:gd name="connsiteX14" fmla="*/ 2661643 w 3604952"/>
                <a:gd name="connsiteY14" fmla="*/ 3491362 h 5550702"/>
                <a:gd name="connsiteX15" fmla="*/ 2559714 w 3604952"/>
                <a:gd name="connsiteY15" fmla="*/ 3541971 h 5550702"/>
                <a:gd name="connsiteX16" fmla="*/ 2559714 w 3604952"/>
                <a:gd name="connsiteY16" fmla="*/ 3972762 h 5550702"/>
                <a:gd name="connsiteX17" fmla="*/ 1045239 w 3604952"/>
                <a:gd name="connsiteY17" fmla="*/ 3972762 h 5550702"/>
                <a:gd name="connsiteX18" fmla="*/ 1045239 w 3604952"/>
                <a:gd name="connsiteY18" fmla="*/ 3541971 h 5550702"/>
                <a:gd name="connsiteX19" fmla="*/ 943309 w 3604952"/>
                <a:gd name="connsiteY19" fmla="*/ 3491362 h 5550702"/>
                <a:gd name="connsiteX20" fmla="*/ 0 w 3604952"/>
                <a:gd name="connsiteY20" fmla="*/ 1857794 h 5550702"/>
                <a:gd name="connsiteX21" fmla="*/ 1802476 w 3604952"/>
                <a:gd name="connsiteY21" fmla="*/ 0 h 5550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604952" h="5550702">
                  <a:moveTo>
                    <a:pt x="1569114" y="5211012"/>
                  </a:moveTo>
                  <a:lnTo>
                    <a:pt x="2035839" y="5211012"/>
                  </a:lnTo>
                  <a:lnTo>
                    <a:pt x="2035839" y="5550702"/>
                  </a:lnTo>
                  <a:lnTo>
                    <a:pt x="1569114" y="5550702"/>
                  </a:lnTo>
                  <a:close/>
                  <a:moveTo>
                    <a:pt x="1045239" y="4710950"/>
                  </a:moveTo>
                  <a:lnTo>
                    <a:pt x="2559714" y="4710950"/>
                  </a:lnTo>
                  <a:lnTo>
                    <a:pt x="2559714" y="4972888"/>
                  </a:lnTo>
                  <a:lnTo>
                    <a:pt x="1045239" y="4972888"/>
                  </a:lnTo>
                  <a:close/>
                  <a:moveTo>
                    <a:pt x="1045239" y="4210887"/>
                  </a:moveTo>
                  <a:lnTo>
                    <a:pt x="2559714" y="4210887"/>
                  </a:lnTo>
                  <a:lnTo>
                    <a:pt x="2559714" y="4472825"/>
                  </a:lnTo>
                  <a:lnTo>
                    <a:pt x="1045239" y="4472825"/>
                  </a:lnTo>
                  <a:close/>
                  <a:moveTo>
                    <a:pt x="1802476" y="0"/>
                  </a:moveTo>
                  <a:cubicBezTo>
                    <a:pt x="2797956" y="0"/>
                    <a:pt x="3604952" y="831763"/>
                    <a:pt x="3604952" y="1857794"/>
                  </a:cubicBezTo>
                  <a:cubicBezTo>
                    <a:pt x="3604952" y="2563190"/>
                    <a:pt x="3223520" y="3176765"/>
                    <a:pt x="2661643" y="3491362"/>
                  </a:cubicBezTo>
                  <a:lnTo>
                    <a:pt x="2559714" y="3541971"/>
                  </a:lnTo>
                  <a:lnTo>
                    <a:pt x="2559714" y="3972762"/>
                  </a:lnTo>
                  <a:lnTo>
                    <a:pt x="1045239" y="3972762"/>
                  </a:lnTo>
                  <a:lnTo>
                    <a:pt x="1045239" y="3541971"/>
                  </a:lnTo>
                  <a:lnTo>
                    <a:pt x="943309" y="3491362"/>
                  </a:lnTo>
                  <a:cubicBezTo>
                    <a:pt x="381432" y="3176765"/>
                    <a:pt x="0" y="2563190"/>
                    <a:pt x="0" y="1857794"/>
                  </a:cubicBezTo>
                  <a:cubicBezTo>
                    <a:pt x="0" y="831763"/>
                    <a:pt x="806996" y="0"/>
                    <a:pt x="18024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680004" y="1821066"/>
            <a:ext cx="504056" cy="504056"/>
            <a:chOff x="4680004" y="1576525"/>
            <a:chExt cx="504056" cy="504056"/>
          </a:xfrm>
        </p:grpSpPr>
        <p:sp>
          <p:nvSpPr>
            <p:cNvPr id="27" name="泪滴形 26"/>
            <p:cNvSpPr/>
            <p:nvPr/>
          </p:nvSpPr>
          <p:spPr>
            <a:xfrm rot="8100000">
              <a:off x="4680004" y="1576525"/>
              <a:ext cx="504056" cy="504056"/>
            </a:xfrm>
            <a:prstGeom prst="teardrop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KSO_Shape"/>
            <p:cNvSpPr>
              <a:spLocks noChangeAspect="1"/>
            </p:cNvSpPr>
            <p:nvPr/>
          </p:nvSpPr>
          <p:spPr>
            <a:xfrm>
              <a:off x="4804973" y="1714114"/>
              <a:ext cx="254118" cy="252000"/>
            </a:xfrm>
            <a:custGeom>
              <a:avLst/>
              <a:gdLst>
                <a:gd name="connsiteX0" fmla="*/ 347114 w 393729"/>
                <a:gd name="connsiteY0" fmla="*/ 112 h 390624"/>
                <a:gd name="connsiteX1" fmla="*/ 366249 w 393729"/>
                <a:gd name="connsiteY1" fmla="*/ 5364 h 390624"/>
                <a:gd name="connsiteX2" fmla="*/ 388366 w 393729"/>
                <a:gd name="connsiteY2" fmla="*/ 72481 h 390624"/>
                <a:gd name="connsiteX3" fmla="*/ 321248 w 393729"/>
                <a:gd name="connsiteY3" fmla="*/ 94598 h 390624"/>
                <a:gd name="connsiteX4" fmla="*/ 304750 w 393729"/>
                <a:gd name="connsiteY4" fmla="*/ 80728 h 390624"/>
                <a:gd name="connsiteX5" fmla="*/ 98330 w 393729"/>
                <a:gd name="connsiteY5" fmla="*/ 148748 h 390624"/>
                <a:gd name="connsiteX6" fmla="*/ 94598 w 393729"/>
                <a:gd name="connsiteY6" fmla="*/ 162346 h 390624"/>
                <a:gd name="connsiteX7" fmla="*/ 91507 w 393729"/>
                <a:gd name="connsiteY7" fmla="*/ 166277 h 390624"/>
                <a:gd name="connsiteX8" fmla="*/ 229420 w 393729"/>
                <a:gd name="connsiteY8" fmla="*/ 293815 h 390624"/>
                <a:gd name="connsiteX9" fmla="*/ 268686 w 393729"/>
                <a:gd name="connsiteY9" fmla="*/ 296027 h 390624"/>
                <a:gd name="connsiteX10" fmla="*/ 290802 w 393729"/>
                <a:gd name="connsiteY10" fmla="*/ 363144 h 390624"/>
                <a:gd name="connsiteX11" fmla="*/ 223685 w 393729"/>
                <a:gd name="connsiteY11" fmla="*/ 385261 h 390624"/>
                <a:gd name="connsiteX12" fmla="*/ 200613 w 393729"/>
                <a:gd name="connsiteY12" fmla="*/ 321625 h 390624"/>
                <a:gd name="connsiteX13" fmla="*/ 56603 w 393729"/>
                <a:gd name="connsiteY13" fmla="*/ 188448 h 390624"/>
                <a:gd name="connsiteX14" fmla="*/ 27481 w 393729"/>
                <a:gd name="connsiteY14" fmla="*/ 184462 h 390624"/>
                <a:gd name="connsiteX15" fmla="*/ 5364 w 393729"/>
                <a:gd name="connsiteY15" fmla="*/ 117345 h 390624"/>
                <a:gd name="connsiteX16" fmla="*/ 72481 w 393729"/>
                <a:gd name="connsiteY16" fmla="*/ 95228 h 390624"/>
                <a:gd name="connsiteX17" fmla="*/ 89283 w 393729"/>
                <a:gd name="connsiteY17" fmla="*/ 109639 h 390624"/>
                <a:gd name="connsiteX18" fmla="*/ 295206 w 393729"/>
                <a:gd name="connsiteY18" fmla="*/ 41783 h 390624"/>
                <a:gd name="connsiteX19" fmla="*/ 299132 w 393729"/>
                <a:gd name="connsiteY19" fmla="*/ 27480 h 390624"/>
                <a:gd name="connsiteX20" fmla="*/ 347114 w 393729"/>
                <a:gd name="connsiteY20" fmla="*/ 112 h 39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3729" h="390624">
                  <a:moveTo>
                    <a:pt x="347114" y="112"/>
                  </a:moveTo>
                  <a:cubicBezTo>
                    <a:pt x="353590" y="546"/>
                    <a:pt x="360089" y="2257"/>
                    <a:pt x="366249" y="5364"/>
                  </a:cubicBezTo>
                  <a:cubicBezTo>
                    <a:pt x="390891" y="17791"/>
                    <a:pt x="400792" y="47840"/>
                    <a:pt x="388366" y="72481"/>
                  </a:cubicBezTo>
                  <a:cubicBezTo>
                    <a:pt x="375939" y="97123"/>
                    <a:pt x="345890" y="107025"/>
                    <a:pt x="321248" y="94598"/>
                  </a:cubicBezTo>
                  <a:cubicBezTo>
                    <a:pt x="314512" y="91201"/>
                    <a:pt x="308877" y="86487"/>
                    <a:pt x="304750" y="80728"/>
                  </a:cubicBezTo>
                  <a:lnTo>
                    <a:pt x="98330" y="148748"/>
                  </a:lnTo>
                  <a:cubicBezTo>
                    <a:pt x="98294" y="153464"/>
                    <a:pt x="96795" y="157989"/>
                    <a:pt x="94598" y="162346"/>
                  </a:cubicBezTo>
                  <a:lnTo>
                    <a:pt x="91507" y="166277"/>
                  </a:lnTo>
                  <a:lnTo>
                    <a:pt x="229420" y="293815"/>
                  </a:lnTo>
                  <a:cubicBezTo>
                    <a:pt x="241784" y="289147"/>
                    <a:pt x="255956" y="289607"/>
                    <a:pt x="268686" y="296027"/>
                  </a:cubicBezTo>
                  <a:cubicBezTo>
                    <a:pt x="293327" y="308454"/>
                    <a:pt x="303229" y="338503"/>
                    <a:pt x="290802" y="363144"/>
                  </a:cubicBezTo>
                  <a:cubicBezTo>
                    <a:pt x="278375" y="387786"/>
                    <a:pt x="248326" y="397688"/>
                    <a:pt x="223685" y="385261"/>
                  </a:cubicBezTo>
                  <a:cubicBezTo>
                    <a:pt x="200118" y="373376"/>
                    <a:pt x="190033" y="345372"/>
                    <a:pt x="200613" y="321625"/>
                  </a:cubicBezTo>
                  <a:lnTo>
                    <a:pt x="56603" y="188448"/>
                  </a:lnTo>
                  <a:cubicBezTo>
                    <a:pt x="47044" y="190691"/>
                    <a:pt x="36870" y="189197"/>
                    <a:pt x="27481" y="184462"/>
                  </a:cubicBezTo>
                  <a:cubicBezTo>
                    <a:pt x="2839" y="172035"/>
                    <a:pt x="-7063" y="141986"/>
                    <a:pt x="5364" y="117345"/>
                  </a:cubicBezTo>
                  <a:cubicBezTo>
                    <a:pt x="17791" y="92703"/>
                    <a:pt x="47840" y="82801"/>
                    <a:pt x="72481" y="95228"/>
                  </a:cubicBezTo>
                  <a:cubicBezTo>
                    <a:pt x="79414" y="98724"/>
                    <a:pt x="85180" y="103616"/>
                    <a:pt x="89283" y="109639"/>
                  </a:cubicBezTo>
                  <a:lnTo>
                    <a:pt x="295206" y="41783"/>
                  </a:lnTo>
                  <a:cubicBezTo>
                    <a:pt x="295278" y="36844"/>
                    <a:pt x="296818" y="32068"/>
                    <a:pt x="299132" y="27480"/>
                  </a:cubicBezTo>
                  <a:cubicBezTo>
                    <a:pt x="308452" y="8999"/>
                    <a:pt x="327684" y="-1191"/>
                    <a:pt x="347114" y="1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624004" y="3290270"/>
            <a:ext cx="504056" cy="504056"/>
            <a:chOff x="6624004" y="3045729"/>
            <a:chExt cx="504056" cy="504056"/>
          </a:xfrm>
        </p:grpSpPr>
        <p:sp>
          <p:nvSpPr>
            <p:cNvPr id="30" name="泪滴形 29"/>
            <p:cNvSpPr/>
            <p:nvPr/>
          </p:nvSpPr>
          <p:spPr>
            <a:xfrm rot="13500000" flipV="1">
              <a:off x="6624004" y="3045729"/>
              <a:ext cx="504056" cy="504056"/>
            </a:xfrm>
            <a:prstGeom prst="teardrop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KSO_Shape"/>
            <p:cNvSpPr>
              <a:spLocks noChangeAspect="1"/>
            </p:cNvSpPr>
            <p:nvPr/>
          </p:nvSpPr>
          <p:spPr>
            <a:xfrm rot="2075794">
              <a:off x="6780050" y="3112405"/>
              <a:ext cx="143100" cy="324000"/>
            </a:xfrm>
            <a:custGeom>
              <a:avLst/>
              <a:gdLst>
                <a:gd name="connsiteX0" fmla="*/ 1193800 w 2387600"/>
                <a:gd name="connsiteY0" fmla="*/ 342900 h 5404814"/>
                <a:gd name="connsiteX1" fmla="*/ 930275 w 2387600"/>
                <a:gd name="connsiteY1" fmla="*/ 606425 h 5404814"/>
                <a:gd name="connsiteX2" fmla="*/ 1193800 w 2387600"/>
                <a:gd name="connsiteY2" fmla="*/ 869950 h 5404814"/>
                <a:gd name="connsiteX3" fmla="*/ 1457325 w 2387600"/>
                <a:gd name="connsiteY3" fmla="*/ 606425 h 5404814"/>
                <a:gd name="connsiteX4" fmla="*/ 1193800 w 2387600"/>
                <a:gd name="connsiteY4" fmla="*/ 342900 h 5404814"/>
                <a:gd name="connsiteX5" fmla="*/ 1193800 w 2387600"/>
                <a:gd name="connsiteY5" fmla="*/ 0 h 5404814"/>
                <a:gd name="connsiteX6" fmla="*/ 2387600 w 2387600"/>
                <a:gd name="connsiteY6" fmla="*/ 1193800 h 5404814"/>
                <a:gd name="connsiteX7" fmla="*/ 1658481 w 2387600"/>
                <a:gd name="connsiteY7" fmla="*/ 2293786 h 5404814"/>
                <a:gd name="connsiteX8" fmla="*/ 1580853 w 2387600"/>
                <a:gd name="connsiteY8" fmla="*/ 2317883 h 5404814"/>
                <a:gd name="connsiteX9" fmla="*/ 1580853 w 2387600"/>
                <a:gd name="connsiteY9" fmla="*/ 3478606 h 5404814"/>
                <a:gd name="connsiteX10" fmla="*/ 1320504 w 2387600"/>
                <a:gd name="connsiteY10" fmla="*/ 3735389 h 5404814"/>
                <a:gd name="connsiteX11" fmla="*/ 1580853 w 2387600"/>
                <a:gd name="connsiteY11" fmla="*/ 3992173 h 5404814"/>
                <a:gd name="connsiteX12" fmla="*/ 1580853 w 2387600"/>
                <a:gd name="connsiteY12" fmla="*/ 4001885 h 5404814"/>
                <a:gd name="connsiteX13" fmla="*/ 1320504 w 2387600"/>
                <a:gd name="connsiteY13" fmla="*/ 4258668 h 5404814"/>
                <a:gd name="connsiteX14" fmla="*/ 1580853 w 2387600"/>
                <a:gd name="connsiteY14" fmla="*/ 4515452 h 5404814"/>
                <a:gd name="connsiteX15" fmla="*/ 1580853 w 2387600"/>
                <a:gd name="connsiteY15" fmla="*/ 4525164 h 5404814"/>
                <a:gd name="connsiteX16" fmla="*/ 1320504 w 2387600"/>
                <a:gd name="connsiteY16" fmla="*/ 4781947 h 5404814"/>
                <a:gd name="connsiteX17" fmla="*/ 1577964 w 2387600"/>
                <a:gd name="connsiteY17" fmla="*/ 5035881 h 5404814"/>
                <a:gd name="connsiteX18" fmla="*/ 1191121 w 2387600"/>
                <a:gd name="connsiteY18" fmla="*/ 5404814 h 5404814"/>
                <a:gd name="connsiteX19" fmla="*/ 806747 w 2387600"/>
                <a:gd name="connsiteY19" fmla="*/ 5038235 h 5404814"/>
                <a:gd name="connsiteX20" fmla="*/ 806747 w 2387600"/>
                <a:gd name="connsiteY20" fmla="*/ 2317883 h 5404814"/>
                <a:gd name="connsiteX21" fmla="*/ 729119 w 2387600"/>
                <a:gd name="connsiteY21" fmla="*/ 2293786 h 5404814"/>
                <a:gd name="connsiteX22" fmla="*/ 0 w 2387600"/>
                <a:gd name="connsiteY22" fmla="*/ 1193800 h 5404814"/>
                <a:gd name="connsiteX23" fmla="*/ 1193800 w 2387600"/>
                <a:gd name="connsiteY23" fmla="*/ 0 h 5404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87600" h="5404814">
                  <a:moveTo>
                    <a:pt x="1193800" y="342900"/>
                  </a:moveTo>
                  <a:cubicBezTo>
                    <a:pt x="1048259" y="342900"/>
                    <a:pt x="930275" y="460884"/>
                    <a:pt x="930275" y="606425"/>
                  </a:cubicBezTo>
                  <a:cubicBezTo>
                    <a:pt x="930275" y="751966"/>
                    <a:pt x="1048259" y="869950"/>
                    <a:pt x="1193800" y="869950"/>
                  </a:cubicBezTo>
                  <a:cubicBezTo>
                    <a:pt x="1339341" y="869950"/>
                    <a:pt x="1457325" y="751966"/>
                    <a:pt x="1457325" y="606425"/>
                  </a:cubicBezTo>
                  <a:cubicBezTo>
                    <a:pt x="1457325" y="460884"/>
                    <a:pt x="1339341" y="342900"/>
                    <a:pt x="1193800" y="342900"/>
                  </a:cubicBezTo>
                  <a:close/>
                  <a:moveTo>
                    <a:pt x="1193800" y="0"/>
                  </a:moveTo>
                  <a:cubicBezTo>
                    <a:pt x="1853118" y="0"/>
                    <a:pt x="2387600" y="534482"/>
                    <a:pt x="2387600" y="1193800"/>
                  </a:cubicBezTo>
                  <a:cubicBezTo>
                    <a:pt x="2387600" y="1688289"/>
                    <a:pt x="2086954" y="2112557"/>
                    <a:pt x="1658481" y="2293786"/>
                  </a:cubicBezTo>
                  <a:lnTo>
                    <a:pt x="1580853" y="2317883"/>
                  </a:lnTo>
                  <a:lnTo>
                    <a:pt x="1580853" y="3478606"/>
                  </a:lnTo>
                  <a:lnTo>
                    <a:pt x="1320504" y="3735389"/>
                  </a:lnTo>
                  <a:lnTo>
                    <a:pt x="1580853" y="3992173"/>
                  </a:lnTo>
                  <a:lnTo>
                    <a:pt x="1580853" y="4001885"/>
                  </a:lnTo>
                  <a:lnTo>
                    <a:pt x="1320504" y="4258668"/>
                  </a:lnTo>
                  <a:lnTo>
                    <a:pt x="1580853" y="4515452"/>
                  </a:lnTo>
                  <a:lnTo>
                    <a:pt x="1580853" y="4525164"/>
                  </a:lnTo>
                  <a:lnTo>
                    <a:pt x="1320504" y="4781947"/>
                  </a:lnTo>
                  <a:lnTo>
                    <a:pt x="1577964" y="5035881"/>
                  </a:lnTo>
                  <a:lnTo>
                    <a:pt x="1191121" y="5404814"/>
                  </a:lnTo>
                  <a:lnTo>
                    <a:pt x="806747" y="5038235"/>
                  </a:lnTo>
                  <a:lnTo>
                    <a:pt x="806747" y="2317883"/>
                  </a:lnTo>
                  <a:lnTo>
                    <a:pt x="729119" y="2293786"/>
                  </a:lnTo>
                  <a:cubicBezTo>
                    <a:pt x="300646" y="2112557"/>
                    <a:pt x="0" y="1688289"/>
                    <a:pt x="0" y="1193800"/>
                  </a:cubicBezTo>
                  <a:cubicBezTo>
                    <a:pt x="0" y="534482"/>
                    <a:pt x="534482" y="0"/>
                    <a:pt x="11938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61323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5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350"/>
                            </p:stCondLst>
                            <p:childTnLst>
                              <p:par>
                                <p:cTn id="4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85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35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850"/>
                            </p:stCondLst>
                            <p:childTnLst>
                              <p:par>
                                <p:cTn id="6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35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850"/>
                            </p:stCondLst>
                            <p:childTnLst>
                              <p:par>
                                <p:cTn id="6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350"/>
                            </p:stCondLst>
                            <p:childTnLst>
                              <p:par>
                                <p:cTn id="7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85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梯形 2"/>
          <p:cNvSpPr/>
          <p:nvPr/>
        </p:nvSpPr>
        <p:spPr>
          <a:xfrm>
            <a:off x="2674800" y="1859626"/>
            <a:ext cx="1170000" cy="216024"/>
          </a:xfrm>
          <a:prstGeom prst="trapezoid">
            <a:avLst>
              <a:gd name="adj" fmla="val 4043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09800" y="1990792"/>
            <a:ext cx="6934200" cy="125711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116000" tIns="0" bIns="36000"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j-cs"/>
            </a:endParaRPr>
          </a:p>
        </p:txBody>
      </p:sp>
      <p:sp>
        <p:nvSpPr>
          <p:cNvPr id="5" name="任意多边形 8"/>
          <p:cNvSpPr>
            <a:spLocks/>
          </p:cNvSpPr>
          <p:nvPr/>
        </p:nvSpPr>
        <p:spPr bwMode="auto">
          <a:xfrm>
            <a:off x="2763665" y="1859626"/>
            <a:ext cx="993775" cy="1011237"/>
          </a:xfrm>
          <a:custGeom>
            <a:avLst/>
            <a:gdLst>
              <a:gd name="T0" fmla="*/ 0 w 993531"/>
              <a:gd name="T1" fmla="*/ 0 h 1011115"/>
              <a:gd name="T2" fmla="*/ 993775 w 993531"/>
              <a:gd name="T3" fmla="*/ 0 h 1011115"/>
              <a:gd name="T4" fmla="*/ 496888 w 993531"/>
              <a:gd name="T5" fmla="*/ 1011237 h 1011115"/>
              <a:gd name="T6" fmla="*/ 0 60000 65536"/>
              <a:gd name="T7" fmla="*/ 0 60000 65536"/>
              <a:gd name="T8" fmla="*/ 0 60000 65536"/>
              <a:gd name="T9" fmla="*/ 0 w 993531"/>
              <a:gd name="T10" fmla="*/ 0 h 1011115"/>
              <a:gd name="T11" fmla="*/ 993531 w 993531"/>
              <a:gd name="T12" fmla="*/ 1011115 h 10111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3531" h="1011115">
                <a:moveTo>
                  <a:pt x="0" y="0"/>
                </a:moveTo>
                <a:lnTo>
                  <a:pt x="993531" y="0"/>
                </a:lnTo>
                <a:lnTo>
                  <a:pt x="496766" y="10111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tIns="0" bIns="360000" anchor="ctr"/>
          <a:lstStyle/>
          <a:p>
            <a:pPr algn="ctr" eaLnBrk="1" hangingPunct="1">
              <a:spcBef>
                <a:spcPts val="2400"/>
              </a:spcBef>
              <a:buClr>
                <a:schemeClr val="accent1"/>
              </a:buClr>
              <a:buSzPct val="60000"/>
            </a:pPr>
            <a:r>
              <a:rPr lang="en-US" altLang="zh-CN" sz="3200" b="1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04</a:t>
            </a:r>
            <a:endParaRPr lang="zh-CN" altLang="en-US" sz="3200" b="1" dirty="0"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</p:txBody>
      </p:sp>
      <p:sp>
        <p:nvSpPr>
          <p:cNvPr id="6" name="文本框 10"/>
          <p:cNvSpPr txBox="1">
            <a:spLocks noChangeArrowheads="1"/>
          </p:cNvSpPr>
          <p:nvPr/>
        </p:nvSpPr>
        <p:spPr bwMode="auto">
          <a:xfrm>
            <a:off x="3550667" y="3279402"/>
            <a:ext cx="5197797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more or less text here to provide a simple description of the whole content of the first part, or you can add a subheading.</a:t>
            </a:r>
          </a:p>
        </p:txBody>
      </p:sp>
      <p:sp>
        <p:nvSpPr>
          <p:cNvPr id="7" name="矩形 6"/>
          <p:cNvSpPr/>
          <p:nvPr/>
        </p:nvSpPr>
        <p:spPr>
          <a:xfrm>
            <a:off x="3612613" y="2365244"/>
            <a:ext cx="33514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Next phase of work plan</a:t>
            </a:r>
          </a:p>
        </p:txBody>
      </p:sp>
    </p:spTree>
    <p:extLst>
      <p:ext uri="{BB962C8B-B14F-4D97-AF65-F5344CB8AC3E}">
        <p14:creationId xmlns:p14="http://schemas.microsoft.com/office/powerpoint/2010/main" val="194727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梯形 2"/>
          <p:cNvSpPr/>
          <p:nvPr/>
        </p:nvSpPr>
        <p:spPr>
          <a:xfrm>
            <a:off x="2674800" y="1859626"/>
            <a:ext cx="1170000" cy="216024"/>
          </a:xfrm>
          <a:prstGeom prst="trapezoid">
            <a:avLst>
              <a:gd name="adj" fmla="val 4043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09800" y="1990792"/>
            <a:ext cx="6934200" cy="125711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116000" tIns="0" bIns="36000"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j-cs"/>
            </a:endParaRPr>
          </a:p>
        </p:txBody>
      </p:sp>
      <p:sp>
        <p:nvSpPr>
          <p:cNvPr id="5" name="任意多边形 8"/>
          <p:cNvSpPr>
            <a:spLocks/>
          </p:cNvSpPr>
          <p:nvPr/>
        </p:nvSpPr>
        <p:spPr bwMode="auto">
          <a:xfrm>
            <a:off x="2763665" y="1859626"/>
            <a:ext cx="993775" cy="1011237"/>
          </a:xfrm>
          <a:custGeom>
            <a:avLst/>
            <a:gdLst>
              <a:gd name="T0" fmla="*/ 0 w 993531"/>
              <a:gd name="T1" fmla="*/ 0 h 1011115"/>
              <a:gd name="T2" fmla="*/ 993775 w 993531"/>
              <a:gd name="T3" fmla="*/ 0 h 1011115"/>
              <a:gd name="T4" fmla="*/ 496888 w 993531"/>
              <a:gd name="T5" fmla="*/ 1011237 h 1011115"/>
              <a:gd name="T6" fmla="*/ 0 60000 65536"/>
              <a:gd name="T7" fmla="*/ 0 60000 65536"/>
              <a:gd name="T8" fmla="*/ 0 60000 65536"/>
              <a:gd name="T9" fmla="*/ 0 w 993531"/>
              <a:gd name="T10" fmla="*/ 0 h 1011115"/>
              <a:gd name="T11" fmla="*/ 993531 w 993531"/>
              <a:gd name="T12" fmla="*/ 1011115 h 10111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3531" h="1011115">
                <a:moveTo>
                  <a:pt x="0" y="0"/>
                </a:moveTo>
                <a:lnTo>
                  <a:pt x="993531" y="0"/>
                </a:lnTo>
                <a:lnTo>
                  <a:pt x="496766" y="10111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tIns="0" bIns="360000" anchor="ctr"/>
          <a:lstStyle/>
          <a:p>
            <a:pPr algn="ctr" eaLnBrk="1" hangingPunct="1">
              <a:spcBef>
                <a:spcPts val="2400"/>
              </a:spcBef>
              <a:buClr>
                <a:schemeClr val="accent1"/>
              </a:buClr>
              <a:buSzPct val="60000"/>
            </a:pPr>
            <a:r>
              <a:rPr lang="en-US" altLang="zh-CN" sz="3200" b="1" dirty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01</a:t>
            </a:r>
            <a:endParaRPr lang="zh-CN" altLang="en-US" sz="3200" b="1" dirty="0"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</p:txBody>
      </p:sp>
      <p:sp>
        <p:nvSpPr>
          <p:cNvPr id="6" name="文本框 10"/>
          <p:cNvSpPr txBox="1">
            <a:spLocks noChangeArrowheads="1"/>
          </p:cNvSpPr>
          <p:nvPr/>
        </p:nvSpPr>
        <p:spPr bwMode="auto">
          <a:xfrm>
            <a:off x="3550667" y="3279402"/>
            <a:ext cx="5197797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more or less text here to provide a simple description of the whole content of the first part, or you can add a subheading.</a:t>
            </a:r>
          </a:p>
        </p:txBody>
      </p:sp>
      <p:sp>
        <p:nvSpPr>
          <p:cNvPr id="7" name="矩形 6"/>
          <p:cNvSpPr/>
          <p:nvPr/>
        </p:nvSpPr>
        <p:spPr>
          <a:xfrm>
            <a:off x="3550667" y="2256025"/>
            <a:ext cx="47978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Overview of the current year's work</a:t>
            </a:r>
          </a:p>
        </p:txBody>
      </p:sp>
    </p:spTree>
    <p:extLst>
      <p:ext uri="{BB962C8B-B14F-4D97-AF65-F5344CB8AC3E}">
        <p14:creationId xmlns:p14="http://schemas.microsoft.com/office/powerpoint/2010/main" val="90325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"/>
            <a:ext cx="9144000" cy="6275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27542"/>
            <a:ext cx="9144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8436" y="123478"/>
            <a:ext cx="282596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text title</a:t>
            </a:r>
          </a:p>
        </p:txBody>
      </p:sp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128607" y="218144"/>
            <a:ext cx="284647" cy="180000"/>
            <a:chOff x="400315" y="3057855"/>
            <a:chExt cx="108824" cy="68816"/>
          </a:xfrm>
          <a:solidFill>
            <a:schemeClr val="bg1"/>
          </a:solidFill>
        </p:grpSpPr>
        <p:sp>
          <p:nvSpPr>
            <p:cNvPr id="6" name="任意多边形 5"/>
            <p:cNvSpPr/>
            <p:nvPr/>
          </p:nvSpPr>
          <p:spPr>
            <a:xfrm rot="18900000" flipH="1">
              <a:off x="440682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rot="18900000" flipH="1">
              <a:off x="400315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4644008" y="915566"/>
            <a:ext cx="0" cy="396044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4220166" y="2291924"/>
            <a:ext cx="847684" cy="8476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1681313"/>
            <a:ext cx="3240359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Enter a simple text overview here Enter a simple text overview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Description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1640" y="1266314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201X</a:t>
            </a: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Annual work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64088" y="1275606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201X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Annual 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85349" y="1707654"/>
            <a:ext cx="3291107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Enter a simple text overview here Enter a simple word overview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943708" y="3539973"/>
            <a:ext cx="1692188" cy="22695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71600" y="3900013"/>
            <a:ext cx="2652199" cy="22695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75656" y="4321128"/>
            <a:ext cx="2160240" cy="22695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52588" y="3539973"/>
            <a:ext cx="1197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Plan complete:</a:t>
            </a:r>
            <a:r>
              <a:rPr lang="en-US" altLang="zh-CN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56</a:t>
            </a:r>
            <a:r>
              <a: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80629" y="3900013"/>
            <a:ext cx="1563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Actual completions:</a:t>
            </a:r>
            <a:r>
              <a:rPr lang="en-US" altLang="zh-CN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820</a:t>
            </a:r>
            <a:r>
              <a: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Million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48154" y="4326364"/>
            <a:ext cx="11400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Number of returns:</a:t>
            </a:r>
            <a:r>
              <a:rPr lang="en-US" altLang="zh-CN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640</a:t>
            </a:r>
            <a:r>
              <a: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Million</a:t>
            </a:r>
          </a:p>
        </p:txBody>
      </p:sp>
      <p:sp>
        <p:nvSpPr>
          <p:cNvPr id="20" name="矩形 19"/>
          <p:cNvSpPr/>
          <p:nvPr/>
        </p:nvSpPr>
        <p:spPr>
          <a:xfrm>
            <a:off x="5508104" y="3539973"/>
            <a:ext cx="1692188" cy="22695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520201" y="3900013"/>
            <a:ext cx="2652199" cy="22695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508104" y="4321128"/>
            <a:ext cx="2160240" cy="22695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6024" y="3539973"/>
            <a:ext cx="1197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Plan complete:</a:t>
            </a:r>
            <a:r>
              <a:rPr lang="en-US" altLang="zh-CN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56</a:t>
            </a:r>
            <a:r>
              <a: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83178" y="3887657"/>
            <a:ext cx="1563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Actual completions:</a:t>
            </a:r>
            <a:r>
              <a:rPr lang="en-US" altLang="zh-CN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820</a:t>
            </a:r>
            <a:r>
              <a: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Million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82886" y="4301652"/>
            <a:ext cx="11400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Number of returns:</a:t>
            </a:r>
            <a:r>
              <a:rPr lang="en-US" altLang="zh-CN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640</a:t>
            </a:r>
            <a:r>
              <a: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Million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12827" y="2446318"/>
            <a:ext cx="66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Vs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17641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5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85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75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5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15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65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15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65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15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"/>
            <a:ext cx="9144000" cy="6275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27542"/>
            <a:ext cx="9144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8436" y="123478"/>
            <a:ext cx="282596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text title</a:t>
            </a:r>
          </a:p>
        </p:txBody>
      </p:sp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128607" y="218144"/>
            <a:ext cx="284647" cy="180000"/>
            <a:chOff x="400315" y="3057855"/>
            <a:chExt cx="108824" cy="68816"/>
          </a:xfrm>
          <a:solidFill>
            <a:schemeClr val="bg1"/>
          </a:solidFill>
        </p:grpSpPr>
        <p:sp>
          <p:nvSpPr>
            <p:cNvPr id="6" name="任意多边形 5"/>
            <p:cNvSpPr/>
            <p:nvPr/>
          </p:nvSpPr>
          <p:spPr>
            <a:xfrm rot="18900000" flipH="1">
              <a:off x="440682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rot="18900000" flipH="1">
              <a:off x="400315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</p:grpSp>
      <p:sp>
        <p:nvSpPr>
          <p:cNvPr id="8" name="矩形 17"/>
          <p:cNvSpPr>
            <a:spLocks noChangeArrowheads="1"/>
          </p:cNvSpPr>
          <p:nvPr/>
        </p:nvSpPr>
        <p:spPr bwMode="auto">
          <a:xfrm>
            <a:off x="745216" y="1275606"/>
            <a:ext cx="1798002" cy="179617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86402" tIns="43201" rIns="86402" bIns="43201"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矩形 18"/>
          <p:cNvSpPr>
            <a:spLocks noChangeArrowheads="1"/>
          </p:cNvSpPr>
          <p:nvPr/>
        </p:nvSpPr>
        <p:spPr bwMode="auto">
          <a:xfrm>
            <a:off x="2698219" y="1275606"/>
            <a:ext cx="1798002" cy="179617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86402" tIns="43201" rIns="86402" bIns="43201"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矩形 19"/>
          <p:cNvSpPr>
            <a:spLocks noChangeArrowheads="1"/>
          </p:cNvSpPr>
          <p:nvPr/>
        </p:nvSpPr>
        <p:spPr bwMode="auto">
          <a:xfrm>
            <a:off x="6602502" y="1275606"/>
            <a:ext cx="1796282" cy="179617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86402" tIns="43201" rIns="86402" bIns="43201"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矩形 20"/>
          <p:cNvSpPr>
            <a:spLocks noChangeArrowheads="1"/>
          </p:cNvSpPr>
          <p:nvPr/>
        </p:nvSpPr>
        <p:spPr bwMode="auto">
          <a:xfrm>
            <a:off x="4649498" y="1275606"/>
            <a:ext cx="1798002" cy="1796170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86402" tIns="43201" rIns="86402" bIns="43201"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901938" y="2894400"/>
            <a:ext cx="1484558" cy="792174"/>
          </a:xfrm>
          <a:prstGeom prst="roundRect">
            <a:avLst>
              <a:gd name="adj" fmla="val 8010"/>
            </a:avLst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txBody>
          <a:bodyPr lIns="86402" tIns="43201" rIns="86402" bIns="43201" anchor="ctr"/>
          <a:lstStyle/>
          <a:p>
            <a:pPr algn="ctr" eaLnBrk="1" hangingPunct="1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Keywords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5"/>
          <p:cNvSpPr>
            <a:spLocks noChangeArrowheads="1"/>
          </p:cNvSpPr>
          <p:nvPr/>
        </p:nvSpPr>
        <p:spPr bwMode="auto">
          <a:xfrm>
            <a:off x="2854941" y="2894400"/>
            <a:ext cx="1484558" cy="792174"/>
          </a:xfrm>
          <a:prstGeom prst="roundRect">
            <a:avLst>
              <a:gd name="adj" fmla="val 7048"/>
            </a:avLst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txBody>
          <a:bodyPr lIns="86402" tIns="43201" rIns="86402" bIns="43201" anchor="ctr"/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Keywords</a:t>
            </a:r>
          </a:p>
        </p:txBody>
      </p:sp>
      <p:sp>
        <p:nvSpPr>
          <p:cNvPr id="14" name="矩形 8"/>
          <p:cNvSpPr>
            <a:spLocks noChangeArrowheads="1"/>
          </p:cNvSpPr>
          <p:nvPr/>
        </p:nvSpPr>
        <p:spPr bwMode="auto">
          <a:xfrm>
            <a:off x="6757503" y="2894400"/>
            <a:ext cx="1484558" cy="792174"/>
          </a:xfrm>
          <a:prstGeom prst="roundRect">
            <a:avLst>
              <a:gd name="adj" fmla="val 8010"/>
            </a:avLst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txBody>
          <a:bodyPr lIns="86402" tIns="43201" rIns="86402" bIns="43201" anchor="ctr"/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Keywords</a:t>
            </a:r>
          </a:p>
        </p:txBody>
      </p:sp>
      <p:sp>
        <p:nvSpPr>
          <p:cNvPr id="15" name="矩形 10"/>
          <p:cNvSpPr>
            <a:spLocks noChangeArrowheads="1"/>
          </p:cNvSpPr>
          <p:nvPr/>
        </p:nvSpPr>
        <p:spPr bwMode="auto">
          <a:xfrm>
            <a:off x="4806222" y="2894400"/>
            <a:ext cx="1484558" cy="792174"/>
          </a:xfrm>
          <a:prstGeom prst="roundRect">
            <a:avLst>
              <a:gd name="adj" fmla="val 8010"/>
            </a:avLst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txBody>
          <a:bodyPr lIns="86402" tIns="43201" rIns="86402" bIns="43201" anchor="ctr"/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Keywords</a:t>
            </a:r>
          </a:p>
        </p:txBody>
      </p:sp>
      <p:sp>
        <p:nvSpPr>
          <p:cNvPr id="16" name="矩形 15"/>
          <p:cNvSpPr/>
          <p:nvPr/>
        </p:nvSpPr>
        <p:spPr>
          <a:xfrm>
            <a:off x="564782" y="3813540"/>
            <a:ext cx="1872000" cy="657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3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  <a:endParaRPr lang="en-US" altLang="zh-CN" sz="1300" spc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1300" spc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564449" y="3813540"/>
            <a:ext cx="1872000" cy="657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3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  <a:endParaRPr lang="en-US" altLang="zh-CN" sz="1300" spc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1300" spc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564116" y="3813540"/>
            <a:ext cx="1872000" cy="657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3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  <a:endParaRPr lang="en-US" altLang="zh-CN" sz="1300" spc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1300" spc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563782" y="3813540"/>
            <a:ext cx="1872000" cy="657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3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</a:t>
            </a:r>
            <a:endParaRPr lang="en-US" altLang="zh-CN" sz="1300" spc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1300" spc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68515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0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850"/>
                            </p:stCondLst>
                            <p:childTnLst>
                              <p:par>
                                <p:cTn id="4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35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600"/>
                            </p:stCondLst>
                            <p:childTnLst>
                              <p:par>
                                <p:cTn id="5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1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"/>
            <a:ext cx="9144000" cy="6275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27542"/>
            <a:ext cx="9144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86976" y="123478"/>
            <a:ext cx="282596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text title</a:t>
            </a:r>
          </a:p>
        </p:txBody>
      </p:sp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128607" y="218144"/>
            <a:ext cx="284647" cy="180000"/>
            <a:chOff x="400315" y="3057855"/>
            <a:chExt cx="108824" cy="68816"/>
          </a:xfrm>
          <a:solidFill>
            <a:schemeClr val="bg1"/>
          </a:solidFill>
        </p:grpSpPr>
        <p:sp>
          <p:nvSpPr>
            <p:cNvPr id="6" name="任意多边形 5"/>
            <p:cNvSpPr/>
            <p:nvPr/>
          </p:nvSpPr>
          <p:spPr>
            <a:xfrm rot="18900000" flipH="1">
              <a:off x="440682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rot="18900000" flipH="1">
              <a:off x="400315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73742"/>
              </p:ext>
            </p:extLst>
          </p:nvPr>
        </p:nvGraphicFramePr>
        <p:xfrm>
          <a:off x="353241" y="1517780"/>
          <a:ext cx="3858718" cy="285417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929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9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569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Area</a:t>
                      </a:r>
                    </a:p>
                  </a:txBody>
                  <a:tcPr marL="87366" marR="87366" marT="43687" marB="43687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Data</a:t>
                      </a:r>
                      <a:endParaRPr lang="en-US" altLang="zh-CN" sz="1600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7366" marR="87366" marT="43687" marB="43687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69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South</a:t>
                      </a:r>
                    </a:p>
                  </a:txBody>
                  <a:tcPr marL="87366" marR="87366" marT="43687" marB="4368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58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Million</a:t>
                      </a:r>
                    </a:p>
                  </a:txBody>
                  <a:tcPr marL="87366" marR="87366" marT="43687" marB="43687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69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North</a:t>
                      </a:r>
                    </a:p>
                  </a:txBody>
                  <a:tcPr marL="87366" marR="87366" marT="43687" marB="4368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22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Million</a:t>
                      </a:r>
                    </a:p>
                  </a:txBody>
                  <a:tcPr marL="87366" marR="87366" marT="43687" marB="4368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695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CN" altLang="en-US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Central</a:t>
                      </a:r>
                    </a:p>
                  </a:txBody>
                  <a:tcPr marL="87366" marR="87366" marT="43687" marB="4368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68</a:t>
                      </a:r>
                      <a:r>
                        <a:rPr lang="zh-CN" altLang="en-US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Million</a:t>
                      </a:r>
                    </a:p>
                  </a:txBody>
                  <a:tcPr marL="87366" marR="87366" marT="43687" marB="43687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695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CN" altLang="en-US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Huaxi</a:t>
                      </a:r>
                    </a:p>
                  </a:txBody>
                  <a:tcPr marL="87366" marR="87366" marT="43687" marB="4368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102</a:t>
                      </a:r>
                      <a:r>
                        <a:rPr lang="zh-CN" altLang="en-US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Million</a:t>
                      </a:r>
                    </a:p>
                  </a:txBody>
                  <a:tcPr marL="87366" marR="87366" marT="43687" marB="4368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69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Total</a:t>
                      </a:r>
                    </a:p>
                  </a:txBody>
                  <a:tcPr marL="87366" marR="87366" marT="43687" marB="43687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250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Million</a:t>
                      </a:r>
                    </a:p>
                  </a:txBody>
                  <a:tcPr marL="87366" marR="87366" marT="43687" marB="43687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9" name="组合 8"/>
          <p:cNvGrpSpPr/>
          <p:nvPr/>
        </p:nvGrpSpPr>
        <p:grpSpPr>
          <a:xfrm>
            <a:off x="4427984" y="1610329"/>
            <a:ext cx="2243898" cy="621446"/>
            <a:chOff x="4480528" y="1707654"/>
            <a:chExt cx="2055152" cy="569103"/>
          </a:xfrm>
        </p:grpSpPr>
        <p:sp>
          <p:nvSpPr>
            <p:cNvPr id="10" name="TextBox 9"/>
            <p:cNvSpPr txBox="1"/>
            <p:nvPr/>
          </p:nvSpPr>
          <p:spPr>
            <a:xfrm>
              <a:off x="4480528" y="1707654"/>
              <a:ext cx="1085270" cy="324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South</a:t>
              </a:r>
            </a:p>
          </p:txBody>
        </p:sp>
        <p:sp>
          <p:nvSpPr>
            <p:cNvPr id="11" name="文本框 25"/>
            <p:cNvSpPr txBox="1"/>
            <p:nvPr/>
          </p:nvSpPr>
          <p:spPr>
            <a:xfrm>
              <a:off x="4480528" y="1995686"/>
              <a:ext cx="2055152" cy="281071"/>
            </a:xfrm>
            <a:prstGeom prst="rect">
              <a:avLst/>
            </a:prstGeom>
            <a:noFill/>
          </p:spPr>
          <p:txBody>
            <a:bodyPr wrap="square" lIns="86404" tIns="43202" rIns="86404" bIns="43202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the input text Click the input text</a:t>
              </a:r>
              <a:endPara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732240" y="1610329"/>
            <a:ext cx="2222646" cy="621446"/>
            <a:chOff x="6660232" y="1779662"/>
            <a:chExt cx="2035688" cy="569103"/>
          </a:xfrm>
        </p:grpSpPr>
        <p:sp>
          <p:nvSpPr>
            <p:cNvPr id="13" name="TextBox 12"/>
            <p:cNvSpPr txBox="1"/>
            <p:nvPr/>
          </p:nvSpPr>
          <p:spPr>
            <a:xfrm>
              <a:off x="6660232" y="1779662"/>
              <a:ext cx="1620392" cy="324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North China</a:t>
              </a:r>
            </a:p>
          </p:txBody>
        </p:sp>
        <p:sp>
          <p:nvSpPr>
            <p:cNvPr id="14" name="文本框 25"/>
            <p:cNvSpPr txBox="1"/>
            <p:nvPr/>
          </p:nvSpPr>
          <p:spPr>
            <a:xfrm>
              <a:off x="6660232" y="2067694"/>
              <a:ext cx="2035688" cy="281071"/>
            </a:xfrm>
            <a:prstGeom prst="rect">
              <a:avLst/>
            </a:prstGeom>
            <a:noFill/>
          </p:spPr>
          <p:txBody>
            <a:bodyPr wrap="square" lIns="86404" tIns="43202" rIns="86404" bIns="43202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the input text Click the input text</a:t>
              </a:r>
              <a:endPara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732240" y="3182948"/>
            <a:ext cx="2222646" cy="621446"/>
            <a:chOff x="6660232" y="3219822"/>
            <a:chExt cx="2035688" cy="569103"/>
          </a:xfrm>
        </p:grpSpPr>
        <p:sp>
          <p:nvSpPr>
            <p:cNvPr id="16" name="TextBox 15"/>
            <p:cNvSpPr txBox="1"/>
            <p:nvPr/>
          </p:nvSpPr>
          <p:spPr>
            <a:xfrm>
              <a:off x="6660232" y="3219822"/>
              <a:ext cx="1085270" cy="324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Huaxi</a:t>
              </a:r>
            </a:p>
          </p:txBody>
        </p:sp>
        <p:sp>
          <p:nvSpPr>
            <p:cNvPr id="17" name="文本框 25"/>
            <p:cNvSpPr txBox="1"/>
            <p:nvPr/>
          </p:nvSpPr>
          <p:spPr>
            <a:xfrm>
              <a:off x="6660232" y="3507854"/>
              <a:ext cx="2035688" cy="281071"/>
            </a:xfrm>
            <a:prstGeom prst="rect">
              <a:avLst/>
            </a:prstGeom>
            <a:noFill/>
          </p:spPr>
          <p:txBody>
            <a:bodyPr wrap="square" lIns="86404" tIns="43202" rIns="86404" bIns="43202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the input text Click the input text</a:t>
              </a:r>
              <a:endPara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427984" y="3182948"/>
            <a:ext cx="2243898" cy="621446"/>
            <a:chOff x="4572000" y="3147814"/>
            <a:chExt cx="2055152" cy="569103"/>
          </a:xfrm>
        </p:grpSpPr>
        <p:sp>
          <p:nvSpPr>
            <p:cNvPr id="19" name="TextBox 18"/>
            <p:cNvSpPr txBox="1"/>
            <p:nvPr/>
          </p:nvSpPr>
          <p:spPr>
            <a:xfrm>
              <a:off x="4572000" y="3147814"/>
              <a:ext cx="1085270" cy="324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Central</a:t>
              </a:r>
            </a:p>
          </p:txBody>
        </p:sp>
        <p:sp>
          <p:nvSpPr>
            <p:cNvPr id="20" name="文本框 25"/>
            <p:cNvSpPr txBox="1"/>
            <p:nvPr/>
          </p:nvSpPr>
          <p:spPr>
            <a:xfrm>
              <a:off x="4572000" y="3435846"/>
              <a:ext cx="2055152" cy="281071"/>
            </a:xfrm>
            <a:prstGeom prst="rect">
              <a:avLst/>
            </a:prstGeom>
            <a:noFill/>
          </p:spPr>
          <p:txBody>
            <a:bodyPr wrap="square" lIns="86404" tIns="43202" rIns="86404" bIns="43202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the input text Click the input text</a:t>
              </a:r>
              <a:endPara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27145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3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"/>
            <a:ext cx="9144000" cy="6275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27542"/>
            <a:ext cx="9144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8438" y="123478"/>
            <a:ext cx="282596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text title</a:t>
            </a:r>
          </a:p>
        </p:txBody>
      </p:sp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128607" y="218144"/>
            <a:ext cx="284647" cy="180000"/>
            <a:chOff x="400315" y="3057855"/>
            <a:chExt cx="108824" cy="68816"/>
          </a:xfrm>
          <a:solidFill>
            <a:schemeClr val="bg1"/>
          </a:solidFill>
        </p:grpSpPr>
        <p:sp>
          <p:nvSpPr>
            <p:cNvPr id="6" name="任意多边形 5"/>
            <p:cNvSpPr/>
            <p:nvPr/>
          </p:nvSpPr>
          <p:spPr>
            <a:xfrm rot="18900000" flipH="1">
              <a:off x="440682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rot="18900000" flipH="1">
              <a:off x="400315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99592" y="1275606"/>
            <a:ext cx="1831661" cy="1830050"/>
            <a:chOff x="899592" y="1275606"/>
            <a:chExt cx="1831661" cy="1830050"/>
          </a:xfrm>
        </p:grpSpPr>
        <p:sp>
          <p:nvSpPr>
            <p:cNvPr id="9" name="任意多边形 31"/>
            <p:cNvSpPr>
              <a:spLocks/>
            </p:cNvSpPr>
            <p:nvPr/>
          </p:nvSpPr>
          <p:spPr bwMode="auto">
            <a:xfrm flipV="1">
              <a:off x="899592" y="1275606"/>
              <a:ext cx="1831661" cy="1830050"/>
            </a:xfrm>
            <a:custGeom>
              <a:avLst/>
              <a:gdLst>
                <a:gd name="T0" fmla="*/ 0 w 1937275"/>
                <a:gd name="T1" fmla="*/ 0 h 1935887"/>
                <a:gd name="T2" fmla="*/ 1937275 w 1937275"/>
                <a:gd name="T3" fmla="*/ 1935887 h 1935887"/>
              </a:gdLst>
              <a:ahLst/>
              <a:cxnLst/>
              <a:rect l="T0" t="T1" r="T2" b="T3"/>
              <a:pathLst>
                <a:path w="1937275" h="1935887">
                  <a:moveTo>
                    <a:pt x="738803" y="0"/>
                  </a:moveTo>
                  <a:lnTo>
                    <a:pt x="742174" y="344"/>
                  </a:lnTo>
                  <a:lnTo>
                    <a:pt x="745507" y="0"/>
                  </a:lnTo>
                  <a:cubicBezTo>
                    <a:pt x="844082" y="0"/>
                    <a:pt x="924608" y="81876"/>
                    <a:pt x="924608" y="181793"/>
                  </a:cubicBezTo>
                  <a:cubicBezTo>
                    <a:pt x="924608" y="233139"/>
                    <a:pt x="902394" y="280322"/>
                    <a:pt x="867684" y="313628"/>
                  </a:cubicBezTo>
                  <a:cubicBezTo>
                    <a:pt x="860743" y="339995"/>
                    <a:pt x="855189" y="369137"/>
                    <a:pt x="855189" y="401055"/>
                  </a:cubicBezTo>
                  <a:cubicBezTo>
                    <a:pt x="855189" y="426034"/>
                    <a:pt x="859354" y="442687"/>
                    <a:pt x="864908" y="455176"/>
                  </a:cubicBezTo>
                  <a:cubicBezTo>
                    <a:pt x="864908" y="455176"/>
                    <a:pt x="864908" y="455176"/>
                    <a:pt x="942310" y="455176"/>
                  </a:cubicBezTo>
                  <a:lnTo>
                    <a:pt x="967992" y="455176"/>
                  </a:lnTo>
                  <a:lnTo>
                    <a:pt x="975115" y="455176"/>
                  </a:lnTo>
                  <a:cubicBezTo>
                    <a:pt x="987361" y="455176"/>
                    <a:pt x="1000967" y="455176"/>
                    <a:pt x="1016084" y="455176"/>
                  </a:cubicBezTo>
                  <a:lnTo>
                    <a:pt x="1064050" y="455176"/>
                  </a:lnTo>
                  <a:lnTo>
                    <a:pt x="1066124" y="455176"/>
                  </a:lnTo>
                  <a:cubicBezTo>
                    <a:pt x="1084416" y="455176"/>
                    <a:pt x="1104371" y="455176"/>
                    <a:pt x="1126141" y="455176"/>
                  </a:cubicBezTo>
                  <a:lnTo>
                    <a:pt x="1147321" y="455176"/>
                  </a:lnTo>
                  <a:lnTo>
                    <a:pt x="1197043" y="455176"/>
                  </a:lnTo>
                  <a:lnTo>
                    <a:pt x="1218717" y="455176"/>
                  </a:lnTo>
                  <a:lnTo>
                    <a:pt x="1279153" y="455176"/>
                  </a:lnTo>
                  <a:lnTo>
                    <a:pt x="1279736" y="455176"/>
                  </a:lnTo>
                  <a:lnTo>
                    <a:pt x="1329541" y="455176"/>
                  </a:lnTo>
                  <a:lnTo>
                    <a:pt x="1370796" y="455176"/>
                  </a:lnTo>
                  <a:lnTo>
                    <a:pt x="1375129" y="455176"/>
                  </a:lnTo>
                  <a:lnTo>
                    <a:pt x="1403830" y="455176"/>
                  </a:lnTo>
                  <a:lnTo>
                    <a:pt x="1448891" y="455176"/>
                  </a:lnTo>
                  <a:lnTo>
                    <a:pt x="1472030" y="455176"/>
                  </a:lnTo>
                  <a:lnTo>
                    <a:pt x="1480555" y="455176"/>
                  </a:lnTo>
                  <a:lnTo>
                    <a:pt x="1481772" y="455176"/>
                  </a:lnTo>
                  <a:lnTo>
                    <a:pt x="1484127" y="455176"/>
                  </a:lnTo>
                  <a:cubicBezTo>
                    <a:pt x="1484127" y="455176"/>
                    <a:pt x="1484127" y="455176"/>
                    <a:pt x="1484127" y="1072718"/>
                  </a:cubicBezTo>
                  <a:lnTo>
                    <a:pt x="1482945" y="1073145"/>
                  </a:lnTo>
                  <a:lnTo>
                    <a:pt x="1504166" y="1080870"/>
                  </a:lnTo>
                  <a:cubicBezTo>
                    <a:pt x="1513019" y="1082779"/>
                    <a:pt x="1523434" y="1083819"/>
                    <a:pt x="1535933" y="1083819"/>
                  </a:cubicBezTo>
                  <a:cubicBezTo>
                    <a:pt x="1567874" y="1083819"/>
                    <a:pt x="1597037" y="1076881"/>
                    <a:pt x="1623423" y="1069942"/>
                  </a:cubicBezTo>
                  <a:cubicBezTo>
                    <a:pt x="1656752" y="1035249"/>
                    <a:pt x="1703969" y="1014433"/>
                    <a:pt x="1755352" y="1014433"/>
                  </a:cubicBezTo>
                  <a:cubicBezTo>
                    <a:pt x="1856729" y="1014433"/>
                    <a:pt x="1937275" y="1093533"/>
                    <a:pt x="1937275" y="1193450"/>
                  </a:cubicBezTo>
                  <a:cubicBezTo>
                    <a:pt x="1937275" y="1291979"/>
                    <a:pt x="1856729" y="1372468"/>
                    <a:pt x="1755352" y="1372468"/>
                  </a:cubicBezTo>
                  <a:cubicBezTo>
                    <a:pt x="1703969" y="1372468"/>
                    <a:pt x="1656752" y="1350264"/>
                    <a:pt x="1623423" y="1315571"/>
                  </a:cubicBezTo>
                  <a:cubicBezTo>
                    <a:pt x="1597037" y="1308632"/>
                    <a:pt x="1567874" y="1301693"/>
                    <a:pt x="1535933" y="1301693"/>
                  </a:cubicBezTo>
                  <a:cubicBezTo>
                    <a:pt x="1523434" y="1301693"/>
                    <a:pt x="1513019" y="1302734"/>
                    <a:pt x="1504166" y="1304642"/>
                  </a:cubicBezTo>
                  <a:lnTo>
                    <a:pt x="1482945" y="1312368"/>
                  </a:lnTo>
                  <a:lnTo>
                    <a:pt x="1484127" y="1312795"/>
                  </a:lnTo>
                  <a:cubicBezTo>
                    <a:pt x="1484127" y="1312795"/>
                    <a:pt x="1484127" y="1312795"/>
                    <a:pt x="1484127" y="1316958"/>
                  </a:cubicBezTo>
                  <a:cubicBezTo>
                    <a:pt x="1484127" y="1316958"/>
                    <a:pt x="1484127" y="1316958"/>
                    <a:pt x="1484127" y="1935887"/>
                  </a:cubicBezTo>
                  <a:lnTo>
                    <a:pt x="1481772" y="1935887"/>
                  </a:lnTo>
                  <a:lnTo>
                    <a:pt x="1481234" y="1935887"/>
                  </a:lnTo>
                  <a:cubicBezTo>
                    <a:pt x="1474000" y="1935887"/>
                    <a:pt x="1448683" y="1935887"/>
                    <a:pt x="1360074" y="1935887"/>
                  </a:cubicBezTo>
                  <a:lnTo>
                    <a:pt x="1347152" y="1935887"/>
                  </a:lnTo>
                  <a:lnTo>
                    <a:pt x="1298951" y="1935887"/>
                  </a:lnTo>
                  <a:lnTo>
                    <a:pt x="1220943" y="1935887"/>
                  </a:lnTo>
                  <a:lnTo>
                    <a:pt x="1220469" y="1935887"/>
                  </a:lnTo>
                  <a:cubicBezTo>
                    <a:pt x="1191173" y="1935887"/>
                    <a:pt x="1158623" y="1935887"/>
                    <a:pt x="1122456" y="1935887"/>
                  </a:cubicBezTo>
                  <a:lnTo>
                    <a:pt x="1102873" y="1935887"/>
                  </a:lnTo>
                  <a:lnTo>
                    <a:pt x="1002742" y="1935887"/>
                  </a:lnTo>
                  <a:lnTo>
                    <a:pt x="992672" y="1935887"/>
                  </a:lnTo>
                  <a:lnTo>
                    <a:pt x="890067" y="1935887"/>
                  </a:lnTo>
                  <a:lnTo>
                    <a:pt x="859159" y="1935887"/>
                  </a:lnTo>
                  <a:lnTo>
                    <a:pt x="794789" y="1935887"/>
                  </a:lnTo>
                  <a:lnTo>
                    <a:pt x="689535" y="1935887"/>
                  </a:lnTo>
                  <a:lnTo>
                    <a:pt x="625123" y="1935887"/>
                  </a:lnTo>
                  <a:lnTo>
                    <a:pt x="594280" y="1935887"/>
                  </a:lnTo>
                  <a:cubicBezTo>
                    <a:pt x="561323" y="1935887"/>
                    <a:pt x="527145" y="1935887"/>
                    <a:pt x="491701" y="1935887"/>
                  </a:cubicBezTo>
                  <a:lnTo>
                    <a:pt x="481504" y="1935887"/>
                  </a:lnTo>
                  <a:lnTo>
                    <a:pt x="381527" y="1935887"/>
                  </a:lnTo>
                  <a:lnTo>
                    <a:pt x="361761" y="1935887"/>
                  </a:lnTo>
                  <a:lnTo>
                    <a:pt x="263724" y="1935887"/>
                  </a:lnTo>
                  <a:lnTo>
                    <a:pt x="263486" y="1935887"/>
                  </a:lnTo>
                  <a:lnTo>
                    <a:pt x="185222" y="1935887"/>
                  </a:lnTo>
                  <a:lnTo>
                    <a:pt x="137308" y="1935887"/>
                  </a:lnTo>
                  <a:lnTo>
                    <a:pt x="124084" y="1935887"/>
                  </a:lnTo>
                  <a:lnTo>
                    <a:pt x="78140" y="1935887"/>
                  </a:lnTo>
                  <a:lnTo>
                    <a:pt x="45220" y="1935887"/>
                  </a:lnTo>
                  <a:lnTo>
                    <a:pt x="23153" y="1935887"/>
                  </a:lnTo>
                  <a:lnTo>
                    <a:pt x="9768" y="1935887"/>
                  </a:lnTo>
                  <a:lnTo>
                    <a:pt x="2894" y="1935887"/>
                  </a:lnTo>
                  <a:lnTo>
                    <a:pt x="2721" y="1935887"/>
                  </a:lnTo>
                  <a:lnTo>
                    <a:pt x="0" y="1935887"/>
                  </a:lnTo>
                  <a:cubicBezTo>
                    <a:pt x="0" y="1312795"/>
                    <a:pt x="0" y="1312795"/>
                    <a:pt x="0" y="1312795"/>
                  </a:cubicBezTo>
                  <a:lnTo>
                    <a:pt x="2721" y="1311812"/>
                  </a:lnTo>
                  <a:lnTo>
                    <a:pt x="2721" y="1311212"/>
                  </a:lnTo>
                  <a:cubicBezTo>
                    <a:pt x="2721" y="1259156"/>
                    <a:pt x="2721" y="1202762"/>
                    <a:pt x="2721" y="1141668"/>
                  </a:cubicBezTo>
                  <a:lnTo>
                    <a:pt x="2721" y="1073701"/>
                  </a:lnTo>
                  <a:lnTo>
                    <a:pt x="0" y="1072718"/>
                  </a:lnTo>
                  <a:cubicBezTo>
                    <a:pt x="0" y="455176"/>
                    <a:pt x="0" y="455176"/>
                    <a:pt x="0" y="455176"/>
                  </a:cubicBezTo>
                  <a:lnTo>
                    <a:pt x="2721" y="455176"/>
                  </a:lnTo>
                  <a:cubicBezTo>
                    <a:pt x="2721" y="455176"/>
                    <a:pt x="2721" y="455176"/>
                    <a:pt x="80644" y="455176"/>
                  </a:cubicBezTo>
                  <a:lnTo>
                    <a:pt x="109025" y="455176"/>
                  </a:lnTo>
                  <a:lnTo>
                    <a:pt x="113670" y="455176"/>
                  </a:lnTo>
                  <a:cubicBezTo>
                    <a:pt x="125998" y="455176"/>
                    <a:pt x="139695" y="455176"/>
                    <a:pt x="154915" y="455176"/>
                  </a:cubicBezTo>
                  <a:lnTo>
                    <a:pt x="204441" y="455176"/>
                  </a:lnTo>
                  <a:lnTo>
                    <a:pt x="205291" y="455176"/>
                  </a:lnTo>
                  <a:cubicBezTo>
                    <a:pt x="223706" y="455176"/>
                    <a:pt x="243796" y="455176"/>
                    <a:pt x="265711" y="455176"/>
                  </a:cubicBezTo>
                  <a:lnTo>
                    <a:pt x="287155" y="455176"/>
                  </a:lnTo>
                  <a:lnTo>
                    <a:pt x="337090" y="455176"/>
                  </a:lnTo>
                  <a:lnTo>
                    <a:pt x="358075" y="455176"/>
                  </a:lnTo>
                  <a:lnTo>
                    <a:pt x="418107" y="455176"/>
                  </a:lnTo>
                  <a:lnTo>
                    <a:pt x="420340" y="455176"/>
                  </a:lnTo>
                  <a:lnTo>
                    <a:pt x="468159" y="455176"/>
                  </a:lnTo>
                  <a:lnTo>
                    <a:pt x="509138" y="455176"/>
                  </a:lnTo>
                  <a:lnTo>
                    <a:pt x="516374" y="455176"/>
                  </a:lnTo>
                  <a:lnTo>
                    <a:pt x="541951" y="455176"/>
                  </a:lnTo>
                  <a:lnTo>
                    <a:pt x="586710" y="455176"/>
                  </a:lnTo>
                  <a:lnTo>
                    <a:pt x="609695" y="455176"/>
                  </a:lnTo>
                  <a:lnTo>
                    <a:pt x="618163" y="455176"/>
                  </a:lnTo>
                  <a:lnTo>
                    <a:pt x="619373" y="455176"/>
                  </a:lnTo>
                  <a:cubicBezTo>
                    <a:pt x="624927" y="442687"/>
                    <a:pt x="630482" y="426034"/>
                    <a:pt x="630482" y="401055"/>
                  </a:cubicBezTo>
                  <a:cubicBezTo>
                    <a:pt x="630482" y="369137"/>
                    <a:pt x="623539" y="339995"/>
                    <a:pt x="616595" y="313628"/>
                  </a:cubicBezTo>
                  <a:cubicBezTo>
                    <a:pt x="581877" y="280322"/>
                    <a:pt x="559657" y="233139"/>
                    <a:pt x="559657" y="181793"/>
                  </a:cubicBezTo>
                  <a:cubicBezTo>
                    <a:pt x="559657" y="81876"/>
                    <a:pt x="640203" y="0"/>
                    <a:pt x="738803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lIns="86404" tIns="510257" rIns="510257" bIns="0" anchor="ctr" anchorCtr="1"/>
            <a:lstStyle/>
            <a:p>
              <a:pPr algn="ctr" eaLnBrk="1" hangingPunct="1"/>
              <a:endParaRPr lang="en-US" altLang="zh-CN" sz="2600" dirty="0">
                <a:solidFill>
                  <a:schemeClr val="bg1"/>
                </a:solidFill>
                <a:latin typeface="Levenim MT" pitchFamily="2" charset="-79"/>
                <a:ea typeface="微软雅黑" pitchFamily="34" charset="-122"/>
                <a:cs typeface="Levenim MT" pitchFamily="2" charset="-79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22309" y="1635646"/>
              <a:ext cx="1012156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2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01</a:t>
              </a:r>
              <a:endPara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843808" y="1275606"/>
            <a:ext cx="1831661" cy="1830050"/>
            <a:chOff x="2843808" y="1275606"/>
            <a:chExt cx="1831661" cy="1830050"/>
          </a:xfrm>
        </p:grpSpPr>
        <p:sp>
          <p:nvSpPr>
            <p:cNvPr id="12" name="Freeform 7"/>
            <p:cNvSpPr>
              <a:spLocks/>
            </p:cNvSpPr>
            <p:nvPr/>
          </p:nvSpPr>
          <p:spPr bwMode="auto">
            <a:xfrm flipH="1" flipV="1">
              <a:off x="2843808" y="1275606"/>
              <a:ext cx="1831661" cy="1830050"/>
            </a:xfrm>
            <a:custGeom>
              <a:avLst/>
              <a:gdLst>
                <a:gd name="T0" fmla="*/ 1666176422 w 1395"/>
                <a:gd name="T1" fmla="*/ 0 h 1395"/>
                <a:gd name="T2" fmla="*/ 1417118875 w 1395"/>
                <a:gd name="T3" fmla="*/ 252504996 h 1395"/>
                <a:gd name="T4" fmla="*/ 1496276668 w 1395"/>
                <a:gd name="T5" fmla="*/ 435618808 h 1395"/>
                <a:gd name="T6" fmla="*/ 1515583616 w 1395"/>
                <a:gd name="T7" fmla="*/ 557053727 h 1395"/>
                <a:gd name="T8" fmla="*/ 1500138058 w 1395"/>
                <a:gd name="T9" fmla="*/ 632226006 h 1395"/>
                <a:gd name="T10" fmla="*/ 633262340 w 1395"/>
                <a:gd name="T11" fmla="*/ 632226006 h 1395"/>
                <a:gd name="T12" fmla="*/ 633262340 w 1395"/>
                <a:gd name="T13" fmla="*/ 1489973013 h 1395"/>
                <a:gd name="T14" fmla="*/ 557965937 w 1395"/>
                <a:gd name="T15" fmla="*/ 1505392042 h 1395"/>
                <a:gd name="T16" fmla="*/ 436332859 w 1395"/>
                <a:gd name="T17" fmla="*/ 1486117561 h 1395"/>
                <a:gd name="T18" fmla="*/ 252918936 w 1395"/>
                <a:gd name="T19" fmla="*/ 1409016863 h 1395"/>
                <a:gd name="T20" fmla="*/ 0 w 1395"/>
                <a:gd name="T21" fmla="*/ 1657666408 h 1395"/>
                <a:gd name="T22" fmla="*/ 252918936 w 1395"/>
                <a:gd name="T23" fmla="*/ 1906315952 h 1395"/>
                <a:gd name="T24" fmla="*/ 436332859 w 1395"/>
                <a:gd name="T25" fmla="*/ 1827288222 h 1395"/>
                <a:gd name="T26" fmla="*/ 557965937 w 1395"/>
                <a:gd name="T27" fmla="*/ 1808012353 h 1395"/>
                <a:gd name="T28" fmla="*/ 633262340 w 1395"/>
                <a:gd name="T29" fmla="*/ 1823432771 h 1395"/>
                <a:gd name="T30" fmla="*/ 633262340 w 1395"/>
                <a:gd name="T31" fmla="*/ 2147483646 h 1395"/>
                <a:gd name="T32" fmla="*/ 633262340 w 1395"/>
                <a:gd name="T33" fmla="*/ 2147483646 h 1395"/>
                <a:gd name="T34" fmla="*/ 633262340 w 1395"/>
                <a:gd name="T35" fmla="*/ 2147483646 h 1395"/>
                <a:gd name="T36" fmla="*/ 2147483646 w 1395"/>
                <a:gd name="T37" fmla="*/ 2147483646 h 1395"/>
                <a:gd name="T38" fmla="*/ 2147483646 w 1395"/>
                <a:gd name="T39" fmla="*/ 1823432771 h 1395"/>
                <a:gd name="T40" fmla="*/ 2147483646 w 1395"/>
                <a:gd name="T41" fmla="*/ 1808012353 h 1395"/>
                <a:gd name="T42" fmla="*/ 2147483646 w 1395"/>
                <a:gd name="T43" fmla="*/ 1827288222 h 1395"/>
                <a:gd name="T44" fmla="*/ 2147483646 w 1395"/>
                <a:gd name="T45" fmla="*/ 1906315952 h 1395"/>
                <a:gd name="T46" fmla="*/ 2060035384 w 1395"/>
                <a:gd name="T47" fmla="*/ 1657666408 h 1395"/>
                <a:gd name="T48" fmla="*/ 2147483646 w 1395"/>
                <a:gd name="T49" fmla="*/ 1409016863 h 1395"/>
                <a:gd name="T50" fmla="*/ 2147483646 w 1395"/>
                <a:gd name="T51" fmla="*/ 1486117561 h 1395"/>
                <a:gd name="T52" fmla="*/ 2147483646 w 1395"/>
                <a:gd name="T53" fmla="*/ 1505392042 h 1395"/>
                <a:gd name="T54" fmla="*/ 2147483646 w 1395"/>
                <a:gd name="T55" fmla="*/ 1489973013 h 1395"/>
                <a:gd name="T56" fmla="*/ 2147483646 w 1395"/>
                <a:gd name="T57" fmla="*/ 632226006 h 1395"/>
                <a:gd name="T58" fmla="*/ 2147483646 w 1395"/>
                <a:gd name="T59" fmla="*/ 632226006 h 1395"/>
                <a:gd name="T60" fmla="*/ 2147483646 w 1395"/>
                <a:gd name="T61" fmla="*/ 632226006 h 1395"/>
                <a:gd name="T62" fmla="*/ 1832214786 w 1395"/>
                <a:gd name="T63" fmla="*/ 632226006 h 1395"/>
                <a:gd name="T64" fmla="*/ 1816769228 w 1395"/>
                <a:gd name="T65" fmla="*/ 557053727 h 1395"/>
                <a:gd name="T66" fmla="*/ 1836076176 w 1395"/>
                <a:gd name="T67" fmla="*/ 435618808 h 1395"/>
                <a:gd name="T68" fmla="*/ 1915233968 w 1395"/>
                <a:gd name="T69" fmla="*/ 252504996 h 1395"/>
                <a:gd name="T70" fmla="*/ 1666176422 w 1395"/>
                <a:gd name="T71" fmla="*/ 0 h 13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95"/>
                <a:gd name="T109" fmla="*/ 0 h 1395"/>
                <a:gd name="T110" fmla="*/ 1395 w 1395"/>
                <a:gd name="T111" fmla="*/ 1395 h 13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95" h="1395">
                  <a:moveTo>
                    <a:pt x="863" y="0"/>
                  </a:moveTo>
                  <a:cubicBezTo>
                    <a:pt x="791" y="0"/>
                    <a:pt x="734" y="59"/>
                    <a:pt x="734" y="131"/>
                  </a:cubicBezTo>
                  <a:cubicBezTo>
                    <a:pt x="734" y="168"/>
                    <a:pt x="750" y="202"/>
                    <a:pt x="775" y="226"/>
                  </a:cubicBezTo>
                  <a:cubicBezTo>
                    <a:pt x="780" y="245"/>
                    <a:pt x="785" y="266"/>
                    <a:pt x="785" y="289"/>
                  </a:cubicBezTo>
                  <a:cubicBezTo>
                    <a:pt x="785" y="307"/>
                    <a:pt x="781" y="319"/>
                    <a:pt x="777" y="328"/>
                  </a:cubicBezTo>
                  <a:cubicBezTo>
                    <a:pt x="328" y="328"/>
                    <a:pt x="328" y="328"/>
                    <a:pt x="328" y="328"/>
                  </a:cubicBezTo>
                  <a:cubicBezTo>
                    <a:pt x="328" y="773"/>
                    <a:pt x="328" y="773"/>
                    <a:pt x="328" y="773"/>
                  </a:cubicBezTo>
                  <a:cubicBezTo>
                    <a:pt x="319" y="778"/>
                    <a:pt x="307" y="781"/>
                    <a:pt x="289" y="781"/>
                  </a:cubicBezTo>
                  <a:cubicBezTo>
                    <a:pt x="266" y="781"/>
                    <a:pt x="245" y="776"/>
                    <a:pt x="226" y="771"/>
                  </a:cubicBezTo>
                  <a:cubicBezTo>
                    <a:pt x="202" y="746"/>
                    <a:pt x="168" y="731"/>
                    <a:pt x="131" y="731"/>
                  </a:cubicBezTo>
                  <a:cubicBezTo>
                    <a:pt x="58" y="731"/>
                    <a:pt x="0" y="788"/>
                    <a:pt x="0" y="860"/>
                  </a:cubicBezTo>
                  <a:cubicBezTo>
                    <a:pt x="0" y="931"/>
                    <a:pt x="58" y="989"/>
                    <a:pt x="131" y="989"/>
                  </a:cubicBezTo>
                  <a:cubicBezTo>
                    <a:pt x="168" y="989"/>
                    <a:pt x="202" y="973"/>
                    <a:pt x="226" y="948"/>
                  </a:cubicBezTo>
                  <a:cubicBezTo>
                    <a:pt x="245" y="943"/>
                    <a:pt x="266" y="938"/>
                    <a:pt x="289" y="938"/>
                  </a:cubicBezTo>
                  <a:cubicBezTo>
                    <a:pt x="307" y="938"/>
                    <a:pt x="319" y="941"/>
                    <a:pt x="328" y="946"/>
                  </a:cubicBezTo>
                  <a:cubicBezTo>
                    <a:pt x="328" y="1395"/>
                    <a:pt x="328" y="1395"/>
                    <a:pt x="328" y="1395"/>
                  </a:cubicBezTo>
                  <a:cubicBezTo>
                    <a:pt x="328" y="1395"/>
                    <a:pt x="328" y="1395"/>
                    <a:pt x="328" y="1395"/>
                  </a:cubicBezTo>
                  <a:cubicBezTo>
                    <a:pt x="328" y="1395"/>
                    <a:pt x="328" y="1395"/>
                    <a:pt x="328" y="1395"/>
                  </a:cubicBezTo>
                  <a:cubicBezTo>
                    <a:pt x="1395" y="1395"/>
                    <a:pt x="1395" y="1395"/>
                    <a:pt x="1395" y="1395"/>
                  </a:cubicBezTo>
                  <a:cubicBezTo>
                    <a:pt x="1395" y="946"/>
                    <a:pt x="1395" y="946"/>
                    <a:pt x="1395" y="946"/>
                  </a:cubicBezTo>
                  <a:cubicBezTo>
                    <a:pt x="1386" y="941"/>
                    <a:pt x="1374" y="938"/>
                    <a:pt x="1355" y="938"/>
                  </a:cubicBezTo>
                  <a:cubicBezTo>
                    <a:pt x="1333" y="938"/>
                    <a:pt x="1312" y="943"/>
                    <a:pt x="1293" y="948"/>
                  </a:cubicBezTo>
                  <a:cubicBezTo>
                    <a:pt x="1269" y="973"/>
                    <a:pt x="1235" y="989"/>
                    <a:pt x="1197" y="989"/>
                  </a:cubicBezTo>
                  <a:cubicBezTo>
                    <a:pt x="1125" y="989"/>
                    <a:pt x="1067" y="931"/>
                    <a:pt x="1067" y="860"/>
                  </a:cubicBezTo>
                  <a:cubicBezTo>
                    <a:pt x="1067" y="788"/>
                    <a:pt x="1125" y="731"/>
                    <a:pt x="1197" y="731"/>
                  </a:cubicBezTo>
                  <a:cubicBezTo>
                    <a:pt x="1235" y="731"/>
                    <a:pt x="1269" y="746"/>
                    <a:pt x="1292" y="771"/>
                  </a:cubicBezTo>
                  <a:cubicBezTo>
                    <a:pt x="1312" y="776"/>
                    <a:pt x="1333" y="781"/>
                    <a:pt x="1355" y="781"/>
                  </a:cubicBezTo>
                  <a:cubicBezTo>
                    <a:pt x="1374" y="781"/>
                    <a:pt x="1386" y="778"/>
                    <a:pt x="1395" y="773"/>
                  </a:cubicBezTo>
                  <a:cubicBezTo>
                    <a:pt x="1395" y="328"/>
                    <a:pt x="1395" y="328"/>
                    <a:pt x="1395" y="328"/>
                  </a:cubicBezTo>
                  <a:cubicBezTo>
                    <a:pt x="1395" y="328"/>
                    <a:pt x="1395" y="328"/>
                    <a:pt x="1395" y="328"/>
                  </a:cubicBezTo>
                  <a:cubicBezTo>
                    <a:pt x="1395" y="328"/>
                    <a:pt x="1395" y="328"/>
                    <a:pt x="1395" y="328"/>
                  </a:cubicBezTo>
                  <a:cubicBezTo>
                    <a:pt x="949" y="328"/>
                    <a:pt x="949" y="328"/>
                    <a:pt x="949" y="328"/>
                  </a:cubicBezTo>
                  <a:cubicBezTo>
                    <a:pt x="945" y="319"/>
                    <a:pt x="941" y="307"/>
                    <a:pt x="941" y="289"/>
                  </a:cubicBezTo>
                  <a:cubicBezTo>
                    <a:pt x="941" y="266"/>
                    <a:pt x="946" y="245"/>
                    <a:pt x="951" y="226"/>
                  </a:cubicBezTo>
                  <a:cubicBezTo>
                    <a:pt x="976" y="202"/>
                    <a:pt x="992" y="168"/>
                    <a:pt x="992" y="131"/>
                  </a:cubicBezTo>
                  <a:cubicBezTo>
                    <a:pt x="992" y="59"/>
                    <a:pt x="934" y="0"/>
                    <a:pt x="863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lIns="86404" tIns="510257" rIns="510257" bIns="0" anchor="ctr" anchorCtr="1"/>
            <a:lstStyle/>
            <a:p>
              <a:pPr algn="ctr" eaLnBrk="1" hangingPunct="1"/>
              <a:endParaRPr lang="en-US" altLang="zh-CN" sz="2600" dirty="0">
                <a:solidFill>
                  <a:schemeClr val="bg1"/>
                </a:solidFill>
                <a:latin typeface="Levenim MT" pitchFamily="2" charset="-79"/>
                <a:ea typeface="微软雅黑" pitchFamily="34" charset="-122"/>
                <a:cs typeface="Levenim MT" pitchFamily="2" charset="-79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53560" y="1635646"/>
              <a:ext cx="1012156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2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02</a:t>
              </a:r>
              <a:endPara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900579" y="1275606"/>
            <a:ext cx="1831661" cy="1830050"/>
            <a:chOff x="4900579" y="1275606"/>
            <a:chExt cx="1831661" cy="1830050"/>
          </a:xfrm>
        </p:grpSpPr>
        <p:sp>
          <p:nvSpPr>
            <p:cNvPr id="15" name="Freeform 7"/>
            <p:cNvSpPr>
              <a:spLocks/>
            </p:cNvSpPr>
            <p:nvPr/>
          </p:nvSpPr>
          <p:spPr bwMode="auto">
            <a:xfrm flipH="1" flipV="1">
              <a:off x="4900579" y="1275606"/>
              <a:ext cx="1831661" cy="1830050"/>
            </a:xfrm>
            <a:custGeom>
              <a:avLst/>
              <a:gdLst>
                <a:gd name="T0" fmla="*/ 1666176422 w 1395"/>
                <a:gd name="T1" fmla="*/ 0 h 1395"/>
                <a:gd name="T2" fmla="*/ 1417118875 w 1395"/>
                <a:gd name="T3" fmla="*/ 252504996 h 1395"/>
                <a:gd name="T4" fmla="*/ 1496276668 w 1395"/>
                <a:gd name="T5" fmla="*/ 435618808 h 1395"/>
                <a:gd name="T6" fmla="*/ 1515583616 w 1395"/>
                <a:gd name="T7" fmla="*/ 557053727 h 1395"/>
                <a:gd name="T8" fmla="*/ 1500138058 w 1395"/>
                <a:gd name="T9" fmla="*/ 632226006 h 1395"/>
                <a:gd name="T10" fmla="*/ 633262340 w 1395"/>
                <a:gd name="T11" fmla="*/ 632226006 h 1395"/>
                <a:gd name="T12" fmla="*/ 633262340 w 1395"/>
                <a:gd name="T13" fmla="*/ 1489973013 h 1395"/>
                <a:gd name="T14" fmla="*/ 557965937 w 1395"/>
                <a:gd name="T15" fmla="*/ 1505392042 h 1395"/>
                <a:gd name="T16" fmla="*/ 436332859 w 1395"/>
                <a:gd name="T17" fmla="*/ 1486117561 h 1395"/>
                <a:gd name="T18" fmla="*/ 252918936 w 1395"/>
                <a:gd name="T19" fmla="*/ 1409016863 h 1395"/>
                <a:gd name="T20" fmla="*/ 0 w 1395"/>
                <a:gd name="T21" fmla="*/ 1657666408 h 1395"/>
                <a:gd name="T22" fmla="*/ 252918936 w 1395"/>
                <a:gd name="T23" fmla="*/ 1906315952 h 1395"/>
                <a:gd name="T24" fmla="*/ 436332859 w 1395"/>
                <a:gd name="T25" fmla="*/ 1827288222 h 1395"/>
                <a:gd name="T26" fmla="*/ 557965937 w 1395"/>
                <a:gd name="T27" fmla="*/ 1808012353 h 1395"/>
                <a:gd name="T28" fmla="*/ 633262340 w 1395"/>
                <a:gd name="T29" fmla="*/ 1823432771 h 1395"/>
                <a:gd name="T30" fmla="*/ 633262340 w 1395"/>
                <a:gd name="T31" fmla="*/ 2147483646 h 1395"/>
                <a:gd name="T32" fmla="*/ 633262340 w 1395"/>
                <a:gd name="T33" fmla="*/ 2147483646 h 1395"/>
                <a:gd name="T34" fmla="*/ 633262340 w 1395"/>
                <a:gd name="T35" fmla="*/ 2147483646 h 1395"/>
                <a:gd name="T36" fmla="*/ 2147483646 w 1395"/>
                <a:gd name="T37" fmla="*/ 2147483646 h 1395"/>
                <a:gd name="T38" fmla="*/ 2147483646 w 1395"/>
                <a:gd name="T39" fmla="*/ 1823432771 h 1395"/>
                <a:gd name="T40" fmla="*/ 2147483646 w 1395"/>
                <a:gd name="T41" fmla="*/ 1808012353 h 1395"/>
                <a:gd name="T42" fmla="*/ 2147483646 w 1395"/>
                <a:gd name="T43" fmla="*/ 1827288222 h 1395"/>
                <a:gd name="T44" fmla="*/ 2147483646 w 1395"/>
                <a:gd name="T45" fmla="*/ 1906315952 h 1395"/>
                <a:gd name="T46" fmla="*/ 2060035384 w 1395"/>
                <a:gd name="T47" fmla="*/ 1657666408 h 1395"/>
                <a:gd name="T48" fmla="*/ 2147483646 w 1395"/>
                <a:gd name="T49" fmla="*/ 1409016863 h 1395"/>
                <a:gd name="T50" fmla="*/ 2147483646 w 1395"/>
                <a:gd name="T51" fmla="*/ 1486117561 h 1395"/>
                <a:gd name="T52" fmla="*/ 2147483646 w 1395"/>
                <a:gd name="T53" fmla="*/ 1505392042 h 1395"/>
                <a:gd name="T54" fmla="*/ 2147483646 w 1395"/>
                <a:gd name="T55" fmla="*/ 1489973013 h 1395"/>
                <a:gd name="T56" fmla="*/ 2147483646 w 1395"/>
                <a:gd name="T57" fmla="*/ 632226006 h 1395"/>
                <a:gd name="T58" fmla="*/ 2147483646 w 1395"/>
                <a:gd name="T59" fmla="*/ 632226006 h 1395"/>
                <a:gd name="T60" fmla="*/ 2147483646 w 1395"/>
                <a:gd name="T61" fmla="*/ 632226006 h 1395"/>
                <a:gd name="T62" fmla="*/ 1832214786 w 1395"/>
                <a:gd name="T63" fmla="*/ 632226006 h 1395"/>
                <a:gd name="T64" fmla="*/ 1816769228 w 1395"/>
                <a:gd name="T65" fmla="*/ 557053727 h 1395"/>
                <a:gd name="T66" fmla="*/ 1836076176 w 1395"/>
                <a:gd name="T67" fmla="*/ 435618808 h 1395"/>
                <a:gd name="T68" fmla="*/ 1915233968 w 1395"/>
                <a:gd name="T69" fmla="*/ 252504996 h 1395"/>
                <a:gd name="T70" fmla="*/ 1666176422 w 1395"/>
                <a:gd name="T71" fmla="*/ 0 h 13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95"/>
                <a:gd name="T109" fmla="*/ 0 h 1395"/>
                <a:gd name="T110" fmla="*/ 1395 w 1395"/>
                <a:gd name="T111" fmla="*/ 1395 h 13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95" h="1395">
                  <a:moveTo>
                    <a:pt x="863" y="0"/>
                  </a:moveTo>
                  <a:cubicBezTo>
                    <a:pt x="791" y="0"/>
                    <a:pt x="734" y="59"/>
                    <a:pt x="734" y="131"/>
                  </a:cubicBezTo>
                  <a:cubicBezTo>
                    <a:pt x="734" y="168"/>
                    <a:pt x="750" y="202"/>
                    <a:pt x="775" y="226"/>
                  </a:cubicBezTo>
                  <a:cubicBezTo>
                    <a:pt x="780" y="245"/>
                    <a:pt x="785" y="266"/>
                    <a:pt x="785" y="289"/>
                  </a:cubicBezTo>
                  <a:cubicBezTo>
                    <a:pt x="785" y="307"/>
                    <a:pt x="781" y="319"/>
                    <a:pt x="777" y="328"/>
                  </a:cubicBezTo>
                  <a:cubicBezTo>
                    <a:pt x="328" y="328"/>
                    <a:pt x="328" y="328"/>
                    <a:pt x="328" y="328"/>
                  </a:cubicBezTo>
                  <a:cubicBezTo>
                    <a:pt x="328" y="773"/>
                    <a:pt x="328" y="773"/>
                    <a:pt x="328" y="773"/>
                  </a:cubicBezTo>
                  <a:cubicBezTo>
                    <a:pt x="319" y="778"/>
                    <a:pt x="307" y="781"/>
                    <a:pt x="289" y="781"/>
                  </a:cubicBezTo>
                  <a:cubicBezTo>
                    <a:pt x="266" y="781"/>
                    <a:pt x="245" y="776"/>
                    <a:pt x="226" y="771"/>
                  </a:cubicBezTo>
                  <a:cubicBezTo>
                    <a:pt x="202" y="746"/>
                    <a:pt x="168" y="731"/>
                    <a:pt x="131" y="731"/>
                  </a:cubicBezTo>
                  <a:cubicBezTo>
                    <a:pt x="58" y="731"/>
                    <a:pt x="0" y="788"/>
                    <a:pt x="0" y="860"/>
                  </a:cubicBezTo>
                  <a:cubicBezTo>
                    <a:pt x="0" y="931"/>
                    <a:pt x="58" y="989"/>
                    <a:pt x="131" y="989"/>
                  </a:cubicBezTo>
                  <a:cubicBezTo>
                    <a:pt x="168" y="989"/>
                    <a:pt x="202" y="973"/>
                    <a:pt x="226" y="948"/>
                  </a:cubicBezTo>
                  <a:cubicBezTo>
                    <a:pt x="245" y="943"/>
                    <a:pt x="266" y="938"/>
                    <a:pt x="289" y="938"/>
                  </a:cubicBezTo>
                  <a:cubicBezTo>
                    <a:pt x="307" y="938"/>
                    <a:pt x="319" y="941"/>
                    <a:pt x="328" y="946"/>
                  </a:cubicBezTo>
                  <a:cubicBezTo>
                    <a:pt x="328" y="1395"/>
                    <a:pt x="328" y="1395"/>
                    <a:pt x="328" y="1395"/>
                  </a:cubicBezTo>
                  <a:cubicBezTo>
                    <a:pt x="328" y="1395"/>
                    <a:pt x="328" y="1395"/>
                    <a:pt x="328" y="1395"/>
                  </a:cubicBezTo>
                  <a:cubicBezTo>
                    <a:pt x="328" y="1395"/>
                    <a:pt x="328" y="1395"/>
                    <a:pt x="328" y="1395"/>
                  </a:cubicBezTo>
                  <a:cubicBezTo>
                    <a:pt x="1395" y="1395"/>
                    <a:pt x="1395" y="1395"/>
                    <a:pt x="1395" y="1395"/>
                  </a:cubicBezTo>
                  <a:cubicBezTo>
                    <a:pt x="1395" y="946"/>
                    <a:pt x="1395" y="946"/>
                    <a:pt x="1395" y="946"/>
                  </a:cubicBezTo>
                  <a:cubicBezTo>
                    <a:pt x="1386" y="941"/>
                    <a:pt x="1374" y="938"/>
                    <a:pt x="1355" y="938"/>
                  </a:cubicBezTo>
                  <a:cubicBezTo>
                    <a:pt x="1333" y="938"/>
                    <a:pt x="1312" y="943"/>
                    <a:pt x="1293" y="948"/>
                  </a:cubicBezTo>
                  <a:cubicBezTo>
                    <a:pt x="1269" y="973"/>
                    <a:pt x="1235" y="989"/>
                    <a:pt x="1197" y="989"/>
                  </a:cubicBezTo>
                  <a:cubicBezTo>
                    <a:pt x="1125" y="989"/>
                    <a:pt x="1067" y="931"/>
                    <a:pt x="1067" y="860"/>
                  </a:cubicBezTo>
                  <a:cubicBezTo>
                    <a:pt x="1067" y="788"/>
                    <a:pt x="1125" y="731"/>
                    <a:pt x="1197" y="731"/>
                  </a:cubicBezTo>
                  <a:cubicBezTo>
                    <a:pt x="1235" y="731"/>
                    <a:pt x="1269" y="746"/>
                    <a:pt x="1292" y="771"/>
                  </a:cubicBezTo>
                  <a:cubicBezTo>
                    <a:pt x="1312" y="776"/>
                    <a:pt x="1333" y="781"/>
                    <a:pt x="1355" y="781"/>
                  </a:cubicBezTo>
                  <a:cubicBezTo>
                    <a:pt x="1374" y="781"/>
                    <a:pt x="1386" y="778"/>
                    <a:pt x="1395" y="773"/>
                  </a:cubicBezTo>
                  <a:cubicBezTo>
                    <a:pt x="1395" y="328"/>
                    <a:pt x="1395" y="328"/>
                    <a:pt x="1395" y="328"/>
                  </a:cubicBezTo>
                  <a:cubicBezTo>
                    <a:pt x="1395" y="328"/>
                    <a:pt x="1395" y="328"/>
                    <a:pt x="1395" y="328"/>
                  </a:cubicBezTo>
                  <a:cubicBezTo>
                    <a:pt x="1395" y="328"/>
                    <a:pt x="1395" y="328"/>
                    <a:pt x="1395" y="328"/>
                  </a:cubicBezTo>
                  <a:cubicBezTo>
                    <a:pt x="949" y="328"/>
                    <a:pt x="949" y="328"/>
                    <a:pt x="949" y="328"/>
                  </a:cubicBezTo>
                  <a:cubicBezTo>
                    <a:pt x="945" y="319"/>
                    <a:pt x="941" y="307"/>
                    <a:pt x="941" y="289"/>
                  </a:cubicBezTo>
                  <a:cubicBezTo>
                    <a:pt x="941" y="266"/>
                    <a:pt x="946" y="245"/>
                    <a:pt x="951" y="226"/>
                  </a:cubicBezTo>
                  <a:cubicBezTo>
                    <a:pt x="976" y="202"/>
                    <a:pt x="992" y="168"/>
                    <a:pt x="992" y="131"/>
                  </a:cubicBezTo>
                  <a:cubicBezTo>
                    <a:pt x="992" y="59"/>
                    <a:pt x="934" y="0"/>
                    <a:pt x="863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lIns="86404" tIns="510257" rIns="510257" bIns="0" anchor="ctr" anchorCtr="1"/>
            <a:lstStyle/>
            <a:p>
              <a:pPr algn="ctr" eaLnBrk="1" hangingPunct="1"/>
              <a:endParaRPr lang="en-US" altLang="zh-CN" sz="2600" dirty="0">
                <a:solidFill>
                  <a:schemeClr val="bg1"/>
                </a:solidFill>
                <a:latin typeface="Levenim MT" pitchFamily="2" charset="-79"/>
                <a:ea typeface="微软雅黑" pitchFamily="34" charset="-122"/>
                <a:cs typeface="Levenim MT" pitchFamily="2" charset="-79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10331" y="1635646"/>
              <a:ext cx="1012156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2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03</a:t>
              </a:r>
              <a:endPara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843284" y="1275606"/>
            <a:ext cx="1401124" cy="1830050"/>
            <a:chOff x="6843284" y="1275606"/>
            <a:chExt cx="1401124" cy="1830050"/>
          </a:xfrm>
        </p:grpSpPr>
        <p:sp>
          <p:nvSpPr>
            <p:cNvPr id="18" name="Freeform 8"/>
            <p:cNvSpPr>
              <a:spLocks/>
            </p:cNvSpPr>
            <p:nvPr/>
          </p:nvSpPr>
          <p:spPr bwMode="auto">
            <a:xfrm flipH="1" flipV="1">
              <a:off x="6843284" y="1275606"/>
              <a:ext cx="1401124" cy="1830050"/>
            </a:xfrm>
            <a:custGeom>
              <a:avLst/>
              <a:gdLst>
                <a:gd name="T0" fmla="*/ 1033109141 w 1067"/>
                <a:gd name="T1" fmla="*/ 0 h 1395"/>
                <a:gd name="T2" fmla="*/ 784004393 w 1067"/>
                <a:gd name="T3" fmla="*/ 252504996 h 1395"/>
                <a:gd name="T4" fmla="*/ 863176627 w 1067"/>
                <a:gd name="T5" fmla="*/ 435618808 h 1395"/>
                <a:gd name="T6" fmla="*/ 882488182 w 1067"/>
                <a:gd name="T7" fmla="*/ 557053727 h 1395"/>
                <a:gd name="T8" fmla="*/ 867039772 w 1067"/>
                <a:gd name="T9" fmla="*/ 632226006 h 1395"/>
                <a:gd name="T10" fmla="*/ 0 w 1067"/>
                <a:gd name="T11" fmla="*/ 632226006 h 1395"/>
                <a:gd name="T12" fmla="*/ 0 w 1067"/>
                <a:gd name="T13" fmla="*/ 2147483646 h 1395"/>
                <a:gd name="T14" fmla="*/ 0 w 1067"/>
                <a:gd name="T15" fmla="*/ 2147483646 h 1395"/>
                <a:gd name="T16" fmla="*/ 0 w 1067"/>
                <a:gd name="T17" fmla="*/ 2147483646 h 1395"/>
                <a:gd name="T18" fmla="*/ 2060424954 w 1067"/>
                <a:gd name="T19" fmla="*/ 2147483646 h 1395"/>
                <a:gd name="T20" fmla="*/ 2060424954 w 1067"/>
                <a:gd name="T21" fmla="*/ 1829215254 h 1395"/>
                <a:gd name="T22" fmla="*/ 2060424954 w 1067"/>
                <a:gd name="T23" fmla="*/ 1829215254 h 1395"/>
                <a:gd name="T24" fmla="*/ 2060424954 w 1067"/>
                <a:gd name="T25" fmla="*/ 1823432771 h 1395"/>
                <a:gd name="T26" fmla="*/ 1983182902 w 1067"/>
                <a:gd name="T27" fmla="*/ 1808012353 h 1395"/>
                <a:gd name="T28" fmla="*/ 1863458764 w 1067"/>
                <a:gd name="T29" fmla="*/ 1827288222 h 1395"/>
                <a:gd name="T30" fmla="*/ 1678077840 w 1067"/>
                <a:gd name="T31" fmla="*/ 1906315952 h 1395"/>
                <a:gd name="T32" fmla="*/ 1427041520 w 1067"/>
                <a:gd name="T33" fmla="*/ 1657666408 h 1395"/>
                <a:gd name="T34" fmla="*/ 1678077840 w 1067"/>
                <a:gd name="T35" fmla="*/ 1409016863 h 1395"/>
                <a:gd name="T36" fmla="*/ 1863458764 w 1067"/>
                <a:gd name="T37" fmla="*/ 1486117561 h 1395"/>
                <a:gd name="T38" fmla="*/ 1983182902 w 1067"/>
                <a:gd name="T39" fmla="*/ 1505392042 h 1395"/>
                <a:gd name="T40" fmla="*/ 2060424954 w 1067"/>
                <a:gd name="T41" fmla="*/ 1489973013 h 1395"/>
                <a:gd name="T42" fmla="*/ 2060424954 w 1067"/>
                <a:gd name="T43" fmla="*/ 632226006 h 1395"/>
                <a:gd name="T44" fmla="*/ 2060424954 w 1067"/>
                <a:gd name="T45" fmla="*/ 632226006 h 1395"/>
                <a:gd name="T46" fmla="*/ 2060424954 w 1067"/>
                <a:gd name="T47" fmla="*/ 632226006 h 1395"/>
                <a:gd name="T48" fmla="*/ 1199178510 w 1067"/>
                <a:gd name="T49" fmla="*/ 632226006 h 1395"/>
                <a:gd name="T50" fmla="*/ 1185661672 w 1067"/>
                <a:gd name="T51" fmla="*/ 557053727 h 1395"/>
                <a:gd name="T52" fmla="*/ 1203041654 w 1067"/>
                <a:gd name="T53" fmla="*/ 435618808 h 1395"/>
                <a:gd name="T54" fmla="*/ 1282213889 w 1067"/>
                <a:gd name="T55" fmla="*/ 252504996 h 1395"/>
                <a:gd name="T56" fmla="*/ 1033109141 w 1067"/>
                <a:gd name="T57" fmla="*/ 0 h 139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67"/>
                <a:gd name="T88" fmla="*/ 0 h 1395"/>
                <a:gd name="T89" fmla="*/ 1067 w 1067"/>
                <a:gd name="T90" fmla="*/ 1395 h 139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67" h="1395">
                  <a:moveTo>
                    <a:pt x="535" y="0"/>
                  </a:moveTo>
                  <a:cubicBezTo>
                    <a:pt x="464" y="0"/>
                    <a:pt x="406" y="59"/>
                    <a:pt x="406" y="131"/>
                  </a:cubicBezTo>
                  <a:cubicBezTo>
                    <a:pt x="406" y="168"/>
                    <a:pt x="422" y="202"/>
                    <a:pt x="447" y="226"/>
                  </a:cubicBezTo>
                  <a:cubicBezTo>
                    <a:pt x="452" y="245"/>
                    <a:pt x="457" y="266"/>
                    <a:pt x="457" y="289"/>
                  </a:cubicBezTo>
                  <a:cubicBezTo>
                    <a:pt x="457" y="307"/>
                    <a:pt x="453" y="319"/>
                    <a:pt x="449" y="328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0" y="1395"/>
                    <a:pt x="0" y="1395"/>
                    <a:pt x="0" y="1395"/>
                  </a:cubicBezTo>
                  <a:cubicBezTo>
                    <a:pt x="0" y="1395"/>
                    <a:pt x="0" y="1395"/>
                    <a:pt x="0" y="1395"/>
                  </a:cubicBezTo>
                  <a:cubicBezTo>
                    <a:pt x="0" y="1395"/>
                    <a:pt x="0" y="1395"/>
                    <a:pt x="0" y="1395"/>
                  </a:cubicBezTo>
                  <a:cubicBezTo>
                    <a:pt x="1067" y="1395"/>
                    <a:pt x="1067" y="1395"/>
                    <a:pt x="1067" y="1395"/>
                  </a:cubicBezTo>
                  <a:cubicBezTo>
                    <a:pt x="1067" y="949"/>
                    <a:pt x="1067" y="949"/>
                    <a:pt x="1067" y="949"/>
                  </a:cubicBezTo>
                  <a:cubicBezTo>
                    <a:pt x="1067" y="949"/>
                    <a:pt x="1067" y="949"/>
                    <a:pt x="1067" y="949"/>
                  </a:cubicBezTo>
                  <a:cubicBezTo>
                    <a:pt x="1067" y="946"/>
                    <a:pt x="1067" y="946"/>
                    <a:pt x="1067" y="946"/>
                  </a:cubicBezTo>
                  <a:cubicBezTo>
                    <a:pt x="1058" y="941"/>
                    <a:pt x="1046" y="938"/>
                    <a:pt x="1027" y="938"/>
                  </a:cubicBezTo>
                  <a:cubicBezTo>
                    <a:pt x="1005" y="938"/>
                    <a:pt x="984" y="943"/>
                    <a:pt x="965" y="948"/>
                  </a:cubicBezTo>
                  <a:cubicBezTo>
                    <a:pt x="941" y="973"/>
                    <a:pt x="907" y="989"/>
                    <a:pt x="869" y="989"/>
                  </a:cubicBezTo>
                  <a:cubicBezTo>
                    <a:pt x="797" y="989"/>
                    <a:pt x="739" y="931"/>
                    <a:pt x="739" y="860"/>
                  </a:cubicBezTo>
                  <a:cubicBezTo>
                    <a:pt x="739" y="788"/>
                    <a:pt x="797" y="731"/>
                    <a:pt x="869" y="731"/>
                  </a:cubicBezTo>
                  <a:cubicBezTo>
                    <a:pt x="907" y="731"/>
                    <a:pt x="941" y="746"/>
                    <a:pt x="965" y="771"/>
                  </a:cubicBezTo>
                  <a:cubicBezTo>
                    <a:pt x="984" y="776"/>
                    <a:pt x="1005" y="781"/>
                    <a:pt x="1027" y="781"/>
                  </a:cubicBezTo>
                  <a:cubicBezTo>
                    <a:pt x="1046" y="781"/>
                    <a:pt x="1058" y="778"/>
                    <a:pt x="1067" y="773"/>
                  </a:cubicBezTo>
                  <a:cubicBezTo>
                    <a:pt x="1067" y="328"/>
                    <a:pt x="1067" y="328"/>
                    <a:pt x="1067" y="328"/>
                  </a:cubicBezTo>
                  <a:cubicBezTo>
                    <a:pt x="1067" y="328"/>
                    <a:pt x="1067" y="328"/>
                    <a:pt x="1067" y="328"/>
                  </a:cubicBezTo>
                  <a:cubicBezTo>
                    <a:pt x="1067" y="328"/>
                    <a:pt x="1067" y="328"/>
                    <a:pt x="1067" y="328"/>
                  </a:cubicBezTo>
                  <a:cubicBezTo>
                    <a:pt x="621" y="328"/>
                    <a:pt x="621" y="328"/>
                    <a:pt x="621" y="328"/>
                  </a:cubicBezTo>
                  <a:cubicBezTo>
                    <a:pt x="617" y="319"/>
                    <a:pt x="614" y="307"/>
                    <a:pt x="614" y="289"/>
                  </a:cubicBezTo>
                  <a:cubicBezTo>
                    <a:pt x="614" y="266"/>
                    <a:pt x="618" y="245"/>
                    <a:pt x="623" y="226"/>
                  </a:cubicBezTo>
                  <a:cubicBezTo>
                    <a:pt x="648" y="202"/>
                    <a:pt x="664" y="168"/>
                    <a:pt x="664" y="131"/>
                  </a:cubicBezTo>
                  <a:cubicBezTo>
                    <a:pt x="664" y="59"/>
                    <a:pt x="606" y="0"/>
                    <a:pt x="535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lIns="86404" tIns="510257" rIns="0" bIns="0" anchor="ctr" anchorCtr="1"/>
            <a:lstStyle/>
            <a:p>
              <a:pPr algn="ctr" eaLnBrk="1" hangingPunct="1"/>
              <a:endParaRPr lang="en-US" altLang="zh-CN" sz="2600" dirty="0">
                <a:solidFill>
                  <a:schemeClr val="bg1"/>
                </a:solidFill>
                <a:latin typeface="Levenim MT" pitchFamily="2" charset="-79"/>
                <a:ea typeface="微软雅黑" pitchFamily="34" charset="-122"/>
                <a:cs typeface="Levenim MT" pitchFamily="2" charset="-79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07596" y="1635646"/>
              <a:ext cx="1012156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2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04</a:t>
              </a:r>
              <a:endPara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0" name="文本框 7"/>
          <p:cNvSpPr txBox="1">
            <a:spLocks noChangeArrowheads="1"/>
          </p:cNvSpPr>
          <p:nvPr/>
        </p:nvSpPr>
        <p:spPr bwMode="auto">
          <a:xfrm>
            <a:off x="683568" y="3219822"/>
            <a:ext cx="1777728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text messages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captions</a:t>
            </a:r>
          </a:p>
        </p:txBody>
      </p:sp>
      <p:sp>
        <p:nvSpPr>
          <p:cNvPr id="21" name="文本框 7"/>
          <p:cNvSpPr txBox="1">
            <a:spLocks noChangeArrowheads="1"/>
          </p:cNvSpPr>
          <p:nvPr/>
        </p:nvSpPr>
        <p:spPr bwMode="auto">
          <a:xfrm>
            <a:off x="2675789" y="3219822"/>
            <a:ext cx="1777728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text messages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captions</a:t>
            </a:r>
          </a:p>
        </p:txBody>
      </p:sp>
      <p:sp>
        <p:nvSpPr>
          <p:cNvPr id="22" name="文本框 7"/>
          <p:cNvSpPr txBox="1">
            <a:spLocks noChangeArrowheads="1"/>
          </p:cNvSpPr>
          <p:nvPr/>
        </p:nvSpPr>
        <p:spPr bwMode="auto">
          <a:xfrm>
            <a:off x="4668010" y="3219822"/>
            <a:ext cx="1777728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text messages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captions</a:t>
            </a:r>
          </a:p>
        </p:txBody>
      </p:sp>
      <p:sp>
        <p:nvSpPr>
          <p:cNvPr id="23" name="文本框 7"/>
          <p:cNvSpPr txBox="1">
            <a:spLocks noChangeArrowheads="1"/>
          </p:cNvSpPr>
          <p:nvPr/>
        </p:nvSpPr>
        <p:spPr bwMode="auto">
          <a:xfrm>
            <a:off x="6660232" y="3219822"/>
            <a:ext cx="1777728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text messages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captions</a:t>
            </a:r>
          </a:p>
        </p:txBody>
      </p:sp>
    </p:spTree>
    <p:extLst>
      <p:ext uri="{BB962C8B-B14F-4D97-AF65-F5344CB8AC3E}">
        <p14:creationId xmlns:p14="http://schemas.microsoft.com/office/powerpoint/2010/main" val="17948052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35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5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35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85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35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85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  <p:bldP spid="22" grpId="0"/>
      <p:bldP spid="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"/>
            <a:ext cx="9144000" cy="6275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27542"/>
            <a:ext cx="9144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80794" y="123478"/>
            <a:ext cx="282596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text title</a:t>
            </a:r>
          </a:p>
        </p:txBody>
      </p:sp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128607" y="218144"/>
            <a:ext cx="284647" cy="180000"/>
            <a:chOff x="400315" y="3057855"/>
            <a:chExt cx="108824" cy="68816"/>
          </a:xfrm>
          <a:solidFill>
            <a:schemeClr val="bg1"/>
          </a:solidFill>
        </p:grpSpPr>
        <p:sp>
          <p:nvSpPr>
            <p:cNvPr id="6" name="任意多边形 5"/>
            <p:cNvSpPr/>
            <p:nvPr/>
          </p:nvSpPr>
          <p:spPr>
            <a:xfrm rot="18900000" flipH="1">
              <a:off x="440682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rot="18900000" flipH="1">
              <a:off x="400315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</p:grpSp>
      <p:sp>
        <p:nvSpPr>
          <p:cNvPr id="8" name="椭圆 7"/>
          <p:cNvSpPr/>
          <p:nvPr/>
        </p:nvSpPr>
        <p:spPr>
          <a:xfrm>
            <a:off x="4716016" y="2263401"/>
            <a:ext cx="2708154" cy="27079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Methodologist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 Scholar</a:t>
            </a:r>
          </a:p>
        </p:txBody>
      </p:sp>
      <p:sp>
        <p:nvSpPr>
          <p:cNvPr id="9" name="椭圆 8"/>
          <p:cNvSpPr/>
          <p:nvPr/>
        </p:nvSpPr>
        <p:spPr>
          <a:xfrm>
            <a:off x="7087580" y="3496292"/>
            <a:ext cx="1364442" cy="134009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itchFamily="34" charset="-122"/>
              </a:rPr>
              <a:t>Idea</a:t>
            </a:r>
            <a:endParaRPr lang="en-US" altLang="zh-CN" sz="1600" dirty="0">
              <a:latin typeface="微软雅黑" panose="020B0503020204020204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itchFamily="34" charset="-122"/>
              </a:rPr>
              <a:t>Producer</a:t>
            </a:r>
          </a:p>
        </p:txBody>
      </p:sp>
      <p:sp>
        <p:nvSpPr>
          <p:cNvPr id="10" name="文本框 7"/>
          <p:cNvSpPr txBox="1">
            <a:spLocks noChangeArrowheads="1"/>
          </p:cNvSpPr>
          <p:nvPr/>
        </p:nvSpPr>
        <p:spPr bwMode="auto">
          <a:xfrm>
            <a:off x="4716016" y="1180223"/>
            <a:ext cx="3945197" cy="88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>
              <a:lnSpc>
                <a:spcPct val="150000"/>
              </a:lnSpc>
              <a:spcBef>
                <a:spcPts val="3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caption Add caption Word Add caption Add caption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4283968" y="1130575"/>
            <a:ext cx="0" cy="365310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0"/>
          <p:cNvSpPr txBox="1"/>
          <p:nvPr/>
        </p:nvSpPr>
        <p:spPr>
          <a:xfrm>
            <a:off x="539552" y="1689240"/>
            <a:ext cx="3024336" cy="581999"/>
          </a:xfrm>
          <a:prstGeom prst="rect">
            <a:avLst/>
          </a:prstGeom>
          <a:noFill/>
        </p:spPr>
        <p:txBody>
          <a:bodyPr wrap="square" lIns="86404" tIns="43202" rIns="86404" bIns="43202">
            <a:spAutoFit/>
          </a:bodyPr>
          <a:lstStyle/>
          <a:p>
            <a:pPr algn="just">
              <a:lnSpc>
                <a:spcPct val="130000"/>
              </a:lnSpc>
              <a:spcAft>
                <a:spcPts val="566"/>
              </a:spcAft>
              <a:defRPr/>
            </a:pPr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According to statistical analysis, one page</a:t>
            </a:r>
            <a:r>
              <a:rPr lang="en-US" altLang="zh-CN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control in</a:t>
            </a:r>
            <a:r>
              <a:rPr lang="en-US" altLang="zh-CN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Within the word to achieve a good speech effect.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9551" y="1248755"/>
            <a:ext cx="3204539" cy="372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here to enter the title</a:t>
            </a:r>
          </a:p>
        </p:txBody>
      </p:sp>
    </p:spTree>
    <p:extLst>
      <p:ext uri="{BB962C8B-B14F-4D97-AF65-F5344CB8AC3E}">
        <p14:creationId xmlns:p14="http://schemas.microsoft.com/office/powerpoint/2010/main" val="22239087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5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/>
      <p:bldP spid="12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"/>
            <a:ext cx="9144000" cy="6275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27542"/>
            <a:ext cx="9144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74616" y="123478"/>
            <a:ext cx="282596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text title</a:t>
            </a:r>
          </a:p>
        </p:txBody>
      </p:sp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128607" y="218144"/>
            <a:ext cx="284647" cy="180000"/>
            <a:chOff x="400315" y="3057855"/>
            <a:chExt cx="108824" cy="68816"/>
          </a:xfrm>
          <a:solidFill>
            <a:schemeClr val="bg1"/>
          </a:solidFill>
        </p:grpSpPr>
        <p:sp>
          <p:nvSpPr>
            <p:cNvPr id="6" name="任意多边形 5"/>
            <p:cNvSpPr/>
            <p:nvPr/>
          </p:nvSpPr>
          <p:spPr>
            <a:xfrm rot="18900000" flipH="1">
              <a:off x="440682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rot="18900000" flipH="1">
              <a:off x="400315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</p:grpSp>
      <p:sp>
        <p:nvSpPr>
          <p:cNvPr id="58" name="Freeform 6"/>
          <p:cNvSpPr>
            <a:spLocks/>
          </p:cNvSpPr>
          <p:nvPr/>
        </p:nvSpPr>
        <p:spPr bwMode="auto">
          <a:xfrm>
            <a:off x="808119" y="1269671"/>
            <a:ext cx="7583701" cy="514350"/>
          </a:xfrm>
          <a:custGeom>
            <a:avLst/>
            <a:gdLst>
              <a:gd name="T0" fmla="*/ 75 w 12630"/>
              <a:gd name="T1" fmla="*/ 0 h 856"/>
              <a:gd name="T2" fmla="*/ 12555 w 12630"/>
              <a:gd name="T3" fmla="*/ 0 h 856"/>
              <a:gd name="T4" fmla="*/ 12630 w 12630"/>
              <a:gd name="T5" fmla="*/ 94 h 856"/>
              <a:gd name="T6" fmla="*/ 12630 w 12630"/>
              <a:gd name="T7" fmla="*/ 763 h 856"/>
              <a:gd name="T8" fmla="*/ 12555 w 12630"/>
              <a:gd name="T9" fmla="*/ 856 h 856"/>
              <a:gd name="T10" fmla="*/ 75 w 12630"/>
              <a:gd name="T11" fmla="*/ 856 h 856"/>
              <a:gd name="T12" fmla="*/ 0 w 12630"/>
              <a:gd name="T13" fmla="*/ 763 h 856"/>
              <a:gd name="T14" fmla="*/ 0 w 12630"/>
              <a:gd name="T15" fmla="*/ 94 h 856"/>
              <a:gd name="T16" fmla="*/ 75 w 12630"/>
              <a:gd name="T17" fmla="*/ 0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30" h="856">
                <a:moveTo>
                  <a:pt x="75" y="0"/>
                </a:moveTo>
                <a:lnTo>
                  <a:pt x="12555" y="0"/>
                </a:lnTo>
                <a:cubicBezTo>
                  <a:pt x="12597" y="0"/>
                  <a:pt x="12630" y="43"/>
                  <a:pt x="12630" y="94"/>
                </a:cubicBezTo>
                <a:lnTo>
                  <a:pt x="12630" y="763"/>
                </a:lnTo>
                <a:cubicBezTo>
                  <a:pt x="12630" y="814"/>
                  <a:pt x="12597" y="856"/>
                  <a:pt x="12555" y="856"/>
                </a:cubicBezTo>
                <a:lnTo>
                  <a:pt x="75" y="856"/>
                </a:lnTo>
                <a:cubicBezTo>
                  <a:pt x="34" y="856"/>
                  <a:pt x="0" y="814"/>
                  <a:pt x="0" y="763"/>
                </a:cubicBezTo>
                <a:lnTo>
                  <a:pt x="0" y="94"/>
                </a:lnTo>
                <a:cubicBezTo>
                  <a:pt x="0" y="43"/>
                  <a:pt x="34" y="0"/>
                  <a:pt x="75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" name="Freeform 7"/>
          <p:cNvSpPr>
            <a:spLocks/>
          </p:cNvSpPr>
          <p:nvPr/>
        </p:nvSpPr>
        <p:spPr bwMode="auto">
          <a:xfrm>
            <a:off x="808119" y="2250746"/>
            <a:ext cx="7583701" cy="514350"/>
          </a:xfrm>
          <a:custGeom>
            <a:avLst/>
            <a:gdLst>
              <a:gd name="T0" fmla="*/ 75 w 12630"/>
              <a:gd name="T1" fmla="*/ 0 h 856"/>
              <a:gd name="T2" fmla="*/ 12555 w 12630"/>
              <a:gd name="T3" fmla="*/ 0 h 856"/>
              <a:gd name="T4" fmla="*/ 12630 w 12630"/>
              <a:gd name="T5" fmla="*/ 94 h 856"/>
              <a:gd name="T6" fmla="*/ 12630 w 12630"/>
              <a:gd name="T7" fmla="*/ 763 h 856"/>
              <a:gd name="T8" fmla="*/ 12555 w 12630"/>
              <a:gd name="T9" fmla="*/ 856 h 856"/>
              <a:gd name="T10" fmla="*/ 75 w 12630"/>
              <a:gd name="T11" fmla="*/ 856 h 856"/>
              <a:gd name="T12" fmla="*/ 0 w 12630"/>
              <a:gd name="T13" fmla="*/ 763 h 856"/>
              <a:gd name="T14" fmla="*/ 0 w 12630"/>
              <a:gd name="T15" fmla="*/ 94 h 856"/>
              <a:gd name="T16" fmla="*/ 75 w 12630"/>
              <a:gd name="T17" fmla="*/ 0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30" h="856">
                <a:moveTo>
                  <a:pt x="75" y="0"/>
                </a:moveTo>
                <a:lnTo>
                  <a:pt x="12555" y="0"/>
                </a:lnTo>
                <a:cubicBezTo>
                  <a:pt x="12597" y="0"/>
                  <a:pt x="12630" y="42"/>
                  <a:pt x="12630" y="94"/>
                </a:cubicBezTo>
                <a:lnTo>
                  <a:pt x="12630" y="763"/>
                </a:lnTo>
                <a:cubicBezTo>
                  <a:pt x="12630" y="814"/>
                  <a:pt x="12597" y="856"/>
                  <a:pt x="12555" y="856"/>
                </a:cubicBezTo>
                <a:lnTo>
                  <a:pt x="75" y="856"/>
                </a:lnTo>
                <a:cubicBezTo>
                  <a:pt x="34" y="856"/>
                  <a:pt x="0" y="814"/>
                  <a:pt x="0" y="763"/>
                </a:cubicBezTo>
                <a:lnTo>
                  <a:pt x="0" y="94"/>
                </a:lnTo>
                <a:cubicBezTo>
                  <a:pt x="0" y="42"/>
                  <a:pt x="34" y="0"/>
                  <a:pt x="75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Freeform 8"/>
          <p:cNvSpPr>
            <a:spLocks/>
          </p:cNvSpPr>
          <p:nvPr/>
        </p:nvSpPr>
        <p:spPr bwMode="auto">
          <a:xfrm>
            <a:off x="808119" y="3190149"/>
            <a:ext cx="7583701" cy="514350"/>
          </a:xfrm>
          <a:custGeom>
            <a:avLst/>
            <a:gdLst>
              <a:gd name="T0" fmla="*/ 75 w 12630"/>
              <a:gd name="T1" fmla="*/ 0 h 856"/>
              <a:gd name="T2" fmla="*/ 12555 w 12630"/>
              <a:gd name="T3" fmla="*/ 0 h 856"/>
              <a:gd name="T4" fmla="*/ 12630 w 12630"/>
              <a:gd name="T5" fmla="*/ 93 h 856"/>
              <a:gd name="T6" fmla="*/ 12630 w 12630"/>
              <a:gd name="T7" fmla="*/ 762 h 856"/>
              <a:gd name="T8" fmla="*/ 12555 w 12630"/>
              <a:gd name="T9" fmla="*/ 856 h 856"/>
              <a:gd name="T10" fmla="*/ 75 w 12630"/>
              <a:gd name="T11" fmla="*/ 856 h 856"/>
              <a:gd name="T12" fmla="*/ 0 w 12630"/>
              <a:gd name="T13" fmla="*/ 762 h 856"/>
              <a:gd name="T14" fmla="*/ 0 w 12630"/>
              <a:gd name="T15" fmla="*/ 93 h 856"/>
              <a:gd name="T16" fmla="*/ 75 w 12630"/>
              <a:gd name="T17" fmla="*/ 0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30" h="856">
                <a:moveTo>
                  <a:pt x="75" y="0"/>
                </a:moveTo>
                <a:lnTo>
                  <a:pt x="12555" y="0"/>
                </a:lnTo>
                <a:cubicBezTo>
                  <a:pt x="12597" y="0"/>
                  <a:pt x="12630" y="42"/>
                  <a:pt x="12630" y="93"/>
                </a:cubicBezTo>
                <a:lnTo>
                  <a:pt x="12630" y="762"/>
                </a:lnTo>
                <a:cubicBezTo>
                  <a:pt x="12630" y="814"/>
                  <a:pt x="12597" y="856"/>
                  <a:pt x="12555" y="856"/>
                </a:cubicBezTo>
                <a:lnTo>
                  <a:pt x="75" y="856"/>
                </a:lnTo>
                <a:cubicBezTo>
                  <a:pt x="34" y="856"/>
                  <a:pt x="0" y="814"/>
                  <a:pt x="0" y="762"/>
                </a:cubicBezTo>
                <a:lnTo>
                  <a:pt x="0" y="93"/>
                </a:lnTo>
                <a:cubicBezTo>
                  <a:pt x="0" y="42"/>
                  <a:pt x="34" y="0"/>
                  <a:pt x="75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" name="Freeform 9"/>
          <p:cNvSpPr>
            <a:spLocks/>
          </p:cNvSpPr>
          <p:nvPr/>
        </p:nvSpPr>
        <p:spPr bwMode="auto">
          <a:xfrm>
            <a:off x="808119" y="4106930"/>
            <a:ext cx="7583701" cy="514350"/>
          </a:xfrm>
          <a:custGeom>
            <a:avLst/>
            <a:gdLst>
              <a:gd name="T0" fmla="*/ 75 w 12630"/>
              <a:gd name="T1" fmla="*/ 0 h 856"/>
              <a:gd name="T2" fmla="*/ 12555 w 12630"/>
              <a:gd name="T3" fmla="*/ 0 h 856"/>
              <a:gd name="T4" fmla="*/ 12630 w 12630"/>
              <a:gd name="T5" fmla="*/ 93 h 856"/>
              <a:gd name="T6" fmla="*/ 12630 w 12630"/>
              <a:gd name="T7" fmla="*/ 762 h 856"/>
              <a:gd name="T8" fmla="*/ 12555 w 12630"/>
              <a:gd name="T9" fmla="*/ 856 h 856"/>
              <a:gd name="T10" fmla="*/ 75 w 12630"/>
              <a:gd name="T11" fmla="*/ 856 h 856"/>
              <a:gd name="T12" fmla="*/ 0 w 12630"/>
              <a:gd name="T13" fmla="*/ 762 h 856"/>
              <a:gd name="T14" fmla="*/ 0 w 12630"/>
              <a:gd name="T15" fmla="*/ 93 h 856"/>
              <a:gd name="T16" fmla="*/ 75 w 12630"/>
              <a:gd name="T17" fmla="*/ 0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30" h="856">
                <a:moveTo>
                  <a:pt x="75" y="0"/>
                </a:moveTo>
                <a:lnTo>
                  <a:pt x="12555" y="0"/>
                </a:lnTo>
                <a:cubicBezTo>
                  <a:pt x="12597" y="0"/>
                  <a:pt x="12630" y="42"/>
                  <a:pt x="12630" y="93"/>
                </a:cubicBezTo>
                <a:lnTo>
                  <a:pt x="12630" y="762"/>
                </a:lnTo>
                <a:cubicBezTo>
                  <a:pt x="12630" y="814"/>
                  <a:pt x="12597" y="856"/>
                  <a:pt x="12555" y="856"/>
                </a:cubicBezTo>
                <a:lnTo>
                  <a:pt x="75" y="856"/>
                </a:lnTo>
                <a:cubicBezTo>
                  <a:pt x="34" y="856"/>
                  <a:pt x="0" y="814"/>
                  <a:pt x="0" y="762"/>
                </a:cubicBezTo>
                <a:lnTo>
                  <a:pt x="0" y="93"/>
                </a:lnTo>
                <a:cubicBezTo>
                  <a:pt x="0" y="42"/>
                  <a:pt x="34" y="0"/>
                  <a:pt x="75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" name="Freeform 10"/>
          <p:cNvSpPr>
            <a:spLocks noEditPoints="1"/>
          </p:cNvSpPr>
          <p:nvPr/>
        </p:nvSpPr>
        <p:spPr bwMode="auto">
          <a:xfrm>
            <a:off x="1341311" y="1002970"/>
            <a:ext cx="1400819" cy="1091804"/>
          </a:xfrm>
          <a:custGeom>
            <a:avLst/>
            <a:gdLst>
              <a:gd name="T0" fmla="*/ 2333 w 2333"/>
              <a:gd name="T1" fmla="*/ 0 h 1818"/>
              <a:gd name="T2" fmla="*/ 2333 w 2333"/>
              <a:gd name="T3" fmla="*/ 1364 h 1818"/>
              <a:gd name="T4" fmla="*/ 1166 w 2333"/>
              <a:gd name="T5" fmla="*/ 1818 h 1818"/>
              <a:gd name="T6" fmla="*/ 0 w 2333"/>
              <a:gd name="T7" fmla="*/ 1364 h 1818"/>
              <a:gd name="T8" fmla="*/ 0 w 2333"/>
              <a:gd name="T9" fmla="*/ 0 h 1818"/>
              <a:gd name="T10" fmla="*/ 2333 w 2333"/>
              <a:gd name="T11" fmla="*/ 0 h 1818"/>
              <a:gd name="T12" fmla="*/ 1166 w 2333"/>
              <a:gd name="T13" fmla="*/ 0 h 1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33" h="1818">
                <a:moveTo>
                  <a:pt x="2333" y="0"/>
                </a:moveTo>
                <a:lnTo>
                  <a:pt x="2333" y="1364"/>
                </a:lnTo>
                <a:lnTo>
                  <a:pt x="1166" y="1818"/>
                </a:lnTo>
                <a:lnTo>
                  <a:pt x="0" y="1364"/>
                </a:lnTo>
                <a:lnTo>
                  <a:pt x="0" y="0"/>
                </a:lnTo>
                <a:lnTo>
                  <a:pt x="2333" y="0"/>
                </a:lnTo>
                <a:close/>
                <a:moveTo>
                  <a:pt x="1166" y="0"/>
                </a:move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zh-CN" altLang="en-US" sz="1800" b="1">
              <a:solidFill>
                <a:schemeClr val="bg1"/>
              </a:solidFill>
            </a:endParaRPr>
          </a:p>
        </p:txBody>
      </p:sp>
      <p:sp>
        <p:nvSpPr>
          <p:cNvPr id="63" name="Freeform 11"/>
          <p:cNvSpPr>
            <a:spLocks noEditPoints="1"/>
          </p:cNvSpPr>
          <p:nvPr/>
        </p:nvSpPr>
        <p:spPr bwMode="auto">
          <a:xfrm>
            <a:off x="1341311" y="1975712"/>
            <a:ext cx="1400819" cy="1065610"/>
          </a:xfrm>
          <a:custGeom>
            <a:avLst/>
            <a:gdLst>
              <a:gd name="T0" fmla="*/ 2333 w 2333"/>
              <a:gd name="T1" fmla="*/ 0 h 1775"/>
              <a:gd name="T2" fmla="*/ 2333 w 2333"/>
              <a:gd name="T3" fmla="*/ 1331 h 1775"/>
              <a:gd name="T4" fmla="*/ 1166 w 2333"/>
              <a:gd name="T5" fmla="*/ 1775 h 1775"/>
              <a:gd name="T6" fmla="*/ 0 w 2333"/>
              <a:gd name="T7" fmla="*/ 1331 h 1775"/>
              <a:gd name="T8" fmla="*/ 0 w 2333"/>
              <a:gd name="T9" fmla="*/ 0 h 1775"/>
              <a:gd name="T10" fmla="*/ 1166 w 2333"/>
              <a:gd name="T11" fmla="*/ 444 h 1775"/>
              <a:gd name="T12" fmla="*/ 2333 w 2333"/>
              <a:gd name="T13" fmla="*/ 0 h 1775"/>
              <a:gd name="T14" fmla="*/ 1750 w 2333"/>
              <a:gd name="T15" fmla="*/ 222 h 1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33" h="1775">
                <a:moveTo>
                  <a:pt x="2333" y="0"/>
                </a:moveTo>
                <a:lnTo>
                  <a:pt x="2333" y="1331"/>
                </a:lnTo>
                <a:lnTo>
                  <a:pt x="1166" y="1775"/>
                </a:lnTo>
                <a:lnTo>
                  <a:pt x="0" y="1331"/>
                </a:lnTo>
                <a:lnTo>
                  <a:pt x="0" y="0"/>
                </a:lnTo>
                <a:lnTo>
                  <a:pt x="1166" y="444"/>
                </a:lnTo>
                <a:lnTo>
                  <a:pt x="2333" y="0"/>
                </a:lnTo>
                <a:close/>
                <a:moveTo>
                  <a:pt x="1750" y="222"/>
                </a:move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zh-CN" altLang="en-US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Freeform 12"/>
          <p:cNvSpPr>
            <a:spLocks noEditPoints="1"/>
          </p:cNvSpPr>
          <p:nvPr/>
        </p:nvSpPr>
        <p:spPr bwMode="auto">
          <a:xfrm>
            <a:off x="1341311" y="2906781"/>
            <a:ext cx="1400819" cy="1065610"/>
          </a:xfrm>
          <a:custGeom>
            <a:avLst/>
            <a:gdLst>
              <a:gd name="T0" fmla="*/ 2333 w 2333"/>
              <a:gd name="T1" fmla="*/ 0 h 1775"/>
              <a:gd name="T2" fmla="*/ 2333 w 2333"/>
              <a:gd name="T3" fmla="*/ 1331 h 1775"/>
              <a:gd name="T4" fmla="*/ 1166 w 2333"/>
              <a:gd name="T5" fmla="*/ 1775 h 1775"/>
              <a:gd name="T6" fmla="*/ 0 w 2333"/>
              <a:gd name="T7" fmla="*/ 1331 h 1775"/>
              <a:gd name="T8" fmla="*/ 0 w 2333"/>
              <a:gd name="T9" fmla="*/ 0 h 1775"/>
              <a:gd name="T10" fmla="*/ 1166 w 2333"/>
              <a:gd name="T11" fmla="*/ 444 h 1775"/>
              <a:gd name="T12" fmla="*/ 2333 w 2333"/>
              <a:gd name="T13" fmla="*/ 0 h 1775"/>
              <a:gd name="T14" fmla="*/ 1750 w 2333"/>
              <a:gd name="T15" fmla="*/ 222 h 1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33" h="1775">
                <a:moveTo>
                  <a:pt x="2333" y="0"/>
                </a:moveTo>
                <a:lnTo>
                  <a:pt x="2333" y="1331"/>
                </a:lnTo>
                <a:lnTo>
                  <a:pt x="1166" y="1775"/>
                </a:lnTo>
                <a:lnTo>
                  <a:pt x="0" y="1331"/>
                </a:lnTo>
                <a:lnTo>
                  <a:pt x="0" y="0"/>
                </a:lnTo>
                <a:lnTo>
                  <a:pt x="1166" y="444"/>
                </a:lnTo>
                <a:lnTo>
                  <a:pt x="2333" y="0"/>
                </a:lnTo>
                <a:close/>
                <a:moveTo>
                  <a:pt x="1750" y="222"/>
                </a:move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zh-CN" altLang="en-US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Freeform 13"/>
          <p:cNvSpPr>
            <a:spLocks noEditPoints="1"/>
          </p:cNvSpPr>
          <p:nvPr/>
        </p:nvSpPr>
        <p:spPr bwMode="auto">
          <a:xfrm>
            <a:off x="1341311" y="3825943"/>
            <a:ext cx="1400819" cy="1064419"/>
          </a:xfrm>
          <a:custGeom>
            <a:avLst/>
            <a:gdLst>
              <a:gd name="T0" fmla="*/ 2333 w 2333"/>
              <a:gd name="T1" fmla="*/ 0 h 1774"/>
              <a:gd name="T2" fmla="*/ 2333 w 2333"/>
              <a:gd name="T3" fmla="*/ 1331 h 1774"/>
              <a:gd name="T4" fmla="*/ 1166 w 2333"/>
              <a:gd name="T5" fmla="*/ 1774 h 1774"/>
              <a:gd name="T6" fmla="*/ 0 w 2333"/>
              <a:gd name="T7" fmla="*/ 1331 h 1774"/>
              <a:gd name="T8" fmla="*/ 0 w 2333"/>
              <a:gd name="T9" fmla="*/ 0 h 1774"/>
              <a:gd name="T10" fmla="*/ 1166 w 2333"/>
              <a:gd name="T11" fmla="*/ 443 h 1774"/>
              <a:gd name="T12" fmla="*/ 2333 w 2333"/>
              <a:gd name="T13" fmla="*/ 0 h 1774"/>
              <a:gd name="T14" fmla="*/ 1750 w 2333"/>
              <a:gd name="T15" fmla="*/ 221 h 1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33" h="1774">
                <a:moveTo>
                  <a:pt x="2333" y="0"/>
                </a:moveTo>
                <a:lnTo>
                  <a:pt x="2333" y="1331"/>
                </a:lnTo>
                <a:lnTo>
                  <a:pt x="1166" y="1774"/>
                </a:lnTo>
                <a:lnTo>
                  <a:pt x="0" y="1331"/>
                </a:lnTo>
                <a:lnTo>
                  <a:pt x="0" y="0"/>
                </a:lnTo>
                <a:lnTo>
                  <a:pt x="1166" y="443"/>
                </a:lnTo>
                <a:lnTo>
                  <a:pt x="2333" y="0"/>
                </a:lnTo>
                <a:close/>
                <a:moveTo>
                  <a:pt x="1750" y="221"/>
                </a:move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zh-CN" altLang="en-US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915816" y="1347614"/>
            <a:ext cx="5182551" cy="377008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Here's the main content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454898" y="1365263"/>
            <a:ext cx="1173645" cy="346230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text</a:t>
            </a:r>
            <a:endParaRPr lang="en-US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454898" y="2378610"/>
            <a:ext cx="1173645" cy="346230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text</a:t>
            </a:r>
            <a:endParaRPr lang="en-US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54898" y="3320305"/>
            <a:ext cx="1173645" cy="346230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text</a:t>
            </a:r>
            <a:endParaRPr lang="en-US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454898" y="4210822"/>
            <a:ext cx="1173645" cy="346230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text</a:t>
            </a:r>
            <a:endParaRPr lang="en-US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915816" y="2283718"/>
            <a:ext cx="5182551" cy="377008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Here's the main content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915816" y="3225414"/>
            <a:ext cx="5182551" cy="377008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Here's the main content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915816" y="4126166"/>
            <a:ext cx="5182551" cy="377008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Here's the main content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7041" y="1347614"/>
            <a:ext cx="453891" cy="346230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r>
              <a:rPr lang="en-US" altLang="zh-CN" sz="18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47041" y="2340489"/>
            <a:ext cx="453891" cy="346230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r>
              <a:rPr lang="en-US" altLang="zh-CN" sz="18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47041" y="3282184"/>
            <a:ext cx="453891" cy="346230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r>
              <a:rPr lang="en-US" altLang="zh-CN" sz="18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847041" y="4172701"/>
            <a:ext cx="453891" cy="346230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r>
              <a:rPr lang="en-US" altLang="zh-CN" sz="18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627885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5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15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650"/>
                            </p:stCondLst>
                            <p:childTnLst>
                              <p:par>
                                <p:cTn id="8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4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5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50"/>
                            </p:stCondLst>
                            <p:childTnLst>
                              <p:par>
                                <p:cTn id="9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4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95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450"/>
                            </p:stCondLst>
                            <p:childTnLst>
                              <p:par>
                                <p:cTn id="10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4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85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1517650"/>
            <a:ext cx="9144000" cy="17944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9144000" cy="1629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4459" y="2000946"/>
            <a:ext cx="8291383" cy="815586"/>
          </a:xfrm>
          <a:prstGeom prst="rect">
            <a:avLst/>
          </a:prstGeom>
        </p:spPr>
        <p:txBody>
          <a:bodyPr wrap="square" lIns="76179" tIns="38089" rIns="76179" bIns="38089" anchor="ctr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accent1">
                    <a:lumMod val="75000"/>
                  </a:schemeClr>
                </a:solidFill>
                <a:latin typeface="Adobe Gothic Std B" pitchFamily="34" charset="-128"/>
                <a:ea typeface="微软雅黑" pitchFamily="34" charset="-122"/>
              </a:rPr>
              <a:t>Thanks for listening</a:t>
            </a:r>
          </a:p>
        </p:txBody>
      </p:sp>
    </p:spTree>
    <p:extLst>
      <p:ext uri="{BB962C8B-B14F-4D97-AF65-F5344CB8AC3E}">
        <p14:creationId xmlns:p14="http://schemas.microsoft.com/office/powerpoint/2010/main" val="389113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1681163" y="2855914"/>
            <a:ext cx="447675" cy="492125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z="1050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24075" y="2857500"/>
            <a:ext cx="7019925" cy="4937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0" rIns="135000" bIns="0" anchor="ctr"/>
          <a:lstStyle/>
          <a:p>
            <a:pPr algn="ctr" fontAlgn="base">
              <a:defRPr/>
            </a:pPr>
            <a:r>
              <a:rPr lang="en-US" altLang="zh-CN" sz="21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itchFamily="34" charset="-128"/>
              </a:rPr>
              <a:t>https://www.freeppt7.com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2282825"/>
            <a:ext cx="6985000" cy="5810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2400" spc="150" noProof="1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sz="1800" spc="15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6983413" y="2279650"/>
            <a:ext cx="641350" cy="584200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z="1050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1982788" y="2940051"/>
            <a:ext cx="5178425" cy="1270000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>
              <a:lnSpc>
                <a:spcPts val="1800"/>
              </a:lnSpc>
            </a:pPr>
            <a:r>
              <a:rPr lang="en-US" altLang="zh-CN" sz="9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15366" name="图片 4" descr="logo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4124" y="536277"/>
            <a:ext cx="3442607" cy="79434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"/>
            <a:ext cx="9144000" cy="6275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27542"/>
            <a:ext cx="9144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52800" y="133466"/>
            <a:ext cx="282596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text title</a:t>
            </a:r>
          </a:p>
        </p:txBody>
      </p:sp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128607" y="218144"/>
            <a:ext cx="284647" cy="180000"/>
            <a:chOff x="400315" y="3057855"/>
            <a:chExt cx="108824" cy="68816"/>
          </a:xfrm>
          <a:solidFill>
            <a:schemeClr val="bg1"/>
          </a:solidFill>
        </p:grpSpPr>
        <p:sp>
          <p:nvSpPr>
            <p:cNvPr id="6" name="任意多边形 5"/>
            <p:cNvSpPr/>
            <p:nvPr/>
          </p:nvSpPr>
          <p:spPr>
            <a:xfrm rot="18900000" flipH="1">
              <a:off x="440682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rot="18900000" flipH="1">
              <a:off x="400315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</p:grpSp>
      <p:sp>
        <p:nvSpPr>
          <p:cNvPr id="8" name="右箭头 7"/>
          <p:cNvSpPr/>
          <p:nvPr/>
        </p:nvSpPr>
        <p:spPr>
          <a:xfrm>
            <a:off x="707616" y="1124102"/>
            <a:ext cx="7704856" cy="1008112"/>
          </a:xfrm>
          <a:prstGeom prst="rightArrow">
            <a:avLst>
              <a:gd name="adj1" fmla="val 60078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右箭头 8"/>
          <p:cNvSpPr/>
          <p:nvPr/>
        </p:nvSpPr>
        <p:spPr>
          <a:xfrm>
            <a:off x="2483768" y="1604155"/>
            <a:ext cx="5928704" cy="1008112"/>
          </a:xfrm>
          <a:prstGeom prst="rightArrow">
            <a:avLst>
              <a:gd name="adj1" fmla="val 60078"/>
              <a:gd name="adj2" fmla="val 50000"/>
            </a:avLst>
          </a:prstGeom>
          <a:solidFill>
            <a:srgbClr val="457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4355976" y="2084208"/>
            <a:ext cx="4056496" cy="1008112"/>
          </a:xfrm>
          <a:prstGeom prst="rightArrow">
            <a:avLst>
              <a:gd name="adj1" fmla="val 60078"/>
              <a:gd name="adj2" fmla="val 50000"/>
            </a:avLst>
          </a:prstGeom>
          <a:solidFill>
            <a:srgbClr val="618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6228184" y="2564262"/>
            <a:ext cx="2184288" cy="1008112"/>
          </a:xfrm>
          <a:prstGeom prst="rightArrow">
            <a:avLst>
              <a:gd name="adj1" fmla="val 60078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27584" y="1458881"/>
            <a:ext cx="2341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a text description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627784" y="1938934"/>
            <a:ext cx="2341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a text description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99992" y="2418987"/>
            <a:ext cx="23950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a text description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371487" y="2755859"/>
            <a:ext cx="14401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a text description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文本框 7"/>
          <p:cNvSpPr txBox="1">
            <a:spLocks noChangeArrowheads="1"/>
          </p:cNvSpPr>
          <p:nvPr/>
        </p:nvSpPr>
        <p:spPr bwMode="auto">
          <a:xfrm>
            <a:off x="4499992" y="3132838"/>
            <a:ext cx="1674478" cy="130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Add text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Add caption here Add caption Text Add caption</a:t>
            </a:r>
          </a:p>
        </p:txBody>
      </p:sp>
      <p:sp>
        <p:nvSpPr>
          <p:cNvPr id="17" name="文本框 7"/>
          <p:cNvSpPr txBox="1">
            <a:spLocks noChangeArrowheads="1"/>
          </p:cNvSpPr>
          <p:nvPr/>
        </p:nvSpPr>
        <p:spPr bwMode="auto">
          <a:xfrm>
            <a:off x="2627784" y="2562579"/>
            <a:ext cx="1674478" cy="156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Add text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Add caption here Add caption Text Add caption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18" name="文本框 7"/>
          <p:cNvSpPr txBox="1">
            <a:spLocks noChangeArrowheads="1"/>
          </p:cNvSpPr>
          <p:nvPr/>
        </p:nvSpPr>
        <p:spPr bwMode="auto">
          <a:xfrm>
            <a:off x="710425" y="1988198"/>
            <a:ext cx="1674478" cy="174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Add text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Add caption here Add caption Text Add caption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19" name="文本框 7"/>
          <p:cNvSpPr txBox="1">
            <a:spLocks noChangeArrowheads="1"/>
          </p:cNvSpPr>
          <p:nvPr/>
        </p:nvSpPr>
        <p:spPr bwMode="auto">
          <a:xfrm>
            <a:off x="6254328" y="3572374"/>
            <a:ext cx="1674478" cy="130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Add text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Add caption here Add caption Text Add caption</a:t>
            </a:r>
          </a:p>
        </p:txBody>
      </p:sp>
    </p:spTree>
    <p:extLst>
      <p:ext uri="{BB962C8B-B14F-4D97-AF65-F5344CB8AC3E}">
        <p14:creationId xmlns:p14="http://schemas.microsoft.com/office/powerpoint/2010/main" val="264356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5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85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3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85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3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8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3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85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"/>
            <a:ext cx="9144000" cy="6275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27542"/>
            <a:ext cx="9144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36275" y="129714"/>
            <a:ext cx="282596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text title</a:t>
            </a:r>
          </a:p>
        </p:txBody>
      </p:sp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128607" y="218144"/>
            <a:ext cx="284647" cy="180000"/>
            <a:chOff x="400315" y="3057855"/>
            <a:chExt cx="108824" cy="68816"/>
          </a:xfrm>
          <a:solidFill>
            <a:schemeClr val="bg1"/>
          </a:solidFill>
        </p:grpSpPr>
        <p:sp>
          <p:nvSpPr>
            <p:cNvPr id="6" name="任意多边形 5"/>
            <p:cNvSpPr/>
            <p:nvPr/>
          </p:nvSpPr>
          <p:spPr>
            <a:xfrm rot="18900000" flipH="1">
              <a:off x="440682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rot="18900000" flipH="1">
              <a:off x="400315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 rot="11762387">
            <a:off x="728763" y="2075452"/>
            <a:ext cx="1545634" cy="1545634"/>
            <a:chOff x="3779912" y="699542"/>
            <a:chExt cx="2088232" cy="2088232"/>
          </a:xfrm>
        </p:grpSpPr>
        <p:sp>
          <p:nvSpPr>
            <p:cNvPr id="9" name="同心圆 8"/>
            <p:cNvSpPr/>
            <p:nvPr/>
          </p:nvSpPr>
          <p:spPr>
            <a:xfrm>
              <a:off x="3780028" y="699658"/>
              <a:ext cx="2088000" cy="2088000"/>
            </a:xfrm>
            <a:prstGeom prst="donut">
              <a:avLst>
                <a:gd name="adj" fmla="val 1596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空心弧 9"/>
            <p:cNvSpPr/>
            <p:nvPr/>
          </p:nvSpPr>
          <p:spPr>
            <a:xfrm>
              <a:off x="3779912" y="699542"/>
              <a:ext cx="2088232" cy="2088232"/>
            </a:xfrm>
            <a:prstGeom prst="blockArc">
              <a:avLst>
                <a:gd name="adj1" fmla="val 4655426"/>
                <a:gd name="adj2" fmla="val 70197"/>
                <a:gd name="adj3" fmla="val 1595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rot="11762387">
            <a:off x="2775710" y="2075452"/>
            <a:ext cx="1545634" cy="1545634"/>
            <a:chOff x="3779912" y="699542"/>
            <a:chExt cx="2088232" cy="2088232"/>
          </a:xfrm>
        </p:grpSpPr>
        <p:sp>
          <p:nvSpPr>
            <p:cNvPr id="12" name="同心圆 11"/>
            <p:cNvSpPr/>
            <p:nvPr/>
          </p:nvSpPr>
          <p:spPr>
            <a:xfrm>
              <a:off x="3780028" y="699658"/>
              <a:ext cx="2088000" cy="2088000"/>
            </a:xfrm>
            <a:prstGeom prst="donut">
              <a:avLst>
                <a:gd name="adj" fmla="val 1596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空心弧 12"/>
            <p:cNvSpPr/>
            <p:nvPr/>
          </p:nvSpPr>
          <p:spPr>
            <a:xfrm rot="20637613">
              <a:off x="3779912" y="699542"/>
              <a:ext cx="2088232" cy="2088232"/>
            </a:xfrm>
            <a:prstGeom prst="blockArc">
              <a:avLst>
                <a:gd name="adj1" fmla="val 7356113"/>
                <a:gd name="adj2" fmla="val 70197"/>
                <a:gd name="adj3" fmla="val 1595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 rot="11762387">
            <a:off x="4822657" y="2075452"/>
            <a:ext cx="1545634" cy="1545634"/>
            <a:chOff x="3779912" y="699542"/>
            <a:chExt cx="2088232" cy="2088232"/>
          </a:xfrm>
        </p:grpSpPr>
        <p:sp>
          <p:nvSpPr>
            <p:cNvPr id="15" name="同心圆 14"/>
            <p:cNvSpPr/>
            <p:nvPr/>
          </p:nvSpPr>
          <p:spPr>
            <a:xfrm>
              <a:off x="3780028" y="699658"/>
              <a:ext cx="2088000" cy="2088000"/>
            </a:xfrm>
            <a:prstGeom prst="donut">
              <a:avLst>
                <a:gd name="adj" fmla="val 1596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空心弧 15"/>
            <p:cNvSpPr/>
            <p:nvPr/>
          </p:nvSpPr>
          <p:spPr>
            <a:xfrm rot="19917613">
              <a:off x="3779912" y="699542"/>
              <a:ext cx="2088232" cy="2088232"/>
            </a:xfrm>
            <a:prstGeom prst="blockArc">
              <a:avLst>
                <a:gd name="adj1" fmla="val 8682750"/>
                <a:gd name="adj2" fmla="val 70197"/>
                <a:gd name="adj3" fmla="val 1595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rot="11762387">
            <a:off x="6869604" y="2075452"/>
            <a:ext cx="1545634" cy="1545634"/>
            <a:chOff x="3779912" y="699542"/>
            <a:chExt cx="2088232" cy="2088232"/>
          </a:xfrm>
        </p:grpSpPr>
        <p:sp>
          <p:nvSpPr>
            <p:cNvPr id="18" name="同心圆 17"/>
            <p:cNvSpPr/>
            <p:nvPr/>
          </p:nvSpPr>
          <p:spPr>
            <a:xfrm>
              <a:off x="3780028" y="699658"/>
              <a:ext cx="2088000" cy="2088000"/>
            </a:xfrm>
            <a:prstGeom prst="donut">
              <a:avLst>
                <a:gd name="adj" fmla="val 1596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空心弧 18"/>
            <p:cNvSpPr/>
            <p:nvPr/>
          </p:nvSpPr>
          <p:spPr>
            <a:xfrm rot="20397613">
              <a:off x="3779912" y="699542"/>
              <a:ext cx="2088232" cy="2088232"/>
            </a:xfrm>
            <a:prstGeom prst="blockArc">
              <a:avLst>
                <a:gd name="adj1" fmla="val 10875196"/>
                <a:gd name="adj2" fmla="val 70197"/>
                <a:gd name="adj3" fmla="val 1595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049249" y="268113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80%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80475" y="268113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70%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27422" y="268113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65%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69929" y="268113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55%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4" name="文本框 7"/>
          <p:cNvSpPr txBox="1">
            <a:spLocks noChangeArrowheads="1"/>
          </p:cNvSpPr>
          <p:nvPr/>
        </p:nvSpPr>
        <p:spPr bwMode="auto">
          <a:xfrm>
            <a:off x="611560" y="3761258"/>
            <a:ext cx="1811483" cy="104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text messages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captions here</a:t>
            </a:r>
          </a:p>
        </p:txBody>
      </p:sp>
      <p:sp>
        <p:nvSpPr>
          <p:cNvPr id="25" name="文本框 7"/>
          <p:cNvSpPr txBox="1">
            <a:spLocks noChangeArrowheads="1"/>
          </p:cNvSpPr>
          <p:nvPr/>
        </p:nvSpPr>
        <p:spPr bwMode="auto">
          <a:xfrm>
            <a:off x="2651787" y="3761258"/>
            <a:ext cx="1811483" cy="104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text messages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captions here</a:t>
            </a:r>
          </a:p>
        </p:txBody>
      </p:sp>
      <p:sp>
        <p:nvSpPr>
          <p:cNvPr id="26" name="文本框 7"/>
          <p:cNvSpPr txBox="1">
            <a:spLocks noChangeArrowheads="1"/>
          </p:cNvSpPr>
          <p:nvPr/>
        </p:nvSpPr>
        <p:spPr bwMode="auto">
          <a:xfrm>
            <a:off x="4692014" y="3761258"/>
            <a:ext cx="1811483" cy="104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text messages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captions here</a:t>
            </a:r>
          </a:p>
        </p:txBody>
      </p:sp>
      <p:sp>
        <p:nvSpPr>
          <p:cNvPr id="27" name="文本框 7"/>
          <p:cNvSpPr txBox="1">
            <a:spLocks noChangeArrowheads="1"/>
          </p:cNvSpPr>
          <p:nvPr/>
        </p:nvSpPr>
        <p:spPr bwMode="auto">
          <a:xfrm>
            <a:off x="6732240" y="3761258"/>
            <a:ext cx="1811483" cy="104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text messages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captions here</a:t>
            </a:r>
          </a:p>
        </p:txBody>
      </p:sp>
      <p:sp>
        <p:nvSpPr>
          <p:cNvPr id="28" name="文本框 7"/>
          <p:cNvSpPr txBox="1">
            <a:spLocks noChangeArrowheads="1"/>
          </p:cNvSpPr>
          <p:nvPr/>
        </p:nvSpPr>
        <p:spPr bwMode="auto">
          <a:xfrm>
            <a:off x="683568" y="1059582"/>
            <a:ext cx="7860155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Click here to add caption swords Click here to add captions Click here to add captions Click here to add captions</a:t>
            </a:r>
          </a:p>
        </p:txBody>
      </p:sp>
    </p:spTree>
    <p:extLst>
      <p:ext uri="{BB962C8B-B14F-4D97-AF65-F5344CB8AC3E}">
        <p14:creationId xmlns:p14="http://schemas.microsoft.com/office/powerpoint/2010/main" val="54208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5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850"/>
                            </p:stCondLst>
                            <p:childTnLst>
                              <p:par>
                                <p:cTn id="2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5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850"/>
                            </p:stCondLst>
                            <p:childTnLst>
                              <p:par>
                                <p:cTn id="3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50"/>
                            </p:stCondLst>
                            <p:childTnLst>
                              <p:par>
                                <p:cTn id="4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3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850"/>
                            </p:stCondLst>
                            <p:childTnLst>
                              <p:par>
                                <p:cTn id="5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850"/>
                            </p:stCondLst>
                            <p:childTnLst>
                              <p:par>
                                <p:cTn id="5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35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850"/>
                            </p:stCondLst>
                            <p:childTnLst>
                              <p:par>
                                <p:cTn id="6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850"/>
                            </p:stCondLst>
                            <p:childTnLst>
                              <p:par>
                                <p:cTn id="6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35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 build="allAtOnce"/>
      <p:bldP spid="21" grpId="0" build="allAtOnce"/>
      <p:bldP spid="22" grpId="0" build="allAtOnce"/>
      <p:bldP spid="23" grpId="0" build="allAtOnce"/>
      <p:bldP spid="24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"/>
            <a:ext cx="9144000" cy="6275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27542"/>
            <a:ext cx="9144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31698" y="132285"/>
            <a:ext cx="282596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text title</a:t>
            </a:r>
          </a:p>
        </p:txBody>
      </p:sp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128607" y="218144"/>
            <a:ext cx="284647" cy="180000"/>
            <a:chOff x="400315" y="3057855"/>
            <a:chExt cx="108824" cy="68816"/>
          </a:xfrm>
          <a:solidFill>
            <a:schemeClr val="bg1"/>
          </a:solidFill>
        </p:grpSpPr>
        <p:sp>
          <p:nvSpPr>
            <p:cNvPr id="6" name="任意多边形 5"/>
            <p:cNvSpPr/>
            <p:nvPr/>
          </p:nvSpPr>
          <p:spPr>
            <a:xfrm rot="18900000" flipH="1">
              <a:off x="440682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rot="18900000" flipH="1">
              <a:off x="400315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</p:grpSp>
      <p:sp>
        <p:nvSpPr>
          <p:cNvPr id="8" name="泪滴形 7"/>
          <p:cNvSpPr/>
          <p:nvPr/>
        </p:nvSpPr>
        <p:spPr>
          <a:xfrm rot="8100000">
            <a:off x="302466" y="2293012"/>
            <a:ext cx="1277612" cy="1277612"/>
          </a:xfrm>
          <a:prstGeom prst="teardrop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泪滴形 8"/>
          <p:cNvSpPr/>
          <p:nvPr/>
        </p:nvSpPr>
        <p:spPr>
          <a:xfrm rot="8100000">
            <a:off x="1148439" y="1568711"/>
            <a:ext cx="1944216" cy="1944216"/>
          </a:xfrm>
          <a:prstGeom prst="teardrop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泪滴形 9"/>
          <p:cNvSpPr/>
          <p:nvPr/>
        </p:nvSpPr>
        <p:spPr>
          <a:xfrm rot="8100000">
            <a:off x="2446731" y="1988665"/>
            <a:ext cx="1529742" cy="1529742"/>
          </a:xfrm>
          <a:prstGeom prst="teardrop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泪滴形 10"/>
          <p:cNvSpPr/>
          <p:nvPr/>
        </p:nvSpPr>
        <p:spPr>
          <a:xfrm rot="8100000">
            <a:off x="3454714" y="1851478"/>
            <a:ext cx="1643391" cy="1643391"/>
          </a:xfrm>
          <a:prstGeom prst="teardrop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97903" y="4033396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text</a:t>
            </a:r>
          </a:p>
        </p:txBody>
      </p:sp>
      <p:sp>
        <p:nvSpPr>
          <p:cNvPr id="13" name="矩形 12"/>
          <p:cNvSpPr/>
          <p:nvPr/>
        </p:nvSpPr>
        <p:spPr>
          <a:xfrm>
            <a:off x="1523171" y="4033396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text</a:t>
            </a:r>
          </a:p>
        </p:txBody>
      </p:sp>
      <p:sp>
        <p:nvSpPr>
          <p:cNvPr id="14" name="矩形 13"/>
          <p:cNvSpPr/>
          <p:nvPr/>
        </p:nvSpPr>
        <p:spPr>
          <a:xfrm>
            <a:off x="2648439" y="4028839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text</a:t>
            </a:r>
          </a:p>
        </p:txBody>
      </p:sp>
      <p:sp>
        <p:nvSpPr>
          <p:cNvPr id="15" name="矩形 14"/>
          <p:cNvSpPr/>
          <p:nvPr/>
        </p:nvSpPr>
        <p:spPr>
          <a:xfrm>
            <a:off x="3773707" y="4033396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text</a:t>
            </a:r>
          </a:p>
        </p:txBody>
      </p:sp>
      <p:sp>
        <p:nvSpPr>
          <p:cNvPr id="16" name="文本框 13"/>
          <p:cNvSpPr txBox="1"/>
          <p:nvPr/>
        </p:nvSpPr>
        <p:spPr>
          <a:xfrm>
            <a:off x="1412450" y="2347043"/>
            <a:ext cx="1116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90%</a:t>
            </a:r>
            <a:endParaRPr lang="zh-CN" altLang="en-US" sz="2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文本框 13"/>
          <p:cNvSpPr txBox="1"/>
          <p:nvPr/>
        </p:nvSpPr>
        <p:spPr>
          <a:xfrm>
            <a:off x="3653842" y="2380785"/>
            <a:ext cx="1116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95%</a:t>
            </a:r>
            <a:endParaRPr lang="zh-CN" altLang="en-US" sz="2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文本框 13"/>
          <p:cNvSpPr txBox="1"/>
          <p:nvPr/>
        </p:nvSpPr>
        <p:spPr>
          <a:xfrm>
            <a:off x="2528574" y="2461148"/>
            <a:ext cx="1116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68%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文本框 13"/>
          <p:cNvSpPr txBox="1"/>
          <p:nvPr/>
        </p:nvSpPr>
        <p:spPr>
          <a:xfrm>
            <a:off x="296326" y="2793138"/>
            <a:ext cx="1116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42%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泪滴形 19"/>
          <p:cNvSpPr/>
          <p:nvPr/>
        </p:nvSpPr>
        <p:spPr>
          <a:xfrm>
            <a:off x="5589578" y="1434573"/>
            <a:ext cx="432048" cy="432048"/>
          </a:xfrm>
          <a:prstGeom prst="teardrop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泪滴形 20"/>
          <p:cNvSpPr/>
          <p:nvPr/>
        </p:nvSpPr>
        <p:spPr>
          <a:xfrm>
            <a:off x="5589578" y="2232613"/>
            <a:ext cx="432048" cy="432048"/>
          </a:xfrm>
          <a:prstGeom prst="teardrop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泪滴形 21"/>
          <p:cNvSpPr/>
          <p:nvPr/>
        </p:nvSpPr>
        <p:spPr>
          <a:xfrm>
            <a:off x="5589578" y="3030653"/>
            <a:ext cx="432048" cy="432048"/>
          </a:xfrm>
          <a:prstGeom prst="teardrop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泪滴形 22"/>
          <p:cNvSpPr/>
          <p:nvPr/>
        </p:nvSpPr>
        <p:spPr>
          <a:xfrm>
            <a:off x="5589578" y="3828692"/>
            <a:ext cx="432048" cy="432048"/>
          </a:xfrm>
          <a:prstGeom prst="teardrop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文本框 7"/>
          <p:cNvSpPr txBox="1">
            <a:spLocks noChangeArrowheads="1"/>
          </p:cNvSpPr>
          <p:nvPr/>
        </p:nvSpPr>
        <p:spPr bwMode="auto">
          <a:xfrm>
            <a:off x="6084168" y="1335327"/>
            <a:ext cx="2484000" cy="63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caption text Here Add caption</a:t>
            </a:r>
          </a:p>
        </p:txBody>
      </p:sp>
      <p:sp>
        <p:nvSpPr>
          <p:cNvPr id="25" name="文本框 7"/>
          <p:cNvSpPr txBox="1">
            <a:spLocks noChangeArrowheads="1"/>
          </p:cNvSpPr>
          <p:nvPr/>
        </p:nvSpPr>
        <p:spPr bwMode="auto">
          <a:xfrm>
            <a:off x="6063006" y="2099097"/>
            <a:ext cx="2484000" cy="661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caption text Here Add caption</a:t>
            </a:r>
          </a:p>
        </p:txBody>
      </p:sp>
      <p:sp>
        <p:nvSpPr>
          <p:cNvPr id="26" name="文本框 7"/>
          <p:cNvSpPr txBox="1">
            <a:spLocks noChangeArrowheads="1"/>
          </p:cNvSpPr>
          <p:nvPr/>
        </p:nvSpPr>
        <p:spPr bwMode="auto">
          <a:xfrm>
            <a:off x="6063006" y="2894240"/>
            <a:ext cx="2484000" cy="69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caption text Here Add caption</a:t>
            </a:r>
          </a:p>
        </p:txBody>
      </p:sp>
      <p:sp>
        <p:nvSpPr>
          <p:cNvPr id="27" name="文本框 7"/>
          <p:cNvSpPr txBox="1">
            <a:spLocks noChangeArrowheads="1"/>
          </p:cNvSpPr>
          <p:nvPr/>
        </p:nvSpPr>
        <p:spPr bwMode="auto">
          <a:xfrm>
            <a:off x="6074501" y="3717483"/>
            <a:ext cx="2484000" cy="65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caption text Here Add caption</a:t>
            </a:r>
          </a:p>
        </p:txBody>
      </p:sp>
      <p:sp>
        <p:nvSpPr>
          <p:cNvPr id="28" name="文本框 13"/>
          <p:cNvSpPr txBox="1"/>
          <p:nvPr/>
        </p:nvSpPr>
        <p:spPr>
          <a:xfrm>
            <a:off x="5589578" y="148548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01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文本框 13"/>
          <p:cNvSpPr txBox="1"/>
          <p:nvPr/>
        </p:nvSpPr>
        <p:spPr>
          <a:xfrm>
            <a:off x="5589578" y="224966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02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文本框 13"/>
          <p:cNvSpPr txBox="1"/>
          <p:nvPr/>
        </p:nvSpPr>
        <p:spPr>
          <a:xfrm>
            <a:off x="5589578" y="3067969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03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文本框 13"/>
          <p:cNvSpPr txBox="1"/>
          <p:nvPr/>
        </p:nvSpPr>
        <p:spPr>
          <a:xfrm>
            <a:off x="5589578" y="3890827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04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570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850"/>
                            </p:stCondLst>
                            <p:childTnLst>
                              <p:par>
                                <p:cTn id="5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350"/>
                            </p:stCondLst>
                            <p:childTnLst>
                              <p:par>
                                <p:cTn id="6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850"/>
                            </p:stCondLst>
                            <p:childTnLst>
                              <p:par>
                                <p:cTn id="7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350"/>
                            </p:stCondLst>
                            <p:childTnLst>
                              <p:par>
                                <p:cTn id="7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850"/>
                            </p:stCondLst>
                            <p:childTnLst>
                              <p:par>
                                <p:cTn id="8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350"/>
                            </p:stCondLst>
                            <p:childTnLst>
                              <p:par>
                                <p:cTn id="8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85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350"/>
                            </p:stCondLst>
                            <p:childTnLst>
                              <p:par>
                                <p:cTn id="9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850"/>
                            </p:stCondLst>
                            <p:childTnLst>
                              <p:par>
                                <p:cTn id="10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35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850"/>
                            </p:stCondLst>
                            <p:childTnLst>
                              <p:par>
                                <p:cTn id="1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350"/>
                            </p:stCondLst>
                            <p:childTnLst>
                              <p:par>
                                <p:cTn id="11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85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9350"/>
                            </p:stCondLst>
                            <p:childTnLst>
                              <p:par>
                                <p:cTn id="1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9850"/>
                            </p:stCondLst>
                            <p:childTnLst>
                              <p:par>
                                <p:cTn id="1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35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"/>
            <a:ext cx="9144000" cy="6275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27542"/>
            <a:ext cx="9144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86972" y="123478"/>
            <a:ext cx="282596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text title</a:t>
            </a:r>
          </a:p>
        </p:txBody>
      </p:sp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128607" y="218144"/>
            <a:ext cx="284647" cy="180000"/>
            <a:chOff x="400315" y="3057855"/>
            <a:chExt cx="108824" cy="68816"/>
          </a:xfrm>
          <a:solidFill>
            <a:schemeClr val="bg1"/>
          </a:solidFill>
        </p:grpSpPr>
        <p:sp>
          <p:nvSpPr>
            <p:cNvPr id="6" name="任意多边形 5"/>
            <p:cNvSpPr/>
            <p:nvPr/>
          </p:nvSpPr>
          <p:spPr>
            <a:xfrm rot="18900000" flipH="1">
              <a:off x="440682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rot="18900000" flipH="1">
              <a:off x="400315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39" y="1347686"/>
            <a:ext cx="1943029" cy="1296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39" y="3229083"/>
            <a:ext cx="1943028" cy="1296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135" y="1347686"/>
            <a:ext cx="1943029" cy="1296000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135" y="3229083"/>
            <a:ext cx="1944000" cy="1296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00439" y="1347614"/>
            <a:ext cx="216024" cy="12961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00439" y="3229011"/>
            <a:ext cx="216024" cy="12961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821135" y="1347614"/>
            <a:ext cx="216024" cy="12961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821135" y="3229011"/>
            <a:ext cx="216024" cy="12961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7"/>
          <p:cNvSpPr txBox="1">
            <a:spLocks noChangeArrowheads="1"/>
          </p:cNvSpPr>
          <p:nvPr/>
        </p:nvSpPr>
        <p:spPr bwMode="auto">
          <a:xfrm>
            <a:off x="2549558" y="1394183"/>
            <a:ext cx="1983329" cy="104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text messages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captions to the picture</a:t>
            </a:r>
          </a:p>
        </p:txBody>
      </p:sp>
      <p:sp>
        <p:nvSpPr>
          <p:cNvPr id="17" name="文本框 7"/>
          <p:cNvSpPr txBox="1">
            <a:spLocks noChangeArrowheads="1"/>
          </p:cNvSpPr>
          <p:nvPr/>
        </p:nvSpPr>
        <p:spPr bwMode="auto">
          <a:xfrm>
            <a:off x="2549558" y="3338399"/>
            <a:ext cx="1983329" cy="104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text messages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captions to the picture</a:t>
            </a:r>
          </a:p>
        </p:txBody>
      </p:sp>
      <p:sp>
        <p:nvSpPr>
          <p:cNvPr id="18" name="文本框 7"/>
          <p:cNvSpPr txBox="1">
            <a:spLocks noChangeArrowheads="1"/>
          </p:cNvSpPr>
          <p:nvPr/>
        </p:nvSpPr>
        <p:spPr bwMode="auto">
          <a:xfrm>
            <a:off x="6909151" y="1394183"/>
            <a:ext cx="1983329" cy="104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text messages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captions to the picture</a:t>
            </a:r>
          </a:p>
        </p:txBody>
      </p:sp>
      <p:sp>
        <p:nvSpPr>
          <p:cNvPr id="19" name="文本框 7"/>
          <p:cNvSpPr txBox="1">
            <a:spLocks noChangeArrowheads="1"/>
          </p:cNvSpPr>
          <p:nvPr/>
        </p:nvSpPr>
        <p:spPr bwMode="auto">
          <a:xfrm>
            <a:off x="6909151" y="3338399"/>
            <a:ext cx="1983329" cy="104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text messages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captions to the picture</a:t>
            </a:r>
          </a:p>
        </p:txBody>
      </p:sp>
    </p:spTree>
    <p:extLst>
      <p:ext uri="{BB962C8B-B14F-4D97-AF65-F5344CB8AC3E}">
        <p14:creationId xmlns:p14="http://schemas.microsoft.com/office/powerpoint/2010/main" val="365310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:a14="http://schemas.microsoft.com/office/drawing/2010/main"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35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5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35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85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35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8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35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85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35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85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"/>
            <a:ext cx="9144000" cy="6275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27542"/>
            <a:ext cx="9144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74615" y="123478"/>
            <a:ext cx="282596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text title</a:t>
            </a:r>
          </a:p>
        </p:txBody>
      </p:sp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128607" y="218144"/>
            <a:ext cx="284647" cy="180000"/>
            <a:chOff x="400315" y="3057855"/>
            <a:chExt cx="108824" cy="68816"/>
          </a:xfrm>
          <a:solidFill>
            <a:schemeClr val="bg1"/>
          </a:solidFill>
        </p:grpSpPr>
        <p:sp>
          <p:nvSpPr>
            <p:cNvPr id="6" name="任意多边形 5"/>
            <p:cNvSpPr/>
            <p:nvPr/>
          </p:nvSpPr>
          <p:spPr>
            <a:xfrm rot="18900000" flipH="1">
              <a:off x="440682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rot="18900000" flipH="1">
              <a:off x="400315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</p:grpSp>
      <p:sp>
        <p:nvSpPr>
          <p:cNvPr id="8" name="椭圆 7"/>
          <p:cNvSpPr>
            <a:spLocks noChangeAspect="1"/>
          </p:cNvSpPr>
          <p:nvPr/>
        </p:nvSpPr>
        <p:spPr>
          <a:xfrm>
            <a:off x="2915816" y="1575587"/>
            <a:ext cx="1566168" cy="15661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Add a text title</a:t>
            </a:r>
          </a:p>
        </p:txBody>
      </p:sp>
      <p:sp>
        <p:nvSpPr>
          <p:cNvPr id="9" name="椭圆 8"/>
          <p:cNvSpPr>
            <a:spLocks noChangeAspect="1"/>
          </p:cNvSpPr>
          <p:nvPr/>
        </p:nvSpPr>
        <p:spPr>
          <a:xfrm>
            <a:off x="4090442" y="1575587"/>
            <a:ext cx="1957710" cy="195771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Add a text title</a:t>
            </a:r>
          </a:p>
        </p:txBody>
      </p:sp>
      <p:sp>
        <p:nvSpPr>
          <p:cNvPr id="10" name="椭圆 9"/>
          <p:cNvSpPr>
            <a:spLocks noChangeAspect="1"/>
          </p:cNvSpPr>
          <p:nvPr/>
        </p:nvSpPr>
        <p:spPr>
          <a:xfrm>
            <a:off x="3503129" y="2554442"/>
            <a:ext cx="1566168" cy="156616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Add a text title</a:t>
            </a:r>
          </a:p>
        </p:txBody>
      </p:sp>
      <p:sp>
        <p:nvSpPr>
          <p:cNvPr id="11" name="文本框 7"/>
          <p:cNvSpPr txBox="1">
            <a:spLocks noChangeArrowheads="1"/>
          </p:cNvSpPr>
          <p:nvPr/>
        </p:nvSpPr>
        <p:spPr bwMode="auto">
          <a:xfrm>
            <a:off x="6156017" y="2082395"/>
            <a:ext cx="2736304" cy="104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text messages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captions here</a:t>
            </a:r>
          </a:p>
        </p:txBody>
      </p:sp>
      <p:sp>
        <p:nvSpPr>
          <p:cNvPr id="12" name="文本框 7"/>
          <p:cNvSpPr txBox="1">
            <a:spLocks noChangeArrowheads="1"/>
          </p:cNvSpPr>
          <p:nvPr/>
        </p:nvSpPr>
        <p:spPr bwMode="auto">
          <a:xfrm>
            <a:off x="169799" y="1969507"/>
            <a:ext cx="2736304" cy="77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r" eaLnBrk="1" hangingPunct="1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text messages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 algn="r">
              <a:lnSpc>
                <a:spcPct val="150000"/>
              </a:lnSpc>
              <a:spcBef>
                <a:spcPts val="3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captions here</a:t>
            </a:r>
          </a:p>
        </p:txBody>
      </p:sp>
      <p:sp>
        <p:nvSpPr>
          <p:cNvPr id="13" name="文本框 7"/>
          <p:cNvSpPr txBox="1">
            <a:spLocks noChangeArrowheads="1"/>
          </p:cNvSpPr>
          <p:nvPr/>
        </p:nvSpPr>
        <p:spPr bwMode="auto">
          <a:xfrm>
            <a:off x="754136" y="3725254"/>
            <a:ext cx="2736304" cy="7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r" eaLnBrk="1" hangingPunct="1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text messages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 algn="r">
              <a:lnSpc>
                <a:spcPct val="150000"/>
              </a:lnSpc>
              <a:spcBef>
                <a:spcPts val="3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captions here</a:t>
            </a:r>
          </a:p>
        </p:txBody>
      </p:sp>
    </p:spTree>
    <p:extLst>
      <p:ext uri="{BB962C8B-B14F-4D97-AF65-F5344CB8AC3E}">
        <p14:creationId xmlns:p14="http://schemas.microsoft.com/office/powerpoint/2010/main" val="327042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5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35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8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"/>
            <a:ext cx="9144000" cy="6275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27542"/>
            <a:ext cx="9144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80796" y="123478"/>
            <a:ext cx="282596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text title</a:t>
            </a:r>
          </a:p>
        </p:txBody>
      </p:sp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128607" y="218144"/>
            <a:ext cx="284647" cy="180000"/>
            <a:chOff x="400315" y="3057855"/>
            <a:chExt cx="108824" cy="68816"/>
          </a:xfrm>
          <a:solidFill>
            <a:schemeClr val="bg1"/>
          </a:solidFill>
        </p:grpSpPr>
        <p:sp>
          <p:nvSpPr>
            <p:cNvPr id="6" name="任意多边形 5"/>
            <p:cNvSpPr/>
            <p:nvPr/>
          </p:nvSpPr>
          <p:spPr>
            <a:xfrm rot="18900000" flipH="1">
              <a:off x="440682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rot="18900000" flipH="1">
              <a:off x="400315" y="3057855"/>
              <a:ext cx="68457" cy="68816"/>
            </a:xfrm>
            <a:custGeom>
              <a:avLst/>
              <a:gdLst>
                <a:gd name="connsiteX0" fmla="*/ 0 w 467360"/>
                <a:gd name="connsiteY0" fmla="*/ 0 h 467360"/>
                <a:gd name="connsiteX1" fmla="*/ 55245 w 467360"/>
                <a:gd name="connsiteY1" fmla="*/ 55245 h 467360"/>
                <a:gd name="connsiteX2" fmla="*/ 55245 w 467360"/>
                <a:gd name="connsiteY2" fmla="*/ 406324 h 467360"/>
                <a:gd name="connsiteX3" fmla="*/ 406324 w 467360"/>
                <a:gd name="connsiteY3" fmla="*/ 406324 h 467360"/>
                <a:gd name="connsiteX4" fmla="*/ 467360 w 467360"/>
                <a:gd name="connsiteY4" fmla="*/ 467360 h 467360"/>
                <a:gd name="connsiteX5" fmla="*/ 0 w 467360"/>
                <a:gd name="connsiteY5" fmla="*/ 4673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60" h="467360">
                  <a:moveTo>
                    <a:pt x="0" y="0"/>
                  </a:moveTo>
                  <a:lnTo>
                    <a:pt x="55245" y="55245"/>
                  </a:lnTo>
                  <a:lnTo>
                    <a:pt x="55245" y="406324"/>
                  </a:lnTo>
                  <a:lnTo>
                    <a:pt x="406324" y="406324"/>
                  </a:lnTo>
                  <a:lnTo>
                    <a:pt x="467360" y="467360"/>
                  </a:lnTo>
                  <a:lnTo>
                    <a:pt x="0" y="4673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944213" y="1660068"/>
            <a:ext cx="325852" cy="27705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813152" y="1660068"/>
            <a:ext cx="325852" cy="27705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682090" y="1660068"/>
            <a:ext cx="325852" cy="27705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551030" y="1660068"/>
            <a:ext cx="325852" cy="27705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944213" y="3110728"/>
            <a:ext cx="325852" cy="13199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13152" y="2621950"/>
            <a:ext cx="325852" cy="18087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682090" y="2148846"/>
            <a:ext cx="325852" cy="22818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551030" y="2882011"/>
            <a:ext cx="325852" cy="154865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>
            <a:off x="618361" y="4430664"/>
            <a:ext cx="362470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611560" y="4522114"/>
            <a:ext cx="1000729" cy="28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Q1</a:t>
            </a:r>
          </a:p>
        </p:txBody>
      </p:sp>
      <p:sp>
        <p:nvSpPr>
          <p:cNvPr id="18" name="矩形 17"/>
          <p:cNvSpPr/>
          <p:nvPr/>
        </p:nvSpPr>
        <p:spPr>
          <a:xfrm>
            <a:off x="1475713" y="4522114"/>
            <a:ext cx="1000729" cy="28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Q2</a:t>
            </a:r>
          </a:p>
        </p:txBody>
      </p:sp>
      <p:sp>
        <p:nvSpPr>
          <p:cNvPr id="19" name="矩形 18"/>
          <p:cNvSpPr/>
          <p:nvPr/>
        </p:nvSpPr>
        <p:spPr>
          <a:xfrm>
            <a:off x="2344651" y="4522114"/>
            <a:ext cx="1000729" cy="28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Q3</a:t>
            </a:r>
          </a:p>
        </p:txBody>
      </p:sp>
      <p:sp>
        <p:nvSpPr>
          <p:cNvPr id="20" name="矩形 19"/>
          <p:cNvSpPr/>
          <p:nvPr/>
        </p:nvSpPr>
        <p:spPr>
          <a:xfrm>
            <a:off x="3213590" y="4522114"/>
            <a:ext cx="1000729" cy="28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Q4</a:t>
            </a:r>
          </a:p>
        </p:txBody>
      </p:sp>
      <p:sp>
        <p:nvSpPr>
          <p:cNvPr id="21" name="文本框 13"/>
          <p:cNvSpPr txBox="1"/>
          <p:nvPr/>
        </p:nvSpPr>
        <p:spPr>
          <a:xfrm>
            <a:off x="1148040" y="2853354"/>
            <a:ext cx="560514" cy="230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55%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文本框 13"/>
          <p:cNvSpPr txBox="1"/>
          <p:nvPr/>
        </p:nvSpPr>
        <p:spPr>
          <a:xfrm>
            <a:off x="2121577" y="2387616"/>
            <a:ext cx="560514" cy="230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75%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文本框 13"/>
          <p:cNvSpPr txBox="1"/>
          <p:nvPr/>
        </p:nvSpPr>
        <p:spPr>
          <a:xfrm>
            <a:off x="3007942" y="1957242"/>
            <a:ext cx="560514" cy="230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90%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文本框 13"/>
          <p:cNvSpPr txBox="1"/>
          <p:nvPr/>
        </p:nvSpPr>
        <p:spPr>
          <a:xfrm>
            <a:off x="3876881" y="2618416"/>
            <a:ext cx="560514" cy="230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68%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五边形 24"/>
          <p:cNvSpPr/>
          <p:nvPr/>
        </p:nvSpPr>
        <p:spPr>
          <a:xfrm>
            <a:off x="5123926" y="1663062"/>
            <a:ext cx="432048" cy="326476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/>
              <a:t>01</a:t>
            </a:r>
            <a:endParaRPr lang="zh-CN" altLang="en-US" sz="1200" b="1" dirty="0"/>
          </a:p>
        </p:txBody>
      </p:sp>
      <p:sp>
        <p:nvSpPr>
          <p:cNvPr id="26" name="五边形 25"/>
          <p:cNvSpPr/>
          <p:nvPr/>
        </p:nvSpPr>
        <p:spPr>
          <a:xfrm>
            <a:off x="5123926" y="2505205"/>
            <a:ext cx="432048" cy="326476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/>
              <a:t>02</a:t>
            </a:r>
            <a:endParaRPr lang="zh-CN" altLang="en-US" sz="1200" b="1" dirty="0"/>
          </a:p>
        </p:txBody>
      </p:sp>
      <p:sp>
        <p:nvSpPr>
          <p:cNvPr id="27" name="五边形 26"/>
          <p:cNvSpPr/>
          <p:nvPr/>
        </p:nvSpPr>
        <p:spPr>
          <a:xfrm>
            <a:off x="5148064" y="3347348"/>
            <a:ext cx="432048" cy="326476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/>
              <a:t>03</a:t>
            </a:r>
            <a:endParaRPr lang="zh-CN" altLang="en-US" sz="1200" b="1" dirty="0"/>
          </a:p>
        </p:txBody>
      </p:sp>
      <p:sp>
        <p:nvSpPr>
          <p:cNvPr id="28" name="五边形 27"/>
          <p:cNvSpPr/>
          <p:nvPr/>
        </p:nvSpPr>
        <p:spPr>
          <a:xfrm>
            <a:off x="5148064" y="4189490"/>
            <a:ext cx="432048" cy="326476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/>
              <a:t>04</a:t>
            </a:r>
            <a:endParaRPr lang="zh-CN" altLang="en-US" sz="1200" b="1" dirty="0"/>
          </a:p>
        </p:txBody>
      </p:sp>
      <p:sp>
        <p:nvSpPr>
          <p:cNvPr id="29" name="文本框 7"/>
          <p:cNvSpPr txBox="1">
            <a:spLocks noChangeArrowheads="1"/>
          </p:cNvSpPr>
          <p:nvPr/>
        </p:nvSpPr>
        <p:spPr bwMode="auto">
          <a:xfrm>
            <a:off x="5627686" y="1389275"/>
            <a:ext cx="2856182" cy="82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text messages</a:t>
            </a:r>
            <a:endParaRPr lang="en-US" altLang="zh-CN" sz="1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>
              <a:spcBef>
                <a:spcPts val="3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captions here</a:t>
            </a:r>
          </a:p>
        </p:txBody>
      </p:sp>
      <p:sp>
        <p:nvSpPr>
          <p:cNvPr id="30" name="文本框 7"/>
          <p:cNvSpPr txBox="1">
            <a:spLocks noChangeArrowheads="1"/>
          </p:cNvSpPr>
          <p:nvPr/>
        </p:nvSpPr>
        <p:spPr bwMode="auto">
          <a:xfrm>
            <a:off x="5652120" y="2253371"/>
            <a:ext cx="2856182" cy="82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text messages</a:t>
            </a:r>
            <a:endParaRPr lang="en-US" altLang="zh-CN" sz="1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>
              <a:spcBef>
                <a:spcPts val="3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captions here</a:t>
            </a:r>
          </a:p>
        </p:txBody>
      </p:sp>
      <p:sp>
        <p:nvSpPr>
          <p:cNvPr id="31" name="文本框 7"/>
          <p:cNvSpPr txBox="1">
            <a:spLocks noChangeArrowheads="1"/>
          </p:cNvSpPr>
          <p:nvPr/>
        </p:nvSpPr>
        <p:spPr bwMode="auto">
          <a:xfrm>
            <a:off x="5676258" y="3137847"/>
            <a:ext cx="2856182" cy="82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text messages</a:t>
            </a:r>
            <a:endParaRPr lang="en-US" altLang="zh-CN" sz="1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>
              <a:spcBef>
                <a:spcPts val="3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captions here</a:t>
            </a:r>
          </a:p>
        </p:txBody>
      </p:sp>
      <p:sp>
        <p:nvSpPr>
          <p:cNvPr id="32" name="文本框 7"/>
          <p:cNvSpPr txBox="1">
            <a:spLocks noChangeArrowheads="1"/>
          </p:cNvSpPr>
          <p:nvPr/>
        </p:nvSpPr>
        <p:spPr bwMode="auto">
          <a:xfrm>
            <a:off x="5687009" y="3981563"/>
            <a:ext cx="2856182" cy="82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text messages</a:t>
            </a:r>
            <a:endParaRPr lang="en-US" altLang="zh-CN" sz="1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</a:endParaRPr>
          </a:p>
          <a:p>
            <a:pPr>
              <a:spcBef>
                <a:spcPts val="3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</a:rPr>
              <a:t>Add captions here</a:t>
            </a:r>
          </a:p>
        </p:txBody>
      </p:sp>
    </p:spTree>
    <p:extLst>
      <p:ext uri="{BB962C8B-B14F-4D97-AF65-F5344CB8AC3E}">
        <p14:creationId xmlns:p14="http://schemas.microsoft.com/office/powerpoint/2010/main" val="110889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5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35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1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85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35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850"/>
                            </p:stCondLst>
                            <p:childTnLst>
                              <p:par>
                                <p:cTn id="8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35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850"/>
                            </p:stCondLst>
                            <p:childTnLst>
                              <p:par>
                                <p:cTn id="9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35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85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3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1579</Words>
  <Application>Microsoft Office PowerPoint</Application>
  <PresentationFormat>全屏显示(16:9)</PresentationFormat>
  <Paragraphs>438</Paragraphs>
  <Slides>37</Slides>
  <Notes>37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7" baseType="lpstr">
      <vt:lpstr>Adobe Gothic Std B</vt:lpstr>
      <vt:lpstr>Arial Unicode MS</vt:lpstr>
      <vt:lpstr>华文中宋</vt:lpstr>
      <vt:lpstr>微软雅黑</vt:lpstr>
      <vt:lpstr>Arial</vt:lpstr>
      <vt:lpstr>Calibri</vt:lpstr>
      <vt:lpstr>Calibri Light</vt:lpstr>
      <vt:lpstr>Impact</vt:lpstr>
      <vt:lpstr>Levenim MT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freeppt7.com</dc:creator>
  <cp:keywords>https:/www.freeppt7.com</cp:keywords>
  <cp:lastModifiedBy>宇 之灵</cp:lastModifiedBy>
  <cp:revision>17</cp:revision>
  <dcterms:created xsi:type="dcterms:W3CDTF">2015-10-02T13:48:37Z</dcterms:created>
  <dcterms:modified xsi:type="dcterms:W3CDTF">2020-02-05T13:04:28Z</dcterms:modified>
</cp:coreProperties>
</file>