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4" r:id="rId2"/>
    <p:sldId id="256" r:id="rId3"/>
    <p:sldId id="326" r:id="rId4"/>
    <p:sldId id="329" r:id="rId5"/>
    <p:sldId id="378" r:id="rId6"/>
    <p:sldId id="258" r:id="rId7"/>
    <p:sldId id="324" r:id="rId8"/>
    <p:sldId id="362" r:id="rId9"/>
    <p:sldId id="330" r:id="rId10"/>
    <p:sldId id="379" r:id="rId11"/>
    <p:sldId id="381" r:id="rId12"/>
    <p:sldId id="383" r:id="rId13"/>
    <p:sldId id="374" r:id="rId14"/>
    <p:sldId id="384" r:id="rId15"/>
    <p:sldId id="325" r:id="rId16"/>
    <p:sldId id="380" r:id="rId17"/>
    <p:sldId id="356" r:id="rId18"/>
    <p:sldId id="332" r:id="rId19"/>
    <p:sldId id="385" r:id="rId20"/>
    <p:sldId id="333" r:id="rId21"/>
    <p:sldId id="327" r:id="rId22"/>
    <p:sldId id="336" r:id="rId23"/>
    <p:sldId id="339" r:id="rId24"/>
    <p:sldId id="357" r:id="rId25"/>
    <p:sldId id="386" r:id="rId26"/>
    <p:sldId id="337" r:id="rId27"/>
    <p:sldId id="382" r:id="rId28"/>
    <p:sldId id="331" r:id="rId29"/>
    <p:sldId id="338" r:id="rId30"/>
    <p:sldId id="387" r:id="rId31"/>
    <p:sldId id="345" r:id="rId32"/>
    <p:sldId id="343" r:id="rId33"/>
    <p:sldId id="340" r:id="rId34"/>
    <p:sldId id="341" r:id="rId35"/>
    <p:sldId id="359" r:id="rId36"/>
  </p:sldIdLst>
  <p:sldSz cx="9144000" cy="5715000" type="screen16x10"/>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E02"/>
    <a:srgbClr val="FD9803"/>
    <a:srgbClr val="FF3300"/>
    <a:srgbClr val="FF5001"/>
    <a:srgbClr val="66CCFF"/>
    <a:srgbClr val="0099FF"/>
    <a:srgbClr val="E6005D"/>
    <a:srgbClr val="FF0D6F"/>
    <a:srgbClr val="D60093"/>
    <a:srgbClr val="36B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94660"/>
  </p:normalViewPr>
  <p:slideViewPr>
    <p:cSldViewPr>
      <p:cViewPr varScale="1">
        <p:scale>
          <a:sx n="118" d="100"/>
          <a:sy n="118" d="100"/>
        </p:scale>
        <p:origin x="490" y="67"/>
      </p:cViewPr>
      <p:guideLst>
        <p:guide orient="horz" pos="1800"/>
        <p:guide pos="2880"/>
      </p:guideLst>
    </p:cSldViewPr>
  </p:slideViewPr>
  <p:notesTextViewPr>
    <p:cViewPr>
      <p:scale>
        <a:sx n="100" d="100"/>
        <a:sy n="100" d="100"/>
      </p:scale>
      <p:origin x="0" y="0"/>
    </p:cViewPr>
  </p:notesTextViewPr>
  <p:sorterViewPr>
    <p:cViewPr>
      <p:scale>
        <a:sx n="75" d="100"/>
        <a:sy n="75" d="100"/>
      </p:scale>
      <p:origin x="0" y="22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3F4C097-FC98-475D-BE1B-E4AEC7E96E0A}" type="datetimeFigureOut">
              <a:rPr lang="zh-CN" altLang="en-US"/>
              <a:pPr>
                <a:defRPr/>
              </a:pPr>
              <a:t>2020/2/5</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525B2C3-A3F4-4691-8256-C28D32ECC2C1}" type="slidenum">
              <a:rPr lang="zh-CN" altLang="en-US"/>
              <a:pPr>
                <a:defRPr/>
              </a:pPr>
              <a:t>‹#›</a:t>
            </a:fld>
            <a:endParaRPr lang="zh-CN" altLang="en-US"/>
          </a:p>
        </p:txBody>
      </p:sp>
    </p:spTree>
    <p:extLst>
      <p:ext uri="{BB962C8B-B14F-4D97-AF65-F5344CB8AC3E}">
        <p14:creationId xmlns:p14="http://schemas.microsoft.com/office/powerpoint/2010/main" val="2207512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1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C5C888-338E-4C81-9736-4DC2C512B055}" type="slidenum">
              <a:rPr lang="zh-CN" altLang="en-US"/>
              <a:pPr fontAlgn="base">
                <a:spcBef>
                  <a:spcPct val="0"/>
                </a:spcBef>
                <a:spcAft>
                  <a:spcPct val="0"/>
                </a:spcAft>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3FBD4-215B-4ED0-ADE5-74AD2976667F}" type="slidenum">
              <a:rPr lang="zh-CN" altLang="en-US"/>
              <a:pPr fontAlgn="base">
                <a:spcBef>
                  <a:spcPct val="0"/>
                </a:spcBef>
                <a:spcAft>
                  <a:spcPct val="0"/>
                </a:spcAft>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04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BF3E7F-0174-4301-9CB4-A6A8AD1DFCD4}" type="slidenum">
              <a:rPr lang="zh-CN" altLang="en-US"/>
              <a:pPr fontAlgn="base">
                <a:spcBef>
                  <a:spcPct val="0"/>
                </a:spcBef>
                <a:spcAft>
                  <a:spcPct val="0"/>
                </a:spcAft>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931E4-062D-4489-B0FD-0A19F7B5A1F6}" type="slidenum">
              <a:rPr lang="zh-CN" altLang="en-US"/>
              <a:pPr fontAlgn="base">
                <a:spcBef>
                  <a:spcPct val="0"/>
                </a:spcBef>
                <a:spcAft>
                  <a:spcPct val="0"/>
                </a:spcAft>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39DAD3-64E5-4B3B-AA0E-359B65E7A908}" type="slidenum">
              <a:rPr lang="zh-CN" altLang="en-US"/>
              <a:pPr fontAlgn="base">
                <a:spcBef>
                  <a:spcPct val="0"/>
                </a:spcBef>
                <a:spcAft>
                  <a:spcPct val="0"/>
                </a:spcAft>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3FBD4-215B-4ED0-ADE5-74AD2976667F}" type="slidenum">
              <a:rPr lang="zh-CN" altLang="en-US"/>
              <a:pPr fontAlgn="base">
                <a:spcBef>
                  <a:spcPct val="0"/>
                </a:spcBef>
                <a:spcAft>
                  <a:spcPct val="0"/>
                </a:spcAft>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D336C7-6DBE-48DC-9983-F28EB534560E}" type="slidenum">
              <a:rPr lang="zh-CN" altLang="en-US"/>
              <a:pPr fontAlgn="base">
                <a:spcBef>
                  <a:spcPct val="0"/>
                </a:spcBef>
                <a:spcAft>
                  <a:spcPct val="0"/>
                </a:spcAft>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AF0C4-39BD-4738-91D4-A4F94F93E23F}" type="slidenum">
              <a:rPr lang="zh-CN" altLang="en-US"/>
              <a:pPr fontAlgn="base">
                <a:spcBef>
                  <a:spcPct val="0"/>
                </a:spcBef>
                <a:spcAft>
                  <a:spcPct val="0"/>
                </a:spcAft>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867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A4D8E-71D4-4763-B55F-EB467C0693F1}" type="slidenum">
              <a:rPr lang="zh-CN" altLang="en-US"/>
              <a:pPr fontAlgn="base">
                <a:spcBef>
                  <a:spcPct val="0"/>
                </a:spcBef>
                <a:spcAft>
                  <a:spcPct val="0"/>
                </a:spcAft>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48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B773F0-5685-48D2-8CA5-D9CB48CACD53}" type="slidenum">
              <a:rPr lang="zh-CN" altLang="en-US"/>
              <a:pPr fontAlgn="base">
                <a:spcBef>
                  <a:spcPct val="0"/>
                </a:spcBef>
                <a:spcAft>
                  <a:spcPct val="0"/>
                </a:spcAft>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931E4-062D-4489-B0FD-0A19F7B5A1F6}" type="slidenum">
              <a:rPr lang="zh-CN" altLang="en-US"/>
              <a:pPr fontAlgn="base">
                <a:spcBef>
                  <a:spcPct val="0"/>
                </a:spcBef>
                <a:spcAft>
                  <a:spcPct val="0"/>
                </a:spcAft>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1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81C99-E33F-456E-8846-62FE3BAFF3AA}" type="slidenum">
              <a:rPr lang="zh-CN" altLang="en-US"/>
              <a:pPr fontAlgn="base">
                <a:spcBef>
                  <a:spcPct val="0"/>
                </a:spcBef>
                <a:spcAft>
                  <a:spcPct val="0"/>
                </a:spcAft>
                <a:defRPr/>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74E76A-34DB-4F09-AE4C-0B870D50FB56}" type="slidenum">
              <a:rPr lang="zh-CN" altLang="en-US"/>
              <a:pPr fontAlgn="base">
                <a:spcBef>
                  <a:spcPct val="0"/>
                </a:spcBef>
                <a:spcAft>
                  <a:spcPct val="0"/>
                </a:spcAft>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C1D751-E793-4017-88B4-10B0CA78BAA9}" type="slidenum">
              <a:rPr lang="zh-CN" altLang="en-US"/>
              <a:pPr fontAlgn="base">
                <a:spcBef>
                  <a:spcPct val="0"/>
                </a:spcBef>
                <a:spcAft>
                  <a:spcPct val="0"/>
                </a:spcAft>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68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8EA8F8-EDB7-42FB-93FE-A91AA09C10C8}" type="slidenum">
              <a:rPr lang="zh-CN" altLang="en-US"/>
              <a:pPr fontAlgn="base">
                <a:spcBef>
                  <a:spcPct val="0"/>
                </a:spcBef>
                <a:spcAft>
                  <a:spcPct val="0"/>
                </a:spcAft>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71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6328F6-CDB0-4322-AC91-06A7A31FF629}" type="slidenum">
              <a:rPr lang="zh-CN" altLang="en-US"/>
              <a:pPr fontAlgn="base">
                <a:spcBef>
                  <a:spcPct val="0"/>
                </a:spcBef>
                <a:spcAft>
                  <a:spcPct val="0"/>
                </a:spcAft>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057E2C-60E5-4D28-B2FB-6F8BE9EF5883}" type="slidenum">
              <a:rPr lang="zh-CN" altLang="en-US"/>
              <a:pPr fontAlgn="base">
                <a:spcBef>
                  <a:spcPct val="0"/>
                </a:spcBef>
                <a:spcAft>
                  <a:spcPct val="0"/>
                </a:spcAft>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931E4-062D-4489-B0FD-0A19F7B5A1F6}" type="slidenum">
              <a:rPr lang="zh-CN" altLang="en-US"/>
              <a:pPr fontAlgn="base">
                <a:spcBef>
                  <a:spcPct val="0"/>
                </a:spcBef>
                <a:spcAft>
                  <a:spcPct val="0"/>
                </a:spcAft>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7171F3-C039-42C2-BEE8-AA8B0CD21AA7}" type="slidenum">
              <a:rPr lang="zh-CN" altLang="en-US"/>
              <a:pPr fontAlgn="base">
                <a:spcBef>
                  <a:spcPct val="0"/>
                </a:spcBef>
                <a:spcAft>
                  <a:spcPct val="0"/>
                </a:spcAft>
                <a:defRPr/>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3FBD4-215B-4ED0-ADE5-74AD2976667F}" type="slidenum">
              <a:rPr lang="zh-CN" altLang="en-US"/>
              <a:pPr fontAlgn="base">
                <a:spcBef>
                  <a:spcPct val="0"/>
                </a:spcBef>
                <a:spcAft>
                  <a:spcPct val="0"/>
                </a:spcAft>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66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214C8-783A-4405-A22E-E5825A208F09}" type="slidenum">
              <a:rPr lang="zh-CN" altLang="en-US"/>
              <a:pPr fontAlgn="base">
                <a:spcBef>
                  <a:spcPct val="0"/>
                </a:spcBef>
                <a:spcAft>
                  <a:spcPct val="0"/>
                </a:spcAft>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09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26F9BA-2B66-449A-BDAD-838E5AF41E0A}" type="slidenum">
              <a:rPr lang="zh-CN" altLang="en-US"/>
              <a:pPr fontAlgn="base">
                <a:spcBef>
                  <a:spcPct val="0"/>
                </a:spcBef>
                <a:spcAft>
                  <a:spcPct val="0"/>
                </a:spcAft>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931E4-062D-4489-B0FD-0A19F7B5A1F6}" type="slidenum">
              <a:rPr lang="zh-CN" altLang="en-US"/>
              <a:pPr fontAlgn="base">
                <a:spcBef>
                  <a:spcPct val="0"/>
                </a:spcBef>
                <a:spcAft>
                  <a:spcPct val="0"/>
                </a:spcAft>
                <a:defRPr/>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931E4-062D-4489-B0FD-0A19F7B5A1F6}" type="slidenum">
              <a:rPr lang="zh-CN" altLang="en-US"/>
              <a:pPr fontAlgn="base">
                <a:spcBef>
                  <a:spcPct val="0"/>
                </a:spcBef>
                <a:spcAft>
                  <a:spcPct val="0"/>
                </a:spcAft>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50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26AB5E-83D8-4B17-AFED-2BBC0695C4CF}" type="slidenum">
              <a:rPr lang="zh-CN" altLang="en-US"/>
              <a:pPr fontAlgn="base">
                <a:spcBef>
                  <a:spcPct val="0"/>
                </a:spcBef>
                <a:spcAft>
                  <a:spcPct val="0"/>
                </a:spcAft>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915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06FDBF-A5D6-47BD-B3EF-32BF218EE106}" type="slidenum">
              <a:rPr lang="zh-CN" altLang="en-US"/>
              <a:pPr fontAlgn="base">
                <a:spcBef>
                  <a:spcPct val="0"/>
                </a:spcBef>
                <a:spcAft>
                  <a:spcPct val="0"/>
                </a:spcAft>
                <a:defRPr/>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32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CC422-A549-4840-90DA-6C74820539C6}" type="slidenum">
              <a:rPr lang="zh-CN" altLang="en-US"/>
              <a:pPr fontAlgn="base">
                <a:spcBef>
                  <a:spcPct val="0"/>
                </a:spcBef>
                <a:spcAft>
                  <a:spcPct val="0"/>
                </a:spcAft>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73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500847-8CDB-4AC7-A8BE-8BD0FE7F1C8E}" type="slidenum">
              <a:rPr lang="zh-CN" altLang="en-US"/>
              <a:pPr fontAlgn="base">
                <a:spcBef>
                  <a:spcPct val="0"/>
                </a:spcBef>
                <a:spcAft>
                  <a:spcPct val="0"/>
                </a:spcAft>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62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7B2AAA-7DEF-4726-9415-7D8343542857}" type="slidenum">
              <a:rPr lang="zh-CN" altLang="en-US"/>
              <a:pPr fontAlgn="base">
                <a:spcBef>
                  <a:spcPct val="0"/>
                </a:spcBef>
                <a:spcAft>
                  <a:spcPct val="0"/>
                </a:spcAft>
                <a:defRPr/>
              </a:pPr>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10ABBE-4CCD-4525-BA23-C7D7411F3AF4}" type="slidenum">
              <a:rPr lang="zh-CN" altLang="en-US"/>
              <a:pPr fontAlgn="base">
                <a:spcBef>
                  <a:spcPct val="0"/>
                </a:spcBef>
                <a:spcAft>
                  <a:spcPct val="0"/>
                </a:spcAft>
                <a:defRPr/>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10ABBE-4CCD-4525-BA23-C7D7411F3AF4}" type="slidenum">
              <a:rPr lang="zh-CN" altLang="en-US"/>
              <a:pPr fontAlgn="base">
                <a:spcBef>
                  <a:spcPct val="0"/>
                </a:spcBef>
                <a:spcAft>
                  <a:spcPct val="0"/>
                </a:spcAft>
                <a:defRPr/>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433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57EC4-9149-4CEA-BE13-92014E321B04}" type="slidenum">
              <a:rPr lang="zh-CN" altLang="en-US"/>
              <a:pPr fontAlgn="base">
                <a:spcBef>
                  <a:spcPct val="0"/>
                </a:spcBef>
                <a:spcAft>
                  <a:spcPct val="0"/>
                </a:spcAft>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3FBD4-215B-4ED0-ADE5-74AD2976667F}" type="slidenum">
              <a:rPr lang="zh-CN" altLang="en-US"/>
              <a:pPr fontAlgn="base">
                <a:spcBef>
                  <a:spcPct val="0"/>
                </a:spcBef>
                <a:spcAft>
                  <a:spcPct val="0"/>
                </a:spcAft>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AF0C4-39BD-4738-91D4-A4F94F93E23F}" type="slidenum">
              <a:rPr lang="zh-CN" altLang="en-US"/>
              <a:pPr fontAlgn="base">
                <a:spcBef>
                  <a:spcPct val="0"/>
                </a:spcBef>
                <a:spcAft>
                  <a:spcPct val="0"/>
                </a:spcAft>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04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BF3E7F-0174-4301-9CB4-A6A8AD1DFCD4}" type="slidenum">
              <a:rPr lang="zh-CN" altLang="en-US"/>
              <a:pPr fontAlgn="base">
                <a:spcBef>
                  <a:spcPct val="0"/>
                </a:spcBef>
                <a:spcAft>
                  <a:spcPct val="0"/>
                </a:spcAft>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https://www.freeppt7.c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824871"/>
      </p:ext>
    </p:extLst>
  </p:cSld>
  <p:clrMapOvr>
    <a:masterClrMapping/>
  </p:clrMapOvr>
  <p:transition spd="slow" advClick="0"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2-https://www.freeppt7.c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694361"/>
      </p:ext>
    </p:extLst>
  </p:cSld>
  <p:clrMapOvr>
    <a:masterClrMapping/>
  </p:clrMapOvr>
  <p:transition spd="slow" advClick="0" advTm="1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817563"/>
            <a:ext cx="9147175" cy="4776787"/>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userDrawn="1"/>
        </p:nvSpPr>
        <p:spPr>
          <a:xfrm>
            <a:off x="0" y="795338"/>
            <a:ext cx="9144000" cy="46037"/>
          </a:xfrm>
          <a:prstGeom prst="rect">
            <a:avLst/>
          </a:prstGeom>
          <a:gradFill>
            <a:gsLst>
              <a:gs pos="0">
                <a:schemeClr val="bg1">
                  <a:lumMod val="65000"/>
                </a:schemeClr>
              </a:gs>
              <a:gs pos="50000">
                <a:schemeClr val="bg1">
                  <a:lumMod val="95000"/>
                </a:schemeClr>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0" y="5548313"/>
            <a:ext cx="9144000" cy="46037"/>
          </a:xfrm>
          <a:prstGeom prst="rect">
            <a:avLst/>
          </a:prstGeom>
          <a:gradFill>
            <a:gsLst>
              <a:gs pos="0">
                <a:schemeClr val="bg1">
                  <a:lumMod val="65000"/>
                </a:schemeClr>
              </a:gs>
              <a:gs pos="50000">
                <a:schemeClr val="bg1">
                  <a:lumMod val="95000"/>
                </a:schemeClr>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advTm="1000">
    <p:pull/>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微软雅黑" pitchFamily="34" charset="-122"/>
        </a:defRPr>
      </a:lvl2pPr>
      <a:lvl3pPr algn="ctr" rtl="0" eaLnBrk="0" fontAlgn="base" hangingPunct="0">
        <a:spcBef>
          <a:spcPct val="0"/>
        </a:spcBef>
        <a:spcAft>
          <a:spcPct val="0"/>
        </a:spcAft>
        <a:defRPr sz="4400">
          <a:solidFill>
            <a:schemeClr val="tx1"/>
          </a:solidFill>
          <a:latin typeface="Arial" charset="0"/>
          <a:ea typeface="微软雅黑" pitchFamily="34" charset="-122"/>
        </a:defRPr>
      </a:lvl3pPr>
      <a:lvl4pPr algn="ctr" rtl="0" eaLnBrk="0" fontAlgn="base" hangingPunct="0">
        <a:spcBef>
          <a:spcPct val="0"/>
        </a:spcBef>
        <a:spcAft>
          <a:spcPct val="0"/>
        </a:spcAft>
        <a:defRPr sz="4400">
          <a:solidFill>
            <a:schemeClr val="tx1"/>
          </a:solidFill>
          <a:latin typeface="Arial" charset="0"/>
          <a:ea typeface="微软雅黑" pitchFamily="34" charset="-122"/>
        </a:defRPr>
      </a:lvl4pPr>
      <a:lvl5pPr algn="ctr" rtl="0" eaLnBrk="0" fontAlgn="base" hangingPunct="0">
        <a:spcBef>
          <a:spcPct val="0"/>
        </a:spcBef>
        <a:spcAft>
          <a:spcPct val="0"/>
        </a:spcAft>
        <a:defRPr sz="4400">
          <a:solidFill>
            <a:schemeClr val="tx1"/>
          </a:solidFill>
          <a:latin typeface="Arial" charset="0"/>
          <a:ea typeface="微软雅黑" pitchFamily="34" charset="-122"/>
        </a:defRPr>
      </a:lvl5pPr>
      <a:lvl6pPr marL="457200" algn="ctr" rtl="0" fontAlgn="base">
        <a:spcBef>
          <a:spcPct val="0"/>
        </a:spcBef>
        <a:spcAft>
          <a:spcPct val="0"/>
        </a:spcAft>
        <a:defRPr sz="4400">
          <a:solidFill>
            <a:schemeClr val="tx1"/>
          </a:solidFill>
          <a:latin typeface="Arial" charset="0"/>
          <a:ea typeface="微软雅黑" pitchFamily="34" charset="-122"/>
        </a:defRPr>
      </a:lvl6pPr>
      <a:lvl7pPr marL="914400" algn="ctr" rtl="0" fontAlgn="base">
        <a:spcBef>
          <a:spcPct val="0"/>
        </a:spcBef>
        <a:spcAft>
          <a:spcPct val="0"/>
        </a:spcAft>
        <a:defRPr sz="4400">
          <a:solidFill>
            <a:schemeClr val="tx1"/>
          </a:solidFill>
          <a:latin typeface="Arial" charset="0"/>
          <a:ea typeface="微软雅黑" pitchFamily="34" charset="-122"/>
        </a:defRPr>
      </a:lvl7pPr>
      <a:lvl8pPr marL="1371600" algn="ctr" rtl="0" fontAlgn="base">
        <a:spcBef>
          <a:spcPct val="0"/>
        </a:spcBef>
        <a:spcAft>
          <a:spcPct val="0"/>
        </a:spcAft>
        <a:defRPr sz="4400">
          <a:solidFill>
            <a:schemeClr val="tx1"/>
          </a:solidFill>
          <a:latin typeface="Arial" charset="0"/>
          <a:ea typeface="微软雅黑" pitchFamily="34" charset="-122"/>
        </a:defRPr>
      </a:lvl8pPr>
      <a:lvl9pPr marL="1828800" algn="ctr" rtl="0" fontAlgn="base">
        <a:spcBef>
          <a:spcPct val="0"/>
        </a:spcBef>
        <a:spcAft>
          <a:spcPct val="0"/>
        </a:spcAft>
        <a:defRPr sz="4400">
          <a:solidFill>
            <a:schemeClr val="tx1"/>
          </a:solidFill>
          <a:latin typeface="Arial" charset="0"/>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bwMode="auto">
          <a:xfrm>
            <a:off x="0" y="-1534987"/>
            <a:ext cx="9144000" cy="607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09" y="2570163"/>
            <a:ext cx="9131382" cy="3162299"/>
          </a:xfrm>
          <a:prstGeom prst="rect">
            <a:avLst/>
          </a:prstGeom>
          <a:solidFill>
            <a:srgbClr val="0070C0"/>
          </a:solidFill>
          <a:ln>
            <a:noFill/>
          </a:ln>
        </p:spPr>
      </p:pic>
      <p:sp>
        <p:nvSpPr>
          <p:cNvPr id="9" name="标题 1"/>
          <p:cNvSpPr txBox="1">
            <a:spLocks/>
          </p:cNvSpPr>
          <p:nvPr/>
        </p:nvSpPr>
        <p:spPr bwMode="auto">
          <a:xfrm>
            <a:off x="1115616" y="3183122"/>
            <a:ext cx="6983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4400" b="1" dirty="0">
                <a:solidFill>
                  <a:schemeClr val="bg1"/>
                </a:solidFill>
                <a:latin typeface="微软雅黑" pitchFamily="34" charset="-122"/>
                <a:ea typeface="微软雅黑" pitchFamily="34" charset="-122"/>
              </a:rPr>
              <a:t>20XX </a:t>
            </a:r>
            <a:r>
              <a:rPr lang="zh-CN" altLang="en-US" sz="4400" b="1" dirty="0">
                <a:solidFill>
                  <a:schemeClr val="bg1"/>
                </a:solidFill>
                <a:latin typeface="微软雅黑" pitchFamily="34" charset="-122"/>
                <a:ea typeface="微软雅黑" pitchFamily="34" charset="-122"/>
              </a:rPr>
              <a:t>SUMMARY </a:t>
            </a:r>
            <a:endParaRPr lang="en-US" altLang="zh-CN" sz="4400" b="1" dirty="0">
              <a:solidFill>
                <a:schemeClr val="bg1"/>
              </a:solidFill>
              <a:latin typeface="微软雅黑" pitchFamily="34" charset="-122"/>
              <a:ea typeface="微软雅黑" pitchFamily="34" charset="-122"/>
            </a:endParaRPr>
          </a:p>
          <a:p>
            <a:pPr algn="ctr" eaLnBrk="1" hangingPunct="1"/>
            <a:r>
              <a:rPr lang="zh-CN" altLang="en-US" sz="4400" b="1" dirty="0">
                <a:solidFill>
                  <a:schemeClr val="bg1"/>
                </a:solidFill>
                <a:latin typeface="微软雅黑" pitchFamily="34" charset="-122"/>
                <a:ea typeface="微软雅黑" pitchFamily="34" charset="-122"/>
              </a:rPr>
              <a:t>annual work</a:t>
            </a:r>
          </a:p>
        </p:txBody>
      </p:sp>
      <p:sp>
        <p:nvSpPr>
          <p:cNvPr id="10" name="TextBox 4"/>
          <p:cNvSpPr txBox="1">
            <a:spLocks noChangeArrowheads="1"/>
          </p:cNvSpPr>
          <p:nvPr/>
        </p:nvSpPr>
        <p:spPr bwMode="auto">
          <a:xfrm>
            <a:off x="1485257" y="4295237"/>
            <a:ext cx="6173485" cy="276999"/>
          </a:xfrm>
          <a:prstGeom prst="rect">
            <a:avLst/>
          </a:prstGeom>
          <a:noFill/>
          <a:ln>
            <a:noFill/>
          </a:ln>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auto" hangingPunct="1">
              <a:spcBef>
                <a:spcPts val="0"/>
              </a:spcBef>
              <a:spcAft>
                <a:spcPts val="0"/>
              </a:spcAft>
              <a:defRPr/>
            </a:pPr>
            <a:r>
              <a:rPr lang="en-US" altLang="zh-CN" sz="1200" spc="100" dirty="0">
                <a:solidFill>
                  <a:schemeClr val="bg1"/>
                </a:solidFill>
                <a:latin typeface="等线 Light" panose="02010600030101010101" pitchFamily="2" charset="-122"/>
                <a:ea typeface="等线 Light" panose="02010600030101010101" pitchFamily="2" charset="-122"/>
              </a:rPr>
              <a:t>--</a:t>
            </a:r>
            <a:r>
              <a:rPr lang="zh-CN" altLang="en-US" sz="1200" spc="100" dirty="0">
                <a:solidFill>
                  <a:schemeClr val="bg1"/>
                </a:solidFill>
                <a:latin typeface="等线 Light" panose="02010600030101010101" pitchFamily="2" charset="-122"/>
                <a:ea typeface="等线 Light" panose="02010600030101010101" pitchFamily="2" charset="-122"/>
              </a:rPr>
              <a:t>General Year-end Summary</a:t>
            </a:r>
            <a:r>
              <a:rPr lang="en-US" altLang="zh-CN" sz="1200" spc="100" dirty="0">
                <a:solidFill>
                  <a:schemeClr val="bg1"/>
                </a:solidFill>
                <a:latin typeface="等线 Light" panose="02010600030101010101" pitchFamily="2" charset="-122"/>
                <a:ea typeface="等线 Light" panose="02010600030101010101" pitchFamily="2" charset="-122"/>
              </a:rPr>
              <a:t>/</a:t>
            </a:r>
            <a:r>
              <a:rPr lang="zh-CN" altLang="en-US" sz="1200" spc="100" dirty="0">
                <a:solidFill>
                  <a:schemeClr val="bg1"/>
                </a:solidFill>
                <a:latin typeface="等线 Light" panose="02010600030101010101" pitchFamily="2" charset="-122"/>
                <a:ea typeface="等线 Light" panose="02010600030101010101" pitchFamily="2" charset="-122"/>
              </a:rPr>
              <a:t>New Year's Resolutions</a:t>
            </a:r>
            <a:r>
              <a:rPr lang="en-US" altLang="zh-CN" sz="1200" spc="100" dirty="0">
                <a:solidFill>
                  <a:schemeClr val="bg1"/>
                </a:solidFill>
                <a:latin typeface="等线 Light" panose="02010600030101010101" pitchFamily="2" charset="-122"/>
                <a:ea typeface="等线 Light" panose="02010600030101010101" pitchFamily="2" charset="-122"/>
              </a:rPr>
              <a:t>/</a:t>
            </a:r>
            <a:r>
              <a:rPr lang="zh-CN" altLang="en-US" sz="1200" spc="100" dirty="0">
                <a:solidFill>
                  <a:schemeClr val="bg1"/>
                </a:solidFill>
                <a:latin typeface="等线 Light" panose="02010600030101010101" pitchFamily="2" charset="-122"/>
                <a:ea typeface="等线 Light" panose="02010600030101010101" pitchFamily="2" charset="-122"/>
              </a:rPr>
              <a:t>Job report presentation</a:t>
            </a:r>
          </a:p>
        </p:txBody>
      </p:sp>
      <p:sp>
        <p:nvSpPr>
          <p:cNvPr id="11" name="Title 2"/>
          <p:cNvSpPr txBox="1">
            <a:spLocks/>
          </p:cNvSpPr>
          <p:nvPr/>
        </p:nvSpPr>
        <p:spPr bwMode="auto">
          <a:xfrm>
            <a:off x="250825" y="239713"/>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solidFill>
                  <a:srgbClr val="C00000"/>
                </a:solidFill>
                <a:latin typeface="微软雅黑" pitchFamily="34" charset="-122"/>
                <a:ea typeface="微软雅黑" pitchFamily="34" charset="-122"/>
              </a:rPr>
              <a:t>LOGO</a:t>
            </a:r>
          </a:p>
        </p:txBody>
      </p:sp>
      <p:sp>
        <p:nvSpPr>
          <p:cNvPr id="12" name="TextBox 4"/>
          <p:cNvSpPr txBox="1">
            <a:spLocks noChangeArrowheads="1"/>
          </p:cNvSpPr>
          <p:nvPr/>
        </p:nvSpPr>
        <p:spPr bwMode="auto">
          <a:xfrm>
            <a:off x="3255963" y="5953125"/>
            <a:ext cx="184150" cy="385763"/>
          </a:xfrm>
          <a:prstGeom prst="rect">
            <a:avLst/>
          </a:prstGeom>
          <a:noFill/>
          <a:ln>
            <a:noFill/>
          </a:ln>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auto" hangingPunct="1">
              <a:spcBef>
                <a:spcPts val="0"/>
              </a:spcBef>
              <a:spcAft>
                <a:spcPts val="0"/>
              </a:spcAft>
              <a:defRPr/>
            </a:pPr>
            <a:endParaRPr lang="zh-CN" altLang="en-US" sz="1900" i="1" spc="100" dirty="0">
              <a:solidFill>
                <a:schemeClr val="bg1"/>
              </a:solidFill>
              <a:latin typeface="方正兰亭中黑_GBK" pitchFamily="2" charset="-122"/>
              <a:ea typeface="方正兰亭中黑_GBK" pitchFamily="2"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nodeType="withGroup">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nodeType="afterGroup">
                            <p:stCondLst>
                              <p:cond delay="225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Team building</a:t>
            </a:r>
          </a:p>
        </p:txBody>
      </p:sp>
      <p:sp>
        <p:nvSpPr>
          <p:cNvPr id="30" name="椭圆 29"/>
          <p:cNvSpPr/>
          <p:nvPr/>
        </p:nvSpPr>
        <p:spPr>
          <a:xfrm>
            <a:off x="1225002" y="2048034"/>
            <a:ext cx="657102" cy="6480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altLang="zh-CN" sz="1600" b="1" dirty="0">
                <a:solidFill>
                  <a:schemeClr val="accent5">
                    <a:lumMod val="75000"/>
                  </a:schemeClr>
                </a:solidFill>
                <a:latin typeface="方正正准黑简体" panose="02000000000000000000" pitchFamily="2" charset="-122"/>
                <a:ea typeface="方正正准黑简体" panose="02000000000000000000" pitchFamily="2" charset="-122"/>
                <a:cs typeface="Arial Unicode MS" pitchFamily="34" charset="-122"/>
              </a:rPr>
              <a:t>01</a:t>
            </a:r>
            <a:endParaRPr lang="zh-CN" altLang="en-US" sz="1600" b="1" dirty="0">
              <a:solidFill>
                <a:schemeClr val="accent5">
                  <a:lumMod val="75000"/>
                </a:schemeClr>
              </a:solidFill>
              <a:latin typeface="方正正准黑简体" panose="02000000000000000000" pitchFamily="2" charset="-122"/>
              <a:ea typeface="方正正准黑简体" panose="02000000000000000000" pitchFamily="2" charset="-122"/>
              <a:cs typeface="Arial Unicode MS" pitchFamily="34" charset="-122"/>
            </a:endParaRPr>
          </a:p>
        </p:txBody>
      </p:sp>
      <p:sp>
        <p:nvSpPr>
          <p:cNvPr id="34" name="矩形 33"/>
          <p:cNvSpPr/>
          <p:nvPr/>
        </p:nvSpPr>
        <p:spPr>
          <a:xfrm>
            <a:off x="-180528" y="2689733"/>
            <a:ext cx="1728192" cy="943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p>
        </p:txBody>
      </p:sp>
      <p:sp>
        <p:nvSpPr>
          <p:cNvPr id="35" name="同心圆 34"/>
          <p:cNvSpPr/>
          <p:nvPr/>
        </p:nvSpPr>
        <p:spPr>
          <a:xfrm>
            <a:off x="1176786" y="1981103"/>
            <a:ext cx="815296" cy="804389"/>
          </a:xfrm>
          <a:prstGeom prst="donut">
            <a:avLst>
              <a:gd name="adj" fmla="val 1384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solidFill>
                <a:schemeClr val="tx1"/>
              </a:solidFill>
            </a:endParaRPr>
          </a:p>
        </p:txBody>
      </p:sp>
      <p:sp>
        <p:nvSpPr>
          <p:cNvPr id="36" name="TextBox 35"/>
          <p:cNvSpPr txBox="1"/>
          <p:nvPr/>
        </p:nvSpPr>
        <p:spPr>
          <a:xfrm>
            <a:off x="935892" y="1090053"/>
            <a:ext cx="1620932" cy="738654"/>
          </a:xfrm>
          <a:prstGeom prst="rect">
            <a:avLst/>
          </a:prstGeom>
          <a:noFill/>
        </p:spPr>
        <p:txBody>
          <a:bodyPr wrap="none" lIns="91428" tIns="45715" rIns="91428" bIns="45715">
            <a:spAutoFit/>
          </a:bodyPr>
          <a:lstStyle/>
          <a:p>
            <a:pPr fontAlgn="auto">
              <a:spcBef>
                <a:spcPts val="0"/>
              </a:spcBef>
              <a:spcAft>
                <a:spcPts val="0"/>
              </a:spcAft>
              <a:defRPr/>
            </a:pPr>
            <a:r>
              <a:rPr lang="zh-CN" altLang="en-US" sz="1400" dirty="0">
                <a:solidFill>
                  <a:schemeClr val="tx1">
                    <a:lumMod val="75000"/>
                    <a:lumOff val="25000"/>
                  </a:schemeClr>
                </a:solidFill>
                <a:latin typeface="+mj-ea"/>
                <a:ea typeface="+mj-ea"/>
              </a:rPr>
              <a:t>Click here to add text</a:t>
            </a:r>
            <a:endParaRPr lang="en-US" altLang="zh-CN" sz="1400" dirty="0">
              <a:solidFill>
                <a:schemeClr val="tx1">
                  <a:lumMod val="75000"/>
                  <a:lumOff val="25000"/>
                </a:schemeClr>
              </a:solidFill>
              <a:latin typeface="+mj-ea"/>
              <a:ea typeface="+mj-ea"/>
            </a:endParaRPr>
          </a:p>
          <a:p>
            <a:pPr fontAlgn="auto">
              <a:spcBef>
                <a:spcPts val="0"/>
              </a:spcBef>
              <a:spcAft>
                <a:spcPts val="0"/>
              </a:spcAft>
              <a:defRPr/>
            </a:pPr>
            <a:r>
              <a:rPr lang="zh-CN" altLang="en-US" sz="1400" dirty="0">
                <a:solidFill>
                  <a:schemeClr val="tx1">
                    <a:lumMod val="75000"/>
                    <a:lumOff val="25000"/>
                  </a:schemeClr>
                </a:solidFill>
                <a:latin typeface="+mj-ea"/>
                <a:ea typeface="+mj-ea"/>
              </a:rPr>
              <a:t>Add an article here click here</a:t>
            </a:r>
            <a:endParaRPr lang="en-US" altLang="zh-CN" sz="1400" dirty="0">
              <a:solidFill>
                <a:schemeClr val="tx1">
                  <a:lumMod val="75000"/>
                  <a:lumOff val="25000"/>
                </a:schemeClr>
              </a:solidFill>
              <a:latin typeface="+mj-ea"/>
              <a:ea typeface="+mj-ea"/>
            </a:endParaRPr>
          </a:p>
          <a:p>
            <a:pPr fontAlgn="auto">
              <a:spcBef>
                <a:spcPts val="0"/>
              </a:spcBef>
              <a:spcAft>
                <a:spcPts val="0"/>
              </a:spcAft>
              <a:defRPr/>
            </a:pPr>
            <a:r>
              <a:rPr lang="zh-CN" altLang="en-US" sz="1400" dirty="0">
                <a:solidFill>
                  <a:schemeClr val="tx1">
                    <a:lumMod val="75000"/>
                    <a:lumOff val="25000"/>
                  </a:schemeClr>
                </a:solidFill>
                <a:latin typeface="+mj-ea"/>
                <a:ea typeface="+mj-ea"/>
              </a:rPr>
              <a:t>Garben click here to add</a:t>
            </a:r>
            <a:endParaRPr lang="en-US" altLang="zh-CN" sz="1400" dirty="0">
              <a:solidFill>
                <a:schemeClr val="tx1">
                  <a:lumMod val="75000"/>
                  <a:lumOff val="25000"/>
                </a:schemeClr>
              </a:solidFill>
              <a:latin typeface="+mj-ea"/>
              <a:ea typeface="+mj-ea"/>
            </a:endParaRPr>
          </a:p>
        </p:txBody>
      </p:sp>
      <p:sp>
        <p:nvSpPr>
          <p:cNvPr id="37" name="椭圆 36"/>
          <p:cNvSpPr/>
          <p:nvPr/>
        </p:nvSpPr>
        <p:spPr>
          <a:xfrm>
            <a:off x="4730079" y="2387992"/>
            <a:ext cx="790631" cy="7797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altLang="zh-CN" sz="2000" b="1" dirty="0">
                <a:solidFill>
                  <a:schemeClr val="accent5">
                    <a:lumMod val="75000"/>
                  </a:schemeClr>
                </a:solidFill>
                <a:latin typeface="+mj-ea"/>
                <a:ea typeface="+mj-ea"/>
                <a:cs typeface="Arial Unicode MS" pitchFamily="34" charset="-122"/>
              </a:rPr>
              <a:t>02</a:t>
            </a:r>
            <a:endParaRPr lang="zh-CN" altLang="en-US" sz="2000" b="1" dirty="0">
              <a:solidFill>
                <a:schemeClr val="accent5">
                  <a:lumMod val="75000"/>
                </a:schemeClr>
              </a:solidFill>
              <a:latin typeface="+mj-ea"/>
              <a:ea typeface="+mj-ea"/>
              <a:cs typeface="Arial Unicode MS" pitchFamily="34" charset="-122"/>
            </a:endParaRPr>
          </a:p>
        </p:txBody>
      </p:sp>
      <p:sp>
        <p:nvSpPr>
          <p:cNvPr id="38" name="矩形 37"/>
          <p:cNvSpPr/>
          <p:nvPr/>
        </p:nvSpPr>
        <p:spPr>
          <a:xfrm>
            <a:off x="-119358" y="3105094"/>
            <a:ext cx="5244752" cy="93600"/>
          </a:xfrm>
          <a:prstGeom prst="rect">
            <a:avLst/>
          </a:prstGeom>
          <a:solidFill>
            <a:srgbClr val="FF50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p>
        </p:txBody>
      </p:sp>
      <p:sp>
        <p:nvSpPr>
          <p:cNvPr id="39" name="同心圆 38"/>
          <p:cNvSpPr/>
          <p:nvPr/>
        </p:nvSpPr>
        <p:spPr>
          <a:xfrm>
            <a:off x="4708597" y="2353444"/>
            <a:ext cx="860375" cy="848865"/>
          </a:xfrm>
          <a:prstGeom prst="donut">
            <a:avLst>
              <a:gd name="adj" fmla="val 13848"/>
            </a:avLst>
          </a:prstGeom>
          <a:solidFill>
            <a:srgbClr val="FF50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solidFill>
                <a:schemeClr val="tx1"/>
              </a:solidFill>
            </a:endParaRPr>
          </a:p>
        </p:txBody>
      </p:sp>
      <p:sp>
        <p:nvSpPr>
          <p:cNvPr id="40" name="椭圆 39"/>
          <p:cNvSpPr/>
          <p:nvPr/>
        </p:nvSpPr>
        <p:spPr>
          <a:xfrm>
            <a:off x="5546315" y="3922732"/>
            <a:ext cx="715383" cy="6470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altLang="zh-CN" sz="2000" b="1" dirty="0">
                <a:solidFill>
                  <a:schemeClr val="accent5">
                    <a:lumMod val="75000"/>
                  </a:schemeClr>
                </a:solidFill>
                <a:latin typeface="+mj-ea"/>
                <a:ea typeface="+mj-ea"/>
                <a:cs typeface="Arial Unicode MS" pitchFamily="34" charset="-122"/>
              </a:rPr>
              <a:t>04</a:t>
            </a:r>
            <a:endParaRPr lang="zh-CN" altLang="en-US" sz="2000" b="1" dirty="0">
              <a:solidFill>
                <a:schemeClr val="accent5">
                  <a:lumMod val="75000"/>
                </a:schemeClr>
              </a:solidFill>
              <a:latin typeface="+mj-ea"/>
              <a:ea typeface="+mj-ea"/>
              <a:cs typeface="Arial Unicode MS" pitchFamily="34" charset="-122"/>
            </a:endParaRPr>
          </a:p>
        </p:txBody>
      </p:sp>
      <p:sp>
        <p:nvSpPr>
          <p:cNvPr id="41" name="矩形 40"/>
          <p:cNvSpPr/>
          <p:nvPr/>
        </p:nvSpPr>
        <p:spPr>
          <a:xfrm>
            <a:off x="-47351" y="3881571"/>
            <a:ext cx="5951357" cy="111749"/>
          </a:xfrm>
          <a:prstGeom prst="rect">
            <a:avLst/>
          </a:prstGeom>
          <a:solidFill>
            <a:srgbClr val="FF50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p>
        </p:txBody>
      </p:sp>
      <p:sp>
        <p:nvSpPr>
          <p:cNvPr id="42" name="同心圆 41"/>
          <p:cNvSpPr/>
          <p:nvPr/>
        </p:nvSpPr>
        <p:spPr>
          <a:xfrm flipV="1">
            <a:off x="5507823" y="3875931"/>
            <a:ext cx="792369" cy="781769"/>
          </a:xfrm>
          <a:prstGeom prst="donut">
            <a:avLst>
              <a:gd name="adj" fmla="val 13848"/>
            </a:avLst>
          </a:prstGeom>
          <a:solidFill>
            <a:srgbClr val="FF50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solidFill>
                <a:schemeClr val="tx1"/>
              </a:solidFill>
            </a:endParaRPr>
          </a:p>
        </p:txBody>
      </p:sp>
      <p:sp>
        <p:nvSpPr>
          <p:cNvPr id="43" name="TextBox 42"/>
          <p:cNvSpPr txBox="1"/>
          <p:nvPr/>
        </p:nvSpPr>
        <p:spPr>
          <a:xfrm>
            <a:off x="4328318" y="1309380"/>
            <a:ext cx="1620932" cy="738654"/>
          </a:xfrm>
          <a:prstGeom prst="rect">
            <a:avLst/>
          </a:prstGeom>
          <a:noFill/>
        </p:spPr>
        <p:txBody>
          <a:bodyPr wrap="none" lIns="91428" tIns="45715" rIns="91428" bIns="45715">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44" name="椭圆 43"/>
          <p:cNvSpPr/>
          <p:nvPr/>
        </p:nvSpPr>
        <p:spPr>
          <a:xfrm>
            <a:off x="7079588" y="2765167"/>
            <a:ext cx="790631" cy="7797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altLang="zh-CN" sz="2000" b="1" dirty="0">
                <a:solidFill>
                  <a:schemeClr val="accent5">
                    <a:lumMod val="75000"/>
                  </a:schemeClr>
                </a:solidFill>
                <a:latin typeface="+mj-ea"/>
                <a:ea typeface="+mj-ea"/>
                <a:cs typeface="Arial Unicode MS" pitchFamily="34" charset="-122"/>
              </a:rPr>
              <a:t>03</a:t>
            </a:r>
            <a:endParaRPr lang="zh-CN" altLang="en-US" sz="2000" b="1" dirty="0">
              <a:solidFill>
                <a:schemeClr val="accent5">
                  <a:lumMod val="75000"/>
                </a:schemeClr>
              </a:solidFill>
              <a:latin typeface="+mj-ea"/>
              <a:ea typeface="+mj-ea"/>
              <a:cs typeface="Arial Unicode MS" pitchFamily="34" charset="-122"/>
            </a:endParaRPr>
          </a:p>
        </p:txBody>
      </p:sp>
      <p:sp>
        <p:nvSpPr>
          <p:cNvPr id="45" name="矩形 44"/>
          <p:cNvSpPr/>
          <p:nvPr/>
        </p:nvSpPr>
        <p:spPr>
          <a:xfrm>
            <a:off x="-119359" y="3497743"/>
            <a:ext cx="7594261" cy="93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p>
        </p:txBody>
      </p:sp>
      <p:sp>
        <p:nvSpPr>
          <p:cNvPr id="46" name="同心圆 45"/>
          <p:cNvSpPr/>
          <p:nvPr/>
        </p:nvSpPr>
        <p:spPr>
          <a:xfrm>
            <a:off x="7023993" y="2746093"/>
            <a:ext cx="860375" cy="848865"/>
          </a:xfrm>
          <a:prstGeom prst="donut">
            <a:avLst>
              <a:gd name="adj" fmla="val 1384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solidFill>
                <a:schemeClr val="tx1"/>
              </a:solidFill>
            </a:endParaRPr>
          </a:p>
        </p:txBody>
      </p:sp>
      <p:sp>
        <p:nvSpPr>
          <p:cNvPr id="47" name="TextBox 46"/>
          <p:cNvSpPr txBox="1"/>
          <p:nvPr/>
        </p:nvSpPr>
        <p:spPr>
          <a:xfrm>
            <a:off x="6643714" y="1828707"/>
            <a:ext cx="1620932" cy="738654"/>
          </a:xfrm>
          <a:prstGeom prst="rect">
            <a:avLst/>
          </a:prstGeom>
          <a:noFill/>
        </p:spPr>
        <p:txBody>
          <a:bodyPr wrap="none" lIns="91428" tIns="45715" rIns="91428" bIns="45715">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48" name="TextBox 47"/>
          <p:cNvSpPr txBox="1"/>
          <p:nvPr/>
        </p:nvSpPr>
        <p:spPr>
          <a:xfrm>
            <a:off x="6516216" y="3956046"/>
            <a:ext cx="1620932" cy="738654"/>
          </a:xfrm>
          <a:prstGeom prst="rect">
            <a:avLst/>
          </a:prstGeom>
          <a:noFill/>
        </p:spPr>
        <p:txBody>
          <a:bodyPr wrap="none" lIns="91428" tIns="45715" rIns="91428" bIns="45715">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
        <p:nvSpPr>
          <p:cNvPr id="49" name="椭圆 48"/>
          <p:cNvSpPr/>
          <p:nvPr/>
        </p:nvSpPr>
        <p:spPr>
          <a:xfrm>
            <a:off x="2542313" y="4379682"/>
            <a:ext cx="696872" cy="6252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r>
              <a:rPr lang="en-US" altLang="zh-CN" sz="1600" b="1" dirty="0">
                <a:solidFill>
                  <a:schemeClr val="accent5">
                    <a:lumMod val="75000"/>
                  </a:schemeClr>
                </a:solidFill>
                <a:latin typeface="方正正准黑简体" panose="02000000000000000000" pitchFamily="2" charset="-122"/>
                <a:ea typeface="方正正准黑简体" panose="02000000000000000000" pitchFamily="2" charset="-122"/>
                <a:cs typeface="Arial Unicode MS" pitchFamily="34" charset="-122"/>
              </a:rPr>
              <a:t>05</a:t>
            </a:r>
            <a:endParaRPr lang="zh-CN" altLang="en-US" sz="1600" b="1" dirty="0">
              <a:solidFill>
                <a:schemeClr val="accent5">
                  <a:lumMod val="75000"/>
                </a:schemeClr>
              </a:solidFill>
              <a:latin typeface="方正正准黑简体" panose="02000000000000000000" pitchFamily="2" charset="-122"/>
              <a:ea typeface="方正正准黑简体" panose="02000000000000000000" pitchFamily="2" charset="-122"/>
              <a:cs typeface="Arial Unicode MS" pitchFamily="34" charset="-122"/>
            </a:endParaRPr>
          </a:p>
        </p:txBody>
      </p:sp>
      <p:sp>
        <p:nvSpPr>
          <p:cNvPr id="50" name="矩形 49"/>
          <p:cNvSpPr/>
          <p:nvPr/>
        </p:nvSpPr>
        <p:spPr>
          <a:xfrm>
            <a:off x="-156471" y="4285359"/>
            <a:ext cx="3020268" cy="943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p>
        </p:txBody>
      </p:sp>
      <p:sp>
        <p:nvSpPr>
          <p:cNvPr id="51" name="同心圆 50"/>
          <p:cNvSpPr/>
          <p:nvPr/>
        </p:nvSpPr>
        <p:spPr>
          <a:xfrm>
            <a:off x="2456149" y="4285359"/>
            <a:ext cx="815296" cy="804389"/>
          </a:xfrm>
          <a:prstGeom prst="donut">
            <a:avLst>
              <a:gd name="adj" fmla="val 1384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fontAlgn="auto">
              <a:spcBef>
                <a:spcPts val="0"/>
              </a:spcBef>
              <a:spcAft>
                <a:spcPts val="0"/>
              </a:spcAft>
              <a:defRPr/>
            </a:pPr>
            <a:endParaRPr lang="zh-CN" altLang="en-US">
              <a:solidFill>
                <a:schemeClr val="tx1"/>
              </a:solidFill>
            </a:endParaRPr>
          </a:p>
        </p:txBody>
      </p:sp>
      <p:sp>
        <p:nvSpPr>
          <p:cNvPr id="52" name="TextBox 51"/>
          <p:cNvSpPr txBox="1"/>
          <p:nvPr/>
        </p:nvSpPr>
        <p:spPr>
          <a:xfrm>
            <a:off x="3471323" y="4379682"/>
            <a:ext cx="1620932" cy="738654"/>
          </a:xfrm>
          <a:prstGeom prst="rect">
            <a:avLst/>
          </a:prstGeom>
          <a:noFill/>
        </p:spPr>
        <p:txBody>
          <a:bodyPr wrap="none" lIns="91428" tIns="45715" rIns="91428" bIns="45715">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a:t>
            </a:r>
          </a:p>
        </p:txBody>
      </p:sp>
    </p:spTree>
    <p:extLst>
      <p:ext uri="{BB962C8B-B14F-4D97-AF65-F5344CB8AC3E}">
        <p14:creationId xmlns:p14="http://schemas.microsoft.com/office/powerpoint/2010/main" val="3759283271"/>
      </p:ext>
    </p:extLst>
  </p:cSld>
  <p:clrMapOvr>
    <a:masterClrMapping/>
  </p:clrMapOvr>
  <p:transition spd="slow" advClick="0">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2050"/>
                            </p:stCondLst>
                            <p:childTnLst>
                              <p:par>
                                <p:cTn id="20" presetID="22" presetClass="entr" presetSubtype="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50"/>
                            </p:stCondLst>
                            <p:childTnLst>
                              <p:par>
                                <p:cTn id="27" presetID="22" presetClass="entr" presetSubtype="4"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par>
                          <p:cTn id="33" fill="hold">
                            <p:stCondLst>
                              <p:cond delay="3350"/>
                            </p:stCondLst>
                            <p:childTnLst>
                              <p:par>
                                <p:cTn id="34" presetID="22"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3850"/>
                            </p:stCondLst>
                            <p:childTnLst>
                              <p:par>
                                <p:cTn id="41" presetID="22" presetClass="entr" presetSubtype="4"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4650"/>
                            </p:stCondLst>
                            <p:childTnLst>
                              <p:par>
                                <p:cTn id="48" presetID="22" presetClass="entr" presetSubtype="1"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up)">
                                      <p:cBhvr>
                                        <p:cTn id="50" dur="500"/>
                                        <p:tgtEl>
                                          <p:spTgt spid="4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5150"/>
                            </p:stCondLst>
                            <p:childTnLst>
                              <p:par>
                                <p:cTn id="55" presetID="22" presetClass="entr" presetSubtype="1"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par>
                          <p:cTn id="61" fill="hold">
                            <p:stCondLst>
                              <p:cond delay="5950"/>
                            </p:stCondLst>
                            <p:childTnLst>
                              <p:par>
                                <p:cTn id="62" presetID="22" presetClass="entr" presetSubtype="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childTnLst>
                          </p:cTn>
                        </p:par>
                        <p:par>
                          <p:cTn id="65" fill="hold">
                            <p:stCondLst>
                              <p:cond delay="6450"/>
                            </p:stCondLst>
                            <p:childTnLst>
                              <p:par>
                                <p:cTn id="66" presetID="22" presetClass="entr" presetSubtype="8"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childTnLst>
                          </p:cTn>
                        </p:par>
                        <p:par>
                          <p:cTn id="69" fill="hold">
                            <p:stCondLst>
                              <p:cond delay="6950"/>
                            </p:stCondLst>
                            <p:childTnLst>
                              <p:par>
                                <p:cTn id="70" presetID="22" presetClass="entr" presetSubtype="4"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10" presetClass="entr" presetSubtype="0" fill="hold" grpId="0" nodeType="withEffect">
                                  <p:stCondLst>
                                    <p:cond delay="30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childTnLst>
                          </p:cTn>
                        </p:par>
                        <p:par>
                          <p:cTn id="76" fill="hold">
                            <p:stCondLst>
                              <p:cond delay="7750"/>
                            </p:stCondLst>
                            <p:childTnLst>
                              <p:par>
                                <p:cTn id="77" presetID="22" presetClass="entr" presetSubtype="1"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animBg="1"/>
      <p:bldP spid="34" grpId="0" animBg="1"/>
      <p:bldP spid="36" grpId="0"/>
      <p:bldP spid="37" grpId="0" animBg="1"/>
      <p:bldP spid="38" grpId="0" animBg="1"/>
      <p:bldP spid="40" grpId="0" animBg="1"/>
      <p:bldP spid="41" grpId="0" animBg="1"/>
      <p:bldP spid="43" grpId="0"/>
      <p:bldP spid="44" grpId="0" animBg="1"/>
      <p:bldP spid="45" grpId="0" animBg="1"/>
      <p:bldP spid="47" grpId="0"/>
      <p:bldP spid="48" grpId="0"/>
      <p:bldP spid="49" grpId="0" animBg="1"/>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4702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Training and learning</a:t>
            </a:r>
          </a:p>
        </p:txBody>
      </p:sp>
      <p:grpSp>
        <p:nvGrpSpPr>
          <p:cNvPr id="16" name="组合 15"/>
          <p:cNvGrpSpPr>
            <a:grpSpLocks/>
          </p:cNvGrpSpPr>
          <p:nvPr/>
        </p:nvGrpSpPr>
        <p:grpSpPr bwMode="auto">
          <a:xfrm>
            <a:off x="2498725" y="2141538"/>
            <a:ext cx="2898775" cy="2897187"/>
            <a:chOff x="3868719" y="1776670"/>
            <a:chExt cx="2628619" cy="2628031"/>
          </a:xfrm>
        </p:grpSpPr>
        <p:sp>
          <p:nvSpPr>
            <p:cNvPr id="17"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8035">
                <a:lnSpc>
                  <a:spcPct val="120000"/>
                </a:lnSpc>
                <a:spcBef>
                  <a:spcPts val="661"/>
                </a:spcBef>
                <a:spcAft>
                  <a:spcPts val="661"/>
                </a:spcAft>
                <a:defRPr/>
              </a:pPr>
              <a:endParaRPr lang="en-US" sz="3100" kern="0" dirty="0">
                <a:solidFill>
                  <a:schemeClr val="accent1">
                    <a:lumMod val="25000"/>
                  </a:schemeClr>
                </a:solidFill>
                <a:latin typeface="Impact" pitchFamily="34" charset="0"/>
              </a:endParaRPr>
            </a:p>
          </p:txBody>
        </p:sp>
        <p:sp>
          <p:nvSpPr>
            <p:cNvPr id="18"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headEnd/>
              <a:tailE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8035" fontAlgn="auto">
                <a:spcBef>
                  <a:spcPts val="0"/>
                </a:spcBef>
                <a:spcAft>
                  <a:spcPts val="0"/>
                </a:spcAft>
                <a:defRPr/>
              </a:pPr>
              <a:r>
                <a:rPr lang="zh-CN" altLang="en-US" sz="2000" kern="0" dirty="0">
                  <a:solidFill>
                    <a:schemeClr val="tx1">
                      <a:lumMod val="75000"/>
                      <a:lumOff val="25000"/>
                    </a:schemeClr>
                  </a:solidFill>
                  <a:latin typeface="Calibri"/>
                </a:rPr>
                <a:t>Click here to add text</a:t>
              </a:r>
              <a:endParaRPr lang="en-US" sz="2000" kern="0" dirty="0">
                <a:solidFill>
                  <a:schemeClr val="tx1">
                    <a:lumMod val="75000"/>
                    <a:lumOff val="25000"/>
                  </a:schemeClr>
                </a:solidFill>
                <a:latin typeface="Calibri"/>
              </a:endParaRPr>
            </a:p>
          </p:txBody>
        </p:sp>
      </p:grpSp>
      <p:grpSp>
        <p:nvGrpSpPr>
          <p:cNvPr id="19" name="组合 18"/>
          <p:cNvGrpSpPr>
            <a:grpSpLocks/>
          </p:cNvGrpSpPr>
          <p:nvPr/>
        </p:nvGrpSpPr>
        <p:grpSpPr bwMode="auto">
          <a:xfrm>
            <a:off x="5049838" y="1609725"/>
            <a:ext cx="1974850" cy="1973263"/>
            <a:chOff x="6012485" y="1170407"/>
            <a:chExt cx="1487948" cy="1487615"/>
          </a:xfrm>
        </p:grpSpPr>
        <p:sp>
          <p:nvSpPr>
            <p:cNvPr id="20"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33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8035">
                <a:lnSpc>
                  <a:spcPct val="120000"/>
                </a:lnSpc>
                <a:spcBef>
                  <a:spcPts val="661"/>
                </a:spcBef>
                <a:spcAft>
                  <a:spcPts val="661"/>
                </a:spcAft>
                <a:defRPr/>
              </a:pPr>
              <a:endParaRPr lang="en-US" sz="3100" kern="0" dirty="0">
                <a:solidFill>
                  <a:schemeClr val="accent1">
                    <a:lumMod val="25000"/>
                  </a:schemeClr>
                </a:solidFill>
                <a:latin typeface="Impact" pitchFamily="34" charset="0"/>
              </a:endParaRPr>
            </a:p>
          </p:txBody>
        </p:sp>
        <p:sp>
          <p:nvSpPr>
            <p:cNvPr id="21"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headEnd/>
              <a:tailE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chemeClr val="tx1">
                      <a:lumMod val="75000"/>
                      <a:lumOff val="25000"/>
                    </a:schemeClr>
                  </a:solidFill>
                  <a:latin typeface="Calibri"/>
                </a:rPr>
                <a:t>Click here to add text</a:t>
              </a:r>
              <a:endParaRPr lang="en-US" altLang="zh-CN" sz="1300" kern="0" dirty="0">
                <a:solidFill>
                  <a:schemeClr val="tx1">
                    <a:lumMod val="75000"/>
                    <a:lumOff val="25000"/>
                  </a:schemeClr>
                </a:solidFill>
                <a:latin typeface="Calibri"/>
              </a:endParaRPr>
            </a:p>
          </p:txBody>
        </p:sp>
      </p:grpSp>
      <p:grpSp>
        <p:nvGrpSpPr>
          <p:cNvPr id="23" name="组合 22"/>
          <p:cNvGrpSpPr>
            <a:grpSpLocks/>
          </p:cNvGrpSpPr>
          <p:nvPr/>
        </p:nvGrpSpPr>
        <p:grpSpPr bwMode="auto">
          <a:xfrm>
            <a:off x="369888" y="1905000"/>
            <a:ext cx="2287587" cy="2293938"/>
            <a:chOff x="2057536" y="1194444"/>
            <a:chExt cx="2075647" cy="2080525"/>
          </a:xfrm>
        </p:grpSpPr>
        <p:sp>
          <p:nvSpPr>
            <p:cNvPr id="24"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D9803"/>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8035">
                <a:lnSpc>
                  <a:spcPct val="120000"/>
                </a:lnSpc>
                <a:spcBef>
                  <a:spcPts val="661"/>
                </a:spcBef>
                <a:spcAft>
                  <a:spcPts val="661"/>
                </a:spcAft>
                <a:defRPr/>
              </a:pPr>
              <a:endParaRPr lang="en-US" sz="3100" kern="0" dirty="0">
                <a:solidFill>
                  <a:schemeClr val="accent1">
                    <a:lumMod val="25000"/>
                  </a:schemeClr>
                </a:solidFill>
                <a:latin typeface="Impact" pitchFamily="34" charset="0"/>
              </a:endParaRPr>
            </a:p>
          </p:txBody>
        </p:sp>
        <p:sp>
          <p:nvSpPr>
            <p:cNvPr id="25"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headEnd/>
              <a:tailE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8035" fontAlgn="auto">
                <a:spcBef>
                  <a:spcPts val="0"/>
                </a:spcBef>
                <a:spcAft>
                  <a:spcPts val="0"/>
                </a:spcAft>
                <a:defRPr/>
              </a:pPr>
              <a:r>
                <a:rPr lang="zh-CN" altLang="en-US" sz="1500" kern="0" dirty="0">
                  <a:solidFill>
                    <a:schemeClr val="tx1">
                      <a:lumMod val="75000"/>
                      <a:lumOff val="25000"/>
                    </a:schemeClr>
                  </a:solidFill>
                  <a:latin typeface="Calibri"/>
                </a:rPr>
                <a:t>Click here to add text</a:t>
              </a:r>
              <a:endParaRPr lang="en-US" sz="1500" kern="0" dirty="0">
                <a:solidFill>
                  <a:schemeClr val="tx1">
                    <a:lumMod val="75000"/>
                    <a:lumOff val="25000"/>
                  </a:schemeClr>
                </a:solidFill>
                <a:latin typeface="Calibri"/>
              </a:endParaRPr>
            </a:p>
          </p:txBody>
        </p:sp>
      </p:grpSp>
      <p:sp>
        <p:nvSpPr>
          <p:cNvPr id="26" name="TextBox 53"/>
          <p:cNvSpPr txBox="1">
            <a:spLocks noChangeArrowheads="1"/>
          </p:cNvSpPr>
          <p:nvPr/>
        </p:nvSpPr>
        <p:spPr bwMode="auto">
          <a:xfrm>
            <a:off x="434975" y="1497013"/>
            <a:ext cx="2287586"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1500" b="1" dirty="0">
                <a:solidFill>
                  <a:srgbClr val="363636"/>
                </a:solidFill>
                <a:latin typeface="微软雅黑" pitchFamily="34" charset="-122"/>
                <a:ea typeface="微软雅黑" pitchFamily="34" charset="-122"/>
                <a:cs typeface="宋体" pitchFamily="2" charset="-122"/>
              </a:rPr>
              <a:t>Click to add a title</a:t>
            </a:r>
            <a:endParaRPr lang="zh-CN" altLang="en-US" sz="2200" dirty="0">
              <a:solidFill>
                <a:srgbClr val="363636"/>
              </a:solidFill>
              <a:ea typeface="微软雅黑" pitchFamily="34" charset="-122"/>
              <a:cs typeface="宋体" pitchFamily="2" charset="-122"/>
            </a:endParaRPr>
          </a:p>
        </p:txBody>
      </p:sp>
      <p:sp>
        <p:nvSpPr>
          <p:cNvPr id="27" name="TextBox 53"/>
          <p:cNvSpPr txBox="1">
            <a:spLocks noChangeArrowheads="1"/>
          </p:cNvSpPr>
          <p:nvPr/>
        </p:nvSpPr>
        <p:spPr bwMode="auto">
          <a:xfrm>
            <a:off x="2895600" y="1757363"/>
            <a:ext cx="2287586"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1500" b="1" dirty="0">
                <a:solidFill>
                  <a:srgbClr val="363636"/>
                </a:solidFill>
                <a:latin typeface="微软雅黑" pitchFamily="34" charset="-122"/>
                <a:ea typeface="微软雅黑" pitchFamily="34" charset="-122"/>
                <a:cs typeface="宋体" pitchFamily="2" charset="-122"/>
              </a:rPr>
              <a:t>Click to add a title</a:t>
            </a:r>
            <a:endParaRPr lang="zh-CN" altLang="en-US" sz="2200" dirty="0">
              <a:solidFill>
                <a:srgbClr val="363636"/>
              </a:solidFill>
              <a:ea typeface="微软雅黑" pitchFamily="34" charset="-122"/>
              <a:cs typeface="宋体" pitchFamily="2" charset="-122"/>
            </a:endParaRPr>
          </a:p>
        </p:txBody>
      </p:sp>
      <p:sp>
        <p:nvSpPr>
          <p:cNvPr id="28" name="TextBox 53"/>
          <p:cNvSpPr txBox="1">
            <a:spLocks noChangeArrowheads="1"/>
          </p:cNvSpPr>
          <p:nvPr/>
        </p:nvSpPr>
        <p:spPr bwMode="auto">
          <a:xfrm>
            <a:off x="6786563" y="2132013"/>
            <a:ext cx="203390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1500" b="1" dirty="0">
                <a:solidFill>
                  <a:srgbClr val="363636"/>
                </a:solidFill>
                <a:latin typeface="微软雅黑" pitchFamily="34" charset="-122"/>
                <a:ea typeface="微软雅黑" pitchFamily="34" charset="-122"/>
                <a:cs typeface="宋体" pitchFamily="2" charset="-122"/>
              </a:rPr>
              <a:t>Click to add a title</a:t>
            </a:r>
            <a:endParaRPr lang="zh-CN" altLang="en-US" sz="2200" dirty="0">
              <a:solidFill>
                <a:srgbClr val="363636"/>
              </a:solidFill>
              <a:ea typeface="微软雅黑" pitchFamily="34" charset="-122"/>
              <a:cs typeface="宋体" pitchFamily="2" charset="-122"/>
            </a:endParaRPr>
          </a:p>
        </p:txBody>
      </p:sp>
      <p:grpSp>
        <p:nvGrpSpPr>
          <p:cNvPr id="29" name="组合 28"/>
          <p:cNvGrpSpPr>
            <a:grpSpLocks/>
          </p:cNvGrpSpPr>
          <p:nvPr/>
        </p:nvGrpSpPr>
        <p:grpSpPr bwMode="auto">
          <a:xfrm>
            <a:off x="6707188" y="2625725"/>
            <a:ext cx="1825625" cy="1830388"/>
            <a:chOff x="2057536" y="1194444"/>
            <a:chExt cx="2075647" cy="2080525"/>
          </a:xfrm>
        </p:grpSpPr>
        <p:sp>
          <p:nvSpPr>
            <p:cNvPr id="30"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8035">
                <a:lnSpc>
                  <a:spcPct val="120000"/>
                </a:lnSpc>
                <a:spcBef>
                  <a:spcPts val="661"/>
                </a:spcBef>
                <a:spcAft>
                  <a:spcPts val="661"/>
                </a:spcAft>
                <a:defRPr/>
              </a:pPr>
              <a:endParaRPr lang="en-US" sz="3100" kern="0" dirty="0">
                <a:solidFill>
                  <a:schemeClr val="accent1">
                    <a:lumMod val="25000"/>
                  </a:schemeClr>
                </a:solidFill>
                <a:latin typeface="Impact" pitchFamily="34" charset="0"/>
              </a:endParaRPr>
            </a:p>
          </p:txBody>
        </p:sp>
        <p:sp>
          <p:nvSpPr>
            <p:cNvPr id="31"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headEnd/>
              <a:tailE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8035" fontAlgn="auto">
                <a:spcBef>
                  <a:spcPts val="0"/>
                </a:spcBef>
                <a:spcAft>
                  <a:spcPts val="0"/>
                </a:spcAft>
                <a:defRPr/>
              </a:pPr>
              <a:r>
                <a:rPr lang="zh-CN" altLang="en-US" sz="1500" kern="0" dirty="0">
                  <a:solidFill>
                    <a:schemeClr val="tx1">
                      <a:lumMod val="75000"/>
                      <a:lumOff val="25000"/>
                    </a:schemeClr>
                  </a:solidFill>
                  <a:latin typeface="Calibri"/>
                </a:rPr>
                <a:t>Click here to add text</a:t>
              </a:r>
              <a:endParaRPr lang="en-US" sz="1500" kern="0" dirty="0">
                <a:solidFill>
                  <a:schemeClr val="tx1">
                    <a:lumMod val="75000"/>
                    <a:lumOff val="25000"/>
                  </a:schemeClr>
                </a:solidFill>
                <a:latin typeface="Calibri"/>
              </a:endParaRPr>
            </a:p>
          </p:txBody>
        </p:sp>
      </p:grpSp>
      <p:sp>
        <p:nvSpPr>
          <p:cNvPr id="32" name="TextBox 53"/>
          <p:cNvSpPr txBox="1">
            <a:spLocks noChangeArrowheads="1"/>
          </p:cNvSpPr>
          <p:nvPr/>
        </p:nvSpPr>
        <p:spPr bwMode="auto">
          <a:xfrm>
            <a:off x="5049838" y="1201738"/>
            <a:ext cx="228758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1500" b="1" dirty="0">
                <a:solidFill>
                  <a:srgbClr val="363636"/>
                </a:solidFill>
                <a:latin typeface="微软雅黑" pitchFamily="34" charset="-122"/>
                <a:ea typeface="微软雅黑" pitchFamily="34" charset="-122"/>
                <a:cs typeface="宋体" pitchFamily="2" charset="-122"/>
              </a:rPr>
              <a:t>Click to add a title</a:t>
            </a:r>
            <a:endParaRPr lang="zh-CN" altLang="en-US" sz="2200" dirty="0">
              <a:solidFill>
                <a:srgbClr val="363636"/>
              </a:solidFill>
              <a:ea typeface="微软雅黑" pitchFamily="34" charset="-122"/>
              <a:cs typeface="宋体" pitchFamily="2" charset="-122"/>
            </a:endParaRPr>
          </a:p>
        </p:txBody>
      </p:sp>
    </p:spTree>
    <p:extLst>
      <p:ext uri="{BB962C8B-B14F-4D97-AF65-F5344CB8AC3E}">
        <p14:creationId xmlns:p14="http://schemas.microsoft.com/office/powerpoint/2010/main" val="205150940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4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6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10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nodeType="afterGroup">
                            <p:stCondLst>
                              <p:cond delay="2250"/>
                            </p:stCondLst>
                            <p:childTnLst>
                              <p:par>
                                <p:cTn id="22" presetID="8" presetClass="emph" presetSubtype="0" fill="hold" nodeType="afterEffect">
                                  <p:stCondLst>
                                    <p:cond delay="0"/>
                                  </p:stCondLst>
                                  <p:childTnLst>
                                    <p:animRot by="21600000">
                                      <p:cBhvr>
                                        <p:cTn id="23" dur="2000" fill="hold"/>
                                        <p:tgtEl>
                                          <p:spTgt spid="16"/>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23"/>
                                        </p:tgtEl>
                                        <p:attrNameLst>
                                          <p:attrName>r</p:attrName>
                                        </p:attrNameLst>
                                      </p:cBhvr>
                                    </p:animRot>
                                  </p:childTnLst>
                                </p:cTn>
                              </p:par>
                              <p:par>
                                <p:cTn id="26" presetID="8" presetClass="emph" presetSubtype="0" fill="hold" nodeType="withEffect">
                                  <p:stCondLst>
                                    <p:cond delay="0"/>
                                  </p:stCondLst>
                                  <p:childTnLst>
                                    <p:animRot by="21600000">
                                      <p:cBhvr>
                                        <p:cTn id="27" dur="1000" fill="hold"/>
                                        <p:tgtEl>
                                          <p:spTgt spid="19"/>
                                        </p:tgtEl>
                                        <p:attrNameLst>
                                          <p:attrName>r</p:attrName>
                                        </p:attrNameLst>
                                      </p:cBhvr>
                                    </p:animRot>
                                  </p:childTnLst>
                                </p:cTn>
                              </p:par>
                              <p:par>
                                <p:cTn id="28" presetID="8" presetClass="emph" presetSubtype="0" fill="hold" nodeType="withEffect">
                                  <p:stCondLst>
                                    <p:cond delay="0"/>
                                  </p:stCondLst>
                                  <p:childTnLst>
                                    <p:animRot by="21600000">
                                      <p:cBhvr>
                                        <p:cTn id="29" dur="1500" fill="hold"/>
                                        <p:tgtEl>
                                          <p:spTgt spid="29"/>
                                        </p:tgtEl>
                                        <p:attrNameLst>
                                          <p:attrName>r</p:attrName>
                                        </p:attrNameLst>
                                      </p:cBhvr>
                                    </p:animRot>
                                  </p:childTnLst>
                                </p:cTn>
                              </p:par>
                              <p:par>
                                <p:cTn id="30" presetID="42" presetClass="entr" presetSubtype="0" fill="hold" grpId="0" nodeType="withEffect">
                                  <p:stCondLst>
                                    <p:cond delay="6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1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anim calcmode="lin" valueType="num">
                                      <p:cBhvr>
                                        <p:cTn id="43" dur="500" fill="hold"/>
                                        <p:tgtEl>
                                          <p:spTgt spid="28"/>
                                        </p:tgtEl>
                                        <p:attrNameLst>
                                          <p:attrName>ppt_x</p:attrName>
                                        </p:attrNameLst>
                                      </p:cBhvr>
                                      <p:tavLst>
                                        <p:tav tm="0">
                                          <p:val>
                                            <p:strVal val="#ppt_x"/>
                                          </p:val>
                                        </p:tav>
                                        <p:tav tm="100000">
                                          <p:val>
                                            <p:strVal val="#ppt_x"/>
                                          </p:val>
                                        </p:tav>
                                      </p:tavLst>
                                    </p:anim>
                                    <p:anim calcmode="lin" valueType="num">
                                      <p:cBhvr>
                                        <p:cTn id="44" dur="5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strVal val="#ppt_x"/>
                                          </p:val>
                                        </p:tav>
                                        <p:tav tm="100000">
                                          <p:val>
                                            <p:strVal val="#ppt_x"/>
                                          </p:val>
                                        </p:tav>
                                      </p:tavLst>
                                    </p:anim>
                                    <p:anim calcmode="lin" valueType="num">
                                      <p:cBhvr>
                                        <p:cTn id="4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Tile"/>
          <p:cNvSpPr/>
          <p:nvPr/>
        </p:nvSpPr>
        <p:spPr bwMode="auto">
          <a:xfrm>
            <a:off x="2813050" y="2682875"/>
            <a:ext cx="5922963" cy="2335213"/>
          </a:xfrm>
          <a:prstGeom prst="rect">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grpSp>
        <p:nvGrpSpPr>
          <p:cNvPr id="14" name="组合 13"/>
          <p:cNvGrpSpPr/>
          <p:nvPr/>
        </p:nvGrpSpPr>
        <p:grpSpPr>
          <a:xfrm>
            <a:off x="2812613" y="1365955"/>
            <a:ext cx="5923911" cy="1239960"/>
            <a:chOff x="3008303" y="947472"/>
            <a:chExt cx="5373500" cy="1124712"/>
          </a:xfrm>
          <a:solidFill>
            <a:schemeClr val="accent5">
              <a:lumMod val="60000"/>
              <a:lumOff val="40000"/>
            </a:schemeClr>
          </a:solidFill>
        </p:grpSpPr>
        <p:sp>
          <p:nvSpPr>
            <p:cNvPr id="15" name="Arrow Bar"/>
            <p:cNvSpPr/>
            <p:nvPr/>
          </p:nvSpPr>
          <p:spPr bwMode="auto">
            <a:xfrm>
              <a:off x="3008303" y="947472"/>
              <a:ext cx="5373500" cy="1124712"/>
            </a:xfrm>
            <a:prstGeom prst="rect">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47" tIns="34274" rIns="68547" bIns="3427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bg1"/>
            </a:solidFill>
            <a:ln>
              <a:noFill/>
            </a:ln>
          </p:spPr>
          <p:txBody>
            <a:bodyPr lIns="68550" tIns="34276" rIns="68550" bIns="34276"/>
            <a:lstStyle/>
            <a:p>
              <a:pPr fontAlgn="auto">
                <a:spcBef>
                  <a:spcPts val="0"/>
                </a:spcBef>
                <a:spcAft>
                  <a:spcPts val="0"/>
                </a:spcAft>
                <a:defRPr/>
              </a:pPr>
              <a:endParaRPr lang="en-US" sz="1500" dirty="0">
                <a:latin typeface="微软雅黑" pitchFamily="34" charset="-122"/>
                <a:ea typeface="微软雅黑" pitchFamily="34" charset="-122"/>
              </a:endParaRPr>
            </a:p>
          </p:txBody>
        </p:sp>
      </p:grpSp>
      <p:sp>
        <p:nvSpPr>
          <p:cNvPr id="17" name="TechEd Tile"/>
          <p:cNvSpPr/>
          <p:nvPr/>
        </p:nvSpPr>
        <p:spPr bwMode="auto">
          <a:xfrm>
            <a:off x="396875" y="1365250"/>
            <a:ext cx="2336800" cy="1241425"/>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8" name="Title 1"/>
          <p:cNvSpPr txBox="1">
            <a:spLocks/>
          </p:cNvSpPr>
          <p:nvPr/>
        </p:nvSpPr>
        <p:spPr>
          <a:xfrm>
            <a:off x="2974975" y="2678113"/>
            <a:ext cx="5467350" cy="1258887"/>
          </a:xfrm>
          <a:prstGeom prst="rect">
            <a:avLst/>
          </a:prstGeom>
        </p:spPr>
        <p:txBody>
          <a:bodyPr lIns="100803" tIns="50402" rIns="100803" bIns="50402" anchor="ct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fontAlgn="auto">
              <a:spcAft>
                <a:spcPts val="0"/>
              </a:spcAft>
              <a:defRPr/>
            </a:pPr>
            <a:endParaRPr>
              <a:latin typeface="微软雅黑" pitchFamily="34" charset="-122"/>
              <a:ea typeface="微软雅黑" pitchFamily="34" charset="-122"/>
            </a:endParaRPr>
          </a:p>
        </p:txBody>
      </p:sp>
      <p:sp>
        <p:nvSpPr>
          <p:cNvPr id="20" name="矩形 19"/>
          <p:cNvSpPr>
            <a:spLocks noChangeArrowheads="1"/>
          </p:cNvSpPr>
          <p:nvPr/>
        </p:nvSpPr>
        <p:spPr bwMode="auto">
          <a:xfrm>
            <a:off x="781050" y="1730375"/>
            <a:ext cx="1763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600" b="1" dirty="0">
                <a:latin typeface="微软雅黑" pitchFamily="34" charset="-122"/>
                <a:ea typeface="微软雅黑" pitchFamily="34" charset="-122"/>
              </a:rPr>
              <a:t>Part II</a:t>
            </a:r>
          </a:p>
        </p:txBody>
      </p:sp>
      <p:sp>
        <p:nvSpPr>
          <p:cNvPr id="21" name="Text Box 76"/>
          <p:cNvSpPr txBox="1">
            <a:spLocks noChangeArrowheads="1"/>
          </p:cNvSpPr>
          <p:nvPr/>
        </p:nvSpPr>
        <p:spPr bwMode="auto">
          <a:xfrm>
            <a:off x="3003550" y="3033713"/>
            <a:ext cx="4541838" cy="3787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100803" tIns="50402" rIns="100803" bIns="50402">
            <a:spAutoFit/>
          </a:bodyPr>
          <a:lstStyle/>
          <a:p>
            <a:pPr defTabSz="756034" fontAlgn="auto">
              <a:lnSpc>
                <a:spcPct val="90000"/>
              </a:lnSpc>
              <a:spcBef>
                <a:spcPct val="20000"/>
              </a:spcBef>
              <a:spcAft>
                <a:spcPts val="0"/>
              </a:spcAft>
              <a:buSzPct val="105000"/>
              <a:defRPr/>
            </a:pPr>
            <a:r>
              <a:rPr lang="zh-CN" altLang="en-US" sz="2000" b="1" dirty="0">
                <a:solidFill>
                  <a:srgbClr val="FFFFFF">
                    <a:alpha val="99000"/>
                  </a:srgbClr>
                </a:solidFill>
                <a:latin typeface="微软雅黑" pitchFamily="34" charset="-122"/>
                <a:ea typeface="微软雅黑" pitchFamily="34" charset="-122"/>
              </a:rPr>
              <a:t>Achievements and experience</a:t>
            </a:r>
            <a:endParaRPr lang="en-US" altLang="zh-CN" sz="2000" b="1" dirty="0">
              <a:solidFill>
                <a:srgbClr val="FFFF00">
                  <a:alpha val="99000"/>
                </a:srgbClr>
              </a:solidFill>
              <a:latin typeface="微软雅黑" pitchFamily="34" charset="-122"/>
              <a:ea typeface="微软雅黑" pitchFamily="34" charset="-122"/>
            </a:endParaRPr>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r="61816" b="32188"/>
          <a:stretch>
            <a:fillRect/>
          </a:stretch>
        </p:blipFill>
        <p:spPr bwMode="auto">
          <a:xfrm>
            <a:off x="396875" y="2678113"/>
            <a:ext cx="2336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右箭头 33"/>
          <p:cNvSpPr/>
          <p:nvPr/>
        </p:nvSpPr>
        <p:spPr>
          <a:xfrm>
            <a:off x="3218308"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397031" y="3793604"/>
            <a:ext cx="1814920" cy="523220"/>
          </a:xfrm>
          <a:prstGeom prst="rect">
            <a:avLst/>
          </a:prstGeom>
          <a:noFill/>
        </p:spPr>
        <p:txBody>
          <a:bodyPr wrap="none" rtlCol="0">
            <a:spAutoFit/>
          </a:bodyPr>
          <a:lstStyle/>
          <a:p>
            <a:r>
              <a:rPr lang="zh-CN" altLang="en-US" sz="1400" dirty="0">
                <a:solidFill>
                  <a:schemeClr val="bg1"/>
                </a:solidFill>
              </a:rPr>
              <a:t>Impact of the macro </a:t>
            </a:r>
            <a:endParaRPr lang="en-US" altLang="zh-CN" sz="1400" dirty="0">
              <a:solidFill>
                <a:schemeClr val="bg1"/>
              </a:solidFill>
            </a:endParaRPr>
          </a:p>
          <a:p>
            <a:r>
              <a:rPr lang="zh-CN" altLang="en-US" sz="1400" dirty="0">
                <a:solidFill>
                  <a:schemeClr val="bg1"/>
                </a:solidFill>
              </a:rPr>
              <a:t>environment </a:t>
            </a:r>
          </a:p>
        </p:txBody>
      </p:sp>
      <p:sp>
        <p:nvSpPr>
          <p:cNvPr id="36" name="右箭头 35"/>
          <p:cNvSpPr/>
          <p:nvPr/>
        </p:nvSpPr>
        <p:spPr>
          <a:xfrm>
            <a:off x="5536361"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687347" y="3793604"/>
            <a:ext cx="1620957" cy="307777"/>
          </a:xfrm>
          <a:prstGeom prst="rect">
            <a:avLst/>
          </a:prstGeom>
          <a:noFill/>
        </p:spPr>
        <p:txBody>
          <a:bodyPr wrap="none" rtlCol="0">
            <a:spAutoFit/>
          </a:bodyPr>
          <a:lstStyle/>
          <a:p>
            <a:r>
              <a:rPr lang="zh-CN" altLang="en-US" sz="1400" dirty="0">
                <a:solidFill>
                  <a:schemeClr val="bg1"/>
                </a:solidFill>
              </a:rPr>
              <a:t>Own attention to the goal</a:t>
            </a:r>
          </a:p>
        </p:txBody>
      </p:sp>
      <p:sp>
        <p:nvSpPr>
          <p:cNvPr id="38" name="右箭头 37"/>
          <p:cNvSpPr/>
          <p:nvPr/>
        </p:nvSpPr>
        <p:spPr>
          <a:xfrm>
            <a:off x="3203848"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3390061" y="4147547"/>
            <a:ext cx="1988045" cy="523220"/>
          </a:xfrm>
          <a:prstGeom prst="rect">
            <a:avLst/>
          </a:prstGeom>
          <a:noFill/>
        </p:spPr>
        <p:txBody>
          <a:bodyPr wrap="none" rtlCol="0">
            <a:spAutoFit/>
          </a:bodyPr>
          <a:lstStyle/>
          <a:p>
            <a:r>
              <a:rPr lang="zh-CN" altLang="en-US" sz="1400" dirty="0">
                <a:solidFill>
                  <a:schemeClr val="bg1"/>
                </a:solidFill>
              </a:rPr>
              <a:t>The company's strong </a:t>
            </a:r>
            <a:endParaRPr lang="en-US" altLang="zh-CN" sz="1400" dirty="0">
              <a:solidFill>
                <a:schemeClr val="bg1"/>
              </a:solidFill>
            </a:endParaRPr>
          </a:p>
          <a:p>
            <a:r>
              <a:rPr lang="zh-CN" altLang="en-US" sz="1400" dirty="0">
                <a:solidFill>
                  <a:schemeClr val="bg1"/>
                </a:solidFill>
              </a:rPr>
              <a:t>support</a:t>
            </a:r>
          </a:p>
        </p:txBody>
      </p:sp>
      <p:sp>
        <p:nvSpPr>
          <p:cNvPr id="40" name="右箭头 39"/>
          <p:cNvSpPr/>
          <p:nvPr/>
        </p:nvSpPr>
        <p:spPr>
          <a:xfrm>
            <a:off x="5521901"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672887" y="4147547"/>
            <a:ext cx="1441420" cy="307777"/>
          </a:xfrm>
          <a:prstGeom prst="rect">
            <a:avLst/>
          </a:prstGeom>
          <a:noFill/>
        </p:spPr>
        <p:txBody>
          <a:bodyPr wrap="none" rtlCol="0">
            <a:spAutoFit/>
          </a:bodyPr>
          <a:lstStyle/>
          <a:p>
            <a:r>
              <a:rPr lang="zh-CN" altLang="en-US" sz="1400" dirty="0">
                <a:solidFill>
                  <a:schemeClr val="bg1"/>
                </a:solidFill>
              </a:rPr>
              <a:t>Improvement of self-competence</a:t>
            </a:r>
          </a:p>
        </p:txBody>
      </p:sp>
      <p:sp>
        <p:nvSpPr>
          <p:cNvPr id="42" name="右箭头 41"/>
          <p:cNvSpPr/>
          <p:nvPr/>
        </p:nvSpPr>
        <p:spPr>
          <a:xfrm>
            <a:off x="3203848" y="457099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382571" y="4507587"/>
            <a:ext cx="1441420" cy="307777"/>
          </a:xfrm>
          <a:prstGeom prst="rect">
            <a:avLst/>
          </a:prstGeom>
          <a:noFill/>
        </p:spPr>
        <p:txBody>
          <a:bodyPr wrap="none" rtlCol="0">
            <a:spAutoFit/>
          </a:bodyPr>
          <a:lstStyle/>
          <a:p>
            <a:r>
              <a:rPr lang="zh-CN" altLang="en-US" sz="1400" dirty="0">
                <a:solidFill>
                  <a:schemeClr val="bg1"/>
                </a:solidFill>
              </a:rPr>
              <a:t>Competitor's influence</a:t>
            </a:r>
          </a:p>
        </p:txBody>
      </p:sp>
      <p:sp>
        <p:nvSpPr>
          <p:cNvPr id="44" name="右箭头 43"/>
          <p:cNvSpPr/>
          <p:nvPr/>
        </p:nvSpPr>
        <p:spPr>
          <a:xfrm>
            <a:off x="5521901" y="457099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5672887" y="4507587"/>
            <a:ext cx="1620957" cy="307777"/>
          </a:xfrm>
          <a:prstGeom prst="rect">
            <a:avLst/>
          </a:prstGeom>
          <a:noFill/>
        </p:spPr>
        <p:txBody>
          <a:bodyPr wrap="none" rtlCol="0">
            <a:spAutoFit/>
          </a:bodyPr>
          <a:lstStyle/>
          <a:p>
            <a:r>
              <a:rPr lang="zh-CN" altLang="en-US" sz="1400" dirty="0">
                <a:solidFill>
                  <a:schemeClr val="bg1"/>
                </a:solidFill>
              </a:rPr>
              <a:t>Understanding the market</a:t>
            </a:r>
          </a:p>
        </p:txBody>
      </p:sp>
    </p:spTree>
    <p:extLst>
      <p:ext uri="{BB962C8B-B14F-4D97-AF65-F5344CB8AC3E}">
        <p14:creationId xmlns:p14="http://schemas.microsoft.com/office/powerpoint/2010/main" val="170008487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a14="http://schemas.microsoft.com/office/drawing/2010/main"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750"/>
                                        <p:tgtEl>
                                          <p:spTgt spid="1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Top)">
                                      <p:cBhvr>
                                        <p:cTn id="33" dur="500"/>
                                        <p:tgtEl>
                                          <p:spTgt spid="21"/>
                                        </p:tgtEl>
                                      </p:cBhvr>
                                    </p:animEffect>
                                  </p:childTnLst>
                                </p:cTn>
                              </p:par>
                            </p:childTnLst>
                          </p:cTn>
                        </p:par>
                        <p:par>
                          <p:cTn id="34" fill="hold">
                            <p:stCondLst>
                              <p:cond delay="225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P spid="20" grpId="0"/>
      <p:bldP spid="21" grpId="0"/>
      <p:bldP spid="34" grpId="0" animBg="1"/>
      <p:bldP spid="35" grpId="0"/>
      <p:bldP spid="36" grpId="0" animBg="1"/>
      <p:bldP spid="37" grpId="0"/>
      <p:bldP spid="38" grpId="0" animBg="1"/>
      <p:bldP spid="39" grpId="0"/>
      <p:bldP spid="40" grpId="0" animBg="1"/>
      <p:bldP spid="41" grpId="0"/>
      <p:bldP spid="42" grpId="0" animBg="1"/>
      <p:bldP spid="43" grpId="0"/>
      <p:bldP spid="44"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Box 5"/>
          <p:cNvSpPr txBox="1">
            <a:spLocks noChangeArrowheads="1"/>
          </p:cNvSpPr>
          <p:nvPr/>
        </p:nvSpPr>
        <p:spPr bwMode="ltGray">
          <a:xfrm>
            <a:off x="347662" y="157163"/>
            <a:ext cx="739268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Impact of the macro environment</a:t>
            </a:r>
          </a:p>
        </p:txBody>
      </p:sp>
      <p:sp>
        <p:nvSpPr>
          <p:cNvPr id="23" name="椭圆形标注 22"/>
          <p:cNvSpPr/>
          <p:nvPr/>
        </p:nvSpPr>
        <p:spPr>
          <a:xfrm rot="13890513">
            <a:off x="4216095" y="1766791"/>
            <a:ext cx="1313909" cy="1313909"/>
          </a:xfrm>
          <a:prstGeom prst="wedgeEllipseCallou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149736" y="1984889"/>
            <a:ext cx="1603324" cy="612155"/>
          </a:xfrm>
          <a:prstGeom prst="rect">
            <a:avLst/>
          </a:prstGeom>
          <a:noFill/>
        </p:spPr>
        <p:txBody>
          <a:bodyPr wrap="none" rtlCol="0">
            <a:spAutoFit/>
          </a:bodyPr>
          <a:lstStyle/>
          <a:p>
            <a:pPr algn="ctr">
              <a:lnSpc>
                <a:spcPct val="150000"/>
              </a:lnSpc>
            </a:pPr>
            <a:r>
              <a:rPr lang="zh-CN" altLang="en-US" sz="1200" b="1" dirty="0">
                <a:solidFill>
                  <a:schemeClr val="bg1">
                    <a:lumMod val="95000"/>
                  </a:schemeClr>
                </a:solidFill>
              </a:rPr>
              <a:t>Macro environment</a:t>
            </a:r>
            <a:endParaRPr lang="en-US" altLang="zh-CN" sz="1200" b="1" dirty="0">
              <a:solidFill>
                <a:schemeClr val="bg1">
                  <a:lumMod val="95000"/>
                </a:schemeClr>
              </a:solidFill>
            </a:endParaRPr>
          </a:p>
          <a:p>
            <a:pPr algn="ctr">
              <a:lnSpc>
                <a:spcPct val="150000"/>
              </a:lnSpc>
            </a:pPr>
            <a:r>
              <a:rPr lang="zh-CN" altLang="en-US" sz="1200" b="1" dirty="0">
                <a:solidFill>
                  <a:schemeClr val="bg1">
                    <a:lumMod val="95000"/>
                  </a:schemeClr>
                </a:solidFill>
              </a:rPr>
              <a:t>Impact One</a:t>
            </a:r>
          </a:p>
        </p:txBody>
      </p:sp>
      <p:sp>
        <p:nvSpPr>
          <p:cNvPr id="25" name="矩形 24"/>
          <p:cNvSpPr/>
          <p:nvPr/>
        </p:nvSpPr>
        <p:spPr>
          <a:xfrm flipH="1">
            <a:off x="5868144" y="3144010"/>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Enter the text you want here, and the language should be concise.</a:t>
            </a:r>
          </a:p>
        </p:txBody>
      </p:sp>
      <p:sp>
        <p:nvSpPr>
          <p:cNvPr id="26" name="矩形 25"/>
          <p:cNvSpPr/>
          <p:nvPr/>
        </p:nvSpPr>
        <p:spPr>
          <a:xfrm>
            <a:off x="5868144" y="1572831"/>
            <a:ext cx="2952328"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tx1">
                    <a:lumMod val="75000"/>
                    <a:lumOff val="25000"/>
                  </a:schemeClr>
                </a:solidFill>
                <a:latin typeface="微软雅黑" pitchFamily="34" charset="-122"/>
                <a:ea typeface="微软雅黑" pitchFamily="34" charset="-122"/>
              </a:rPr>
              <a:t>Fill in the subheading here</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27" name="矩形 26"/>
          <p:cNvSpPr/>
          <p:nvPr/>
        </p:nvSpPr>
        <p:spPr>
          <a:xfrm>
            <a:off x="6012160" y="1901126"/>
            <a:ext cx="2160240" cy="124288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FD9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形标注 27"/>
          <p:cNvSpPr/>
          <p:nvPr/>
        </p:nvSpPr>
        <p:spPr>
          <a:xfrm rot="19055605">
            <a:off x="3915045" y="2728528"/>
            <a:ext cx="1313909" cy="1313909"/>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156991" y="3095906"/>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Macro environment</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Impact 2</a:t>
            </a:r>
          </a:p>
        </p:txBody>
      </p:sp>
      <p:sp>
        <p:nvSpPr>
          <p:cNvPr id="30" name="矩形 29"/>
          <p:cNvSpPr/>
          <p:nvPr/>
        </p:nvSpPr>
        <p:spPr>
          <a:xfrm flipH="1">
            <a:off x="2382080" y="4537327"/>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Enter the text you want here, and the language should be concise.</a:t>
            </a:r>
          </a:p>
        </p:txBody>
      </p:sp>
      <p:sp>
        <p:nvSpPr>
          <p:cNvPr id="31" name="矩形 30"/>
          <p:cNvSpPr/>
          <p:nvPr/>
        </p:nvSpPr>
        <p:spPr>
          <a:xfrm>
            <a:off x="2376198" y="4349104"/>
            <a:ext cx="2627849"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tx1">
                    <a:lumMod val="75000"/>
                    <a:lumOff val="25000"/>
                  </a:schemeClr>
                </a:solidFill>
                <a:latin typeface="微软雅黑" pitchFamily="34" charset="-122"/>
                <a:ea typeface="微软雅黑" pitchFamily="34" charset="-122"/>
              </a:rPr>
              <a:t>Fill in the subheading here</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32" name="矩形 31"/>
          <p:cNvSpPr/>
          <p:nvPr/>
        </p:nvSpPr>
        <p:spPr>
          <a:xfrm>
            <a:off x="5078703" y="4374425"/>
            <a:ext cx="2160240" cy="7249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形标注 32"/>
          <p:cNvSpPr/>
          <p:nvPr/>
        </p:nvSpPr>
        <p:spPr>
          <a:xfrm rot="5557516">
            <a:off x="3228689" y="1946237"/>
            <a:ext cx="1313909" cy="1313909"/>
          </a:xfrm>
          <a:prstGeom prst="wedgeEllipseCallout">
            <a:avLst/>
          </a:prstGeom>
          <a:solidFill>
            <a:srgbClr val="FF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069616" y="2190844"/>
            <a:ext cx="1603324" cy="612155"/>
          </a:xfrm>
          <a:prstGeom prst="rect">
            <a:avLst/>
          </a:prstGeom>
          <a:noFill/>
        </p:spPr>
        <p:txBody>
          <a:bodyPr wrap="none" rtlCol="0">
            <a:spAutoFit/>
          </a:bodyPr>
          <a:lstStyle/>
          <a:p>
            <a:pPr algn="ctr">
              <a:lnSpc>
                <a:spcPct val="150000"/>
              </a:lnSpc>
            </a:pPr>
            <a:r>
              <a:rPr lang="zh-CN" altLang="en-US" sz="1200" b="1" dirty="0">
                <a:solidFill>
                  <a:schemeClr val="bg1">
                    <a:lumMod val="95000"/>
                  </a:schemeClr>
                </a:solidFill>
              </a:rPr>
              <a:t>Macro environment</a:t>
            </a:r>
            <a:endParaRPr lang="en-US" altLang="zh-CN" sz="1200" b="1" dirty="0">
              <a:solidFill>
                <a:schemeClr val="bg1">
                  <a:lumMod val="95000"/>
                </a:schemeClr>
              </a:solidFill>
            </a:endParaRPr>
          </a:p>
          <a:p>
            <a:pPr algn="ctr">
              <a:lnSpc>
                <a:spcPct val="150000"/>
              </a:lnSpc>
            </a:pPr>
            <a:r>
              <a:rPr lang="zh-CN" altLang="en-US" sz="1200" b="1" dirty="0">
                <a:solidFill>
                  <a:schemeClr val="bg1">
                    <a:lumMod val="95000"/>
                  </a:schemeClr>
                </a:solidFill>
              </a:rPr>
              <a:t>Impact Three</a:t>
            </a:r>
          </a:p>
        </p:txBody>
      </p:sp>
      <p:sp>
        <p:nvSpPr>
          <p:cNvPr id="35" name="矩形 34"/>
          <p:cNvSpPr/>
          <p:nvPr/>
        </p:nvSpPr>
        <p:spPr>
          <a:xfrm flipH="1">
            <a:off x="539552" y="2920022"/>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Enter the text you want here, and the language should be concise.</a:t>
            </a:r>
          </a:p>
        </p:txBody>
      </p:sp>
      <p:sp>
        <p:nvSpPr>
          <p:cNvPr id="36" name="矩形 35"/>
          <p:cNvSpPr/>
          <p:nvPr/>
        </p:nvSpPr>
        <p:spPr>
          <a:xfrm>
            <a:off x="539552" y="1561356"/>
            <a:ext cx="3240360"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400" b="1" dirty="0">
                <a:solidFill>
                  <a:schemeClr val="tx1">
                    <a:lumMod val="75000"/>
                    <a:lumOff val="25000"/>
                  </a:schemeClr>
                </a:solidFill>
                <a:latin typeface="微软雅黑" pitchFamily="34" charset="-122"/>
                <a:ea typeface="微软雅黑" pitchFamily="34" charset="-122"/>
              </a:rPr>
              <a:t>Fill in the subheading here</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37" name="矩形 36"/>
          <p:cNvSpPr/>
          <p:nvPr/>
        </p:nvSpPr>
        <p:spPr>
          <a:xfrm>
            <a:off x="683568" y="1889651"/>
            <a:ext cx="2160240" cy="106818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a:solidFill>
              <a:srgbClr val="FF5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a14="http://schemas.microsoft.com/office/drawing/2010/main"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 presetClass="entr" presetSubtype="1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5"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9" dur="1000" fill="hold"/>
                                        <p:tgtEl>
                                          <p:spTgt spid="2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4"/>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350"/>
                                        <p:tgtEl>
                                          <p:spTgt spid="26"/>
                                        </p:tgtEl>
                                      </p:cBhvr>
                                    </p:animEffect>
                                  </p:childTnLst>
                                </p:cTn>
                              </p:par>
                              <p:par>
                                <p:cTn id="28" presetID="26" presetClass="emph" presetSubtype="0" fill="hold" grpId="1" nodeType="withEffect">
                                  <p:stCondLst>
                                    <p:cond delay="0"/>
                                  </p:stCondLst>
                                  <p:childTnLst>
                                    <p:animEffect transition="out" filter="fade">
                                      <p:cBhvr>
                                        <p:cTn id="29" dur="400" tmFilter="0, 0; .2, .5; .8, .5; 1, 0"/>
                                        <p:tgtEl>
                                          <p:spTgt spid="26"/>
                                        </p:tgtEl>
                                      </p:cBhvr>
                                    </p:animEffect>
                                    <p:animScale>
                                      <p:cBhvr>
                                        <p:cTn id="30" dur="200" autoRev="1" fill="hold"/>
                                        <p:tgtEl>
                                          <p:spTgt spid="26"/>
                                        </p:tgtEl>
                                      </p:cBhvr>
                                      <p:by x="105000" y="105000"/>
                                    </p:animScale>
                                  </p:childTnLst>
                                </p:cTn>
                              </p:par>
                            </p:childTnLst>
                          </p:cTn>
                        </p:par>
                        <p:par>
                          <p:cTn id="31" fill="hold">
                            <p:stCondLst>
                              <p:cond delay="2650"/>
                            </p:stCondLst>
                            <p:childTnLst>
                              <p:par>
                                <p:cTn id="32" presetID="3"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par>
                          <p:cTn id="35" fill="hold">
                            <p:stCondLst>
                              <p:cond delay="315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3650"/>
                            </p:stCondLst>
                            <p:childTnLst>
                              <p:par>
                                <p:cTn id="40" presetID="2" presetClass="entr" presetSubtype="12"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0-#ppt_w/2"/>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150"/>
                            </p:stCondLst>
                            <p:childTnLst>
                              <p:par>
                                <p:cTn id="45" presetID="25"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9"/>
                                        </p:tgtEl>
                                      </p:cBhvr>
                                    </p:animEffect>
                                  </p:childTnLst>
                                </p:cTn>
                              </p:par>
                            </p:childTnLst>
                          </p:cTn>
                        </p:par>
                        <p:par>
                          <p:cTn id="55" fill="hold">
                            <p:stCondLst>
                              <p:cond delay="5150"/>
                            </p:stCondLst>
                            <p:childTnLst>
                              <p:par>
                                <p:cTn id="56" presetID="10"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350"/>
                                        <p:tgtEl>
                                          <p:spTgt spid="31"/>
                                        </p:tgtEl>
                                      </p:cBhvr>
                                    </p:animEffect>
                                  </p:childTnLst>
                                </p:cTn>
                              </p:par>
                              <p:par>
                                <p:cTn id="59" presetID="26" presetClass="emph" presetSubtype="0" fill="hold" grpId="1" nodeType="withEffect">
                                  <p:stCondLst>
                                    <p:cond delay="0"/>
                                  </p:stCondLst>
                                  <p:childTnLst>
                                    <p:animEffect transition="out" filter="fade">
                                      <p:cBhvr>
                                        <p:cTn id="60" dur="400" tmFilter="0, 0; .2, .5; .8, .5; 1, 0"/>
                                        <p:tgtEl>
                                          <p:spTgt spid="31"/>
                                        </p:tgtEl>
                                      </p:cBhvr>
                                    </p:animEffect>
                                    <p:animScale>
                                      <p:cBhvr>
                                        <p:cTn id="61" dur="200" autoRev="1" fill="hold"/>
                                        <p:tgtEl>
                                          <p:spTgt spid="31"/>
                                        </p:tgtEl>
                                      </p:cBhvr>
                                      <p:by x="105000" y="105000"/>
                                    </p:animScale>
                                  </p:childTnLst>
                                </p:cTn>
                              </p:par>
                            </p:childTnLst>
                          </p:cTn>
                        </p:par>
                        <p:par>
                          <p:cTn id="62" fill="hold">
                            <p:stCondLst>
                              <p:cond delay="5550"/>
                            </p:stCondLst>
                            <p:childTnLst>
                              <p:par>
                                <p:cTn id="63" presetID="3" presetClass="entr" presetSubtype="1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par>
                          <p:cTn id="66" fill="hold">
                            <p:stCondLst>
                              <p:cond delay="605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6550"/>
                            </p:stCondLst>
                            <p:childTnLst>
                              <p:par>
                                <p:cTn id="71" presetID="2" presetClass="entr" presetSubtype="12"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0-#ppt_w/2"/>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par>
                          <p:cTn id="75" fill="hold">
                            <p:stCondLst>
                              <p:cond delay="7050"/>
                            </p:stCondLst>
                            <p:childTnLst>
                              <p:par>
                                <p:cTn id="76" presetID="25"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81" dur="1000" fill="hold"/>
                                        <p:tgtEl>
                                          <p:spTgt spid="34"/>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34"/>
                                        </p:tgtEl>
                                      </p:cBhvr>
                                    </p:animEffect>
                                  </p:childTnLst>
                                </p:cTn>
                              </p:par>
                            </p:childTnLst>
                          </p:cTn>
                        </p:par>
                        <p:par>
                          <p:cTn id="86" fill="hold">
                            <p:stCondLst>
                              <p:cond delay="8050"/>
                            </p:stCondLst>
                            <p:childTnLst>
                              <p:par>
                                <p:cTn id="87" presetID="10"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350"/>
                                        <p:tgtEl>
                                          <p:spTgt spid="36"/>
                                        </p:tgtEl>
                                      </p:cBhvr>
                                    </p:animEffect>
                                  </p:childTnLst>
                                </p:cTn>
                              </p:par>
                              <p:par>
                                <p:cTn id="90" presetID="26" presetClass="emph" presetSubtype="0" fill="hold" grpId="1" nodeType="withEffect">
                                  <p:stCondLst>
                                    <p:cond delay="0"/>
                                  </p:stCondLst>
                                  <p:childTnLst>
                                    <p:animEffect transition="out" filter="fade">
                                      <p:cBhvr>
                                        <p:cTn id="91" dur="400" tmFilter="0, 0; .2, .5; .8, .5; 1, 0"/>
                                        <p:tgtEl>
                                          <p:spTgt spid="36"/>
                                        </p:tgtEl>
                                      </p:cBhvr>
                                    </p:animEffect>
                                    <p:animScale>
                                      <p:cBhvr>
                                        <p:cTn id="92" dur="200" autoRev="1" fill="hold"/>
                                        <p:tgtEl>
                                          <p:spTgt spid="36"/>
                                        </p:tgtEl>
                                      </p:cBhvr>
                                      <p:by x="105000" y="105000"/>
                                    </p:animScale>
                                  </p:childTnLst>
                                </p:cTn>
                              </p:par>
                            </p:childTnLst>
                          </p:cTn>
                        </p:par>
                        <p:par>
                          <p:cTn id="93" fill="hold">
                            <p:stCondLst>
                              <p:cond delay="8450"/>
                            </p:stCondLst>
                            <p:childTnLst>
                              <p:par>
                                <p:cTn id="94" presetID="3" presetClass="entr" presetSubtype="1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linds(horizontal)">
                                      <p:cBhvr>
                                        <p:cTn id="96" dur="500"/>
                                        <p:tgtEl>
                                          <p:spTgt spid="37"/>
                                        </p:tgtEl>
                                      </p:cBhvr>
                                    </p:animEffect>
                                  </p:childTnLst>
                                </p:cTn>
                              </p:par>
                            </p:childTnLst>
                          </p:cTn>
                        </p:par>
                        <p:par>
                          <p:cTn id="97" fill="hold">
                            <p:stCondLst>
                              <p:cond delay="895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animBg="1"/>
      <p:bldP spid="24" grpId="0"/>
      <p:bldP spid="25" grpId="0"/>
      <p:bldP spid="26" grpId="0"/>
      <p:bldP spid="26" grpId="1"/>
      <p:bldP spid="27" grpId="0" animBg="1"/>
      <p:bldP spid="28" grpId="0" animBg="1"/>
      <p:bldP spid="29" grpId="0"/>
      <p:bldP spid="30" grpId="0"/>
      <p:bldP spid="31" grpId="0"/>
      <p:bldP spid="31" grpId="1"/>
      <p:bldP spid="32" grpId="0" animBg="1"/>
      <p:bldP spid="33" grpId="0" animBg="1"/>
      <p:bldP spid="34" grpId="0"/>
      <p:bldP spid="35" grpId="0"/>
      <p:bldP spid="36" grpId="0"/>
      <p:bldP spid="36" grpId="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559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Support from the company</a:t>
            </a:r>
          </a:p>
        </p:txBody>
      </p:sp>
      <p:cxnSp>
        <p:nvCxnSpPr>
          <p:cNvPr id="10" name="直接连接符 9"/>
          <p:cNvCxnSpPr/>
          <p:nvPr/>
        </p:nvCxnSpPr>
        <p:spPr>
          <a:xfrm>
            <a:off x="3635896" y="1273324"/>
            <a:ext cx="0" cy="3600400"/>
          </a:xfrm>
          <a:prstGeom prst="line">
            <a:avLst/>
          </a:prstGeom>
          <a:ln>
            <a:solidFill>
              <a:schemeClr val="accent6">
                <a:lumMod val="60000"/>
                <a:lumOff val="4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724128" y="1273324"/>
            <a:ext cx="0" cy="360040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68" name="剪去单角的矩形 7167"/>
          <p:cNvSpPr/>
          <p:nvPr/>
        </p:nvSpPr>
        <p:spPr>
          <a:xfrm flipH="1">
            <a:off x="592617" y="1275778"/>
            <a:ext cx="3043279" cy="1642539"/>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a:off x="592617" y="1273324"/>
            <a:ext cx="279353" cy="27935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9" name="等腰三角形 7168"/>
          <p:cNvSpPr/>
          <p:nvPr/>
        </p:nvSpPr>
        <p:spPr>
          <a:xfrm rot="5400000">
            <a:off x="3527224" y="1944327"/>
            <a:ext cx="589795" cy="37245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剪去单角的矩形 37"/>
          <p:cNvSpPr/>
          <p:nvPr/>
        </p:nvSpPr>
        <p:spPr>
          <a:xfrm flipH="1">
            <a:off x="602936" y="3231185"/>
            <a:ext cx="3043279" cy="1642539"/>
          </a:xfrm>
          <a:prstGeom prst="snip1Rect">
            <a:avLst/>
          </a:prstGeom>
          <a:solidFill>
            <a:srgbClr val="FE6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p:cNvSpPr/>
          <p:nvPr/>
        </p:nvSpPr>
        <p:spPr>
          <a:xfrm flipH="1">
            <a:off x="602936" y="3228731"/>
            <a:ext cx="279353" cy="279353"/>
          </a:xfrm>
          <a:prstGeom prst="rtTriangle">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5400000">
            <a:off x="3537543" y="3899734"/>
            <a:ext cx="589795" cy="372455"/>
          </a:xfrm>
          <a:prstGeom prst="triangle">
            <a:avLst/>
          </a:prstGeom>
          <a:solidFill>
            <a:srgbClr val="FE6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3" name="图片 71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685" y="1279535"/>
            <a:ext cx="3425669" cy="1651661"/>
          </a:xfrm>
          <a:prstGeom prst="rect">
            <a:avLst/>
          </a:prstGeom>
        </p:spPr>
      </p:pic>
      <p:pic>
        <p:nvPicPr>
          <p:cNvPr id="7174" name="图片 71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519" y="3223425"/>
            <a:ext cx="3425669" cy="1648717"/>
          </a:xfrm>
          <a:prstGeom prst="rect">
            <a:avLst/>
          </a:prstGeom>
        </p:spPr>
      </p:pic>
      <p:sp>
        <p:nvSpPr>
          <p:cNvPr id="7175" name="TextBox 7174"/>
          <p:cNvSpPr txBox="1"/>
          <p:nvPr/>
        </p:nvSpPr>
        <p:spPr>
          <a:xfrm>
            <a:off x="3923928" y="1891779"/>
            <a:ext cx="562975" cy="461665"/>
          </a:xfrm>
          <a:prstGeom prst="rect">
            <a:avLst/>
          </a:prstGeom>
          <a:noFill/>
        </p:spPr>
        <p:txBody>
          <a:bodyPr wrap="none" rtlCol="0">
            <a:spAutoFit/>
          </a:bodyPr>
          <a:lstStyle/>
          <a:p>
            <a:r>
              <a:rPr lang="en-US" altLang="zh-CN" sz="2400" b="1" dirty="0">
                <a:solidFill>
                  <a:srgbClr val="C00000"/>
                </a:solidFill>
                <a:latin typeface="+mn-ea"/>
                <a:ea typeface="+mn-ea"/>
              </a:rPr>
              <a:t>01</a:t>
            </a:r>
            <a:endParaRPr lang="zh-CN" altLang="en-US" sz="2400" b="1" dirty="0">
              <a:solidFill>
                <a:srgbClr val="C00000"/>
              </a:solidFill>
              <a:latin typeface="+mn-ea"/>
              <a:ea typeface="+mn-ea"/>
            </a:endParaRPr>
          </a:p>
        </p:txBody>
      </p:sp>
      <p:sp>
        <p:nvSpPr>
          <p:cNvPr id="54" name="TextBox 53"/>
          <p:cNvSpPr txBox="1"/>
          <p:nvPr/>
        </p:nvSpPr>
        <p:spPr>
          <a:xfrm>
            <a:off x="4885406" y="1899721"/>
            <a:ext cx="562975" cy="461665"/>
          </a:xfrm>
          <a:prstGeom prst="rect">
            <a:avLst/>
          </a:prstGeom>
          <a:noFill/>
        </p:spPr>
        <p:txBody>
          <a:bodyPr wrap="none" rtlCol="0">
            <a:spAutoFit/>
          </a:bodyPr>
          <a:lstStyle/>
          <a:p>
            <a:r>
              <a:rPr lang="en-US" altLang="zh-CN" sz="2400" b="1" dirty="0">
                <a:solidFill>
                  <a:srgbClr val="C00000"/>
                </a:solidFill>
                <a:latin typeface="+mn-ea"/>
                <a:ea typeface="+mn-ea"/>
              </a:rPr>
              <a:t>02</a:t>
            </a:r>
            <a:endParaRPr lang="zh-CN" altLang="en-US" sz="2400" b="1" dirty="0">
              <a:solidFill>
                <a:srgbClr val="C00000"/>
              </a:solidFill>
              <a:latin typeface="+mn-ea"/>
              <a:ea typeface="+mn-ea"/>
            </a:endParaRPr>
          </a:p>
        </p:txBody>
      </p:sp>
      <p:sp>
        <p:nvSpPr>
          <p:cNvPr id="55" name="TextBox 54"/>
          <p:cNvSpPr txBox="1"/>
          <p:nvPr/>
        </p:nvSpPr>
        <p:spPr>
          <a:xfrm>
            <a:off x="3923928" y="3865612"/>
            <a:ext cx="562975" cy="461665"/>
          </a:xfrm>
          <a:prstGeom prst="rect">
            <a:avLst/>
          </a:prstGeom>
          <a:noFill/>
        </p:spPr>
        <p:txBody>
          <a:bodyPr wrap="none" rtlCol="0">
            <a:spAutoFit/>
          </a:bodyPr>
          <a:lstStyle/>
          <a:p>
            <a:r>
              <a:rPr lang="en-US" altLang="zh-CN" sz="2400" b="1" dirty="0">
                <a:solidFill>
                  <a:srgbClr val="C00000"/>
                </a:solidFill>
                <a:latin typeface="+mn-ea"/>
                <a:ea typeface="+mn-ea"/>
              </a:rPr>
              <a:t>03</a:t>
            </a:r>
            <a:endParaRPr lang="zh-CN" altLang="en-US" sz="2400" b="1" dirty="0">
              <a:solidFill>
                <a:srgbClr val="C00000"/>
              </a:solidFill>
              <a:latin typeface="+mn-ea"/>
              <a:ea typeface="+mn-ea"/>
            </a:endParaRPr>
          </a:p>
        </p:txBody>
      </p:sp>
      <p:sp>
        <p:nvSpPr>
          <p:cNvPr id="56" name="TextBox 55"/>
          <p:cNvSpPr txBox="1"/>
          <p:nvPr/>
        </p:nvSpPr>
        <p:spPr>
          <a:xfrm>
            <a:off x="4885406" y="3873554"/>
            <a:ext cx="562975" cy="461665"/>
          </a:xfrm>
          <a:prstGeom prst="rect">
            <a:avLst/>
          </a:prstGeom>
          <a:noFill/>
        </p:spPr>
        <p:txBody>
          <a:bodyPr wrap="none" rtlCol="0">
            <a:spAutoFit/>
          </a:bodyPr>
          <a:lstStyle/>
          <a:p>
            <a:r>
              <a:rPr lang="en-US" altLang="zh-CN" sz="2400" b="1" dirty="0">
                <a:solidFill>
                  <a:srgbClr val="C00000"/>
                </a:solidFill>
                <a:latin typeface="+mn-ea"/>
                <a:ea typeface="+mn-ea"/>
              </a:rPr>
              <a:t>04</a:t>
            </a:r>
            <a:endParaRPr lang="zh-CN" altLang="en-US" sz="2400" b="1" dirty="0">
              <a:solidFill>
                <a:srgbClr val="C00000"/>
              </a:solidFill>
              <a:latin typeface="+mn-ea"/>
              <a:ea typeface="+mn-ea"/>
            </a:endParaRPr>
          </a:p>
        </p:txBody>
      </p:sp>
      <p:sp>
        <p:nvSpPr>
          <p:cNvPr id="57" name="矩形 56"/>
          <p:cNvSpPr/>
          <p:nvPr/>
        </p:nvSpPr>
        <p:spPr>
          <a:xfrm flipH="1">
            <a:off x="1086771" y="1880270"/>
            <a:ext cx="2393331" cy="641238"/>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Enter the text you want here, and the language should be concise.</a:t>
            </a:r>
          </a:p>
        </p:txBody>
      </p:sp>
      <p:sp>
        <p:nvSpPr>
          <p:cNvPr id="58" name="矩形 57"/>
          <p:cNvSpPr/>
          <p:nvPr/>
        </p:nvSpPr>
        <p:spPr>
          <a:xfrm>
            <a:off x="995672" y="1563484"/>
            <a:ext cx="2484427"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Fill in the subheading here</a:t>
            </a:r>
            <a:endParaRPr lang="en-US" altLang="zh-CN" sz="1300" b="1" dirty="0">
              <a:solidFill>
                <a:schemeClr val="bg1"/>
              </a:solidFill>
              <a:latin typeface="微软雅黑" pitchFamily="34" charset="-122"/>
              <a:ea typeface="微软雅黑" pitchFamily="34" charset="-122"/>
            </a:endParaRPr>
          </a:p>
        </p:txBody>
      </p:sp>
      <p:sp>
        <p:nvSpPr>
          <p:cNvPr id="59" name="矩形 58"/>
          <p:cNvSpPr/>
          <p:nvPr/>
        </p:nvSpPr>
        <p:spPr>
          <a:xfrm flipH="1">
            <a:off x="5995097" y="1868522"/>
            <a:ext cx="2393331" cy="641238"/>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Enter the text you want here, and the language should be concise.</a:t>
            </a:r>
          </a:p>
        </p:txBody>
      </p:sp>
      <p:sp>
        <p:nvSpPr>
          <p:cNvPr id="60" name="矩形 59"/>
          <p:cNvSpPr/>
          <p:nvPr/>
        </p:nvSpPr>
        <p:spPr>
          <a:xfrm>
            <a:off x="6012160" y="1563484"/>
            <a:ext cx="2592287"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Fill in the subheading here</a:t>
            </a:r>
            <a:endParaRPr lang="en-US" altLang="zh-CN" sz="1300" b="1" dirty="0">
              <a:solidFill>
                <a:schemeClr val="bg1"/>
              </a:solidFill>
              <a:latin typeface="微软雅黑" pitchFamily="34" charset="-122"/>
              <a:ea typeface="微软雅黑" pitchFamily="34" charset="-122"/>
            </a:endParaRPr>
          </a:p>
        </p:txBody>
      </p:sp>
      <p:sp>
        <p:nvSpPr>
          <p:cNvPr id="61" name="矩形 60"/>
          <p:cNvSpPr/>
          <p:nvPr/>
        </p:nvSpPr>
        <p:spPr>
          <a:xfrm flipH="1">
            <a:off x="995672" y="3791064"/>
            <a:ext cx="2393331" cy="641238"/>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Enter the text you want here, and the language should be concise.</a:t>
            </a:r>
          </a:p>
        </p:txBody>
      </p:sp>
      <p:sp>
        <p:nvSpPr>
          <p:cNvPr id="62" name="矩形 61"/>
          <p:cNvSpPr/>
          <p:nvPr/>
        </p:nvSpPr>
        <p:spPr>
          <a:xfrm>
            <a:off x="871971" y="3474278"/>
            <a:ext cx="2517030"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Fill in the subheading here</a:t>
            </a:r>
            <a:endParaRPr lang="en-US" altLang="zh-CN" sz="1300" b="1" dirty="0">
              <a:solidFill>
                <a:schemeClr val="bg1"/>
              </a:solidFill>
              <a:latin typeface="微软雅黑" pitchFamily="34" charset="-122"/>
              <a:ea typeface="微软雅黑" pitchFamily="34" charset="-122"/>
            </a:endParaRPr>
          </a:p>
        </p:txBody>
      </p:sp>
      <p:sp>
        <p:nvSpPr>
          <p:cNvPr id="63" name="矩形 62"/>
          <p:cNvSpPr/>
          <p:nvPr/>
        </p:nvSpPr>
        <p:spPr>
          <a:xfrm flipH="1">
            <a:off x="5995096" y="3791063"/>
            <a:ext cx="2393331" cy="641238"/>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Enter the text you want here, and the language should be concise.</a:t>
            </a:r>
          </a:p>
        </p:txBody>
      </p:sp>
      <p:sp>
        <p:nvSpPr>
          <p:cNvPr id="64" name="矩形 63"/>
          <p:cNvSpPr/>
          <p:nvPr/>
        </p:nvSpPr>
        <p:spPr>
          <a:xfrm>
            <a:off x="6012159" y="3486025"/>
            <a:ext cx="2592286"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Fill in the subheading here</a:t>
            </a:r>
            <a:endParaRPr lang="en-US" altLang="zh-CN" sz="13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934598944"/>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22" presetClass="entr" presetSubtype="1"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7168"/>
                                        </p:tgtEl>
                                        <p:attrNameLst>
                                          <p:attrName>style.visibility</p:attrName>
                                        </p:attrNameLst>
                                      </p:cBhvr>
                                      <p:to>
                                        <p:strVal val="visible"/>
                                      </p:to>
                                    </p:set>
                                    <p:anim calcmode="lin" valueType="num">
                                      <p:cBhvr additive="base">
                                        <p:cTn id="18" dur="500" fill="hold"/>
                                        <p:tgtEl>
                                          <p:spTgt spid="7168"/>
                                        </p:tgtEl>
                                        <p:attrNameLst>
                                          <p:attrName>ppt_x</p:attrName>
                                        </p:attrNameLst>
                                      </p:cBhvr>
                                      <p:tavLst>
                                        <p:tav tm="0">
                                          <p:val>
                                            <p:strVal val="#ppt_x"/>
                                          </p:val>
                                        </p:tav>
                                        <p:tav tm="100000">
                                          <p:val>
                                            <p:strVal val="#ppt_x"/>
                                          </p:val>
                                        </p:tav>
                                      </p:tavLst>
                                    </p:anim>
                                    <p:anim calcmode="lin" valueType="num">
                                      <p:cBhvr additive="base">
                                        <p:cTn id="19" dur="500" fill="hold"/>
                                        <p:tgtEl>
                                          <p:spTgt spid="716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169"/>
                                        </p:tgtEl>
                                        <p:attrNameLst>
                                          <p:attrName>style.visibility</p:attrName>
                                        </p:attrNameLst>
                                      </p:cBhvr>
                                      <p:to>
                                        <p:strVal val="visible"/>
                                      </p:to>
                                    </p:set>
                                    <p:anim calcmode="lin" valueType="num">
                                      <p:cBhvr additive="base">
                                        <p:cTn id="22" dur="500" fill="hold"/>
                                        <p:tgtEl>
                                          <p:spTgt spid="7169"/>
                                        </p:tgtEl>
                                        <p:attrNameLst>
                                          <p:attrName>ppt_x</p:attrName>
                                        </p:attrNameLst>
                                      </p:cBhvr>
                                      <p:tavLst>
                                        <p:tav tm="0">
                                          <p:val>
                                            <p:strVal val="#ppt_x"/>
                                          </p:val>
                                        </p:tav>
                                        <p:tav tm="100000">
                                          <p:val>
                                            <p:strVal val="#ppt_x"/>
                                          </p:val>
                                        </p:tav>
                                      </p:tavLst>
                                    </p:anim>
                                    <p:anim calcmode="lin" valueType="num">
                                      <p:cBhvr additive="base">
                                        <p:cTn id="23" dur="500" fill="hold"/>
                                        <p:tgtEl>
                                          <p:spTgt spid="716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49" presetClass="entr" presetSubtype="0" decel="100000" fill="hold" grpId="0" nodeType="withEffect">
                                  <p:stCondLst>
                                    <p:cond delay="0"/>
                                  </p:stCondLst>
                                  <p:childTnLst>
                                    <p:set>
                                      <p:cBhvr>
                                        <p:cTn id="29" dur="1" fill="hold">
                                          <p:stCondLst>
                                            <p:cond delay="0"/>
                                          </p:stCondLst>
                                        </p:cTn>
                                        <p:tgtEl>
                                          <p:spTgt spid="7175"/>
                                        </p:tgtEl>
                                        <p:attrNameLst>
                                          <p:attrName>style.visibility</p:attrName>
                                        </p:attrNameLst>
                                      </p:cBhvr>
                                      <p:to>
                                        <p:strVal val="visible"/>
                                      </p:to>
                                    </p:set>
                                    <p:anim calcmode="lin" valueType="num">
                                      <p:cBhvr>
                                        <p:cTn id="30" dur="500" fill="hold"/>
                                        <p:tgtEl>
                                          <p:spTgt spid="7175"/>
                                        </p:tgtEl>
                                        <p:attrNameLst>
                                          <p:attrName>ppt_w</p:attrName>
                                        </p:attrNameLst>
                                      </p:cBhvr>
                                      <p:tavLst>
                                        <p:tav tm="0">
                                          <p:val>
                                            <p:fltVal val="0"/>
                                          </p:val>
                                        </p:tav>
                                        <p:tav tm="100000">
                                          <p:val>
                                            <p:strVal val="#ppt_w"/>
                                          </p:val>
                                        </p:tav>
                                      </p:tavLst>
                                    </p:anim>
                                    <p:anim calcmode="lin" valueType="num">
                                      <p:cBhvr>
                                        <p:cTn id="31" dur="500" fill="hold"/>
                                        <p:tgtEl>
                                          <p:spTgt spid="7175"/>
                                        </p:tgtEl>
                                        <p:attrNameLst>
                                          <p:attrName>ppt_h</p:attrName>
                                        </p:attrNameLst>
                                      </p:cBhvr>
                                      <p:tavLst>
                                        <p:tav tm="0">
                                          <p:val>
                                            <p:fltVal val="0"/>
                                          </p:val>
                                        </p:tav>
                                        <p:tav tm="100000">
                                          <p:val>
                                            <p:strVal val="#ppt_h"/>
                                          </p:val>
                                        </p:tav>
                                      </p:tavLst>
                                    </p:anim>
                                    <p:anim calcmode="lin" valueType="num">
                                      <p:cBhvr>
                                        <p:cTn id="32" dur="500" fill="hold"/>
                                        <p:tgtEl>
                                          <p:spTgt spid="7175"/>
                                        </p:tgtEl>
                                        <p:attrNameLst>
                                          <p:attrName>style.rotation</p:attrName>
                                        </p:attrNameLst>
                                      </p:cBhvr>
                                      <p:tavLst>
                                        <p:tav tm="0">
                                          <p:val>
                                            <p:fltVal val="360"/>
                                          </p:val>
                                        </p:tav>
                                        <p:tav tm="100000">
                                          <p:val>
                                            <p:fltVal val="0"/>
                                          </p:val>
                                        </p:tav>
                                      </p:tavLst>
                                    </p:anim>
                                    <p:animEffect transition="in" filter="fade">
                                      <p:cBhvr>
                                        <p:cTn id="33" dur="500"/>
                                        <p:tgtEl>
                                          <p:spTgt spid="7175"/>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350"/>
                                        <p:tgtEl>
                                          <p:spTgt spid="58"/>
                                        </p:tgtEl>
                                      </p:cBhvr>
                                    </p:animEffect>
                                  </p:childTnLst>
                                </p:cTn>
                              </p:par>
                              <p:par>
                                <p:cTn id="38" presetID="26" presetClass="emph" presetSubtype="0" fill="hold" grpId="1" nodeType="withEffect">
                                  <p:stCondLst>
                                    <p:cond delay="0"/>
                                  </p:stCondLst>
                                  <p:childTnLst>
                                    <p:animEffect transition="out" filter="fade">
                                      <p:cBhvr>
                                        <p:cTn id="39" dur="400" tmFilter="0, 0; .2, .5; .8, .5; 1, 0"/>
                                        <p:tgtEl>
                                          <p:spTgt spid="58"/>
                                        </p:tgtEl>
                                      </p:cBhvr>
                                    </p:animEffect>
                                    <p:animScale>
                                      <p:cBhvr>
                                        <p:cTn id="40" dur="200" autoRev="1" fill="hold"/>
                                        <p:tgtEl>
                                          <p:spTgt spid="58"/>
                                        </p:tgtEl>
                                      </p:cBhvr>
                                      <p:by x="105000" y="105000"/>
                                    </p:animScale>
                                  </p:childTnLst>
                                </p:cTn>
                              </p:par>
                            </p:childTnLst>
                          </p:cTn>
                        </p:par>
                        <p:par>
                          <p:cTn id="41" fill="hold">
                            <p:stCondLst>
                              <p:cond delay="2150"/>
                            </p:stCondLst>
                            <p:childTnLst>
                              <p:par>
                                <p:cTn id="42" presetID="10"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par>
                          <p:cTn id="45" fill="hold">
                            <p:stCondLst>
                              <p:cond delay="2650"/>
                            </p:stCondLst>
                            <p:childTnLst>
                              <p:par>
                                <p:cTn id="46" presetID="2" presetClass="entr" presetSubtype="4" fill="hold" nodeType="afterEffect">
                                  <p:stCondLst>
                                    <p:cond delay="0"/>
                                  </p:stCondLst>
                                  <p:childTnLst>
                                    <p:set>
                                      <p:cBhvr>
                                        <p:cTn id="47" dur="1" fill="hold">
                                          <p:stCondLst>
                                            <p:cond delay="0"/>
                                          </p:stCondLst>
                                        </p:cTn>
                                        <p:tgtEl>
                                          <p:spTgt spid="7173"/>
                                        </p:tgtEl>
                                        <p:attrNameLst>
                                          <p:attrName>style.visibility</p:attrName>
                                        </p:attrNameLst>
                                      </p:cBhvr>
                                      <p:to>
                                        <p:strVal val="visible"/>
                                      </p:to>
                                    </p:set>
                                    <p:anim calcmode="lin" valueType="num">
                                      <p:cBhvr additive="base">
                                        <p:cTn id="48" dur="500" fill="hold"/>
                                        <p:tgtEl>
                                          <p:spTgt spid="7173"/>
                                        </p:tgtEl>
                                        <p:attrNameLst>
                                          <p:attrName>ppt_x</p:attrName>
                                        </p:attrNameLst>
                                      </p:cBhvr>
                                      <p:tavLst>
                                        <p:tav tm="0">
                                          <p:val>
                                            <p:strVal val="#ppt_x"/>
                                          </p:val>
                                        </p:tav>
                                        <p:tav tm="100000">
                                          <p:val>
                                            <p:strVal val="#ppt_x"/>
                                          </p:val>
                                        </p:tav>
                                      </p:tavLst>
                                    </p:anim>
                                    <p:anim calcmode="lin" valueType="num">
                                      <p:cBhvr additive="base">
                                        <p:cTn id="49" dur="500" fill="hold"/>
                                        <p:tgtEl>
                                          <p:spTgt spid="7173"/>
                                        </p:tgtEl>
                                        <p:attrNameLst>
                                          <p:attrName>ppt_y</p:attrName>
                                        </p:attrNameLst>
                                      </p:cBhvr>
                                      <p:tavLst>
                                        <p:tav tm="0">
                                          <p:val>
                                            <p:strVal val="1+#ppt_h/2"/>
                                          </p:val>
                                        </p:tav>
                                        <p:tav tm="100000">
                                          <p:val>
                                            <p:strVal val="#ppt_y"/>
                                          </p:val>
                                        </p:tav>
                                      </p:tavLst>
                                    </p:anim>
                                  </p:childTnLst>
                                </p:cTn>
                              </p:par>
                              <p:par>
                                <p:cTn id="50" presetID="49" presetClass="entr" presetSubtype="0" decel="10000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 calcmode="lin" valueType="num">
                                      <p:cBhvr>
                                        <p:cTn id="54" dur="500" fill="hold"/>
                                        <p:tgtEl>
                                          <p:spTgt spid="54"/>
                                        </p:tgtEl>
                                        <p:attrNameLst>
                                          <p:attrName>style.rotation</p:attrName>
                                        </p:attrNameLst>
                                      </p:cBhvr>
                                      <p:tavLst>
                                        <p:tav tm="0">
                                          <p:val>
                                            <p:fltVal val="360"/>
                                          </p:val>
                                        </p:tav>
                                        <p:tav tm="100000">
                                          <p:val>
                                            <p:fltVal val="0"/>
                                          </p:val>
                                        </p:tav>
                                      </p:tavLst>
                                    </p:anim>
                                    <p:animEffect transition="in" filter="fade">
                                      <p:cBhvr>
                                        <p:cTn id="55" dur="500"/>
                                        <p:tgtEl>
                                          <p:spTgt spid="54"/>
                                        </p:tgtEl>
                                      </p:cBhvr>
                                    </p:animEffect>
                                  </p:childTnLst>
                                </p:cTn>
                              </p:par>
                            </p:childTnLst>
                          </p:cTn>
                        </p:par>
                        <p:par>
                          <p:cTn id="56" fill="hold">
                            <p:stCondLst>
                              <p:cond delay="3150"/>
                            </p:stCondLst>
                            <p:childTnLst>
                              <p:par>
                                <p:cTn id="57" presetID="10"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350"/>
                                        <p:tgtEl>
                                          <p:spTgt spid="60"/>
                                        </p:tgtEl>
                                      </p:cBhvr>
                                    </p:animEffect>
                                  </p:childTnLst>
                                </p:cTn>
                              </p:par>
                              <p:par>
                                <p:cTn id="60" presetID="26" presetClass="emph" presetSubtype="0" fill="hold" grpId="1" nodeType="withEffect">
                                  <p:stCondLst>
                                    <p:cond delay="0"/>
                                  </p:stCondLst>
                                  <p:childTnLst>
                                    <p:animEffect transition="out" filter="fade">
                                      <p:cBhvr>
                                        <p:cTn id="61" dur="400" tmFilter="0, 0; .2, .5; .8, .5; 1, 0"/>
                                        <p:tgtEl>
                                          <p:spTgt spid="60"/>
                                        </p:tgtEl>
                                      </p:cBhvr>
                                    </p:animEffect>
                                    <p:animScale>
                                      <p:cBhvr>
                                        <p:cTn id="62" dur="200" autoRev="1" fill="hold"/>
                                        <p:tgtEl>
                                          <p:spTgt spid="60"/>
                                        </p:tgtEl>
                                      </p:cBhvr>
                                      <p:by x="105000" y="105000"/>
                                    </p:animScale>
                                  </p:childTnLst>
                                </p:cTn>
                              </p:par>
                            </p:childTnLst>
                          </p:cTn>
                        </p:par>
                        <p:par>
                          <p:cTn id="63" fill="hold">
                            <p:stCondLst>
                              <p:cond delay="3550"/>
                            </p:stCondLst>
                            <p:childTnLst>
                              <p:par>
                                <p:cTn id="64" presetID="10"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par>
                          <p:cTn id="67" fill="hold">
                            <p:stCondLst>
                              <p:cond delay="4050"/>
                            </p:stCondLst>
                            <p:childTnLst>
                              <p:par>
                                <p:cTn id="68" presetID="2" presetClass="entr" presetSubtype="4"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ppt_x"/>
                                          </p:val>
                                        </p:tav>
                                        <p:tav tm="100000">
                                          <p:val>
                                            <p:strVal val="#ppt_x"/>
                                          </p:val>
                                        </p:tav>
                                      </p:tavLst>
                                    </p:anim>
                                    <p:anim calcmode="lin" valueType="num">
                                      <p:cBhvr additive="base">
                                        <p:cTn id="71" dur="500" fill="hold"/>
                                        <p:tgtEl>
                                          <p:spTgt spid="3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ppt_x"/>
                                          </p:val>
                                        </p:tav>
                                        <p:tav tm="100000">
                                          <p:val>
                                            <p:strVal val="#ppt_x"/>
                                          </p:val>
                                        </p:tav>
                                      </p:tavLst>
                                    </p:anim>
                                    <p:anim calcmode="lin" valueType="num">
                                      <p:cBhvr additive="base">
                                        <p:cTn id="75" dur="500" fill="hold"/>
                                        <p:tgtEl>
                                          <p:spTgt spid="3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ppt_x"/>
                                          </p:val>
                                        </p:tav>
                                        <p:tav tm="100000">
                                          <p:val>
                                            <p:strVal val="#ppt_x"/>
                                          </p:val>
                                        </p:tav>
                                      </p:tavLst>
                                    </p:anim>
                                    <p:anim calcmode="lin" valueType="num">
                                      <p:cBhvr additive="base">
                                        <p:cTn id="79" dur="500" fill="hold"/>
                                        <p:tgtEl>
                                          <p:spTgt spid="40"/>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500" fill="hold"/>
                                        <p:tgtEl>
                                          <p:spTgt spid="55"/>
                                        </p:tgtEl>
                                        <p:attrNameLst>
                                          <p:attrName>ppt_w</p:attrName>
                                        </p:attrNameLst>
                                      </p:cBhvr>
                                      <p:tavLst>
                                        <p:tav tm="0">
                                          <p:val>
                                            <p:fltVal val="0"/>
                                          </p:val>
                                        </p:tav>
                                        <p:tav tm="100000">
                                          <p:val>
                                            <p:strVal val="#ppt_w"/>
                                          </p:val>
                                        </p:tav>
                                      </p:tavLst>
                                    </p:anim>
                                    <p:anim calcmode="lin" valueType="num">
                                      <p:cBhvr>
                                        <p:cTn id="83" dur="500" fill="hold"/>
                                        <p:tgtEl>
                                          <p:spTgt spid="55"/>
                                        </p:tgtEl>
                                        <p:attrNameLst>
                                          <p:attrName>ppt_h</p:attrName>
                                        </p:attrNameLst>
                                      </p:cBhvr>
                                      <p:tavLst>
                                        <p:tav tm="0">
                                          <p:val>
                                            <p:fltVal val="0"/>
                                          </p:val>
                                        </p:tav>
                                        <p:tav tm="100000">
                                          <p:val>
                                            <p:strVal val="#ppt_h"/>
                                          </p:val>
                                        </p:tav>
                                      </p:tavLst>
                                    </p:anim>
                                    <p:anim calcmode="lin" valueType="num">
                                      <p:cBhvr>
                                        <p:cTn id="84" dur="500" fill="hold"/>
                                        <p:tgtEl>
                                          <p:spTgt spid="55"/>
                                        </p:tgtEl>
                                        <p:attrNameLst>
                                          <p:attrName>style.rotation</p:attrName>
                                        </p:attrNameLst>
                                      </p:cBhvr>
                                      <p:tavLst>
                                        <p:tav tm="0">
                                          <p:val>
                                            <p:fltVal val="360"/>
                                          </p:val>
                                        </p:tav>
                                        <p:tav tm="100000">
                                          <p:val>
                                            <p:fltVal val="0"/>
                                          </p:val>
                                        </p:tav>
                                      </p:tavLst>
                                    </p:anim>
                                    <p:animEffect transition="in" filter="fade">
                                      <p:cBhvr>
                                        <p:cTn id="85" dur="500"/>
                                        <p:tgtEl>
                                          <p:spTgt spid="55"/>
                                        </p:tgtEl>
                                      </p:cBhvr>
                                    </p:animEffect>
                                  </p:childTnLst>
                                </p:cTn>
                              </p:par>
                            </p:childTnLst>
                          </p:cTn>
                        </p:par>
                        <p:par>
                          <p:cTn id="86" fill="hold">
                            <p:stCondLst>
                              <p:cond delay="4550"/>
                            </p:stCondLst>
                            <p:childTnLst>
                              <p:par>
                                <p:cTn id="87" presetID="10"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350"/>
                                        <p:tgtEl>
                                          <p:spTgt spid="62"/>
                                        </p:tgtEl>
                                      </p:cBhvr>
                                    </p:animEffect>
                                  </p:childTnLst>
                                </p:cTn>
                              </p:par>
                              <p:par>
                                <p:cTn id="90" presetID="26" presetClass="emph" presetSubtype="0" fill="hold" grpId="1" nodeType="withEffect">
                                  <p:stCondLst>
                                    <p:cond delay="0"/>
                                  </p:stCondLst>
                                  <p:childTnLst>
                                    <p:animEffect transition="out" filter="fade">
                                      <p:cBhvr>
                                        <p:cTn id="91" dur="400" tmFilter="0, 0; .2, .5; .8, .5; 1, 0"/>
                                        <p:tgtEl>
                                          <p:spTgt spid="62"/>
                                        </p:tgtEl>
                                      </p:cBhvr>
                                    </p:animEffect>
                                    <p:animScale>
                                      <p:cBhvr>
                                        <p:cTn id="92" dur="200" autoRev="1" fill="hold"/>
                                        <p:tgtEl>
                                          <p:spTgt spid="62"/>
                                        </p:tgtEl>
                                      </p:cBhvr>
                                      <p:by x="105000" y="105000"/>
                                    </p:animScale>
                                  </p:childTnLst>
                                </p:cTn>
                              </p:par>
                            </p:childTnLst>
                          </p:cTn>
                        </p:par>
                        <p:par>
                          <p:cTn id="93" fill="hold">
                            <p:stCondLst>
                              <p:cond delay="4950"/>
                            </p:stCondLst>
                            <p:childTnLst>
                              <p:par>
                                <p:cTn id="94" presetID="10"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childTnLst>
                          </p:cTn>
                        </p:par>
                        <p:par>
                          <p:cTn id="97" fill="hold">
                            <p:stCondLst>
                              <p:cond delay="5450"/>
                            </p:stCondLst>
                            <p:childTnLst>
                              <p:par>
                                <p:cTn id="98" presetID="2" presetClass="entr" presetSubtype="4" fill="hold" nodeType="afterEffect">
                                  <p:stCondLst>
                                    <p:cond delay="0"/>
                                  </p:stCondLst>
                                  <p:childTnLst>
                                    <p:set>
                                      <p:cBhvr>
                                        <p:cTn id="99" dur="1" fill="hold">
                                          <p:stCondLst>
                                            <p:cond delay="0"/>
                                          </p:stCondLst>
                                        </p:cTn>
                                        <p:tgtEl>
                                          <p:spTgt spid="7174"/>
                                        </p:tgtEl>
                                        <p:attrNameLst>
                                          <p:attrName>style.visibility</p:attrName>
                                        </p:attrNameLst>
                                      </p:cBhvr>
                                      <p:to>
                                        <p:strVal val="visible"/>
                                      </p:to>
                                    </p:set>
                                    <p:anim calcmode="lin" valueType="num">
                                      <p:cBhvr additive="base">
                                        <p:cTn id="100" dur="500" fill="hold"/>
                                        <p:tgtEl>
                                          <p:spTgt spid="7174"/>
                                        </p:tgtEl>
                                        <p:attrNameLst>
                                          <p:attrName>ppt_x</p:attrName>
                                        </p:attrNameLst>
                                      </p:cBhvr>
                                      <p:tavLst>
                                        <p:tav tm="0">
                                          <p:val>
                                            <p:strVal val="#ppt_x"/>
                                          </p:val>
                                        </p:tav>
                                        <p:tav tm="100000">
                                          <p:val>
                                            <p:strVal val="#ppt_x"/>
                                          </p:val>
                                        </p:tav>
                                      </p:tavLst>
                                    </p:anim>
                                    <p:anim calcmode="lin" valueType="num">
                                      <p:cBhvr additive="base">
                                        <p:cTn id="101" dur="500" fill="hold"/>
                                        <p:tgtEl>
                                          <p:spTgt spid="7174"/>
                                        </p:tgtEl>
                                        <p:attrNameLst>
                                          <p:attrName>ppt_y</p:attrName>
                                        </p:attrNameLst>
                                      </p:cBhvr>
                                      <p:tavLst>
                                        <p:tav tm="0">
                                          <p:val>
                                            <p:strVal val="1+#ppt_h/2"/>
                                          </p:val>
                                        </p:tav>
                                        <p:tav tm="100000">
                                          <p:val>
                                            <p:strVal val="#ppt_y"/>
                                          </p:val>
                                        </p:tav>
                                      </p:tavLst>
                                    </p:anim>
                                  </p:childTnLst>
                                </p:cTn>
                              </p:par>
                              <p:par>
                                <p:cTn id="102" presetID="49" presetClass="entr" presetSubtype="0" decel="10000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 calcmode="lin" valueType="num">
                                      <p:cBhvr>
                                        <p:cTn id="104" dur="500" fill="hold"/>
                                        <p:tgtEl>
                                          <p:spTgt spid="56"/>
                                        </p:tgtEl>
                                        <p:attrNameLst>
                                          <p:attrName>ppt_w</p:attrName>
                                        </p:attrNameLst>
                                      </p:cBhvr>
                                      <p:tavLst>
                                        <p:tav tm="0">
                                          <p:val>
                                            <p:fltVal val="0"/>
                                          </p:val>
                                        </p:tav>
                                        <p:tav tm="100000">
                                          <p:val>
                                            <p:strVal val="#ppt_w"/>
                                          </p:val>
                                        </p:tav>
                                      </p:tavLst>
                                    </p:anim>
                                    <p:anim calcmode="lin" valueType="num">
                                      <p:cBhvr>
                                        <p:cTn id="105" dur="500" fill="hold"/>
                                        <p:tgtEl>
                                          <p:spTgt spid="56"/>
                                        </p:tgtEl>
                                        <p:attrNameLst>
                                          <p:attrName>ppt_h</p:attrName>
                                        </p:attrNameLst>
                                      </p:cBhvr>
                                      <p:tavLst>
                                        <p:tav tm="0">
                                          <p:val>
                                            <p:fltVal val="0"/>
                                          </p:val>
                                        </p:tav>
                                        <p:tav tm="100000">
                                          <p:val>
                                            <p:strVal val="#ppt_h"/>
                                          </p:val>
                                        </p:tav>
                                      </p:tavLst>
                                    </p:anim>
                                    <p:anim calcmode="lin" valueType="num">
                                      <p:cBhvr>
                                        <p:cTn id="106" dur="500" fill="hold"/>
                                        <p:tgtEl>
                                          <p:spTgt spid="56"/>
                                        </p:tgtEl>
                                        <p:attrNameLst>
                                          <p:attrName>style.rotation</p:attrName>
                                        </p:attrNameLst>
                                      </p:cBhvr>
                                      <p:tavLst>
                                        <p:tav tm="0">
                                          <p:val>
                                            <p:fltVal val="360"/>
                                          </p:val>
                                        </p:tav>
                                        <p:tav tm="100000">
                                          <p:val>
                                            <p:fltVal val="0"/>
                                          </p:val>
                                        </p:tav>
                                      </p:tavLst>
                                    </p:anim>
                                    <p:animEffect transition="in" filter="fade">
                                      <p:cBhvr>
                                        <p:cTn id="107" dur="500"/>
                                        <p:tgtEl>
                                          <p:spTgt spid="56"/>
                                        </p:tgtEl>
                                      </p:cBhvr>
                                    </p:animEffect>
                                  </p:childTnLst>
                                </p:cTn>
                              </p:par>
                            </p:childTnLst>
                          </p:cTn>
                        </p:par>
                        <p:par>
                          <p:cTn id="108" fill="hold">
                            <p:stCondLst>
                              <p:cond delay="5950"/>
                            </p:stCondLst>
                            <p:childTnLst>
                              <p:par>
                                <p:cTn id="109" presetID="10" presetClass="entr" presetSubtype="0" fill="hold" grpId="0"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350"/>
                                        <p:tgtEl>
                                          <p:spTgt spid="64"/>
                                        </p:tgtEl>
                                      </p:cBhvr>
                                    </p:animEffect>
                                  </p:childTnLst>
                                </p:cTn>
                              </p:par>
                              <p:par>
                                <p:cTn id="112" presetID="26" presetClass="emph" presetSubtype="0" fill="hold" grpId="1" nodeType="withEffect">
                                  <p:stCondLst>
                                    <p:cond delay="0"/>
                                  </p:stCondLst>
                                  <p:childTnLst>
                                    <p:animEffect transition="out" filter="fade">
                                      <p:cBhvr>
                                        <p:cTn id="113" dur="400" tmFilter="0, 0; .2, .5; .8, .5; 1, 0"/>
                                        <p:tgtEl>
                                          <p:spTgt spid="64"/>
                                        </p:tgtEl>
                                      </p:cBhvr>
                                    </p:animEffect>
                                    <p:animScale>
                                      <p:cBhvr>
                                        <p:cTn id="114" dur="200" autoRev="1" fill="hold"/>
                                        <p:tgtEl>
                                          <p:spTgt spid="64"/>
                                        </p:tgtEl>
                                      </p:cBhvr>
                                      <p:by x="105000" y="105000"/>
                                    </p:animScale>
                                  </p:childTnLst>
                                </p:cTn>
                              </p:par>
                            </p:childTnLst>
                          </p:cTn>
                        </p:par>
                        <p:par>
                          <p:cTn id="115" fill="hold">
                            <p:stCondLst>
                              <p:cond delay="6350"/>
                            </p:stCondLst>
                            <p:childTnLst>
                              <p:par>
                                <p:cTn id="116" presetID="10" presetClass="entr" presetSubtype="0" fill="hold" grpId="0" nodeType="after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168" grpId="0" animBg="1"/>
      <p:bldP spid="30" grpId="0" animBg="1"/>
      <p:bldP spid="7169" grpId="0" animBg="1"/>
      <p:bldP spid="38" grpId="0" animBg="1"/>
      <p:bldP spid="39" grpId="0" animBg="1"/>
      <p:bldP spid="40" grpId="0" animBg="1"/>
      <p:bldP spid="7175" grpId="0"/>
      <p:bldP spid="54" grpId="0"/>
      <p:bldP spid="55" grpId="0"/>
      <p:bldP spid="56" grpId="0"/>
      <p:bldP spid="57" grpId="0"/>
      <p:bldP spid="58" grpId="0"/>
      <p:bldP spid="58" grpId="1"/>
      <p:bldP spid="59" grpId="0"/>
      <p:bldP spid="60" grpId="0"/>
      <p:bldP spid="60" grpId="1"/>
      <p:bldP spid="61" grpId="0"/>
      <p:bldP spid="62" grpId="0"/>
      <p:bldP spid="62" grpId="1"/>
      <p:bldP spid="63" grpId="0"/>
      <p:bldP spid="64" grpId="0"/>
      <p:bldP spid="64"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775272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The influence of competing opponents</a:t>
            </a:r>
          </a:p>
        </p:txBody>
      </p:sp>
      <p:sp>
        <p:nvSpPr>
          <p:cNvPr id="24" name="Freeform 104"/>
          <p:cNvSpPr>
            <a:spLocks/>
          </p:cNvSpPr>
          <p:nvPr/>
        </p:nvSpPr>
        <p:spPr bwMode="auto">
          <a:xfrm>
            <a:off x="4659967" y="3905649"/>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E6E02"/>
          </a:solidFill>
          <a:ln>
            <a:noFill/>
          </a:ln>
        </p:spPr>
        <p:txBody>
          <a:bodyPr lIns="121914" tIns="60957" rIns="121914" bIns="60957"/>
          <a:lstStyle/>
          <a:p>
            <a:pPr defTabSz="1219140"/>
            <a:endParaRPr lang="zh-CN" altLang="en-US" sz="2400" kern="0">
              <a:solidFill>
                <a:sysClr val="windowText" lastClr="000000"/>
              </a:solidFill>
            </a:endParaRPr>
          </a:p>
        </p:txBody>
      </p:sp>
      <p:sp>
        <p:nvSpPr>
          <p:cNvPr id="25" name="Freeform 106"/>
          <p:cNvSpPr>
            <a:spLocks/>
          </p:cNvSpPr>
          <p:nvPr/>
        </p:nvSpPr>
        <p:spPr bwMode="auto">
          <a:xfrm>
            <a:off x="3173772" y="3886528"/>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C00000"/>
          </a:solidFill>
          <a:ln>
            <a:noFill/>
          </a:ln>
        </p:spPr>
        <p:txBody>
          <a:bodyPr lIns="121914" tIns="60957" rIns="121914" bIns="60957"/>
          <a:lstStyle/>
          <a:p>
            <a:pPr defTabSz="1219140"/>
            <a:endParaRPr lang="zh-CN" altLang="en-US" sz="2400" kern="0">
              <a:solidFill>
                <a:sysClr val="windowText" lastClr="000000"/>
              </a:solidFill>
            </a:endParaRPr>
          </a:p>
        </p:txBody>
      </p:sp>
      <p:sp>
        <p:nvSpPr>
          <p:cNvPr id="26" name="Freeform 108"/>
          <p:cNvSpPr>
            <a:spLocks/>
          </p:cNvSpPr>
          <p:nvPr/>
        </p:nvSpPr>
        <p:spPr bwMode="auto">
          <a:xfrm>
            <a:off x="4464218" y="1388410"/>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C00000"/>
          </a:solidFill>
          <a:ln>
            <a:noFill/>
          </a:ln>
        </p:spPr>
        <p:txBody>
          <a:bodyPr lIns="121914" tIns="60957" rIns="121914" bIns="60957"/>
          <a:lstStyle/>
          <a:p>
            <a:pPr defTabSz="1219140"/>
            <a:endParaRPr lang="zh-CN" altLang="en-US" sz="2400" kern="0">
              <a:solidFill>
                <a:sysClr val="windowText" lastClr="000000"/>
              </a:solidFill>
            </a:endParaRPr>
          </a:p>
        </p:txBody>
      </p:sp>
      <p:sp>
        <p:nvSpPr>
          <p:cNvPr id="27" name="Freeform 109"/>
          <p:cNvSpPr>
            <a:spLocks/>
          </p:cNvSpPr>
          <p:nvPr/>
        </p:nvSpPr>
        <p:spPr bwMode="auto">
          <a:xfrm>
            <a:off x="2464084" y="1396914"/>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E6E02"/>
          </a:solidFill>
          <a:ln>
            <a:noFill/>
          </a:ln>
        </p:spPr>
        <p:txBody>
          <a:bodyPr lIns="121914" tIns="60957" rIns="121914" bIns="60957"/>
          <a:lstStyle/>
          <a:p>
            <a:pPr defTabSz="1219140"/>
            <a:endParaRPr lang="zh-CN" altLang="en-US" sz="2400" kern="0">
              <a:solidFill>
                <a:sysClr val="windowText" lastClr="000000"/>
              </a:solidFill>
            </a:endParaRPr>
          </a:p>
        </p:txBody>
      </p:sp>
      <p:sp>
        <p:nvSpPr>
          <p:cNvPr id="28" name="Freeform 121"/>
          <p:cNvSpPr>
            <a:spLocks/>
          </p:cNvSpPr>
          <p:nvPr/>
        </p:nvSpPr>
        <p:spPr bwMode="auto">
          <a:xfrm>
            <a:off x="4192276" y="3229085"/>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E6E02"/>
          </a:solidFill>
          <a:ln>
            <a:noFill/>
          </a:ln>
        </p:spPr>
        <p:txBody>
          <a:bodyPr lIns="121914" tIns="60957" rIns="121914" bIns="60957"/>
          <a:lstStyle/>
          <a:p>
            <a:pPr defTabSz="1219140"/>
            <a:endParaRPr lang="zh-CN" altLang="en-US" sz="2400" kern="0">
              <a:solidFill>
                <a:sysClr val="windowText" lastClr="000000"/>
              </a:solidFill>
            </a:endParaRPr>
          </a:p>
        </p:txBody>
      </p:sp>
      <p:sp>
        <p:nvSpPr>
          <p:cNvPr id="29" name="Freeform 122"/>
          <p:cNvSpPr>
            <a:spLocks/>
          </p:cNvSpPr>
          <p:nvPr/>
        </p:nvSpPr>
        <p:spPr bwMode="auto">
          <a:xfrm>
            <a:off x="4503847" y="3178656"/>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FE6E02"/>
          </a:solidFill>
          <a:ln>
            <a:noFill/>
          </a:ln>
        </p:spPr>
        <p:txBody>
          <a:bodyPr lIns="121914" tIns="60957" rIns="121914" bIns="60957"/>
          <a:lstStyle/>
          <a:p>
            <a:pPr defTabSz="1219140"/>
            <a:endParaRPr lang="zh-CN" altLang="en-US" sz="2400" kern="0">
              <a:solidFill>
                <a:sysClr val="windowText" lastClr="000000"/>
              </a:solidFill>
            </a:endParaRPr>
          </a:p>
        </p:txBody>
      </p:sp>
      <p:sp>
        <p:nvSpPr>
          <p:cNvPr id="30" name="Freeform 123"/>
          <p:cNvSpPr>
            <a:spLocks/>
          </p:cNvSpPr>
          <p:nvPr/>
        </p:nvSpPr>
        <p:spPr bwMode="auto">
          <a:xfrm>
            <a:off x="4192276" y="3533013"/>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FE6E02"/>
          </a:solidFill>
          <a:ln>
            <a:noFill/>
          </a:ln>
        </p:spPr>
        <p:txBody>
          <a:bodyPr lIns="121914" tIns="60957" rIns="121914" bIns="60957"/>
          <a:lstStyle/>
          <a:p>
            <a:pPr defTabSz="1219140"/>
            <a:endParaRPr lang="zh-CN" altLang="en-US" sz="2400" kern="0">
              <a:solidFill>
                <a:sysClr val="windowText" lastClr="000000"/>
              </a:solidFill>
            </a:endParaRPr>
          </a:p>
        </p:txBody>
      </p:sp>
      <p:sp>
        <p:nvSpPr>
          <p:cNvPr id="31" name="Freeform 124"/>
          <p:cNvSpPr>
            <a:spLocks/>
          </p:cNvSpPr>
          <p:nvPr/>
        </p:nvSpPr>
        <p:spPr bwMode="auto">
          <a:xfrm>
            <a:off x="4494351" y="3533013"/>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FE6E02"/>
          </a:solidFill>
          <a:ln>
            <a:noFill/>
          </a:ln>
        </p:spPr>
        <p:txBody>
          <a:bodyPr lIns="121914" tIns="60957" rIns="121914" bIns="60957"/>
          <a:lstStyle/>
          <a:p>
            <a:pPr defTabSz="1219140"/>
            <a:endParaRPr lang="zh-CN" altLang="en-US" sz="2400" kern="0">
              <a:solidFill>
                <a:sysClr val="windowText" lastClr="000000"/>
              </a:solidFill>
            </a:endParaRPr>
          </a:p>
        </p:txBody>
      </p:sp>
      <p:sp>
        <p:nvSpPr>
          <p:cNvPr id="32" name="矩形 1"/>
          <p:cNvSpPr>
            <a:spLocks noChangeArrowheads="1"/>
          </p:cNvSpPr>
          <p:nvPr/>
        </p:nvSpPr>
        <p:spPr bwMode="auto">
          <a:xfrm>
            <a:off x="6127554" y="1524650"/>
            <a:ext cx="3196974" cy="138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Add the title content here</a:t>
            </a:r>
            <a:endParaRPr lang="en-US" altLang="zh-CN" sz="1600" b="1"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Click here to add content</a:t>
            </a:r>
            <a:endParaRPr lang="en-US" altLang="zh-CN" sz="1400"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Click here to add content</a:t>
            </a:r>
            <a:endParaRPr lang="zh-CN" altLang="zh-CN" sz="1400"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endParaRPr lang="zh-CN" altLang="zh-CN" sz="1200" b="1" dirty="0">
              <a:solidFill>
                <a:srgbClr val="595959"/>
              </a:solidFill>
              <a:latin typeface="微软雅黑" pitchFamily="34" charset="-122"/>
              <a:ea typeface="微软雅黑" pitchFamily="34" charset="-122"/>
            </a:endParaRPr>
          </a:p>
        </p:txBody>
      </p:sp>
      <p:sp>
        <p:nvSpPr>
          <p:cNvPr id="33" name="任意多边形 32"/>
          <p:cNvSpPr/>
          <p:nvPr/>
        </p:nvSpPr>
        <p:spPr>
          <a:xfrm flipH="1">
            <a:off x="576670" y="2068330"/>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rgbClr val="FF0000"/>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34" name="矩形 1"/>
          <p:cNvSpPr>
            <a:spLocks noChangeArrowheads="1"/>
          </p:cNvSpPr>
          <p:nvPr/>
        </p:nvSpPr>
        <p:spPr bwMode="auto">
          <a:xfrm>
            <a:off x="974107" y="1633364"/>
            <a:ext cx="3473216" cy="138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Add the title content here</a:t>
            </a:r>
            <a:endParaRPr lang="en-US" altLang="zh-CN" sz="1600" b="1"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Click here to add content</a:t>
            </a:r>
            <a:endParaRPr lang="en-US" altLang="zh-CN" sz="1400"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Click here to add content</a:t>
            </a:r>
            <a:endParaRPr lang="zh-CN" altLang="zh-CN" sz="1400"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endParaRPr lang="zh-CN" altLang="zh-CN" sz="1200" b="1" dirty="0">
              <a:solidFill>
                <a:srgbClr val="595959"/>
              </a:solidFill>
              <a:latin typeface="微软雅黑" pitchFamily="34" charset="-122"/>
              <a:ea typeface="微软雅黑" pitchFamily="34" charset="-122"/>
            </a:endParaRPr>
          </a:p>
        </p:txBody>
      </p:sp>
      <p:sp>
        <p:nvSpPr>
          <p:cNvPr id="35" name="任意多边形 34"/>
          <p:cNvSpPr/>
          <p:nvPr/>
        </p:nvSpPr>
        <p:spPr>
          <a:xfrm flipH="1">
            <a:off x="576670" y="3640011"/>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rgbClr val="C00000"/>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36" name="矩形 1"/>
          <p:cNvSpPr>
            <a:spLocks noChangeArrowheads="1"/>
          </p:cNvSpPr>
          <p:nvPr/>
        </p:nvSpPr>
        <p:spPr bwMode="auto">
          <a:xfrm>
            <a:off x="925356" y="3178656"/>
            <a:ext cx="2970556" cy="110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Add the title content here</a:t>
            </a:r>
            <a:endParaRPr lang="en-US" altLang="zh-CN" sz="1600" b="1"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Click here to add content</a:t>
            </a:r>
            <a:endParaRPr lang="en-US" altLang="zh-CN" sz="1400" dirty="0">
              <a:solidFill>
                <a:srgbClr val="595959"/>
              </a:solidFill>
              <a:latin typeface="微软雅黑" pitchFamily="34" charset="-122"/>
              <a:ea typeface="微软雅黑" pitchFamily="34" charset="-122"/>
            </a:endParaRPr>
          </a:p>
          <a:p>
            <a:pPr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Click here to add content</a:t>
            </a:r>
            <a:endParaRPr lang="zh-CN" altLang="zh-CN" sz="1400" dirty="0">
              <a:solidFill>
                <a:srgbClr val="595959"/>
              </a:solidFill>
              <a:latin typeface="微软雅黑" pitchFamily="34" charset="-122"/>
              <a:ea typeface="微软雅黑" pitchFamily="34" charset="-122"/>
            </a:endParaRPr>
          </a:p>
        </p:txBody>
      </p:sp>
      <p:sp>
        <p:nvSpPr>
          <p:cNvPr id="37" name="矩形 1"/>
          <p:cNvSpPr>
            <a:spLocks noChangeArrowheads="1"/>
          </p:cNvSpPr>
          <p:nvPr/>
        </p:nvSpPr>
        <p:spPr bwMode="auto">
          <a:xfrm>
            <a:off x="6235125" y="3361556"/>
            <a:ext cx="3017395" cy="146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defTabSz="1219140">
              <a:lnSpc>
                <a:spcPct val="150000"/>
              </a:lnSpc>
            </a:pPr>
            <a:r>
              <a:rPr lang="zh-CN" altLang="en-US" sz="1600" b="1" kern="0" dirty="0">
                <a:solidFill>
                  <a:srgbClr val="595959"/>
                </a:solidFill>
                <a:latin typeface="微软雅黑" pitchFamily="34" charset="-122"/>
                <a:ea typeface="微软雅黑" pitchFamily="34" charset="-122"/>
              </a:rPr>
              <a:t>Add the title content here</a:t>
            </a:r>
            <a:endParaRPr lang="en-US" altLang="zh-CN" sz="1600" b="1" kern="0" dirty="0">
              <a:solidFill>
                <a:srgbClr val="595959"/>
              </a:solidFill>
              <a:latin typeface="微软雅黑" pitchFamily="34" charset="-122"/>
              <a:ea typeface="微软雅黑" pitchFamily="34" charset="-122"/>
            </a:endParaRPr>
          </a:p>
          <a:p>
            <a:pPr defTabSz="1219140">
              <a:lnSpc>
                <a:spcPct val="150000"/>
              </a:lnSpc>
            </a:pPr>
            <a:r>
              <a:rPr lang="zh-CN" altLang="en-US" sz="1400" kern="0" dirty="0">
                <a:solidFill>
                  <a:srgbClr val="595959"/>
                </a:solidFill>
                <a:latin typeface="微软雅黑" pitchFamily="34" charset="-122"/>
                <a:ea typeface="微软雅黑" pitchFamily="34" charset="-122"/>
              </a:rPr>
              <a:t>Click here to add content</a:t>
            </a:r>
            <a:endParaRPr lang="en-US" altLang="zh-CN" sz="1400" kern="0" dirty="0">
              <a:solidFill>
                <a:srgbClr val="595959"/>
              </a:solidFill>
              <a:latin typeface="微软雅黑" pitchFamily="34" charset="-122"/>
              <a:ea typeface="微软雅黑" pitchFamily="34" charset="-122"/>
            </a:endParaRPr>
          </a:p>
          <a:p>
            <a:pPr defTabSz="1219140">
              <a:lnSpc>
                <a:spcPct val="150000"/>
              </a:lnSpc>
            </a:pPr>
            <a:r>
              <a:rPr lang="zh-CN" altLang="en-US" sz="1400" kern="0" dirty="0">
                <a:solidFill>
                  <a:srgbClr val="595959"/>
                </a:solidFill>
                <a:latin typeface="微软雅黑" pitchFamily="34" charset="-122"/>
                <a:ea typeface="微软雅黑" pitchFamily="34" charset="-122"/>
              </a:rPr>
              <a:t>Click here to add content</a:t>
            </a:r>
            <a:endParaRPr lang="zh-CN" altLang="zh-CN" sz="1400" kern="0" dirty="0">
              <a:solidFill>
                <a:srgbClr val="595959"/>
              </a:solidFill>
              <a:latin typeface="微软雅黑" pitchFamily="34" charset="-122"/>
              <a:ea typeface="微软雅黑" pitchFamily="34" charset="-122"/>
            </a:endParaRPr>
          </a:p>
          <a:p>
            <a:pPr defTabSz="1219140">
              <a:lnSpc>
                <a:spcPct val="150000"/>
              </a:lnSpc>
            </a:pPr>
            <a:endParaRPr lang="zh-CN" altLang="zh-CN" sz="1600" kern="0" dirty="0">
              <a:solidFill>
                <a:sysClr val="windowText" lastClr="000000"/>
              </a:solidFill>
            </a:endParaRPr>
          </a:p>
        </p:txBody>
      </p:sp>
      <p:sp>
        <p:nvSpPr>
          <p:cNvPr id="38" name="Freeform 11"/>
          <p:cNvSpPr>
            <a:spLocks/>
          </p:cNvSpPr>
          <p:nvPr/>
        </p:nvSpPr>
        <p:spPr bwMode="auto">
          <a:xfrm>
            <a:off x="5757704" y="1605785"/>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lIns="121914" tIns="60957" rIns="121914" bIns="60957"/>
          <a:lstStyle/>
          <a:p>
            <a:pPr defTabSz="1219140"/>
            <a:endParaRPr lang="zh-CN" altLang="en-US" sz="2400" kern="0">
              <a:solidFill>
                <a:sysClr val="windowText" lastClr="000000"/>
              </a:solidFill>
            </a:endParaRPr>
          </a:p>
        </p:txBody>
      </p:sp>
      <p:grpSp>
        <p:nvGrpSpPr>
          <p:cNvPr id="39" name="组合 122"/>
          <p:cNvGrpSpPr>
            <a:grpSpLocks/>
          </p:cNvGrpSpPr>
          <p:nvPr/>
        </p:nvGrpSpPr>
        <p:grpSpPr bwMode="auto">
          <a:xfrm>
            <a:off x="698920" y="1750627"/>
            <a:ext cx="257171" cy="259297"/>
            <a:chOff x="3889445" y="2973091"/>
            <a:chExt cx="319708" cy="324921"/>
          </a:xfrm>
        </p:grpSpPr>
        <p:sp>
          <p:nvSpPr>
            <p:cNvPr id="40"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41"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42"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43"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grpSp>
      <p:grpSp>
        <p:nvGrpSpPr>
          <p:cNvPr id="44" name="组合 13321"/>
          <p:cNvGrpSpPr>
            <a:grpSpLocks/>
          </p:cNvGrpSpPr>
          <p:nvPr/>
        </p:nvGrpSpPr>
        <p:grpSpPr bwMode="auto">
          <a:xfrm>
            <a:off x="5937299" y="3517072"/>
            <a:ext cx="282679" cy="280553"/>
            <a:chOff x="1057275" y="3008313"/>
            <a:chExt cx="368300" cy="368300"/>
          </a:xfrm>
        </p:grpSpPr>
        <p:sp>
          <p:nvSpPr>
            <p:cNvPr id="45" name="Freeform 11"/>
            <p:cNvSpPr>
              <a:spLocks/>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46" name="Freeform 12"/>
            <p:cNvSpPr>
              <a:spLocks/>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grpSp>
      <p:grpSp>
        <p:nvGrpSpPr>
          <p:cNvPr id="47" name="组合 13322"/>
          <p:cNvGrpSpPr>
            <a:grpSpLocks/>
          </p:cNvGrpSpPr>
          <p:nvPr/>
        </p:nvGrpSpPr>
        <p:grpSpPr bwMode="auto">
          <a:xfrm>
            <a:off x="702818" y="3240793"/>
            <a:ext cx="280550" cy="299680"/>
            <a:chOff x="1946500" y="2659080"/>
            <a:chExt cx="249236" cy="264850"/>
          </a:xfrm>
        </p:grpSpPr>
        <p:sp>
          <p:nvSpPr>
            <p:cNvPr id="48"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49"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50"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51"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grpSp>
      <p:sp>
        <p:nvSpPr>
          <p:cNvPr id="52" name="任意多边形 51"/>
          <p:cNvSpPr/>
          <p:nvPr/>
        </p:nvSpPr>
        <p:spPr>
          <a:xfrm>
            <a:off x="5370421" y="1988427"/>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rgbClr val="C00000"/>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53" name="任意多边形 52"/>
          <p:cNvSpPr/>
          <p:nvPr/>
        </p:nvSpPr>
        <p:spPr>
          <a:xfrm>
            <a:off x="5238073" y="3836932"/>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rgbClr val="FF0000"/>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54" name="Oval 54"/>
          <p:cNvSpPr>
            <a:spLocks noChangeArrowheads="1"/>
          </p:cNvSpPr>
          <p:nvPr/>
        </p:nvSpPr>
        <p:spPr bwMode="auto">
          <a:xfrm>
            <a:off x="3698743" y="2857500"/>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
        <p:nvSpPr>
          <p:cNvPr id="55" name="Oval 54"/>
          <p:cNvSpPr>
            <a:spLocks noChangeArrowheads="1"/>
          </p:cNvSpPr>
          <p:nvPr/>
        </p:nvSpPr>
        <p:spPr bwMode="auto">
          <a:xfrm>
            <a:off x="5305892" y="278760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
        <p:nvSpPr>
          <p:cNvPr id="56" name="Oval 54"/>
          <p:cNvSpPr>
            <a:spLocks noChangeArrowheads="1"/>
          </p:cNvSpPr>
          <p:nvPr/>
        </p:nvSpPr>
        <p:spPr bwMode="auto">
          <a:xfrm>
            <a:off x="5161876" y="4619188"/>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
        <p:nvSpPr>
          <p:cNvPr id="57" name="Oval 54"/>
          <p:cNvSpPr>
            <a:spLocks noChangeArrowheads="1"/>
          </p:cNvSpPr>
          <p:nvPr/>
        </p:nvSpPr>
        <p:spPr bwMode="auto">
          <a:xfrm>
            <a:off x="3328180" y="4423182"/>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23" presetClass="entr" presetSubtype="3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strVal val="4*#ppt_w"/>
                                          </p:val>
                                        </p:tav>
                                        <p:tav tm="100000">
                                          <p:val>
                                            <p:strVal val="#ppt_w"/>
                                          </p:val>
                                        </p:tav>
                                      </p:tavLst>
                                    </p:anim>
                                    <p:anim calcmode="lin" valueType="num">
                                      <p:cBhvr>
                                        <p:cTn id="29" dur="500" fill="hold"/>
                                        <p:tgtEl>
                                          <p:spTgt spid="28"/>
                                        </p:tgtEl>
                                        <p:attrNameLst>
                                          <p:attrName>ppt_h</p:attrName>
                                        </p:attrNameLst>
                                      </p:cBhvr>
                                      <p:tavLst>
                                        <p:tav tm="0">
                                          <p:val>
                                            <p:strVal val="4*#ppt_h"/>
                                          </p:val>
                                        </p:tav>
                                        <p:tav tm="100000">
                                          <p:val>
                                            <p:strVal val="#ppt_h"/>
                                          </p:val>
                                        </p:tav>
                                      </p:tavLst>
                                    </p:anim>
                                  </p:childTnLst>
                                </p:cTn>
                              </p:par>
                            </p:childTnLst>
                          </p:cTn>
                        </p:par>
                        <p:par>
                          <p:cTn id="30" fill="hold">
                            <p:stCondLst>
                              <p:cond delay="1750"/>
                            </p:stCondLst>
                            <p:childTnLst>
                              <p:par>
                                <p:cTn id="31" presetID="23" presetClass="entr" presetSubtype="32"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strVal val="4*#ppt_w"/>
                                          </p:val>
                                        </p:tav>
                                        <p:tav tm="100000">
                                          <p:val>
                                            <p:strVal val="#ppt_w"/>
                                          </p:val>
                                        </p:tav>
                                      </p:tavLst>
                                    </p:anim>
                                    <p:anim calcmode="lin" valueType="num">
                                      <p:cBhvr>
                                        <p:cTn id="34" dur="500" fill="hold"/>
                                        <p:tgtEl>
                                          <p:spTgt spid="29"/>
                                        </p:tgtEl>
                                        <p:attrNameLst>
                                          <p:attrName>ppt_h</p:attrName>
                                        </p:attrNameLst>
                                      </p:cBhvr>
                                      <p:tavLst>
                                        <p:tav tm="0">
                                          <p:val>
                                            <p:strVal val="4*#ppt_h"/>
                                          </p:val>
                                        </p:tav>
                                        <p:tav tm="100000">
                                          <p:val>
                                            <p:strVal val="#ppt_h"/>
                                          </p:val>
                                        </p:tav>
                                      </p:tavLst>
                                    </p:anim>
                                  </p:childTnLst>
                                </p:cTn>
                              </p:par>
                            </p:childTnLst>
                          </p:cTn>
                        </p:par>
                        <p:par>
                          <p:cTn id="35" fill="hold">
                            <p:stCondLst>
                              <p:cond delay="2250"/>
                            </p:stCondLst>
                            <p:childTnLst>
                              <p:par>
                                <p:cTn id="36" presetID="23" presetClass="entr" presetSubtype="32"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strVal val="4*#ppt_w"/>
                                          </p:val>
                                        </p:tav>
                                        <p:tav tm="100000">
                                          <p:val>
                                            <p:strVal val="#ppt_w"/>
                                          </p:val>
                                        </p:tav>
                                      </p:tavLst>
                                    </p:anim>
                                    <p:anim calcmode="lin" valueType="num">
                                      <p:cBhvr>
                                        <p:cTn id="39" dur="500" fill="hold"/>
                                        <p:tgtEl>
                                          <p:spTgt spid="31"/>
                                        </p:tgtEl>
                                        <p:attrNameLst>
                                          <p:attrName>ppt_h</p:attrName>
                                        </p:attrNameLst>
                                      </p:cBhvr>
                                      <p:tavLst>
                                        <p:tav tm="0">
                                          <p:val>
                                            <p:strVal val="4*#ppt_h"/>
                                          </p:val>
                                        </p:tav>
                                        <p:tav tm="100000">
                                          <p:val>
                                            <p:strVal val="#ppt_h"/>
                                          </p:val>
                                        </p:tav>
                                      </p:tavLst>
                                    </p:anim>
                                  </p:childTnLst>
                                </p:cTn>
                              </p:par>
                            </p:childTnLst>
                          </p:cTn>
                        </p:par>
                        <p:par>
                          <p:cTn id="40" fill="hold">
                            <p:stCondLst>
                              <p:cond delay="2750"/>
                            </p:stCondLst>
                            <p:childTnLst>
                              <p:par>
                                <p:cTn id="41" presetID="23" presetClass="entr" presetSubtype="3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strVal val="4*#ppt_w"/>
                                          </p:val>
                                        </p:tav>
                                        <p:tav tm="100000">
                                          <p:val>
                                            <p:strVal val="#ppt_w"/>
                                          </p:val>
                                        </p:tav>
                                      </p:tavLst>
                                    </p:anim>
                                    <p:anim calcmode="lin" valueType="num">
                                      <p:cBhvr>
                                        <p:cTn id="44" dur="500" fill="hold"/>
                                        <p:tgtEl>
                                          <p:spTgt spid="30"/>
                                        </p:tgtEl>
                                        <p:attrNameLst>
                                          <p:attrName>ppt_h</p:attrName>
                                        </p:attrNameLst>
                                      </p:cBhvr>
                                      <p:tavLst>
                                        <p:tav tm="0">
                                          <p:val>
                                            <p:strVal val="4*#ppt_h"/>
                                          </p:val>
                                        </p:tav>
                                        <p:tav tm="100000">
                                          <p:val>
                                            <p:strVal val="#ppt_h"/>
                                          </p:val>
                                        </p:tav>
                                      </p:tavLst>
                                    </p:anim>
                                  </p:childTnLst>
                                </p:cTn>
                              </p:par>
                            </p:childTnLst>
                          </p:cTn>
                        </p:par>
                        <p:par>
                          <p:cTn id="45" fill="hold">
                            <p:stCondLst>
                              <p:cond delay="3250"/>
                            </p:stCondLst>
                            <p:childTnLst>
                              <p:par>
                                <p:cTn id="46" presetID="22" presetClass="entr" presetSubtype="4"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down)">
                                      <p:cBhvr>
                                        <p:cTn id="48" dur="500"/>
                                        <p:tgtEl>
                                          <p:spTgt spid="5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down)">
                                      <p:cBhvr>
                                        <p:cTn id="57" dur="500"/>
                                        <p:tgtEl>
                                          <p:spTgt spid="57"/>
                                        </p:tgtEl>
                                      </p:cBhvr>
                                    </p:animEffect>
                                  </p:childTnLst>
                                </p:cTn>
                              </p:par>
                            </p:childTnLst>
                          </p:cTn>
                        </p:par>
                        <p:par>
                          <p:cTn id="58" fill="hold">
                            <p:stCondLst>
                              <p:cond delay="3750"/>
                            </p:stCondLst>
                            <p:childTnLst>
                              <p:par>
                                <p:cTn id="59" presetID="2" presetClass="entr" presetSubtype="4"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4250"/>
                            </p:stCondLst>
                            <p:childTnLst>
                              <p:par>
                                <p:cTn id="76" presetID="22" presetClass="entr" presetSubtype="8"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left)">
                                      <p:cBhvr>
                                        <p:cTn id="78" dur="500"/>
                                        <p:tgtEl>
                                          <p:spTgt spid="5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left)">
                                      <p:cBhvr>
                                        <p:cTn id="81" dur="500"/>
                                        <p:tgtEl>
                                          <p:spTgt spid="5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left)">
                                      <p:cBhvr>
                                        <p:cTn id="84" dur="500"/>
                                        <p:tgtEl>
                                          <p:spTgt spid="5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ppt_x"/>
                                          </p:val>
                                        </p:tav>
                                        <p:tav tm="100000">
                                          <p:val>
                                            <p:strVal val="#ppt_x"/>
                                          </p:val>
                                        </p:tav>
                                      </p:tavLst>
                                    </p:anim>
                                    <p:anim calcmode="lin" valueType="num">
                                      <p:cBhvr additive="base">
                                        <p:cTn id="100" dur="500" fill="hold"/>
                                        <p:tgtEl>
                                          <p:spTgt spid="4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p:bldP spid="35" grpId="0" animBg="1"/>
      <p:bldP spid="36" grpId="0"/>
      <p:bldP spid="37" grpId="0"/>
      <p:bldP spid="38" grpId="0" animBg="1"/>
      <p:bldP spid="52" grpId="0" animBg="1"/>
      <p:bldP spid="53" grpId="0" animBg="1"/>
      <p:bldP spid="54" grpId="0" animBg="1"/>
      <p:bldP spid="55" grpId="0" animBg="1"/>
      <p:bldP spid="56"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5592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Own attention to the goal</a:t>
            </a:r>
          </a:p>
        </p:txBody>
      </p:sp>
      <p:sp>
        <p:nvSpPr>
          <p:cNvPr id="35" name="圆角矩形 34"/>
          <p:cNvSpPr/>
          <p:nvPr/>
        </p:nvSpPr>
        <p:spPr>
          <a:xfrm>
            <a:off x="683568" y="1203598"/>
            <a:ext cx="2304256" cy="360040"/>
          </a:xfrm>
          <a:prstGeom prst="roundRec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16274" y="1635646"/>
            <a:ext cx="2232248" cy="22299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3347864" y="1203598"/>
            <a:ext cx="2304256" cy="3600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380570" y="1635646"/>
            <a:ext cx="2232248" cy="22299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6156176" y="1203598"/>
            <a:ext cx="2304256" cy="3600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188882" y="1635646"/>
            <a:ext cx="2232248" cy="22299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燕尾形 40"/>
          <p:cNvSpPr/>
          <p:nvPr/>
        </p:nvSpPr>
        <p:spPr>
          <a:xfrm rot="5248951">
            <a:off x="1618286" y="3933012"/>
            <a:ext cx="374947" cy="644360"/>
          </a:xfrm>
          <a:prstGeom prst="chevron">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rot="5248951">
            <a:off x="4312517" y="3960900"/>
            <a:ext cx="374947" cy="64436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rot="5248951">
            <a:off x="7120829" y="3960900"/>
            <a:ext cx="374947" cy="64436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圆角矩形 43"/>
          <p:cNvSpPr/>
          <p:nvPr/>
        </p:nvSpPr>
        <p:spPr>
          <a:xfrm>
            <a:off x="755576" y="4801716"/>
            <a:ext cx="7593546" cy="3851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873651" y="1203598"/>
            <a:ext cx="2114173" cy="338554"/>
          </a:xfrm>
          <a:prstGeom prst="rect">
            <a:avLst/>
          </a:prstGeom>
          <a:noFill/>
        </p:spPr>
        <p:txBody>
          <a:bodyPr wrap="square" rtlCol="0">
            <a:spAutoFit/>
          </a:bodyPr>
          <a:lstStyle/>
          <a:p>
            <a:r>
              <a:rPr lang="zh-CN" altLang="en-US" sz="1600" dirty="0">
                <a:solidFill>
                  <a:schemeClr val="bg1"/>
                </a:solidFill>
              </a:rPr>
              <a:t>Click to add title</a:t>
            </a:r>
          </a:p>
        </p:txBody>
      </p:sp>
      <p:sp>
        <p:nvSpPr>
          <p:cNvPr id="46" name="TextBox 45"/>
          <p:cNvSpPr txBox="1"/>
          <p:nvPr/>
        </p:nvSpPr>
        <p:spPr>
          <a:xfrm>
            <a:off x="3609955" y="1203598"/>
            <a:ext cx="1632178" cy="338554"/>
          </a:xfrm>
          <a:prstGeom prst="rect">
            <a:avLst/>
          </a:prstGeom>
          <a:noFill/>
        </p:spPr>
        <p:txBody>
          <a:bodyPr wrap="none" rtlCol="0">
            <a:spAutoFit/>
          </a:bodyPr>
          <a:lstStyle/>
          <a:p>
            <a:r>
              <a:rPr lang="zh-CN" altLang="en-US" sz="1600" dirty="0">
                <a:solidFill>
                  <a:schemeClr val="bg1"/>
                </a:solidFill>
              </a:rPr>
              <a:t>Click to add title</a:t>
            </a:r>
          </a:p>
        </p:txBody>
      </p:sp>
      <p:sp>
        <p:nvSpPr>
          <p:cNvPr id="47" name="TextBox 46"/>
          <p:cNvSpPr txBox="1"/>
          <p:nvPr/>
        </p:nvSpPr>
        <p:spPr>
          <a:xfrm>
            <a:off x="6418267" y="1196941"/>
            <a:ext cx="1632178" cy="338554"/>
          </a:xfrm>
          <a:prstGeom prst="rect">
            <a:avLst/>
          </a:prstGeom>
          <a:noFill/>
        </p:spPr>
        <p:txBody>
          <a:bodyPr wrap="none" rtlCol="0">
            <a:spAutoFit/>
          </a:bodyPr>
          <a:lstStyle/>
          <a:p>
            <a:r>
              <a:rPr lang="zh-CN" altLang="en-US" sz="1600" dirty="0">
                <a:solidFill>
                  <a:schemeClr val="bg1"/>
                </a:solidFill>
              </a:rPr>
              <a:t>Click to add title</a:t>
            </a:r>
          </a:p>
        </p:txBody>
      </p:sp>
      <p:sp>
        <p:nvSpPr>
          <p:cNvPr id="48" name="矩形 47"/>
          <p:cNvSpPr/>
          <p:nvPr/>
        </p:nvSpPr>
        <p:spPr>
          <a:xfrm>
            <a:off x="827584" y="1705372"/>
            <a:ext cx="2088233" cy="1346907"/>
          </a:xfrm>
          <a:prstGeom prst="rect">
            <a:avLst/>
          </a:prstGeom>
        </p:spPr>
        <p:txBody>
          <a:bodyPr wrap="square">
            <a:spAutoFit/>
          </a:bodyPr>
          <a:lstStyle/>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endParaRPr lang="en-US" altLang="zh-CN" sz="1400" dirty="0">
              <a:solidFill>
                <a:schemeClr val="tx1">
                  <a:lumMod val="75000"/>
                  <a:lumOff val="25000"/>
                </a:schemeClr>
              </a:solidFill>
              <a:latin typeface="微软雅黑" pitchFamily="34" charset="-122"/>
              <a:ea typeface="微软雅黑" pitchFamily="34" charset="-122"/>
            </a:endParaRPr>
          </a:p>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p>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p>
          <a:p>
            <a:pPr algn="just">
              <a:lnSpc>
                <a:spcPct val="150000"/>
              </a:lnSpc>
              <a:buClr>
                <a:srgbClr val="0070C0"/>
              </a:buClr>
            </a:pP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49" name="矩形 48"/>
          <p:cNvSpPr/>
          <p:nvPr/>
        </p:nvSpPr>
        <p:spPr>
          <a:xfrm>
            <a:off x="3478908" y="1716548"/>
            <a:ext cx="2088233" cy="1346907"/>
          </a:xfrm>
          <a:prstGeom prst="rect">
            <a:avLst/>
          </a:prstGeom>
        </p:spPr>
        <p:txBody>
          <a:bodyPr wrap="square">
            <a:spAutoFit/>
          </a:bodyPr>
          <a:lstStyle/>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endParaRPr lang="en-US" altLang="zh-CN" sz="1400" dirty="0">
              <a:solidFill>
                <a:schemeClr val="tx1">
                  <a:lumMod val="75000"/>
                  <a:lumOff val="25000"/>
                </a:schemeClr>
              </a:solidFill>
              <a:latin typeface="微软雅黑" pitchFamily="34" charset="-122"/>
              <a:ea typeface="微软雅黑" pitchFamily="34" charset="-122"/>
            </a:endParaRPr>
          </a:p>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p>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p>
          <a:p>
            <a:pPr algn="just">
              <a:lnSpc>
                <a:spcPct val="150000"/>
              </a:lnSpc>
              <a:buClr>
                <a:srgbClr val="0070C0"/>
              </a:buClr>
            </a:pP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50" name="矩形 49"/>
          <p:cNvSpPr/>
          <p:nvPr/>
        </p:nvSpPr>
        <p:spPr>
          <a:xfrm>
            <a:off x="6264187" y="1716548"/>
            <a:ext cx="2088233" cy="1346907"/>
          </a:xfrm>
          <a:prstGeom prst="rect">
            <a:avLst/>
          </a:prstGeom>
        </p:spPr>
        <p:txBody>
          <a:bodyPr wrap="square">
            <a:spAutoFit/>
          </a:bodyPr>
          <a:lstStyle/>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endParaRPr lang="en-US" altLang="zh-CN" sz="1400" dirty="0">
              <a:solidFill>
                <a:schemeClr val="tx1">
                  <a:lumMod val="75000"/>
                  <a:lumOff val="25000"/>
                </a:schemeClr>
              </a:solidFill>
              <a:latin typeface="微软雅黑" pitchFamily="34" charset="-122"/>
              <a:ea typeface="微软雅黑" pitchFamily="34" charset="-122"/>
            </a:endParaRPr>
          </a:p>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p>
          <a:p>
            <a:pPr algn="just">
              <a:lnSpc>
                <a:spcPct val="150000"/>
              </a:lnSpc>
              <a:buClr>
                <a:srgbClr val="0070C0"/>
              </a:buClr>
            </a:pPr>
            <a:r>
              <a:rPr lang="zh-CN" altLang="en-US" sz="1400" dirty="0">
                <a:solidFill>
                  <a:schemeClr val="tx1">
                    <a:lumMod val="75000"/>
                    <a:lumOff val="25000"/>
                  </a:schemeClr>
                </a:solidFill>
                <a:latin typeface="微软雅黑" pitchFamily="34" charset="-122"/>
                <a:ea typeface="微软雅黑" pitchFamily="34" charset="-122"/>
              </a:rPr>
              <a:t>Click to enter the relevant text content</a:t>
            </a:r>
          </a:p>
          <a:p>
            <a:pPr algn="just">
              <a:lnSpc>
                <a:spcPct val="150000"/>
              </a:lnSpc>
              <a:buClr>
                <a:srgbClr val="0070C0"/>
              </a:buClr>
            </a:pP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51" name="TextBox 50"/>
          <p:cNvSpPr txBox="1"/>
          <p:nvPr/>
        </p:nvSpPr>
        <p:spPr>
          <a:xfrm>
            <a:off x="2627784" y="4825035"/>
            <a:ext cx="3672800" cy="338554"/>
          </a:xfrm>
          <a:prstGeom prst="rect">
            <a:avLst/>
          </a:prstGeom>
          <a:noFill/>
        </p:spPr>
        <p:txBody>
          <a:bodyPr wrap="none" rtlCol="0">
            <a:spAutoFit/>
          </a:bodyPr>
          <a:lstStyle/>
          <a:p>
            <a:r>
              <a:rPr lang="zh-CN" altLang="en-US" sz="1600" b="1" dirty="0">
                <a:solidFill>
                  <a:schemeClr val="bg1"/>
                </a:solidFill>
              </a:rPr>
              <a:t>Here is a summary of the words, click to add can be</a:t>
            </a:r>
          </a:p>
        </p:txBody>
      </p:sp>
    </p:spTree>
    <p:extLst>
      <p:ext uri="{BB962C8B-B14F-4D97-AF65-F5344CB8AC3E}">
        <p14:creationId xmlns:p14="http://schemas.microsoft.com/office/powerpoint/2010/main" val="2113858719"/>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ppt_x"/>
                                          </p:val>
                                        </p:tav>
                                        <p:tav tm="100000">
                                          <p:val>
                                            <p:strVal val="#ppt_x"/>
                                          </p:val>
                                        </p:tav>
                                      </p:tavLst>
                                    </p:anim>
                                    <p:anim calcmode="lin" valueType="num">
                                      <p:cBhvr additive="base">
                                        <p:cTn id="37" dur="500" fill="hold"/>
                                        <p:tgtEl>
                                          <p:spTgt spid="47"/>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par>
                          <p:cTn id="46" fill="hold">
                            <p:stCondLst>
                              <p:cond delay="4750"/>
                            </p:stCondLst>
                            <p:childTnLst>
                              <p:par>
                                <p:cTn id="47" presetID="22" presetClass="entr" presetSubtype="1"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childTnLst>
                          </p:cTn>
                        </p:par>
                        <p:par>
                          <p:cTn id="50" fill="hold">
                            <p:stCondLst>
                              <p:cond delay="5250"/>
                            </p:stCondLst>
                            <p:childTnLst>
                              <p:par>
                                <p:cTn id="51" presetID="53" presetClass="entr" presetSubtype="16"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6750"/>
                            </p:stCondLst>
                            <p:childTnLst>
                              <p:par>
                                <p:cTn id="69" presetID="22" presetClass="entr" presetSubtype="1"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up)">
                                      <p:cBhvr>
                                        <p:cTn id="74" dur="500"/>
                                        <p:tgtEl>
                                          <p:spTgt spid="42"/>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up)">
                                      <p:cBhvr>
                                        <p:cTn id="77" dur="500"/>
                                        <p:tgtEl>
                                          <p:spTgt spid="43"/>
                                        </p:tgtEl>
                                      </p:cBhvr>
                                    </p:animEffect>
                                  </p:childTnLst>
                                </p:cTn>
                              </p:par>
                            </p:childTnLst>
                          </p:cTn>
                        </p:par>
                        <p:par>
                          <p:cTn id="78" fill="hold">
                            <p:stCondLst>
                              <p:cond delay="7250"/>
                            </p:stCondLst>
                            <p:childTnLst>
                              <p:par>
                                <p:cTn id="79" presetID="16" presetClass="entr" presetSubtype="37"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barn(outVertical)">
                                      <p:cBhvr>
                                        <p:cTn id="81" dur="500"/>
                                        <p:tgtEl>
                                          <p:spTgt spid="44"/>
                                        </p:tgtEl>
                                      </p:cBhvr>
                                    </p:animEffect>
                                  </p:childTnLst>
                                </p:cTn>
                              </p:par>
                            </p:childTnLst>
                          </p:cTn>
                        </p:par>
                        <p:par>
                          <p:cTn id="82" fill="hold">
                            <p:stCondLst>
                              <p:cond delay="77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51"/>
                                        </p:tgtEl>
                                        <p:attrNameLst>
                                          <p:attrName>ppt_y</p:attrName>
                                        </p:attrNameLst>
                                      </p:cBhvr>
                                      <p:tavLst>
                                        <p:tav tm="0">
                                          <p:val>
                                            <p:strVal val="#ppt_y"/>
                                          </p:val>
                                        </p:tav>
                                        <p:tav tm="100000">
                                          <p:val>
                                            <p:strVal val="#ppt_y"/>
                                          </p:val>
                                        </p:tav>
                                      </p:tavLst>
                                    </p:anim>
                                    <p:anim calcmode="lin" valueType="num">
                                      <p:cBhvr>
                                        <p:cTn id="87"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629520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Improvement of self-competence</a:t>
            </a:r>
          </a:p>
        </p:txBody>
      </p:sp>
      <p:sp>
        <p:nvSpPr>
          <p:cNvPr id="392" name="Line 3"/>
          <p:cNvSpPr>
            <a:spLocks noChangeShapeType="1"/>
          </p:cNvSpPr>
          <p:nvPr/>
        </p:nvSpPr>
        <p:spPr bwMode="auto">
          <a:xfrm rot="10800000">
            <a:off x="1641177" y="4270136"/>
            <a:ext cx="238125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93" name="Line 4"/>
          <p:cNvSpPr>
            <a:spLocks noChangeShapeType="1"/>
          </p:cNvSpPr>
          <p:nvPr/>
        </p:nvSpPr>
        <p:spPr bwMode="auto">
          <a:xfrm rot="10800000">
            <a:off x="1645940" y="3501786"/>
            <a:ext cx="3557587"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94" name="Line 5"/>
          <p:cNvSpPr>
            <a:spLocks noChangeShapeType="1"/>
          </p:cNvSpPr>
          <p:nvPr/>
        </p:nvSpPr>
        <p:spPr bwMode="auto">
          <a:xfrm rot="10800000">
            <a:off x="1626890" y="2892186"/>
            <a:ext cx="4805362"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95" name="Line 6"/>
          <p:cNvSpPr>
            <a:spLocks noChangeShapeType="1"/>
          </p:cNvSpPr>
          <p:nvPr/>
        </p:nvSpPr>
        <p:spPr bwMode="auto">
          <a:xfrm rot="10800000">
            <a:off x="1638002" y="2234961"/>
            <a:ext cx="59944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96" name="Rectangle 9"/>
          <p:cNvSpPr>
            <a:spLocks noChangeArrowheads="1"/>
          </p:cNvSpPr>
          <p:nvPr/>
        </p:nvSpPr>
        <p:spPr bwMode="auto">
          <a:xfrm>
            <a:off x="6448650" y="2238136"/>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97" name="Rectangle 10"/>
          <p:cNvSpPr>
            <a:spLocks noChangeArrowheads="1"/>
          </p:cNvSpPr>
          <p:nvPr/>
        </p:nvSpPr>
        <p:spPr bwMode="auto">
          <a:xfrm>
            <a:off x="5227340" y="2885836"/>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398" name="Rectangle 11"/>
          <p:cNvSpPr>
            <a:spLocks noChangeArrowheads="1"/>
          </p:cNvSpPr>
          <p:nvPr/>
        </p:nvSpPr>
        <p:spPr bwMode="auto">
          <a:xfrm>
            <a:off x="4041477" y="3506782"/>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399" name="Rectangle 12"/>
          <p:cNvSpPr>
            <a:spLocks noChangeArrowheads="1"/>
          </p:cNvSpPr>
          <p:nvPr/>
        </p:nvSpPr>
        <p:spPr bwMode="auto">
          <a:xfrm>
            <a:off x="2574627" y="4266961"/>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400" name="Line 13"/>
          <p:cNvSpPr>
            <a:spLocks noChangeShapeType="1"/>
          </p:cNvSpPr>
          <p:nvPr/>
        </p:nvSpPr>
        <p:spPr bwMode="auto">
          <a:xfrm>
            <a:off x="1633240" y="4778136"/>
            <a:ext cx="6103937" cy="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401" name="Line 14"/>
          <p:cNvSpPr>
            <a:spLocks noChangeShapeType="1"/>
          </p:cNvSpPr>
          <p:nvPr/>
        </p:nvSpPr>
        <p:spPr bwMode="auto">
          <a:xfrm rot="16200000">
            <a:off x="-20935" y="3125549"/>
            <a:ext cx="3308350" cy="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02" name="Line 15"/>
          <p:cNvSpPr>
            <a:spLocks noChangeShapeType="1"/>
          </p:cNvSpPr>
          <p:nvPr/>
        </p:nvSpPr>
        <p:spPr bwMode="auto">
          <a:xfrm flipV="1">
            <a:off x="1636415" y="1522174"/>
            <a:ext cx="6103937" cy="32480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03" name="Line 16"/>
          <p:cNvSpPr>
            <a:spLocks noChangeShapeType="1"/>
          </p:cNvSpPr>
          <p:nvPr/>
        </p:nvSpPr>
        <p:spPr bwMode="auto">
          <a:xfrm rot="16200000">
            <a:off x="924421" y="3126343"/>
            <a:ext cx="3309937"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04" name="Line 17"/>
          <p:cNvSpPr>
            <a:spLocks noChangeShapeType="1"/>
          </p:cNvSpPr>
          <p:nvPr/>
        </p:nvSpPr>
        <p:spPr bwMode="auto">
          <a:xfrm rot="16200000">
            <a:off x="2384921" y="3126343"/>
            <a:ext cx="3309937"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05" name="Line 18"/>
          <p:cNvSpPr>
            <a:spLocks noChangeShapeType="1"/>
          </p:cNvSpPr>
          <p:nvPr/>
        </p:nvSpPr>
        <p:spPr bwMode="auto">
          <a:xfrm rot="16200000">
            <a:off x="3572371" y="3126343"/>
            <a:ext cx="3309937"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06" name="Line 19"/>
          <p:cNvSpPr>
            <a:spLocks noChangeShapeType="1"/>
          </p:cNvSpPr>
          <p:nvPr/>
        </p:nvSpPr>
        <p:spPr bwMode="auto">
          <a:xfrm rot="16200000">
            <a:off x="4791571" y="3126343"/>
            <a:ext cx="3309937"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nvGrpSpPr>
          <p:cNvPr id="407" name="Group 20"/>
          <p:cNvGrpSpPr>
            <a:grpSpLocks/>
          </p:cNvGrpSpPr>
          <p:nvPr/>
        </p:nvGrpSpPr>
        <p:grpSpPr bwMode="auto">
          <a:xfrm>
            <a:off x="2344440" y="4058999"/>
            <a:ext cx="479425" cy="466725"/>
            <a:chOff x="0" y="0"/>
            <a:chExt cx="784" cy="765"/>
          </a:xfrm>
        </p:grpSpPr>
        <p:grpSp>
          <p:nvGrpSpPr>
            <p:cNvPr id="408" name="Group 21"/>
            <p:cNvGrpSpPr>
              <a:grpSpLocks/>
            </p:cNvGrpSpPr>
            <p:nvPr/>
          </p:nvGrpSpPr>
          <p:grpSpPr bwMode="auto">
            <a:xfrm>
              <a:off x="0" y="0"/>
              <a:ext cx="784" cy="765"/>
              <a:chOff x="0" y="0"/>
              <a:chExt cx="1042" cy="1019"/>
            </a:xfrm>
          </p:grpSpPr>
          <p:grpSp>
            <p:nvGrpSpPr>
              <p:cNvPr id="410" name="Group 22"/>
              <p:cNvGrpSpPr>
                <a:grpSpLocks/>
              </p:cNvGrpSpPr>
              <p:nvPr/>
            </p:nvGrpSpPr>
            <p:grpSpPr bwMode="auto">
              <a:xfrm>
                <a:off x="0" y="0"/>
                <a:ext cx="1042" cy="1019"/>
                <a:chOff x="0" y="0"/>
                <a:chExt cx="1042" cy="1019"/>
              </a:xfrm>
            </p:grpSpPr>
            <p:pic>
              <p:nvPicPr>
                <p:cNvPr id="412" name="Picture 2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 name="Oval 24"/>
                <p:cNvSpPr>
                  <a:spLocks noChangeArrowheads="1"/>
                </p:cNvSpPr>
                <p:nvPr/>
              </p:nvSpPr>
              <p:spPr bwMode="auto">
                <a:xfrm>
                  <a:off x="0" y="0"/>
                  <a:ext cx="1035" cy="1019"/>
                </a:xfrm>
                <a:prstGeom prst="ellipse">
                  <a:avLst/>
                </a:prstGeom>
                <a:solidFill>
                  <a:srgbClr val="FE6E02"/>
                </a:solidFill>
                <a:ln w="19050">
                  <a:solidFill>
                    <a:srgbClr val="FFFF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solidFill>
                      <a:sysClr val="windowText" lastClr="000000"/>
                    </a:solidFill>
                    <a:effectLst/>
                    <a:uLnTx/>
                    <a:uFillTx/>
                    <a:latin typeface="Impact" pitchFamily="34" charset="0"/>
                    <a:ea typeface="微软雅黑" pitchFamily="34" charset="-122"/>
                  </a:endParaRPr>
                </a:p>
              </p:txBody>
            </p:sp>
          </p:grpSp>
          <p:pic>
            <p:nvPicPr>
              <p:cNvPr id="411" name="Picture 25"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10" cap="none" spc="0" normalizeH="0" baseline="0" noProof="0" dirty="0">
                  <a:ln w="9525">
                    <a:noFill/>
                    <a:round/>
                    <a:headEnd/>
                    <a:tailEnd/>
                  </a:ln>
                  <a:solidFill>
                    <a:schemeClr val="bg1"/>
                  </a:solidFill>
                  <a:effectLst/>
                  <a:uLnTx/>
                  <a:uFillTx/>
                  <a:latin typeface="Impact" pitchFamily="34" charset="0"/>
                  <a:ea typeface="微软雅黑" pitchFamily="34" charset="-122"/>
                </a:rPr>
                <a:t>1</a:t>
              </a:r>
              <a:endParaRPr kumimoji="0" lang="zh-CN" altLang="en-US" sz="2400" i="0" u="none" strike="noStrike" kern="10" cap="none" spc="0" normalizeH="0" baseline="0" noProof="0" dirty="0">
                <a:ln w="9525">
                  <a:noFill/>
                  <a:round/>
                  <a:headEnd/>
                  <a:tailEnd/>
                </a:ln>
                <a:solidFill>
                  <a:schemeClr val="bg1"/>
                </a:solidFill>
                <a:effectLst/>
                <a:uLnTx/>
                <a:uFillTx/>
                <a:latin typeface="Impact" pitchFamily="34" charset="0"/>
                <a:ea typeface="微软雅黑" pitchFamily="34" charset="-122"/>
              </a:endParaRPr>
            </a:p>
          </p:txBody>
        </p:sp>
      </p:grpSp>
      <p:grpSp>
        <p:nvGrpSpPr>
          <p:cNvPr id="414" name="Group 27"/>
          <p:cNvGrpSpPr>
            <a:grpSpLocks/>
          </p:cNvGrpSpPr>
          <p:nvPr/>
        </p:nvGrpSpPr>
        <p:grpSpPr bwMode="auto">
          <a:xfrm>
            <a:off x="3793827" y="3217624"/>
            <a:ext cx="479425" cy="466725"/>
            <a:chOff x="0" y="0"/>
            <a:chExt cx="302" cy="294"/>
          </a:xfrm>
        </p:grpSpPr>
        <p:grpSp>
          <p:nvGrpSpPr>
            <p:cNvPr id="415" name="Group 28"/>
            <p:cNvGrpSpPr>
              <a:grpSpLocks/>
            </p:cNvGrpSpPr>
            <p:nvPr/>
          </p:nvGrpSpPr>
          <p:grpSpPr bwMode="auto">
            <a:xfrm>
              <a:off x="0" y="0"/>
              <a:ext cx="302" cy="294"/>
              <a:chOff x="0" y="0"/>
              <a:chExt cx="1042" cy="1019"/>
            </a:xfrm>
          </p:grpSpPr>
          <p:grpSp>
            <p:nvGrpSpPr>
              <p:cNvPr id="417" name="Group 29"/>
              <p:cNvGrpSpPr>
                <a:grpSpLocks/>
              </p:cNvGrpSpPr>
              <p:nvPr/>
            </p:nvGrpSpPr>
            <p:grpSpPr bwMode="auto">
              <a:xfrm>
                <a:off x="0" y="0"/>
                <a:ext cx="1042" cy="1019"/>
                <a:chOff x="0" y="0"/>
                <a:chExt cx="1042" cy="1019"/>
              </a:xfrm>
            </p:grpSpPr>
            <p:pic>
              <p:nvPicPr>
                <p:cNvPr id="419" name="Picture 30"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Oval 31"/>
                <p:cNvSpPr>
                  <a:spLocks noChangeArrowheads="1"/>
                </p:cNvSpPr>
                <p:nvPr/>
              </p:nvSpPr>
              <p:spPr bwMode="auto">
                <a:xfrm>
                  <a:off x="0" y="0"/>
                  <a:ext cx="1035" cy="1019"/>
                </a:xfrm>
                <a:prstGeom prst="ellipse">
                  <a:avLst/>
                </a:prstGeom>
                <a:solidFill>
                  <a:srgbClr val="FF3300"/>
                </a:solidFill>
                <a:ln w="19050">
                  <a:solidFill>
                    <a:srgbClr val="FFFFFF"/>
                  </a:solidFill>
                  <a:round/>
                  <a:headEnd/>
                  <a:tailEnd/>
                </a:ln>
              </p:spPr>
              <p:txBody>
                <a:bodyPr wrap="none" anchor="ctr"/>
                <a:lstStyle/>
                <a:p>
                  <a:endParaRPr lang="zh-CN" altLang="en-US" kern="0" dirty="0">
                    <a:solidFill>
                      <a:sysClr val="windowText" lastClr="000000"/>
                    </a:solidFill>
                    <a:latin typeface="Impact" pitchFamily="34" charset="0"/>
                    <a:ea typeface="微软雅黑" pitchFamily="34" charset="-122"/>
                  </a:endParaRPr>
                </a:p>
              </p:txBody>
            </p:sp>
          </p:grpSp>
          <p:pic>
            <p:nvPicPr>
              <p:cNvPr id="418"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6"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10" cap="none" spc="0" normalizeH="0" baseline="0" noProof="0" dirty="0">
                  <a:ln w="9525">
                    <a:noFill/>
                    <a:round/>
                    <a:headEnd/>
                    <a:tailEnd/>
                  </a:ln>
                  <a:solidFill>
                    <a:schemeClr val="bg1"/>
                  </a:solidFill>
                  <a:effectLst/>
                  <a:uLnTx/>
                  <a:uFillTx/>
                  <a:latin typeface="Impact" pitchFamily="34" charset="0"/>
                  <a:ea typeface="微软雅黑" pitchFamily="34" charset="-122"/>
                </a:rPr>
                <a:t>2</a:t>
              </a:r>
              <a:endParaRPr kumimoji="0" lang="zh-CN" altLang="en-US" sz="2400" i="0" u="none" strike="noStrike" kern="10" cap="none" spc="0" normalizeH="0" baseline="0" noProof="0" dirty="0">
                <a:ln w="9525">
                  <a:noFill/>
                  <a:round/>
                  <a:headEnd/>
                  <a:tailEnd/>
                </a:ln>
                <a:solidFill>
                  <a:schemeClr val="bg1"/>
                </a:solidFill>
                <a:effectLst/>
                <a:uLnTx/>
                <a:uFillTx/>
                <a:latin typeface="Impact" pitchFamily="34" charset="0"/>
                <a:ea typeface="微软雅黑" pitchFamily="34" charset="-122"/>
              </a:endParaRPr>
            </a:p>
          </p:txBody>
        </p:sp>
      </p:grpSp>
      <p:grpSp>
        <p:nvGrpSpPr>
          <p:cNvPr id="421" name="Group 34"/>
          <p:cNvGrpSpPr>
            <a:grpSpLocks/>
          </p:cNvGrpSpPr>
          <p:nvPr/>
        </p:nvGrpSpPr>
        <p:grpSpPr bwMode="auto">
          <a:xfrm>
            <a:off x="4924127" y="2574686"/>
            <a:ext cx="605563" cy="593725"/>
            <a:chOff x="0" y="0"/>
            <a:chExt cx="300" cy="294"/>
          </a:xfrm>
        </p:grpSpPr>
        <p:grpSp>
          <p:nvGrpSpPr>
            <p:cNvPr id="422" name="Group 35"/>
            <p:cNvGrpSpPr>
              <a:grpSpLocks/>
            </p:cNvGrpSpPr>
            <p:nvPr/>
          </p:nvGrpSpPr>
          <p:grpSpPr bwMode="auto">
            <a:xfrm>
              <a:off x="0" y="0"/>
              <a:ext cx="300" cy="294"/>
              <a:chOff x="0" y="0"/>
              <a:chExt cx="1035" cy="1019"/>
            </a:xfrm>
          </p:grpSpPr>
          <p:sp>
            <p:nvSpPr>
              <p:cNvPr id="424" name="Oval 38"/>
              <p:cNvSpPr>
                <a:spLocks noChangeArrowheads="1"/>
              </p:cNvSpPr>
              <p:nvPr/>
            </p:nvSpPr>
            <p:spPr bwMode="auto">
              <a:xfrm>
                <a:off x="0" y="0"/>
                <a:ext cx="1035" cy="1019"/>
              </a:xfrm>
              <a:prstGeom prst="ellipse">
                <a:avLst/>
              </a:prstGeom>
              <a:solidFill>
                <a:srgbClr val="FF0000"/>
              </a:solidFill>
              <a:ln w="9525">
                <a:no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pic>
            <p:nvPicPr>
              <p:cNvPr id="425" name="Picture 3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3"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0" cap="none" spc="0" normalizeH="0" baseline="0" noProof="0" dirty="0">
                  <a:ln w="9525">
                    <a:noFill/>
                    <a:round/>
                    <a:headEnd/>
                    <a:tailEnd/>
                  </a:ln>
                  <a:solidFill>
                    <a:srgbClr val="FFFFFF"/>
                  </a:solidFill>
                  <a:effectLst/>
                  <a:uLnTx/>
                  <a:uFillTx/>
                  <a:latin typeface="Impact" pitchFamily="34" charset="0"/>
                  <a:ea typeface="微软雅黑" pitchFamily="34" charset="-122"/>
                </a:rPr>
                <a:t>3</a:t>
              </a:r>
              <a:endParaRPr kumimoji="0" lang="zh-CN" altLang="en-US" sz="2400" b="0" i="0" u="none" strike="noStrike" kern="10" cap="none" spc="0" normalizeH="0" baseline="0" noProof="0" dirty="0">
                <a:ln w="9525">
                  <a:noFill/>
                  <a:round/>
                  <a:headEnd/>
                  <a:tailEnd/>
                </a:ln>
                <a:solidFill>
                  <a:srgbClr val="FFFFFF"/>
                </a:solidFill>
                <a:effectLst/>
                <a:uLnTx/>
                <a:uFillTx/>
                <a:latin typeface="Impact" pitchFamily="34" charset="0"/>
                <a:ea typeface="微软雅黑" pitchFamily="34" charset="-122"/>
              </a:endParaRPr>
            </a:p>
          </p:txBody>
        </p:sp>
      </p:grpSp>
      <p:grpSp>
        <p:nvGrpSpPr>
          <p:cNvPr id="426" name="Group 41"/>
          <p:cNvGrpSpPr>
            <a:grpSpLocks/>
          </p:cNvGrpSpPr>
          <p:nvPr/>
        </p:nvGrpSpPr>
        <p:grpSpPr bwMode="auto">
          <a:xfrm>
            <a:off x="6216352" y="1982549"/>
            <a:ext cx="479425" cy="466725"/>
            <a:chOff x="0" y="0"/>
            <a:chExt cx="302" cy="294"/>
          </a:xfrm>
        </p:grpSpPr>
        <p:grpSp>
          <p:nvGrpSpPr>
            <p:cNvPr id="427" name="Group 42"/>
            <p:cNvGrpSpPr>
              <a:grpSpLocks/>
            </p:cNvGrpSpPr>
            <p:nvPr/>
          </p:nvGrpSpPr>
          <p:grpSpPr bwMode="auto">
            <a:xfrm>
              <a:off x="0" y="0"/>
              <a:ext cx="302" cy="294"/>
              <a:chOff x="0" y="0"/>
              <a:chExt cx="1042" cy="1019"/>
            </a:xfrm>
          </p:grpSpPr>
          <p:grpSp>
            <p:nvGrpSpPr>
              <p:cNvPr id="429" name="Group 43"/>
              <p:cNvGrpSpPr>
                <a:grpSpLocks/>
              </p:cNvGrpSpPr>
              <p:nvPr/>
            </p:nvGrpSpPr>
            <p:grpSpPr bwMode="auto">
              <a:xfrm>
                <a:off x="0" y="0"/>
                <a:ext cx="1042" cy="1019"/>
                <a:chOff x="0" y="0"/>
                <a:chExt cx="1042" cy="1019"/>
              </a:xfrm>
            </p:grpSpPr>
            <p:pic>
              <p:nvPicPr>
                <p:cNvPr id="431"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 name="Oval 45"/>
                <p:cNvSpPr>
                  <a:spLocks noChangeArrowheads="1"/>
                </p:cNvSpPr>
                <p:nvPr/>
              </p:nvSpPr>
              <p:spPr bwMode="auto">
                <a:xfrm>
                  <a:off x="0" y="0"/>
                  <a:ext cx="1035" cy="1019"/>
                </a:xfrm>
                <a:prstGeom prst="ellipse">
                  <a:avLst/>
                </a:prstGeom>
                <a:solidFill>
                  <a:srgbClr val="C00000"/>
                </a:solidFill>
                <a:ln w="19050">
                  <a:solidFill>
                    <a:srgbClr val="FFFFFF"/>
                  </a:solidFill>
                  <a:round/>
                  <a:headEnd/>
                  <a:tailEnd/>
                </a:ln>
              </p:spPr>
              <p:txBody>
                <a:bodyPr wrap="none" anchor="ctr"/>
                <a:lstStyle/>
                <a:p>
                  <a:endParaRPr lang="zh-CN" altLang="en-US" kern="0" dirty="0">
                    <a:solidFill>
                      <a:schemeClr val="bg1"/>
                    </a:solidFill>
                    <a:latin typeface="Impact" pitchFamily="34" charset="0"/>
                    <a:ea typeface="微软雅黑" pitchFamily="34" charset="-122"/>
                  </a:endParaRPr>
                </a:p>
              </p:txBody>
            </p:sp>
          </p:grpSp>
          <p:pic>
            <p:nvPicPr>
              <p:cNvPr id="430" name="Picture 4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8"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10" cap="none" spc="0" normalizeH="0" baseline="0" noProof="0" dirty="0">
                  <a:ln w="9525">
                    <a:noFill/>
                    <a:round/>
                    <a:headEnd/>
                    <a:tailEnd/>
                  </a:ln>
                  <a:solidFill>
                    <a:schemeClr val="bg1"/>
                  </a:solidFill>
                  <a:effectLst/>
                  <a:uLnTx/>
                  <a:uFillTx/>
                  <a:latin typeface="Impact" pitchFamily="34" charset="0"/>
                  <a:ea typeface="微软雅黑" pitchFamily="34" charset="-122"/>
                </a:rPr>
                <a:t>4</a:t>
              </a:r>
              <a:endParaRPr kumimoji="0" lang="zh-CN" altLang="en-US" sz="2400" i="0" u="none" strike="noStrike" kern="10" cap="none" spc="0" normalizeH="0" baseline="0" noProof="0" dirty="0">
                <a:ln w="9525">
                  <a:noFill/>
                  <a:round/>
                  <a:headEnd/>
                  <a:tailEnd/>
                </a:ln>
                <a:solidFill>
                  <a:schemeClr val="bg1"/>
                </a:solidFill>
                <a:effectLst/>
                <a:uLnTx/>
                <a:uFillTx/>
                <a:latin typeface="Impact" pitchFamily="34" charset="0"/>
                <a:ea typeface="微软雅黑" pitchFamily="34" charset="-122"/>
              </a:endParaRPr>
            </a:p>
          </p:txBody>
        </p:sp>
      </p:grpSp>
      <p:sp>
        <p:nvSpPr>
          <p:cNvPr id="433" name="Rectangle 48"/>
          <p:cNvSpPr>
            <a:spLocks noChangeArrowheads="1"/>
          </p:cNvSpPr>
          <p:nvPr/>
        </p:nvSpPr>
        <p:spPr bwMode="auto">
          <a:xfrm>
            <a:off x="2580977" y="4275270"/>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Click to add</a:t>
            </a:r>
          </a:p>
          <a:p>
            <a:pPr algn="ctr">
              <a:lnSpc>
                <a:spcPct val="150000"/>
              </a:lnSpc>
            </a:pPr>
            <a:r>
              <a:rPr lang="zh-CN" altLang="en-US" sz="1000" kern="0" dirty="0">
                <a:solidFill>
                  <a:srgbClr val="002060"/>
                </a:solidFill>
                <a:latin typeface="微软雅黑" pitchFamily="34" charset="-122"/>
                <a:ea typeface="微软雅黑" pitchFamily="34" charset="-122"/>
              </a:rPr>
              <a:t>Paragraph text</a:t>
            </a:r>
          </a:p>
        </p:txBody>
      </p:sp>
      <p:sp>
        <p:nvSpPr>
          <p:cNvPr id="434" name="Rectangle 49"/>
          <p:cNvSpPr>
            <a:spLocks noChangeArrowheads="1"/>
          </p:cNvSpPr>
          <p:nvPr/>
        </p:nvSpPr>
        <p:spPr bwMode="auto">
          <a:xfrm>
            <a:off x="4036715" y="350178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Click to add</a:t>
            </a:r>
          </a:p>
          <a:p>
            <a:pPr algn="ctr">
              <a:lnSpc>
                <a:spcPct val="150000"/>
              </a:lnSpc>
            </a:pPr>
            <a:r>
              <a:rPr lang="zh-CN" altLang="en-US" sz="1000" kern="0" dirty="0">
                <a:solidFill>
                  <a:srgbClr val="002060"/>
                </a:solidFill>
                <a:latin typeface="微软雅黑" pitchFamily="34" charset="-122"/>
                <a:ea typeface="微软雅黑" pitchFamily="34" charset="-122"/>
              </a:rPr>
              <a:t>Paragraph text</a:t>
            </a:r>
          </a:p>
        </p:txBody>
      </p:sp>
      <p:sp>
        <p:nvSpPr>
          <p:cNvPr id="435" name="Rectangle 50"/>
          <p:cNvSpPr>
            <a:spLocks noChangeArrowheads="1"/>
          </p:cNvSpPr>
          <p:nvPr/>
        </p:nvSpPr>
        <p:spPr bwMode="auto">
          <a:xfrm>
            <a:off x="5344218" y="2892187"/>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Click to add</a:t>
            </a:r>
          </a:p>
          <a:p>
            <a:pPr algn="ctr">
              <a:lnSpc>
                <a:spcPct val="150000"/>
              </a:lnSpc>
            </a:pPr>
            <a:r>
              <a:rPr lang="zh-CN" altLang="en-US" sz="1000" kern="0" dirty="0">
                <a:solidFill>
                  <a:srgbClr val="002060"/>
                </a:solidFill>
                <a:latin typeface="微软雅黑" pitchFamily="34" charset="-122"/>
                <a:ea typeface="微软雅黑" pitchFamily="34" charset="-122"/>
              </a:rPr>
              <a:t>Paragraph text</a:t>
            </a:r>
          </a:p>
        </p:txBody>
      </p:sp>
      <p:sp>
        <p:nvSpPr>
          <p:cNvPr id="436" name="Rectangle 51"/>
          <p:cNvSpPr>
            <a:spLocks noChangeArrowheads="1"/>
          </p:cNvSpPr>
          <p:nvPr/>
        </p:nvSpPr>
        <p:spPr bwMode="auto">
          <a:xfrm>
            <a:off x="6456588" y="2230992"/>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Click to add</a:t>
            </a:r>
          </a:p>
          <a:p>
            <a:pPr algn="ctr">
              <a:lnSpc>
                <a:spcPct val="150000"/>
              </a:lnSpc>
            </a:pPr>
            <a:r>
              <a:rPr lang="zh-CN" altLang="en-US" sz="1000" kern="0" dirty="0">
                <a:solidFill>
                  <a:srgbClr val="002060"/>
                </a:solidFill>
                <a:latin typeface="微软雅黑" pitchFamily="34" charset="-122"/>
                <a:ea typeface="微软雅黑" pitchFamily="34" charset="-122"/>
              </a:rPr>
              <a:t>Paragraph text</a:t>
            </a:r>
          </a:p>
        </p:txBody>
      </p:sp>
      <p:sp>
        <p:nvSpPr>
          <p:cNvPr id="437" name="Text Box 52"/>
          <p:cNvSpPr txBox="1">
            <a:spLocks noChangeArrowheads="1"/>
          </p:cNvSpPr>
          <p:nvPr/>
        </p:nvSpPr>
        <p:spPr bwMode="auto">
          <a:xfrm>
            <a:off x="1125537" y="1451784"/>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b="1" i="0" kern="0" dirty="0">
                <a:solidFill>
                  <a:schemeClr val="tx1">
                    <a:lumMod val="75000"/>
                    <a:lumOff val="25000"/>
                  </a:schemeClr>
                </a:solidFill>
                <a:latin typeface="微软雅黑" pitchFamily="34" charset="-122"/>
                <a:ea typeface="微软雅黑" pitchFamily="34" charset="-122"/>
              </a:rPr>
              <a:t>Title</a:t>
            </a:r>
            <a:endParaRPr kumimoji="0" lang="zh-CN" altLang="en-US" sz="18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438" name="Text Box 53"/>
          <p:cNvSpPr txBox="1">
            <a:spLocks noChangeArrowheads="1"/>
          </p:cNvSpPr>
          <p:nvPr/>
        </p:nvSpPr>
        <p:spPr bwMode="auto">
          <a:xfrm>
            <a:off x="2203151" y="4853979"/>
            <a:ext cx="1360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sz="1400" b="1" i="0" kern="0" dirty="0">
                <a:solidFill>
                  <a:schemeClr val="tx1">
                    <a:lumMod val="75000"/>
                    <a:lumOff val="25000"/>
                  </a:schemeClr>
                </a:solidFill>
                <a:latin typeface="Impact" pitchFamily="34" charset="0"/>
                <a:ea typeface="微软雅黑" pitchFamily="34" charset="-122"/>
              </a:rPr>
              <a:t>Capability One</a:t>
            </a:r>
            <a:endParaRPr kumimoji="0" lang="en-US" altLang="zh-CN"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endParaRPr>
          </a:p>
        </p:txBody>
      </p:sp>
      <p:sp>
        <p:nvSpPr>
          <p:cNvPr id="439" name="Text Box 54"/>
          <p:cNvSpPr txBox="1">
            <a:spLocks noChangeArrowheads="1"/>
          </p:cNvSpPr>
          <p:nvPr/>
        </p:nvSpPr>
        <p:spPr bwMode="auto">
          <a:xfrm>
            <a:off x="3660476" y="4873724"/>
            <a:ext cx="10555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rPr>
              <a:t>Capability 2</a:t>
            </a:r>
            <a:endParaRPr kumimoji="0" lang="en-US" altLang="zh-CN"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endParaRPr>
          </a:p>
        </p:txBody>
      </p:sp>
      <p:sp>
        <p:nvSpPr>
          <p:cNvPr id="440" name="Text Box 55"/>
          <p:cNvSpPr txBox="1">
            <a:spLocks noChangeArrowheads="1"/>
          </p:cNvSpPr>
          <p:nvPr/>
        </p:nvSpPr>
        <p:spPr bwMode="auto">
          <a:xfrm>
            <a:off x="4851102" y="4853979"/>
            <a:ext cx="13050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rPr>
              <a:t>Capability III</a:t>
            </a:r>
            <a:endParaRPr kumimoji="0" lang="en-US" altLang="zh-CN"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endParaRPr>
          </a:p>
        </p:txBody>
      </p:sp>
      <p:sp>
        <p:nvSpPr>
          <p:cNvPr id="441" name="Text Box 56"/>
          <p:cNvSpPr txBox="1">
            <a:spLocks noChangeArrowheads="1"/>
          </p:cNvSpPr>
          <p:nvPr/>
        </p:nvSpPr>
        <p:spPr bwMode="auto">
          <a:xfrm>
            <a:off x="6065539" y="4853979"/>
            <a:ext cx="1458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rPr>
              <a:t>Capability FOUR</a:t>
            </a:r>
            <a:endParaRPr kumimoji="0" lang="en-US" altLang="zh-CN" sz="1400" b="1" i="0" u="none" strike="noStrike" kern="0" cap="none" spc="0" normalizeH="0" baseline="0" noProof="0" dirty="0">
              <a:ln>
                <a:noFill/>
              </a:ln>
              <a:solidFill>
                <a:schemeClr val="tx1">
                  <a:lumMod val="75000"/>
                  <a:lumOff val="25000"/>
                </a:schemeClr>
              </a:solidFill>
              <a:effectLst/>
              <a:uLnTx/>
              <a:uFillTx/>
              <a:latin typeface="Impact" pitchFamily="34" charset="0"/>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p14:pan/>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401"/>
                                        </p:tgtEl>
                                        <p:attrNameLst>
                                          <p:attrName>style.visibility</p:attrName>
                                        </p:attrNameLst>
                                      </p:cBhvr>
                                      <p:to>
                                        <p:strVal val="visible"/>
                                      </p:to>
                                    </p:set>
                                    <p:animEffect transition="in" filter="wipe(down)">
                                      <p:cBhvr>
                                        <p:cTn id="11" dur="500"/>
                                        <p:tgtEl>
                                          <p:spTgt spid="40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0"/>
                                        </p:tgtEl>
                                        <p:attrNameLst>
                                          <p:attrName>style.visibility</p:attrName>
                                        </p:attrNameLst>
                                      </p:cBhvr>
                                      <p:to>
                                        <p:strVal val="visible"/>
                                      </p:to>
                                    </p:set>
                                    <p:animEffect transition="in" filter="wipe(left)">
                                      <p:cBhvr>
                                        <p:cTn id="14" dur="500"/>
                                        <p:tgtEl>
                                          <p:spTgt spid="400"/>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395"/>
                                        </p:tgtEl>
                                        <p:attrNameLst>
                                          <p:attrName>style.visibility</p:attrName>
                                        </p:attrNameLst>
                                      </p:cBhvr>
                                      <p:to>
                                        <p:strVal val="visible"/>
                                      </p:to>
                                    </p:set>
                                    <p:animEffect transition="in" filter="wipe(left)">
                                      <p:cBhvr>
                                        <p:cTn id="18" dur="500"/>
                                        <p:tgtEl>
                                          <p:spTgt spid="39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4"/>
                                        </p:tgtEl>
                                        <p:attrNameLst>
                                          <p:attrName>style.visibility</p:attrName>
                                        </p:attrNameLst>
                                      </p:cBhvr>
                                      <p:to>
                                        <p:strVal val="visible"/>
                                      </p:to>
                                    </p:set>
                                    <p:animEffect transition="in" filter="wipe(left)">
                                      <p:cBhvr>
                                        <p:cTn id="21" dur="500"/>
                                        <p:tgtEl>
                                          <p:spTgt spid="39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3"/>
                                        </p:tgtEl>
                                        <p:attrNameLst>
                                          <p:attrName>style.visibility</p:attrName>
                                        </p:attrNameLst>
                                      </p:cBhvr>
                                      <p:to>
                                        <p:strVal val="visible"/>
                                      </p:to>
                                    </p:set>
                                    <p:animEffect transition="in" filter="wipe(left)">
                                      <p:cBhvr>
                                        <p:cTn id="24" dur="500"/>
                                        <p:tgtEl>
                                          <p:spTgt spid="39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2"/>
                                        </p:tgtEl>
                                        <p:attrNameLst>
                                          <p:attrName>style.visibility</p:attrName>
                                        </p:attrNameLst>
                                      </p:cBhvr>
                                      <p:to>
                                        <p:strVal val="visible"/>
                                      </p:to>
                                    </p:set>
                                    <p:animEffect transition="in" filter="wipe(left)">
                                      <p:cBhvr>
                                        <p:cTn id="27" dur="500"/>
                                        <p:tgtEl>
                                          <p:spTgt spid="392"/>
                                        </p:tgtEl>
                                      </p:cBhvr>
                                    </p:animEffect>
                                  </p:childTnLst>
                                </p:cTn>
                              </p:par>
                            </p:childTnLst>
                          </p:cTn>
                        </p:par>
                        <p:par>
                          <p:cTn id="28" fill="hold">
                            <p:stCondLst>
                              <p:cond delay="1750"/>
                            </p:stCondLst>
                            <p:childTnLst>
                              <p:par>
                                <p:cTn id="29" presetID="22" presetClass="entr" presetSubtype="4" fill="hold" grpId="0" nodeType="after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wipe(down)">
                                      <p:cBhvr>
                                        <p:cTn id="31" dur="500"/>
                                        <p:tgtEl>
                                          <p:spTgt spid="40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04"/>
                                        </p:tgtEl>
                                        <p:attrNameLst>
                                          <p:attrName>style.visibility</p:attrName>
                                        </p:attrNameLst>
                                      </p:cBhvr>
                                      <p:to>
                                        <p:strVal val="visible"/>
                                      </p:to>
                                    </p:set>
                                    <p:animEffect transition="in" filter="wipe(down)">
                                      <p:cBhvr>
                                        <p:cTn id="34" dur="500"/>
                                        <p:tgtEl>
                                          <p:spTgt spid="40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05"/>
                                        </p:tgtEl>
                                        <p:attrNameLst>
                                          <p:attrName>style.visibility</p:attrName>
                                        </p:attrNameLst>
                                      </p:cBhvr>
                                      <p:to>
                                        <p:strVal val="visible"/>
                                      </p:to>
                                    </p:set>
                                    <p:animEffect transition="in" filter="wipe(down)">
                                      <p:cBhvr>
                                        <p:cTn id="37" dur="500"/>
                                        <p:tgtEl>
                                          <p:spTgt spid="40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06"/>
                                        </p:tgtEl>
                                        <p:attrNameLst>
                                          <p:attrName>style.visibility</p:attrName>
                                        </p:attrNameLst>
                                      </p:cBhvr>
                                      <p:to>
                                        <p:strVal val="visible"/>
                                      </p:to>
                                    </p:set>
                                    <p:animEffect transition="in" filter="wipe(down)">
                                      <p:cBhvr>
                                        <p:cTn id="40" dur="500"/>
                                        <p:tgtEl>
                                          <p:spTgt spid="406"/>
                                        </p:tgtEl>
                                      </p:cBhvr>
                                    </p:animEffect>
                                  </p:childTnLst>
                                </p:cTn>
                              </p:par>
                            </p:childTnLst>
                          </p:cTn>
                        </p:par>
                        <p:par>
                          <p:cTn id="41" fill="hold">
                            <p:stCondLst>
                              <p:cond delay="2250"/>
                            </p:stCondLst>
                            <p:childTnLst>
                              <p:par>
                                <p:cTn id="42" presetID="22" presetClass="entr" presetSubtype="4" fill="hold" grpId="0" nodeType="afterEffect">
                                  <p:stCondLst>
                                    <p:cond delay="0"/>
                                  </p:stCondLst>
                                  <p:childTnLst>
                                    <p:set>
                                      <p:cBhvr>
                                        <p:cTn id="43" dur="1" fill="hold">
                                          <p:stCondLst>
                                            <p:cond delay="0"/>
                                          </p:stCondLst>
                                        </p:cTn>
                                        <p:tgtEl>
                                          <p:spTgt spid="402"/>
                                        </p:tgtEl>
                                        <p:attrNameLst>
                                          <p:attrName>style.visibility</p:attrName>
                                        </p:attrNameLst>
                                      </p:cBhvr>
                                      <p:to>
                                        <p:strVal val="visible"/>
                                      </p:to>
                                    </p:set>
                                    <p:animEffect transition="in" filter="wipe(down)">
                                      <p:cBhvr>
                                        <p:cTn id="44" dur="500"/>
                                        <p:tgtEl>
                                          <p:spTgt spid="402"/>
                                        </p:tgtEl>
                                      </p:cBhvr>
                                    </p:animEffect>
                                  </p:childTnLst>
                                </p:cTn>
                              </p:par>
                            </p:childTnLst>
                          </p:cTn>
                        </p:par>
                        <p:par>
                          <p:cTn id="45" fill="hold">
                            <p:stCondLst>
                              <p:cond delay="2750"/>
                            </p:stCondLst>
                            <p:childTnLst>
                              <p:par>
                                <p:cTn id="46" presetID="52" presetClass="entr" presetSubtype="0" fill="hold" nodeType="afterEffect">
                                  <p:stCondLst>
                                    <p:cond delay="0"/>
                                  </p:stCondLst>
                                  <p:childTnLst>
                                    <p:set>
                                      <p:cBhvr>
                                        <p:cTn id="47" dur="1" fill="hold">
                                          <p:stCondLst>
                                            <p:cond delay="0"/>
                                          </p:stCondLst>
                                        </p:cTn>
                                        <p:tgtEl>
                                          <p:spTgt spid="407"/>
                                        </p:tgtEl>
                                        <p:attrNameLst>
                                          <p:attrName>style.visibility</p:attrName>
                                        </p:attrNameLst>
                                      </p:cBhvr>
                                      <p:to>
                                        <p:strVal val="visible"/>
                                      </p:to>
                                    </p:set>
                                    <p:animScale>
                                      <p:cBhvr>
                                        <p:cTn id="48" dur="25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50" decel="50000" fill="hold">
                                          <p:stCondLst>
                                            <p:cond delay="0"/>
                                          </p:stCondLst>
                                        </p:cTn>
                                        <p:tgtEl>
                                          <p:spTgt spid="407"/>
                                        </p:tgtEl>
                                        <p:attrNameLst>
                                          <p:attrName>ppt_x</p:attrName>
                                          <p:attrName>ppt_y</p:attrName>
                                        </p:attrNameLst>
                                      </p:cBhvr>
                                    </p:animMotion>
                                    <p:animEffect transition="in" filter="fade">
                                      <p:cBhvr>
                                        <p:cTn id="50" dur="250"/>
                                        <p:tgtEl>
                                          <p:spTgt spid="407"/>
                                        </p:tgtEl>
                                      </p:cBhvr>
                                    </p:animEffect>
                                  </p:childTnLst>
                                </p:cTn>
                              </p:par>
                              <p:par>
                                <p:cTn id="51" presetID="52" presetClass="entr" presetSubtype="0" fill="hold" nodeType="withEffect">
                                  <p:stCondLst>
                                    <p:cond delay="250"/>
                                  </p:stCondLst>
                                  <p:childTnLst>
                                    <p:set>
                                      <p:cBhvr>
                                        <p:cTn id="52" dur="1" fill="hold">
                                          <p:stCondLst>
                                            <p:cond delay="0"/>
                                          </p:stCondLst>
                                        </p:cTn>
                                        <p:tgtEl>
                                          <p:spTgt spid="414"/>
                                        </p:tgtEl>
                                        <p:attrNameLst>
                                          <p:attrName>style.visibility</p:attrName>
                                        </p:attrNameLst>
                                      </p:cBhvr>
                                      <p:to>
                                        <p:strVal val="visible"/>
                                      </p:to>
                                    </p:set>
                                    <p:animScale>
                                      <p:cBhvr>
                                        <p:cTn id="53" dur="250" decel="50000" fill="hold">
                                          <p:stCondLst>
                                            <p:cond delay="0"/>
                                          </p:stCondLst>
                                        </p:cTn>
                                        <p:tgtEl>
                                          <p:spTgt spid="4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50" decel="50000" fill="hold">
                                          <p:stCondLst>
                                            <p:cond delay="0"/>
                                          </p:stCondLst>
                                        </p:cTn>
                                        <p:tgtEl>
                                          <p:spTgt spid="414"/>
                                        </p:tgtEl>
                                        <p:attrNameLst>
                                          <p:attrName>ppt_x</p:attrName>
                                          <p:attrName>ppt_y</p:attrName>
                                        </p:attrNameLst>
                                      </p:cBhvr>
                                    </p:animMotion>
                                    <p:animEffect transition="in" filter="fade">
                                      <p:cBhvr>
                                        <p:cTn id="55" dur="250"/>
                                        <p:tgtEl>
                                          <p:spTgt spid="414"/>
                                        </p:tgtEl>
                                      </p:cBhvr>
                                    </p:animEffect>
                                  </p:childTnLst>
                                </p:cTn>
                              </p:par>
                              <p:par>
                                <p:cTn id="56" presetID="52" presetClass="entr" presetSubtype="0" fill="hold" nodeType="withEffect">
                                  <p:stCondLst>
                                    <p:cond delay="500"/>
                                  </p:stCondLst>
                                  <p:childTnLst>
                                    <p:set>
                                      <p:cBhvr>
                                        <p:cTn id="57" dur="1" fill="hold">
                                          <p:stCondLst>
                                            <p:cond delay="0"/>
                                          </p:stCondLst>
                                        </p:cTn>
                                        <p:tgtEl>
                                          <p:spTgt spid="421"/>
                                        </p:tgtEl>
                                        <p:attrNameLst>
                                          <p:attrName>style.visibility</p:attrName>
                                        </p:attrNameLst>
                                      </p:cBhvr>
                                      <p:to>
                                        <p:strVal val="visible"/>
                                      </p:to>
                                    </p:set>
                                    <p:animScale>
                                      <p:cBhvr>
                                        <p:cTn id="58" dur="250" decel="50000" fill="hold">
                                          <p:stCondLst>
                                            <p:cond delay="0"/>
                                          </p:stCondLst>
                                        </p:cTn>
                                        <p:tgtEl>
                                          <p:spTgt spid="4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421"/>
                                        </p:tgtEl>
                                        <p:attrNameLst>
                                          <p:attrName>ppt_x</p:attrName>
                                          <p:attrName>ppt_y</p:attrName>
                                        </p:attrNameLst>
                                      </p:cBhvr>
                                    </p:animMotion>
                                    <p:animEffect transition="in" filter="fade">
                                      <p:cBhvr>
                                        <p:cTn id="60" dur="250"/>
                                        <p:tgtEl>
                                          <p:spTgt spid="421"/>
                                        </p:tgtEl>
                                      </p:cBhvr>
                                    </p:animEffect>
                                  </p:childTnLst>
                                </p:cTn>
                              </p:par>
                              <p:par>
                                <p:cTn id="61" presetID="52" presetClass="entr" presetSubtype="0" fill="hold" nodeType="withEffect">
                                  <p:stCondLst>
                                    <p:cond delay="750"/>
                                  </p:stCondLst>
                                  <p:childTnLst>
                                    <p:set>
                                      <p:cBhvr>
                                        <p:cTn id="62" dur="1" fill="hold">
                                          <p:stCondLst>
                                            <p:cond delay="0"/>
                                          </p:stCondLst>
                                        </p:cTn>
                                        <p:tgtEl>
                                          <p:spTgt spid="426"/>
                                        </p:tgtEl>
                                        <p:attrNameLst>
                                          <p:attrName>style.visibility</p:attrName>
                                        </p:attrNameLst>
                                      </p:cBhvr>
                                      <p:to>
                                        <p:strVal val="visible"/>
                                      </p:to>
                                    </p:set>
                                    <p:animScale>
                                      <p:cBhvr>
                                        <p:cTn id="63" dur="250" decel="50000" fill="hold">
                                          <p:stCondLst>
                                            <p:cond delay="0"/>
                                          </p:stCondLst>
                                        </p:cTn>
                                        <p:tgtEl>
                                          <p:spTgt spid="4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426"/>
                                        </p:tgtEl>
                                        <p:attrNameLst>
                                          <p:attrName>ppt_x</p:attrName>
                                          <p:attrName>ppt_y</p:attrName>
                                        </p:attrNameLst>
                                      </p:cBhvr>
                                    </p:animMotion>
                                    <p:animEffect transition="in" filter="fade">
                                      <p:cBhvr>
                                        <p:cTn id="65" dur="250"/>
                                        <p:tgtEl>
                                          <p:spTgt spid="426"/>
                                        </p:tgtEl>
                                      </p:cBhvr>
                                    </p:animEffect>
                                  </p:childTnLst>
                                </p:cTn>
                              </p:par>
                            </p:childTnLst>
                          </p:cTn>
                        </p:par>
                        <p:par>
                          <p:cTn id="66" fill="hold">
                            <p:stCondLst>
                              <p:cond delay="3750"/>
                            </p:stCondLst>
                            <p:childTnLst>
                              <p:par>
                                <p:cTn id="67" presetID="2" presetClass="entr" presetSubtype="8" fill="hold" grpId="0" nodeType="afterEffect">
                                  <p:stCondLst>
                                    <p:cond delay="0"/>
                                  </p:stCondLst>
                                  <p:childTnLst>
                                    <p:set>
                                      <p:cBhvr>
                                        <p:cTn id="68" dur="1" fill="hold">
                                          <p:stCondLst>
                                            <p:cond delay="0"/>
                                          </p:stCondLst>
                                        </p:cTn>
                                        <p:tgtEl>
                                          <p:spTgt spid="437"/>
                                        </p:tgtEl>
                                        <p:attrNameLst>
                                          <p:attrName>style.visibility</p:attrName>
                                        </p:attrNameLst>
                                      </p:cBhvr>
                                      <p:to>
                                        <p:strVal val="visible"/>
                                      </p:to>
                                    </p:set>
                                    <p:anim calcmode="lin" valueType="num">
                                      <p:cBhvr additive="base">
                                        <p:cTn id="69" dur="250" fill="hold"/>
                                        <p:tgtEl>
                                          <p:spTgt spid="437"/>
                                        </p:tgtEl>
                                        <p:attrNameLst>
                                          <p:attrName>ppt_x</p:attrName>
                                        </p:attrNameLst>
                                      </p:cBhvr>
                                      <p:tavLst>
                                        <p:tav tm="0">
                                          <p:val>
                                            <p:strVal val="0-#ppt_w/2"/>
                                          </p:val>
                                        </p:tav>
                                        <p:tav tm="100000">
                                          <p:val>
                                            <p:strVal val="#ppt_x"/>
                                          </p:val>
                                        </p:tav>
                                      </p:tavLst>
                                    </p:anim>
                                    <p:anim calcmode="lin" valueType="num">
                                      <p:cBhvr additive="base">
                                        <p:cTn id="70" dur="250" fill="hold"/>
                                        <p:tgtEl>
                                          <p:spTgt spid="43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4" fill="hold" grpId="0" nodeType="afterEffect">
                                  <p:stCondLst>
                                    <p:cond delay="0"/>
                                  </p:stCondLst>
                                  <p:childTnLst>
                                    <p:set>
                                      <p:cBhvr>
                                        <p:cTn id="73" dur="1" fill="hold">
                                          <p:stCondLst>
                                            <p:cond delay="0"/>
                                          </p:stCondLst>
                                        </p:cTn>
                                        <p:tgtEl>
                                          <p:spTgt spid="438"/>
                                        </p:tgtEl>
                                        <p:attrNameLst>
                                          <p:attrName>style.visibility</p:attrName>
                                        </p:attrNameLst>
                                      </p:cBhvr>
                                      <p:to>
                                        <p:strVal val="visible"/>
                                      </p:to>
                                    </p:set>
                                    <p:anim calcmode="lin" valueType="num">
                                      <p:cBhvr additive="base">
                                        <p:cTn id="74" dur="500" fill="hold"/>
                                        <p:tgtEl>
                                          <p:spTgt spid="438"/>
                                        </p:tgtEl>
                                        <p:attrNameLst>
                                          <p:attrName>ppt_x</p:attrName>
                                        </p:attrNameLst>
                                      </p:cBhvr>
                                      <p:tavLst>
                                        <p:tav tm="0">
                                          <p:val>
                                            <p:strVal val="#ppt_x"/>
                                          </p:val>
                                        </p:tav>
                                        <p:tav tm="100000">
                                          <p:val>
                                            <p:strVal val="#ppt_x"/>
                                          </p:val>
                                        </p:tav>
                                      </p:tavLst>
                                    </p:anim>
                                    <p:anim calcmode="lin" valueType="num">
                                      <p:cBhvr additive="base">
                                        <p:cTn id="75" dur="500" fill="hold"/>
                                        <p:tgtEl>
                                          <p:spTgt spid="43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39"/>
                                        </p:tgtEl>
                                        <p:attrNameLst>
                                          <p:attrName>style.visibility</p:attrName>
                                        </p:attrNameLst>
                                      </p:cBhvr>
                                      <p:to>
                                        <p:strVal val="visible"/>
                                      </p:to>
                                    </p:set>
                                    <p:anim calcmode="lin" valueType="num">
                                      <p:cBhvr additive="base">
                                        <p:cTn id="78" dur="500" fill="hold"/>
                                        <p:tgtEl>
                                          <p:spTgt spid="439"/>
                                        </p:tgtEl>
                                        <p:attrNameLst>
                                          <p:attrName>ppt_x</p:attrName>
                                        </p:attrNameLst>
                                      </p:cBhvr>
                                      <p:tavLst>
                                        <p:tav tm="0">
                                          <p:val>
                                            <p:strVal val="#ppt_x"/>
                                          </p:val>
                                        </p:tav>
                                        <p:tav tm="100000">
                                          <p:val>
                                            <p:strVal val="#ppt_x"/>
                                          </p:val>
                                        </p:tav>
                                      </p:tavLst>
                                    </p:anim>
                                    <p:anim calcmode="lin" valueType="num">
                                      <p:cBhvr additive="base">
                                        <p:cTn id="79" dur="500" fill="hold"/>
                                        <p:tgtEl>
                                          <p:spTgt spid="43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40"/>
                                        </p:tgtEl>
                                        <p:attrNameLst>
                                          <p:attrName>style.visibility</p:attrName>
                                        </p:attrNameLst>
                                      </p:cBhvr>
                                      <p:to>
                                        <p:strVal val="visible"/>
                                      </p:to>
                                    </p:set>
                                    <p:anim calcmode="lin" valueType="num">
                                      <p:cBhvr additive="base">
                                        <p:cTn id="82" dur="500" fill="hold"/>
                                        <p:tgtEl>
                                          <p:spTgt spid="440"/>
                                        </p:tgtEl>
                                        <p:attrNameLst>
                                          <p:attrName>ppt_x</p:attrName>
                                        </p:attrNameLst>
                                      </p:cBhvr>
                                      <p:tavLst>
                                        <p:tav tm="0">
                                          <p:val>
                                            <p:strVal val="#ppt_x"/>
                                          </p:val>
                                        </p:tav>
                                        <p:tav tm="100000">
                                          <p:val>
                                            <p:strVal val="#ppt_x"/>
                                          </p:val>
                                        </p:tav>
                                      </p:tavLst>
                                    </p:anim>
                                    <p:anim calcmode="lin" valueType="num">
                                      <p:cBhvr additive="base">
                                        <p:cTn id="83" dur="500" fill="hold"/>
                                        <p:tgtEl>
                                          <p:spTgt spid="44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41"/>
                                        </p:tgtEl>
                                        <p:attrNameLst>
                                          <p:attrName>style.visibility</p:attrName>
                                        </p:attrNameLst>
                                      </p:cBhvr>
                                      <p:to>
                                        <p:strVal val="visible"/>
                                      </p:to>
                                    </p:set>
                                    <p:anim calcmode="lin" valueType="num">
                                      <p:cBhvr additive="base">
                                        <p:cTn id="86" dur="500" fill="hold"/>
                                        <p:tgtEl>
                                          <p:spTgt spid="441"/>
                                        </p:tgtEl>
                                        <p:attrNameLst>
                                          <p:attrName>ppt_x</p:attrName>
                                        </p:attrNameLst>
                                      </p:cBhvr>
                                      <p:tavLst>
                                        <p:tav tm="0">
                                          <p:val>
                                            <p:strVal val="#ppt_x"/>
                                          </p:val>
                                        </p:tav>
                                        <p:tav tm="100000">
                                          <p:val>
                                            <p:strVal val="#ppt_x"/>
                                          </p:val>
                                        </p:tav>
                                      </p:tavLst>
                                    </p:anim>
                                    <p:anim calcmode="lin" valueType="num">
                                      <p:cBhvr additive="base">
                                        <p:cTn id="87" dur="500" fill="hold"/>
                                        <p:tgtEl>
                                          <p:spTgt spid="441"/>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2" fill="hold" grpId="0" nodeType="afterEffect">
                                  <p:stCondLst>
                                    <p:cond delay="0"/>
                                  </p:stCondLst>
                                  <p:childTnLst>
                                    <p:set>
                                      <p:cBhvr>
                                        <p:cTn id="90" dur="1" fill="hold">
                                          <p:stCondLst>
                                            <p:cond delay="0"/>
                                          </p:stCondLst>
                                        </p:cTn>
                                        <p:tgtEl>
                                          <p:spTgt spid="399"/>
                                        </p:tgtEl>
                                        <p:attrNameLst>
                                          <p:attrName>style.visibility</p:attrName>
                                        </p:attrNameLst>
                                      </p:cBhvr>
                                      <p:to>
                                        <p:strVal val="visible"/>
                                      </p:to>
                                    </p:set>
                                    <p:anim calcmode="lin" valueType="num">
                                      <p:cBhvr additive="base">
                                        <p:cTn id="91" dur="500" fill="hold"/>
                                        <p:tgtEl>
                                          <p:spTgt spid="399"/>
                                        </p:tgtEl>
                                        <p:attrNameLst>
                                          <p:attrName>ppt_x</p:attrName>
                                        </p:attrNameLst>
                                      </p:cBhvr>
                                      <p:tavLst>
                                        <p:tav tm="0">
                                          <p:val>
                                            <p:strVal val="1+#ppt_w/2"/>
                                          </p:val>
                                        </p:tav>
                                        <p:tav tm="100000">
                                          <p:val>
                                            <p:strVal val="#ppt_x"/>
                                          </p:val>
                                        </p:tav>
                                      </p:tavLst>
                                    </p:anim>
                                    <p:anim calcmode="lin" valueType="num">
                                      <p:cBhvr additive="base">
                                        <p:cTn id="92" dur="500" fill="hold"/>
                                        <p:tgtEl>
                                          <p:spTgt spid="399"/>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433"/>
                                        </p:tgtEl>
                                        <p:attrNameLst>
                                          <p:attrName>style.visibility</p:attrName>
                                        </p:attrNameLst>
                                      </p:cBhvr>
                                      <p:to>
                                        <p:strVal val="visible"/>
                                      </p:to>
                                    </p:set>
                                    <p:anim calcmode="lin" valueType="num">
                                      <p:cBhvr additive="base">
                                        <p:cTn id="95" dur="500" fill="hold"/>
                                        <p:tgtEl>
                                          <p:spTgt spid="433"/>
                                        </p:tgtEl>
                                        <p:attrNameLst>
                                          <p:attrName>ppt_x</p:attrName>
                                        </p:attrNameLst>
                                      </p:cBhvr>
                                      <p:tavLst>
                                        <p:tav tm="0">
                                          <p:val>
                                            <p:strVal val="1+#ppt_w/2"/>
                                          </p:val>
                                        </p:tav>
                                        <p:tav tm="100000">
                                          <p:val>
                                            <p:strVal val="#ppt_x"/>
                                          </p:val>
                                        </p:tav>
                                      </p:tavLst>
                                    </p:anim>
                                    <p:anim calcmode="lin" valueType="num">
                                      <p:cBhvr additive="base">
                                        <p:cTn id="96" dur="500" fill="hold"/>
                                        <p:tgtEl>
                                          <p:spTgt spid="433"/>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98"/>
                                        </p:tgtEl>
                                        <p:attrNameLst>
                                          <p:attrName>style.visibility</p:attrName>
                                        </p:attrNameLst>
                                      </p:cBhvr>
                                      <p:to>
                                        <p:strVal val="visible"/>
                                      </p:to>
                                    </p:set>
                                    <p:anim calcmode="lin" valueType="num">
                                      <p:cBhvr additive="base">
                                        <p:cTn id="99" dur="500" fill="hold"/>
                                        <p:tgtEl>
                                          <p:spTgt spid="398"/>
                                        </p:tgtEl>
                                        <p:attrNameLst>
                                          <p:attrName>ppt_x</p:attrName>
                                        </p:attrNameLst>
                                      </p:cBhvr>
                                      <p:tavLst>
                                        <p:tav tm="0">
                                          <p:val>
                                            <p:strVal val="1+#ppt_w/2"/>
                                          </p:val>
                                        </p:tav>
                                        <p:tav tm="100000">
                                          <p:val>
                                            <p:strVal val="#ppt_x"/>
                                          </p:val>
                                        </p:tav>
                                      </p:tavLst>
                                    </p:anim>
                                    <p:anim calcmode="lin" valueType="num">
                                      <p:cBhvr additive="base">
                                        <p:cTn id="100" dur="500" fill="hold"/>
                                        <p:tgtEl>
                                          <p:spTgt spid="398"/>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434"/>
                                        </p:tgtEl>
                                        <p:attrNameLst>
                                          <p:attrName>style.visibility</p:attrName>
                                        </p:attrNameLst>
                                      </p:cBhvr>
                                      <p:to>
                                        <p:strVal val="visible"/>
                                      </p:to>
                                    </p:set>
                                    <p:anim calcmode="lin" valueType="num">
                                      <p:cBhvr additive="base">
                                        <p:cTn id="103" dur="500" fill="hold"/>
                                        <p:tgtEl>
                                          <p:spTgt spid="434"/>
                                        </p:tgtEl>
                                        <p:attrNameLst>
                                          <p:attrName>ppt_x</p:attrName>
                                        </p:attrNameLst>
                                      </p:cBhvr>
                                      <p:tavLst>
                                        <p:tav tm="0">
                                          <p:val>
                                            <p:strVal val="1+#ppt_w/2"/>
                                          </p:val>
                                        </p:tav>
                                        <p:tav tm="100000">
                                          <p:val>
                                            <p:strVal val="#ppt_x"/>
                                          </p:val>
                                        </p:tav>
                                      </p:tavLst>
                                    </p:anim>
                                    <p:anim calcmode="lin" valueType="num">
                                      <p:cBhvr additive="base">
                                        <p:cTn id="104" dur="500" fill="hold"/>
                                        <p:tgtEl>
                                          <p:spTgt spid="434"/>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7"/>
                                        </p:tgtEl>
                                        <p:attrNameLst>
                                          <p:attrName>style.visibility</p:attrName>
                                        </p:attrNameLst>
                                      </p:cBhvr>
                                      <p:to>
                                        <p:strVal val="visible"/>
                                      </p:to>
                                    </p:set>
                                    <p:anim calcmode="lin" valueType="num">
                                      <p:cBhvr additive="base">
                                        <p:cTn id="107" dur="500" fill="hold"/>
                                        <p:tgtEl>
                                          <p:spTgt spid="397"/>
                                        </p:tgtEl>
                                        <p:attrNameLst>
                                          <p:attrName>ppt_x</p:attrName>
                                        </p:attrNameLst>
                                      </p:cBhvr>
                                      <p:tavLst>
                                        <p:tav tm="0">
                                          <p:val>
                                            <p:strVal val="1+#ppt_w/2"/>
                                          </p:val>
                                        </p:tav>
                                        <p:tav tm="100000">
                                          <p:val>
                                            <p:strVal val="#ppt_x"/>
                                          </p:val>
                                        </p:tav>
                                      </p:tavLst>
                                    </p:anim>
                                    <p:anim calcmode="lin" valueType="num">
                                      <p:cBhvr additive="base">
                                        <p:cTn id="108" dur="500" fill="hold"/>
                                        <p:tgtEl>
                                          <p:spTgt spid="397"/>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35"/>
                                        </p:tgtEl>
                                        <p:attrNameLst>
                                          <p:attrName>style.visibility</p:attrName>
                                        </p:attrNameLst>
                                      </p:cBhvr>
                                      <p:to>
                                        <p:strVal val="visible"/>
                                      </p:to>
                                    </p:set>
                                    <p:anim calcmode="lin" valueType="num">
                                      <p:cBhvr additive="base">
                                        <p:cTn id="111" dur="500" fill="hold"/>
                                        <p:tgtEl>
                                          <p:spTgt spid="435"/>
                                        </p:tgtEl>
                                        <p:attrNameLst>
                                          <p:attrName>ppt_x</p:attrName>
                                        </p:attrNameLst>
                                      </p:cBhvr>
                                      <p:tavLst>
                                        <p:tav tm="0">
                                          <p:val>
                                            <p:strVal val="1+#ppt_w/2"/>
                                          </p:val>
                                        </p:tav>
                                        <p:tav tm="100000">
                                          <p:val>
                                            <p:strVal val="#ppt_x"/>
                                          </p:val>
                                        </p:tav>
                                      </p:tavLst>
                                    </p:anim>
                                    <p:anim calcmode="lin" valueType="num">
                                      <p:cBhvr additive="base">
                                        <p:cTn id="112" dur="500" fill="hold"/>
                                        <p:tgtEl>
                                          <p:spTgt spid="435"/>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96"/>
                                        </p:tgtEl>
                                        <p:attrNameLst>
                                          <p:attrName>style.visibility</p:attrName>
                                        </p:attrNameLst>
                                      </p:cBhvr>
                                      <p:to>
                                        <p:strVal val="visible"/>
                                      </p:to>
                                    </p:set>
                                    <p:anim calcmode="lin" valueType="num">
                                      <p:cBhvr additive="base">
                                        <p:cTn id="115" dur="500" fill="hold"/>
                                        <p:tgtEl>
                                          <p:spTgt spid="396"/>
                                        </p:tgtEl>
                                        <p:attrNameLst>
                                          <p:attrName>ppt_x</p:attrName>
                                        </p:attrNameLst>
                                      </p:cBhvr>
                                      <p:tavLst>
                                        <p:tav tm="0">
                                          <p:val>
                                            <p:strVal val="1+#ppt_w/2"/>
                                          </p:val>
                                        </p:tav>
                                        <p:tav tm="100000">
                                          <p:val>
                                            <p:strVal val="#ppt_x"/>
                                          </p:val>
                                        </p:tav>
                                      </p:tavLst>
                                    </p:anim>
                                    <p:anim calcmode="lin" valueType="num">
                                      <p:cBhvr additive="base">
                                        <p:cTn id="116" dur="500" fill="hold"/>
                                        <p:tgtEl>
                                          <p:spTgt spid="396"/>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436"/>
                                        </p:tgtEl>
                                        <p:attrNameLst>
                                          <p:attrName>style.visibility</p:attrName>
                                        </p:attrNameLst>
                                      </p:cBhvr>
                                      <p:to>
                                        <p:strVal val="visible"/>
                                      </p:to>
                                    </p:set>
                                    <p:anim calcmode="lin" valueType="num">
                                      <p:cBhvr additive="base">
                                        <p:cTn id="119" dur="500" fill="hold"/>
                                        <p:tgtEl>
                                          <p:spTgt spid="436"/>
                                        </p:tgtEl>
                                        <p:attrNameLst>
                                          <p:attrName>ppt_x</p:attrName>
                                        </p:attrNameLst>
                                      </p:cBhvr>
                                      <p:tavLst>
                                        <p:tav tm="0">
                                          <p:val>
                                            <p:strVal val="1+#ppt_w/2"/>
                                          </p:val>
                                        </p:tav>
                                        <p:tav tm="100000">
                                          <p:val>
                                            <p:strVal val="#ppt_x"/>
                                          </p:val>
                                        </p:tav>
                                      </p:tavLst>
                                    </p:anim>
                                    <p:anim calcmode="lin" valueType="num">
                                      <p:cBhvr additive="base">
                                        <p:cTn id="120" dur="500" fill="hold"/>
                                        <p:tgtEl>
                                          <p:spTgt spid="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33" grpId="0"/>
      <p:bldP spid="434" grpId="0"/>
      <p:bldP spid="435" grpId="0"/>
      <p:bldP spid="436" grpId="0"/>
      <p:bldP spid="437" grpId="0"/>
      <p:bldP spid="438" grpId="0"/>
      <p:bldP spid="439" grpId="0"/>
      <p:bldP spid="440" grpId="0"/>
      <p:bldP spid="44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5211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Understanding the market</a:t>
            </a:r>
          </a:p>
        </p:txBody>
      </p:sp>
      <p:sp>
        <p:nvSpPr>
          <p:cNvPr id="15" name="Oval 2"/>
          <p:cNvSpPr>
            <a:spLocks noChangeArrowheads="1"/>
          </p:cNvSpPr>
          <p:nvPr/>
        </p:nvSpPr>
        <p:spPr bwMode="auto">
          <a:xfrm>
            <a:off x="3533775" y="2016125"/>
            <a:ext cx="2025650" cy="2025650"/>
          </a:xfrm>
          <a:prstGeom prst="ellipse">
            <a:avLst/>
          </a:prstGeom>
          <a:solidFill>
            <a:schemeClr val="tx1">
              <a:alpha val="10196"/>
            </a:schemeClr>
          </a:solidFill>
          <a:ln w="19050" cap="rnd" algn="ctr">
            <a:solidFill>
              <a:srgbClr val="9E9E9E"/>
            </a:solidFill>
            <a:prstDash val="sysDot"/>
            <a:round/>
            <a:headEnd/>
            <a:tailEnd/>
          </a:ln>
        </p:spPr>
        <p:txBody>
          <a:bodyPr wrap="none" lIns="100803" tIns="50402" rIns="100803" bIns="50402"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ea typeface="微软雅黑" pitchFamily="34" charset="-122"/>
            </a:endParaRPr>
          </a:p>
        </p:txBody>
      </p:sp>
      <p:sp>
        <p:nvSpPr>
          <p:cNvPr id="16" name="Freeform 6"/>
          <p:cNvSpPr>
            <a:spLocks/>
          </p:cNvSpPr>
          <p:nvPr/>
        </p:nvSpPr>
        <p:spPr bwMode="auto">
          <a:xfrm rot="5400000">
            <a:off x="2088356" y="1677195"/>
            <a:ext cx="3743325" cy="236061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C00000"/>
          </a:solidFill>
          <a:ln>
            <a:noFill/>
          </a:ln>
          <a:effectLst/>
        </p:spPr>
        <p:txBody>
          <a:bodyPr wrap="none" lIns="100803" tIns="50402" rIns="100803" bIns="50402" anchor="ctr"/>
          <a:lstStyle/>
          <a:p>
            <a:pPr fontAlgn="auto">
              <a:spcBef>
                <a:spcPts val="0"/>
              </a:spcBef>
              <a:spcAft>
                <a:spcPts val="0"/>
              </a:spcAft>
              <a:defRPr/>
            </a:pPr>
            <a:endParaRPr lang="zh-CN" altLang="en-US">
              <a:latin typeface="+mn-lt"/>
              <a:ea typeface="+mn-ea"/>
            </a:endParaRPr>
          </a:p>
        </p:txBody>
      </p:sp>
      <p:sp>
        <p:nvSpPr>
          <p:cNvPr id="17" name="Freeform 7"/>
          <p:cNvSpPr>
            <a:spLocks/>
          </p:cNvSpPr>
          <p:nvPr/>
        </p:nvSpPr>
        <p:spPr bwMode="auto">
          <a:xfrm rot="5400000">
            <a:off x="3267075" y="2060575"/>
            <a:ext cx="3743325" cy="2359025"/>
          </a:xfrm>
          <a:custGeom>
            <a:avLst/>
            <a:gdLst>
              <a:gd name="T0" fmla="*/ 2147483647 w 2849"/>
              <a:gd name="T1" fmla="*/ 2147483647 h 1794"/>
              <a:gd name="T2" fmla="*/ 2147483647 w 2849"/>
              <a:gd name="T3" fmla="*/ 2147483647 h 1794"/>
              <a:gd name="T4" fmla="*/ 2147483647 w 2849"/>
              <a:gd name="T5" fmla="*/ 2147483647 h 1794"/>
              <a:gd name="T6" fmla="*/ 2147483647 w 2849"/>
              <a:gd name="T7" fmla="*/ 2147483647 h 1794"/>
              <a:gd name="T8" fmla="*/ 2147483647 w 2849"/>
              <a:gd name="T9" fmla="*/ 2147483647 h 1794"/>
              <a:gd name="T10" fmla="*/ 2147483647 w 2849"/>
              <a:gd name="T11" fmla="*/ 2147483647 h 1794"/>
              <a:gd name="T12" fmla="*/ 2147483647 w 2849"/>
              <a:gd name="T13" fmla="*/ 2147483647 h 1794"/>
              <a:gd name="T14" fmla="*/ 2147483647 w 2849"/>
              <a:gd name="T15" fmla="*/ 2147483647 h 1794"/>
              <a:gd name="T16" fmla="*/ 2147483647 w 2849"/>
              <a:gd name="T17" fmla="*/ 2147483647 h 1794"/>
              <a:gd name="T18" fmla="*/ 2147483647 w 2849"/>
              <a:gd name="T19" fmla="*/ 2147483647 h 1794"/>
              <a:gd name="T20" fmla="*/ 2147483647 w 2849"/>
              <a:gd name="T21" fmla="*/ 2147483647 h 1794"/>
              <a:gd name="T22" fmla="*/ 2147483647 w 2849"/>
              <a:gd name="T23" fmla="*/ 2147483647 h 1794"/>
              <a:gd name="T24" fmla="*/ 2147483647 w 2849"/>
              <a:gd name="T25" fmla="*/ 2147483647 h 1794"/>
              <a:gd name="T26" fmla="*/ 2147483647 w 2849"/>
              <a:gd name="T27" fmla="*/ 2147483647 h 1794"/>
              <a:gd name="T28" fmla="*/ 2147483647 w 2849"/>
              <a:gd name="T29" fmla="*/ 2147483647 h 1794"/>
              <a:gd name="T30" fmla="*/ 2147483647 w 2849"/>
              <a:gd name="T31" fmla="*/ 2147483647 h 1794"/>
              <a:gd name="T32" fmla="*/ 2147483647 w 2849"/>
              <a:gd name="T33" fmla="*/ 2147483647 h 1794"/>
              <a:gd name="T34" fmla="*/ 2147483647 w 2849"/>
              <a:gd name="T35" fmla="*/ 2147483647 h 1794"/>
              <a:gd name="T36" fmla="*/ 2147483647 w 2849"/>
              <a:gd name="T37" fmla="*/ 2147483647 h 1794"/>
              <a:gd name="T38" fmla="*/ 2147483647 w 2849"/>
              <a:gd name="T39" fmla="*/ 2147483647 h 1794"/>
              <a:gd name="T40" fmla="*/ 2147483647 w 2849"/>
              <a:gd name="T41" fmla="*/ 2147483647 h 1794"/>
              <a:gd name="T42" fmla="*/ 2147483647 w 2849"/>
              <a:gd name="T43" fmla="*/ 0 h 1794"/>
              <a:gd name="T44" fmla="*/ 2147483647 w 2849"/>
              <a:gd name="T45" fmla="*/ 2147483647 h 1794"/>
              <a:gd name="T46" fmla="*/ 2147483647 w 2849"/>
              <a:gd name="T47" fmla="*/ 2147483647 h 1794"/>
              <a:gd name="T48" fmla="*/ 2147483647 w 2849"/>
              <a:gd name="T49" fmla="*/ 2147483647 h 1794"/>
              <a:gd name="T50" fmla="*/ 2147483647 w 2849"/>
              <a:gd name="T51" fmla="*/ 2147483647 h 1794"/>
              <a:gd name="T52" fmla="*/ 2147483647 w 2849"/>
              <a:gd name="T53" fmla="*/ 2147483647 h 1794"/>
              <a:gd name="T54" fmla="*/ 2147483647 w 2849"/>
              <a:gd name="T55" fmla="*/ 2147483647 h 1794"/>
              <a:gd name="T56" fmla="*/ 2147483647 w 2849"/>
              <a:gd name="T57" fmla="*/ 2147483647 h 1794"/>
              <a:gd name="T58" fmla="*/ 2147483647 w 2849"/>
              <a:gd name="T59" fmla="*/ 2147483647 h 1794"/>
              <a:gd name="T60" fmla="*/ 2147483647 w 2849"/>
              <a:gd name="T61" fmla="*/ 2147483647 h 1794"/>
              <a:gd name="T62" fmla="*/ 2147483647 w 2849"/>
              <a:gd name="T63" fmla="*/ 2147483647 h 1794"/>
              <a:gd name="T64" fmla="*/ 0 w 2849"/>
              <a:gd name="T65" fmla="*/ 2147483647 h 1794"/>
              <a:gd name="T66" fmla="*/ 2147483647 w 2849"/>
              <a:gd name="T67" fmla="*/ 2147483647 h 1794"/>
              <a:gd name="T68" fmla="*/ 2147483647 w 2849"/>
              <a:gd name="T69" fmla="*/ 2147483647 h 1794"/>
              <a:gd name="T70" fmla="*/ 2147483647 w 2849"/>
              <a:gd name="T71" fmla="*/ 2147483647 h 1794"/>
              <a:gd name="T72" fmla="*/ 2147483647 w 2849"/>
              <a:gd name="T73" fmla="*/ 2147483647 h 1794"/>
              <a:gd name="T74" fmla="*/ 2147483647 w 2849"/>
              <a:gd name="T75" fmla="*/ 2147483647 h 1794"/>
              <a:gd name="T76" fmla="*/ 2147483647 w 2849"/>
              <a:gd name="T77" fmla="*/ 2147483647 h 1794"/>
              <a:gd name="T78" fmla="*/ 2147483647 w 2849"/>
              <a:gd name="T79" fmla="*/ 2147483647 h 1794"/>
              <a:gd name="T80" fmla="*/ 2147483647 w 2849"/>
              <a:gd name="T81" fmla="*/ 2147483647 h 1794"/>
              <a:gd name="T82" fmla="*/ 2147483647 w 2849"/>
              <a:gd name="T83" fmla="*/ 2147483647 h 1794"/>
              <a:gd name="T84" fmla="*/ 2147483647 w 2849"/>
              <a:gd name="T85" fmla="*/ 2147483647 h 1794"/>
              <a:gd name="T86" fmla="*/ 2147483647 w 2849"/>
              <a:gd name="T87" fmla="*/ 2147483647 h 1794"/>
              <a:gd name="T88" fmla="*/ 2147483647 w 2849"/>
              <a:gd name="T89" fmla="*/ 2147483647 h 1794"/>
              <a:gd name="T90" fmla="*/ 2147483647 w 2849"/>
              <a:gd name="T91" fmla="*/ 2147483647 h 1794"/>
              <a:gd name="T92" fmla="*/ 2147483647 w 2849"/>
              <a:gd name="T93" fmla="*/ 2147483647 h 1794"/>
              <a:gd name="T94" fmla="*/ 2147483647 w 2849"/>
              <a:gd name="T95" fmla="*/ 2147483647 h 1794"/>
              <a:gd name="T96" fmla="*/ 2147483647 w 2849"/>
              <a:gd name="T97" fmla="*/ 2147483647 h 1794"/>
              <a:gd name="T98" fmla="*/ 2147483647 w 2849"/>
              <a:gd name="T99" fmla="*/ 2147483647 h 1794"/>
              <a:gd name="T100" fmla="*/ 2147483647 w 2849"/>
              <a:gd name="T101" fmla="*/ 2147483647 h 1794"/>
              <a:gd name="T102" fmla="*/ 2147483647 w 2849"/>
              <a:gd name="T103" fmla="*/ 2147483647 h 1794"/>
              <a:gd name="T104" fmla="*/ 2147483647 w 2849"/>
              <a:gd name="T105" fmla="*/ 2147483647 h 1794"/>
              <a:gd name="T106" fmla="*/ 2147483647 w 2849"/>
              <a:gd name="T107" fmla="*/ 2147483647 h 1794"/>
              <a:gd name="T108" fmla="*/ 2147483647 w 2849"/>
              <a:gd name="T109" fmla="*/ 2147483647 h 1794"/>
              <a:gd name="T110" fmla="*/ 2147483647 w 2849"/>
              <a:gd name="T111" fmla="*/ 2147483647 h 1794"/>
              <a:gd name="T112" fmla="*/ 2147483647 w 2849"/>
              <a:gd name="T113" fmla="*/ 2147483647 h 1794"/>
              <a:gd name="T114" fmla="*/ 2147483647 w 2849"/>
              <a:gd name="T115" fmla="*/ 2147483647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FE6E02"/>
          </a:solidFill>
          <a:ln>
            <a:noFill/>
          </a:ln>
        </p:spPr>
        <p:txBody>
          <a:bodyPr wrap="none" lIns="100803" tIns="50402" rIns="100803" bIns="50402" anchor="ctr"/>
          <a:lstStyle/>
          <a:p>
            <a:endParaRPr lang="zh-CN" altLang="en-US"/>
          </a:p>
        </p:txBody>
      </p:sp>
      <p:sp>
        <p:nvSpPr>
          <p:cNvPr id="18" name="WordArt 9"/>
          <p:cNvSpPr>
            <a:spLocks noChangeArrowheads="1" noChangeShapeType="1" noTextEdit="1"/>
          </p:cNvSpPr>
          <p:nvPr/>
        </p:nvSpPr>
        <p:spPr bwMode="auto">
          <a:xfrm rot="-5400000">
            <a:off x="3001169" y="1716882"/>
            <a:ext cx="2820987" cy="2628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276668"/>
              </a:avLst>
            </a:prstTxWarp>
          </a:bodyPr>
          <a:lstStyle/>
          <a:p>
            <a:pPr algn="ctr"/>
            <a:r>
              <a:rPr lang="zh-CN" altLang="en-US" sz="700" kern="10">
                <a:solidFill>
                  <a:schemeClr val="bg1"/>
                </a:solidFill>
                <a:latin typeface="微软雅黑"/>
                <a:ea typeface="微软雅黑"/>
              </a:rPr>
              <a:t>       Click here to fill in the text     </a:t>
            </a:r>
          </a:p>
        </p:txBody>
      </p:sp>
      <p:sp>
        <p:nvSpPr>
          <p:cNvPr id="19" name="WordArt 9"/>
          <p:cNvSpPr>
            <a:spLocks noChangeArrowheads="1" noChangeShapeType="1" noTextEdit="1"/>
          </p:cNvSpPr>
          <p:nvPr/>
        </p:nvSpPr>
        <p:spPr bwMode="auto">
          <a:xfrm rot="5400000">
            <a:off x="3309144" y="1756569"/>
            <a:ext cx="2820988" cy="2628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276668"/>
              </a:avLst>
            </a:prstTxWarp>
          </a:bodyPr>
          <a:lstStyle/>
          <a:p>
            <a:pPr algn="ctr"/>
            <a:r>
              <a:rPr lang="zh-CN" altLang="en-US" sz="700" kern="10" dirty="0">
                <a:solidFill>
                  <a:schemeClr val="bg1"/>
                </a:solidFill>
                <a:latin typeface="微软雅黑"/>
                <a:ea typeface="微软雅黑"/>
              </a:rPr>
              <a:t>       Click here to fill in the text     </a:t>
            </a:r>
          </a:p>
        </p:txBody>
      </p:sp>
      <p:sp>
        <p:nvSpPr>
          <p:cNvPr id="20" name="Text Box 45"/>
          <p:cNvSpPr txBox="1">
            <a:spLocks noChangeArrowheads="1"/>
          </p:cNvSpPr>
          <p:nvPr/>
        </p:nvSpPr>
        <p:spPr bwMode="auto">
          <a:xfrm>
            <a:off x="468313" y="1898650"/>
            <a:ext cx="27289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500" b="1" dirty="0">
                <a:solidFill>
                  <a:srgbClr val="363636"/>
                </a:solidFill>
                <a:latin typeface="微软雅黑" pitchFamily="34" charset="-122"/>
                <a:ea typeface="微软雅黑" pitchFamily="34" charset="-122"/>
              </a:rPr>
              <a:t>Click to fill in the title</a:t>
            </a:r>
            <a:endParaRPr lang="en-US" altLang="ko-KR" sz="1500" b="1"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p:txBody>
      </p:sp>
      <p:sp>
        <p:nvSpPr>
          <p:cNvPr id="21" name="Text Box 45"/>
          <p:cNvSpPr txBox="1">
            <a:spLocks noChangeArrowheads="1"/>
          </p:cNvSpPr>
          <p:nvPr/>
        </p:nvSpPr>
        <p:spPr bwMode="auto">
          <a:xfrm>
            <a:off x="468313" y="2887663"/>
            <a:ext cx="23606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500" b="1" dirty="0">
                <a:solidFill>
                  <a:srgbClr val="363636"/>
                </a:solidFill>
                <a:latin typeface="微软雅黑" pitchFamily="34" charset="-122"/>
                <a:ea typeface="微软雅黑" pitchFamily="34" charset="-122"/>
              </a:rPr>
              <a:t>Click to fill in the title</a:t>
            </a:r>
            <a:endParaRPr lang="en-US" altLang="ko-KR" sz="1500" b="1"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p:txBody>
      </p:sp>
      <p:sp>
        <p:nvSpPr>
          <p:cNvPr id="23" name="Text Box 45"/>
          <p:cNvSpPr txBox="1">
            <a:spLocks noChangeArrowheads="1"/>
          </p:cNvSpPr>
          <p:nvPr/>
        </p:nvSpPr>
        <p:spPr bwMode="auto">
          <a:xfrm>
            <a:off x="468312" y="3841750"/>
            <a:ext cx="266017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500" b="1" dirty="0">
                <a:solidFill>
                  <a:srgbClr val="363636"/>
                </a:solidFill>
                <a:latin typeface="微软雅黑" pitchFamily="34" charset="-122"/>
                <a:ea typeface="微软雅黑" pitchFamily="34" charset="-122"/>
              </a:rPr>
              <a:t>Click to fill in the title</a:t>
            </a:r>
            <a:endParaRPr lang="en-US" altLang="ko-KR" sz="1500" b="1"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p:txBody>
      </p:sp>
      <p:sp>
        <p:nvSpPr>
          <p:cNvPr id="24" name="Text Box 45"/>
          <p:cNvSpPr txBox="1">
            <a:spLocks noChangeArrowheads="1"/>
          </p:cNvSpPr>
          <p:nvPr/>
        </p:nvSpPr>
        <p:spPr bwMode="auto">
          <a:xfrm>
            <a:off x="6526212" y="1898650"/>
            <a:ext cx="251028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500" b="1" dirty="0">
                <a:solidFill>
                  <a:srgbClr val="C00000"/>
                </a:solidFill>
                <a:latin typeface="微软雅黑" pitchFamily="34" charset="-122"/>
                <a:ea typeface="微软雅黑" pitchFamily="34" charset="-122"/>
              </a:rPr>
              <a:t>Click to fill in the title</a:t>
            </a:r>
            <a:endParaRPr lang="en-US" altLang="ko-KR" sz="1500" b="1" dirty="0">
              <a:solidFill>
                <a:srgbClr val="C00000"/>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p:txBody>
      </p:sp>
      <p:sp>
        <p:nvSpPr>
          <p:cNvPr id="25" name="Text Box 45"/>
          <p:cNvSpPr txBox="1">
            <a:spLocks noChangeArrowheads="1"/>
          </p:cNvSpPr>
          <p:nvPr/>
        </p:nvSpPr>
        <p:spPr bwMode="auto">
          <a:xfrm>
            <a:off x="6526212" y="2887663"/>
            <a:ext cx="2654299"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500" b="1" dirty="0">
                <a:solidFill>
                  <a:srgbClr val="C00000"/>
                </a:solidFill>
                <a:latin typeface="微软雅黑" pitchFamily="34" charset="-122"/>
                <a:ea typeface="微软雅黑" pitchFamily="34" charset="-122"/>
              </a:rPr>
              <a:t>Click to fill in the title</a:t>
            </a:r>
            <a:endParaRPr lang="en-US" altLang="ko-KR" sz="1500" b="1" dirty="0">
              <a:solidFill>
                <a:srgbClr val="C00000"/>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p:txBody>
      </p:sp>
      <p:sp>
        <p:nvSpPr>
          <p:cNvPr id="26" name="Text Box 45"/>
          <p:cNvSpPr txBox="1">
            <a:spLocks noChangeArrowheads="1"/>
          </p:cNvSpPr>
          <p:nvPr/>
        </p:nvSpPr>
        <p:spPr bwMode="auto">
          <a:xfrm>
            <a:off x="6526212" y="3841750"/>
            <a:ext cx="2582291"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500" b="1" dirty="0">
                <a:solidFill>
                  <a:srgbClr val="C00000"/>
                </a:solidFill>
                <a:latin typeface="微软雅黑" pitchFamily="34" charset="-122"/>
                <a:ea typeface="微软雅黑" pitchFamily="34" charset="-122"/>
              </a:rPr>
              <a:t>Click to fill in the title</a:t>
            </a:r>
            <a:endParaRPr lang="en-US" altLang="ko-KR" sz="1500" b="1" dirty="0">
              <a:solidFill>
                <a:srgbClr val="C00000"/>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a:p>
            <a:pPr marL="0" lvl="2">
              <a:buClr>
                <a:srgbClr val="0070C0"/>
              </a:buClr>
              <a:buSzPct val="80000"/>
            </a:pPr>
            <a:r>
              <a:rPr lang="zh-CN" altLang="en-US" sz="1200" dirty="0">
                <a:solidFill>
                  <a:srgbClr val="363636"/>
                </a:solidFill>
                <a:latin typeface="微软雅黑" pitchFamily="34" charset="-122"/>
                <a:ea typeface="微软雅黑" pitchFamily="34" charset="-122"/>
              </a:rPr>
              <a:t>Click add text Click add text</a:t>
            </a:r>
            <a:endParaRPr lang="en-US" altLang="zh-CN" sz="1200" dirty="0">
              <a:solidFill>
                <a:srgbClr val="363636"/>
              </a:solidFill>
              <a:latin typeface="微软雅黑" pitchFamily="34" charset="-122"/>
              <a:ea typeface="微软雅黑" pitchFamily="34" charset="-122"/>
            </a:endParaRPr>
          </a:p>
        </p:txBody>
      </p:sp>
      <p:sp>
        <p:nvSpPr>
          <p:cNvPr id="27" name="Text Box 16"/>
          <p:cNvSpPr txBox="1">
            <a:spLocks noChangeArrowheads="1"/>
          </p:cNvSpPr>
          <p:nvPr/>
        </p:nvSpPr>
        <p:spPr bwMode="auto">
          <a:xfrm>
            <a:off x="3807971" y="2348032"/>
            <a:ext cx="1474756" cy="15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3100" b="1" dirty="0">
                <a:solidFill>
                  <a:srgbClr val="C00000"/>
                </a:solidFill>
                <a:latin typeface="微软雅黑" pitchFamily="34" charset="-122"/>
                <a:ea typeface="微软雅黑" pitchFamily="34" charset="-122"/>
              </a:rPr>
              <a:t>filling </a:t>
            </a:r>
            <a:endParaRPr lang="en-US" altLang="zh-CN" sz="3100" b="1" dirty="0">
              <a:solidFill>
                <a:srgbClr val="C00000"/>
              </a:solidFill>
              <a:latin typeface="微软雅黑" pitchFamily="34" charset="-122"/>
              <a:ea typeface="微软雅黑" pitchFamily="34" charset="-122"/>
            </a:endParaRPr>
          </a:p>
          <a:p>
            <a:pPr algn="ctr" eaLnBrk="1" hangingPunct="1"/>
            <a:r>
              <a:rPr lang="zh-CN" altLang="en-US" sz="3100" b="1" dirty="0">
                <a:solidFill>
                  <a:srgbClr val="C00000"/>
                </a:solidFill>
                <a:latin typeface="微软雅黑" pitchFamily="34" charset="-122"/>
                <a:ea typeface="微软雅黑" pitchFamily="34" charset="-122"/>
              </a:rPr>
              <a:t>plus</a:t>
            </a:r>
            <a:endParaRPr lang="en-US" altLang="zh-CN" sz="3100" b="1" dirty="0">
              <a:solidFill>
                <a:srgbClr val="C00000"/>
              </a:solidFill>
              <a:latin typeface="微软雅黑" pitchFamily="34" charset="-122"/>
              <a:ea typeface="微软雅黑" pitchFamily="34" charset="-122"/>
            </a:endParaRPr>
          </a:p>
          <a:p>
            <a:pPr algn="ctr" eaLnBrk="1" hangingPunct="1"/>
            <a:r>
              <a:rPr lang="zh-CN" altLang="en-US" sz="3100" b="1" dirty="0">
                <a:solidFill>
                  <a:srgbClr val="C00000"/>
                </a:solidFill>
                <a:latin typeface="微软雅黑" pitchFamily="34" charset="-122"/>
                <a:ea typeface="微软雅黑" pitchFamily="34" charset="-122"/>
              </a:rPr>
              <a:t>title</a:t>
            </a:r>
            <a:endParaRPr lang="en-US" altLang="ko-KR" sz="3100" b="1" dirty="0">
              <a:solidFill>
                <a:srgbClr val="C00000"/>
              </a:solidFill>
              <a:latin typeface="微软雅黑" pitchFamily="34" charset="-122"/>
              <a:ea typeface="微软雅黑"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750"/>
                                        <p:tgtEl>
                                          <p:spTgt spid="17"/>
                                        </p:tgtEl>
                                      </p:cBhvr>
                                    </p:animEffect>
                                  </p:childTnLst>
                                </p:cTn>
                              </p:par>
                            </p:childTnLst>
                          </p:cTn>
                        </p:par>
                        <p:par>
                          <p:cTn id="16" fill="hold" nodeType="afterGroup">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fltVal val="0"/>
                                          </p:val>
                                        </p:tav>
                                        <p:tav tm="100000">
                                          <p:val>
                                            <p:strVal val="#ppt_w"/>
                                          </p:val>
                                        </p:tav>
                                      </p:tavLst>
                                    </p:anim>
                                    <p:anim calcmode="lin" valueType="num">
                                      <p:cBhvr>
                                        <p:cTn id="20" dur="750" fill="hold"/>
                                        <p:tgtEl>
                                          <p:spTgt spid="15"/>
                                        </p:tgtEl>
                                        <p:attrNameLst>
                                          <p:attrName>ppt_h</p:attrName>
                                        </p:attrNameLst>
                                      </p:cBhvr>
                                      <p:tavLst>
                                        <p:tav tm="0">
                                          <p:val>
                                            <p:fltVal val="0"/>
                                          </p:val>
                                        </p:tav>
                                        <p:tav tm="100000">
                                          <p:val>
                                            <p:strVal val="#ppt_h"/>
                                          </p:val>
                                        </p:tav>
                                      </p:tavLst>
                                    </p:anim>
                                    <p:animEffect transition="in" filter="fade">
                                      <p:cBhvr>
                                        <p:cTn id="21" dur="750"/>
                                        <p:tgtEl>
                                          <p:spTgt spid="15"/>
                                        </p:tgtEl>
                                      </p:cBhvr>
                                    </p:animEffect>
                                  </p:childTnLst>
                                </p:cTn>
                              </p:par>
                            </p:childTnLst>
                          </p:cTn>
                        </p:par>
                        <p:par>
                          <p:cTn id="22" fill="hold" nodeType="afterGroup">
                            <p:stCondLst>
                              <p:cond delay="3000"/>
                            </p:stCondLst>
                            <p:childTnLst>
                              <p:par>
                                <p:cTn id="23" presetID="49" presetClass="entr" presetSubtype="0" decel="10000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 calcmode="lin" valueType="num">
                                      <p:cBhvr>
                                        <p:cTn id="27" dur="750" fill="hold"/>
                                        <p:tgtEl>
                                          <p:spTgt spid="27"/>
                                        </p:tgtEl>
                                        <p:attrNameLst>
                                          <p:attrName>style.rotation</p:attrName>
                                        </p:attrNameLst>
                                      </p:cBhvr>
                                      <p:tavLst>
                                        <p:tav tm="0">
                                          <p:val>
                                            <p:fltVal val="360"/>
                                          </p:val>
                                        </p:tav>
                                        <p:tav tm="100000">
                                          <p:val>
                                            <p:fltVal val="0"/>
                                          </p:val>
                                        </p:tav>
                                      </p:tavLst>
                                    </p:anim>
                                    <p:animEffect transition="in" filter="fade">
                                      <p:cBhvr>
                                        <p:cTn id="28" dur="750"/>
                                        <p:tgtEl>
                                          <p:spTgt spid="27"/>
                                        </p:tgtEl>
                                      </p:cBhvr>
                                    </p:animEffect>
                                  </p:childTnLst>
                                </p:cTn>
                              </p:par>
                            </p:childTnLst>
                          </p:cTn>
                        </p:par>
                        <p:par>
                          <p:cTn id="29" fill="hold" nodeType="withGroup">
                            <p:stCondLst>
                              <p:cond delay="3750"/>
                            </p:stCondLst>
                            <p:childTnLst>
                              <p:par>
                                <p:cTn id="30" presetID="21"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1750"/>
                                        <p:tgtEl>
                                          <p:spTgt spid="19"/>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1750"/>
                                        <p:tgtEl>
                                          <p:spTgt spid="18"/>
                                        </p:tgtEl>
                                      </p:cBhvr>
                                    </p:animEffect>
                                  </p:childTnLst>
                                </p:cTn>
                              </p:par>
                            </p:childTnLst>
                          </p:cTn>
                        </p:par>
                        <p:par>
                          <p:cTn id="36" fill="hold" nodeType="afterGroup">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strVal val="#ppt_x"/>
                                          </p:val>
                                        </p:tav>
                                        <p:tav tm="100000">
                                          <p:val>
                                            <p:strVal val="#ppt_x"/>
                                          </p:val>
                                        </p:tav>
                                      </p:tavLst>
                                    </p:anim>
                                    <p:anim calcmode="lin" valueType="num">
                                      <p:cBhvr>
                                        <p:cTn id="53" dur="500" fill="hold"/>
                                        <p:tgtEl>
                                          <p:spTgt spid="23"/>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500" fill="hold"/>
                                        <p:tgtEl>
                                          <p:spTgt spid="25"/>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anim calcmode="lin" valueType="num">
                                      <p:cBhvr>
                                        <p:cTn id="70" dur="500" fill="hold"/>
                                        <p:tgtEl>
                                          <p:spTgt spid="26"/>
                                        </p:tgtEl>
                                        <p:attrNameLst>
                                          <p:attrName>ppt_x</p:attrName>
                                        </p:attrNameLst>
                                      </p:cBhvr>
                                      <p:tavLst>
                                        <p:tav tm="0">
                                          <p:val>
                                            <p:strVal val="#ppt_x"/>
                                          </p:val>
                                        </p:tav>
                                        <p:tav tm="100000">
                                          <p:val>
                                            <p:strVal val="#ppt_x"/>
                                          </p:val>
                                        </p:tav>
                                      </p:tavLst>
                                    </p:anim>
                                    <p:anim calcmode="lin" valueType="num">
                                      <p:cBhvr>
                                        <p:cTn id="7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P spid="17" grpId="0" animBg="1"/>
      <p:bldP spid="18" grpId="0" animBg="1"/>
      <p:bldP spid="19" grpId="0" animBg="1"/>
      <p:bldP spid="20" grpId="0"/>
      <p:bldP spid="21"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Tile"/>
          <p:cNvSpPr/>
          <p:nvPr/>
        </p:nvSpPr>
        <p:spPr bwMode="auto">
          <a:xfrm>
            <a:off x="2813050" y="2682875"/>
            <a:ext cx="5922963" cy="2335213"/>
          </a:xfrm>
          <a:prstGeom prst="rect">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grpSp>
        <p:nvGrpSpPr>
          <p:cNvPr id="14" name="组合 13"/>
          <p:cNvGrpSpPr/>
          <p:nvPr/>
        </p:nvGrpSpPr>
        <p:grpSpPr>
          <a:xfrm>
            <a:off x="2812613" y="1365955"/>
            <a:ext cx="5923911" cy="1239960"/>
            <a:chOff x="3008303" y="947472"/>
            <a:chExt cx="5373500" cy="1124712"/>
          </a:xfrm>
          <a:solidFill>
            <a:schemeClr val="accent5">
              <a:lumMod val="60000"/>
              <a:lumOff val="40000"/>
            </a:schemeClr>
          </a:solidFill>
        </p:grpSpPr>
        <p:sp>
          <p:nvSpPr>
            <p:cNvPr id="15" name="Arrow Bar"/>
            <p:cNvSpPr/>
            <p:nvPr/>
          </p:nvSpPr>
          <p:spPr bwMode="auto">
            <a:xfrm>
              <a:off x="3008303" y="947472"/>
              <a:ext cx="5373500" cy="1124712"/>
            </a:xfrm>
            <a:prstGeom prst="rect">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47" tIns="34274" rIns="68547" bIns="3427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bg1">
                <a:lumMod val="95000"/>
              </a:schemeClr>
            </a:solidFill>
            <a:ln>
              <a:noFill/>
            </a:ln>
          </p:spPr>
          <p:txBody>
            <a:bodyPr lIns="68550" tIns="34276" rIns="68550" bIns="34276"/>
            <a:lstStyle/>
            <a:p>
              <a:pPr fontAlgn="auto">
                <a:spcBef>
                  <a:spcPts val="0"/>
                </a:spcBef>
                <a:spcAft>
                  <a:spcPts val="0"/>
                </a:spcAft>
                <a:defRPr/>
              </a:pPr>
              <a:endParaRPr lang="en-US" sz="1500" dirty="0">
                <a:latin typeface="微软雅黑" pitchFamily="34" charset="-122"/>
                <a:ea typeface="微软雅黑" pitchFamily="34" charset="-122"/>
              </a:endParaRPr>
            </a:p>
          </p:txBody>
        </p:sp>
      </p:grpSp>
      <p:sp>
        <p:nvSpPr>
          <p:cNvPr id="17" name="TechEd Tile"/>
          <p:cNvSpPr/>
          <p:nvPr/>
        </p:nvSpPr>
        <p:spPr bwMode="auto">
          <a:xfrm>
            <a:off x="396875" y="1365250"/>
            <a:ext cx="2336800" cy="1241425"/>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8" name="Title 1"/>
          <p:cNvSpPr txBox="1">
            <a:spLocks/>
          </p:cNvSpPr>
          <p:nvPr/>
        </p:nvSpPr>
        <p:spPr>
          <a:xfrm>
            <a:off x="2974975" y="2678113"/>
            <a:ext cx="5467350" cy="1258887"/>
          </a:xfrm>
          <a:prstGeom prst="rect">
            <a:avLst/>
          </a:prstGeom>
        </p:spPr>
        <p:txBody>
          <a:bodyPr lIns="100803" tIns="50402" rIns="100803" bIns="50402" anchor="ct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fontAlgn="auto">
              <a:spcAft>
                <a:spcPts val="0"/>
              </a:spcAft>
              <a:defRPr/>
            </a:pPr>
            <a:endParaRPr>
              <a:latin typeface="微软雅黑" pitchFamily="34" charset="-122"/>
              <a:ea typeface="微软雅黑" pitchFamily="34" charset="-122"/>
            </a:endParaRPr>
          </a:p>
        </p:txBody>
      </p:sp>
      <p:sp>
        <p:nvSpPr>
          <p:cNvPr id="20" name="矩形 19"/>
          <p:cNvSpPr>
            <a:spLocks noChangeArrowheads="1"/>
          </p:cNvSpPr>
          <p:nvPr/>
        </p:nvSpPr>
        <p:spPr bwMode="auto">
          <a:xfrm>
            <a:off x="781050" y="1730375"/>
            <a:ext cx="1763713" cy="50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600" b="1" dirty="0">
                <a:latin typeface="微软雅黑" pitchFamily="34" charset="-122"/>
                <a:ea typeface="微软雅黑" pitchFamily="34" charset="-122"/>
              </a:rPr>
              <a:t>Part III</a:t>
            </a:r>
          </a:p>
        </p:txBody>
      </p:sp>
      <p:sp>
        <p:nvSpPr>
          <p:cNvPr id="21" name="Text Box 76"/>
          <p:cNvSpPr txBox="1">
            <a:spLocks noChangeArrowheads="1"/>
          </p:cNvSpPr>
          <p:nvPr/>
        </p:nvSpPr>
        <p:spPr bwMode="auto">
          <a:xfrm>
            <a:off x="3003550" y="3033713"/>
            <a:ext cx="5240858" cy="3787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100803" tIns="50402" rIns="100803" bIns="50402">
            <a:spAutoFit/>
          </a:bodyPr>
          <a:lstStyle/>
          <a:p>
            <a:pPr defTabSz="756034" fontAlgn="auto">
              <a:lnSpc>
                <a:spcPct val="90000"/>
              </a:lnSpc>
              <a:spcBef>
                <a:spcPct val="20000"/>
              </a:spcBef>
              <a:spcAft>
                <a:spcPts val="0"/>
              </a:spcAft>
              <a:buSzPct val="105000"/>
              <a:defRPr/>
            </a:pPr>
            <a:r>
              <a:rPr lang="zh-CN" altLang="en-US" sz="2000" b="1" dirty="0">
                <a:solidFill>
                  <a:srgbClr val="FFFFFF">
                    <a:alpha val="99000"/>
                  </a:srgbClr>
                </a:solidFill>
                <a:latin typeface="微软雅黑" pitchFamily="34" charset="-122"/>
                <a:ea typeface="微软雅黑" pitchFamily="34" charset="-122"/>
              </a:rPr>
              <a:t>Analysis of deficiencies and causes</a:t>
            </a:r>
            <a:endParaRPr lang="en-US" altLang="zh-CN" sz="2000" b="1" dirty="0">
              <a:solidFill>
                <a:srgbClr val="FFFF00">
                  <a:alpha val="99000"/>
                </a:srgbClr>
              </a:solidFill>
              <a:latin typeface="微软雅黑" pitchFamily="34" charset="-122"/>
              <a:ea typeface="微软雅黑" pitchFamily="34" charset="-122"/>
            </a:endParaRPr>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r="61816" b="32188"/>
          <a:stretch>
            <a:fillRect/>
          </a:stretch>
        </p:blipFill>
        <p:spPr bwMode="auto">
          <a:xfrm>
            <a:off x="396875" y="2678113"/>
            <a:ext cx="2336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右箭头 33"/>
          <p:cNvSpPr/>
          <p:nvPr/>
        </p:nvSpPr>
        <p:spPr>
          <a:xfrm>
            <a:off x="3218308"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398729" y="3675390"/>
            <a:ext cx="2044149" cy="523220"/>
          </a:xfrm>
          <a:prstGeom prst="rect">
            <a:avLst/>
          </a:prstGeom>
          <a:noFill/>
        </p:spPr>
        <p:txBody>
          <a:bodyPr wrap="none" rtlCol="0">
            <a:spAutoFit/>
          </a:bodyPr>
          <a:lstStyle/>
          <a:p>
            <a:r>
              <a:rPr lang="zh-CN" altLang="en-US" sz="1400" dirty="0">
                <a:solidFill>
                  <a:schemeClr val="bg1"/>
                </a:solidFill>
              </a:rPr>
              <a:t>Inadequate awareness </a:t>
            </a:r>
            <a:endParaRPr lang="en-US" altLang="zh-CN" sz="1400" dirty="0">
              <a:solidFill>
                <a:schemeClr val="bg1"/>
              </a:solidFill>
            </a:endParaRPr>
          </a:p>
          <a:p>
            <a:r>
              <a:rPr lang="zh-CN" altLang="en-US" sz="1400" dirty="0">
                <a:solidFill>
                  <a:schemeClr val="bg1"/>
                </a:solidFill>
              </a:rPr>
              <a:t>of certain issues</a:t>
            </a:r>
          </a:p>
        </p:txBody>
      </p:sp>
      <p:sp>
        <p:nvSpPr>
          <p:cNvPr id="36" name="右箭头 35"/>
          <p:cNvSpPr/>
          <p:nvPr/>
        </p:nvSpPr>
        <p:spPr>
          <a:xfrm>
            <a:off x="5788873"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957180" y="3687739"/>
            <a:ext cx="2055371" cy="523220"/>
          </a:xfrm>
          <a:prstGeom prst="rect">
            <a:avLst/>
          </a:prstGeom>
          <a:noFill/>
        </p:spPr>
        <p:txBody>
          <a:bodyPr wrap="none" rtlCol="0">
            <a:spAutoFit/>
          </a:bodyPr>
          <a:lstStyle/>
          <a:p>
            <a:r>
              <a:rPr lang="zh-CN" altLang="en-US" sz="1400" dirty="0">
                <a:solidFill>
                  <a:schemeClr val="bg1"/>
                </a:solidFill>
              </a:rPr>
              <a:t>Not enough analysis of </a:t>
            </a:r>
            <a:endParaRPr lang="en-US" altLang="zh-CN" sz="1400" dirty="0">
              <a:solidFill>
                <a:schemeClr val="bg1"/>
              </a:solidFill>
            </a:endParaRPr>
          </a:p>
          <a:p>
            <a:r>
              <a:rPr lang="zh-CN" altLang="en-US" sz="1400" dirty="0">
                <a:solidFill>
                  <a:schemeClr val="bg1"/>
                </a:solidFill>
              </a:rPr>
              <a:t>competing opponents</a:t>
            </a:r>
          </a:p>
        </p:txBody>
      </p:sp>
      <p:sp>
        <p:nvSpPr>
          <p:cNvPr id="38" name="右箭头 37"/>
          <p:cNvSpPr/>
          <p:nvPr/>
        </p:nvSpPr>
        <p:spPr>
          <a:xfrm>
            <a:off x="3203848"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3389957" y="4089437"/>
            <a:ext cx="2154757" cy="523220"/>
          </a:xfrm>
          <a:prstGeom prst="rect">
            <a:avLst/>
          </a:prstGeom>
          <a:noFill/>
        </p:spPr>
        <p:txBody>
          <a:bodyPr wrap="none" rtlCol="0">
            <a:spAutoFit/>
          </a:bodyPr>
          <a:lstStyle/>
          <a:p>
            <a:r>
              <a:rPr lang="zh-CN" altLang="en-US" sz="1400" dirty="0">
                <a:solidFill>
                  <a:schemeClr val="bg1"/>
                </a:solidFill>
              </a:rPr>
              <a:t>Some goal-setting is out </a:t>
            </a:r>
            <a:endParaRPr lang="en-US" altLang="zh-CN" sz="1400" dirty="0">
              <a:solidFill>
                <a:schemeClr val="bg1"/>
              </a:solidFill>
            </a:endParaRPr>
          </a:p>
          <a:p>
            <a:r>
              <a:rPr lang="zh-CN" altLang="en-US" sz="1400" dirty="0">
                <a:solidFill>
                  <a:schemeClr val="bg1"/>
                </a:solidFill>
              </a:rPr>
              <a:t>of touch with reality</a:t>
            </a:r>
          </a:p>
        </p:txBody>
      </p:sp>
      <p:sp>
        <p:nvSpPr>
          <p:cNvPr id="40" name="右箭头 39"/>
          <p:cNvSpPr/>
          <p:nvPr/>
        </p:nvSpPr>
        <p:spPr>
          <a:xfrm>
            <a:off x="5774413"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925399" y="4147547"/>
            <a:ext cx="2194832" cy="523220"/>
          </a:xfrm>
          <a:prstGeom prst="rect">
            <a:avLst/>
          </a:prstGeom>
          <a:noFill/>
        </p:spPr>
        <p:txBody>
          <a:bodyPr wrap="none" rtlCol="0">
            <a:spAutoFit/>
          </a:bodyPr>
          <a:lstStyle/>
          <a:p>
            <a:r>
              <a:rPr lang="zh-CN" altLang="en-US" sz="1400" dirty="0">
                <a:solidFill>
                  <a:schemeClr val="bg1"/>
                </a:solidFill>
              </a:rPr>
              <a:t>Self-capacity needs to be</a:t>
            </a:r>
            <a:endParaRPr lang="en-US" altLang="zh-CN" sz="1400" dirty="0">
              <a:solidFill>
                <a:schemeClr val="bg1"/>
              </a:solidFill>
            </a:endParaRPr>
          </a:p>
          <a:p>
            <a:r>
              <a:rPr lang="zh-CN" altLang="en-US" sz="1400" dirty="0">
                <a:solidFill>
                  <a:schemeClr val="bg1"/>
                </a:solidFill>
              </a:rPr>
              <a:t> improved</a:t>
            </a:r>
          </a:p>
        </p:txBody>
      </p:sp>
      <p:sp>
        <p:nvSpPr>
          <p:cNvPr id="42" name="右箭头 41"/>
          <p:cNvSpPr/>
          <p:nvPr/>
        </p:nvSpPr>
        <p:spPr>
          <a:xfrm>
            <a:off x="3203848" y="457099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382571" y="4507587"/>
            <a:ext cx="1441420" cy="307777"/>
          </a:xfrm>
          <a:prstGeom prst="rect">
            <a:avLst/>
          </a:prstGeom>
          <a:noFill/>
        </p:spPr>
        <p:txBody>
          <a:bodyPr wrap="none" rtlCol="0">
            <a:spAutoFit/>
          </a:bodyPr>
          <a:lstStyle/>
          <a:p>
            <a:r>
              <a:rPr lang="zh-CN" altLang="en-US" sz="1400" dirty="0">
                <a:solidFill>
                  <a:schemeClr val="bg1"/>
                </a:solidFill>
              </a:rPr>
              <a:t>Implementation needs to be strengthened</a:t>
            </a:r>
          </a:p>
        </p:txBody>
      </p:sp>
    </p:spTree>
    <p:extLst>
      <p:ext uri="{BB962C8B-B14F-4D97-AF65-F5344CB8AC3E}">
        <p14:creationId xmlns:p14="http://schemas.microsoft.com/office/powerpoint/2010/main" val="196465249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a14="http://schemas.microsoft.com/office/drawing/2010/main"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750"/>
                                        <p:tgtEl>
                                          <p:spTgt spid="1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Top)">
                                      <p:cBhvr>
                                        <p:cTn id="33" dur="500"/>
                                        <p:tgtEl>
                                          <p:spTgt spid="21"/>
                                        </p:tgtEl>
                                      </p:cBhvr>
                                    </p:animEffect>
                                  </p:childTnLst>
                                </p:cTn>
                              </p:par>
                            </p:childTnLst>
                          </p:cTn>
                        </p:par>
                        <p:par>
                          <p:cTn id="34" fill="hold">
                            <p:stCondLst>
                              <p:cond delay="225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P spid="20" grpId="0"/>
      <p:bldP spid="21" grpId="0"/>
      <p:bldP spid="34" grpId="0" animBg="1"/>
      <p:bldP spid="35" grpId="0"/>
      <p:bldP spid="36" grpId="0" animBg="1"/>
      <p:bldP spid="37" grpId="0"/>
      <p:bldP spid="38" grpId="0" animBg="1"/>
      <p:bldP spid="39" grpId="0"/>
      <p:bldP spid="40" grpId="0" animBg="1"/>
      <p:bldP spid="41" grpId="0"/>
      <p:bldP spid="42"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3"/>
          <p:cNvSpPr/>
          <p:nvPr/>
        </p:nvSpPr>
        <p:spPr bwMode="auto">
          <a:xfrm>
            <a:off x="381000" y="2087364"/>
            <a:ext cx="8382000" cy="457076"/>
          </a:xfrm>
          <a:prstGeom prst="rect">
            <a:avLst/>
          </a:prstGeom>
          <a:solidFill>
            <a:srgbClr val="FD9803"/>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68580" tIns="102875" rIns="68580" bIns="102875">
            <a:spAutoFit/>
          </a:bodyPr>
          <a:lstStyle/>
          <a:p>
            <a:pPr marL="345297" indent="-345297" defTabSz="685807" fontAlgn="auto">
              <a:lnSpc>
                <a:spcPct val="90000"/>
              </a:lnSpc>
              <a:spcBef>
                <a:spcPct val="20000"/>
              </a:spcBef>
              <a:spcAft>
                <a:spcPts val="0"/>
              </a:spcAft>
              <a:buSzPct val="90000"/>
              <a:buFontTx/>
              <a:buBlip>
                <a:blip r:embed="rId3"/>
              </a:buBlip>
              <a:defRPr/>
            </a:pPr>
            <a:endParaRPr lang="en-US" dirty="0">
              <a:gradFill>
                <a:gsLst>
                  <a:gs pos="0">
                    <a:srgbClr val="FFFFFF"/>
                  </a:gs>
                  <a:gs pos="100000">
                    <a:srgbClr val="FFFFFF"/>
                  </a:gs>
                </a:gsLst>
                <a:lin ang="5400000" scaled="0"/>
              </a:gradFill>
              <a:latin typeface="微软雅黑" pitchFamily="34" charset="-122"/>
            </a:endParaRPr>
          </a:p>
        </p:txBody>
      </p:sp>
      <p:sp>
        <p:nvSpPr>
          <p:cNvPr id="32" name="Rectangle 4"/>
          <p:cNvSpPr/>
          <p:nvPr/>
        </p:nvSpPr>
        <p:spPr bwMode="auto">
          <a:xfrm>
            <a:off x="381000" y="2669685"/>
            <a:ext cx="8382000" cy="457076"/>
          </a:xfrm>
          <a:prstGeom prst="rect">
            <a:avLst/>
          </a:prstGeom>
          <a:solidFill>
            <a:srgbClr val="FE6E0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68580" tIns="102875" rIns="68580" bIns="102875">
            <a:spAutoFit/>
          </a:bodyPr>
          <a:lstStyle/>
          <a:p>
            <a:pPr marL="345297" indent="-345297" defTabSz="685807" fontAlgn="auto">
              <a:lnSpc>
                <a:spcPct val="90000"/>
              </a:lnSpc>
              <a:spcBef>
                <a:spcPct val="20000"/>
              </a:spcBef>
              <a:spcAft>
                <a:spcPts val="0"/>
              </a:spcAft>
              <a:buSzPct val="90000"/>
              <a:buFontTx/>
              <a:buBlip>
                <a:blip r:embed="rId4"/>
              </a:buBlip>
              <a:defRPr/>
            </a:pPr>
            <a:endParaRPr lang="en-US" dirty="0">
              <a:gradFill>
                <a:gsLst>
                  <a:gs pos="0">
                    <a:srgbClr val="FFFFFF"/>
                  </a:gs>
                  <a:gs pos="100000">
                    <a:srgbClr val="FFFFFF"/>
                  </a:gs>
                </a:gsLst>
                <a:lin ang="5400000" scaled="0"/>
              </a:gradFill>
              <a:latin typeface="微软雅黑" pitchFamily="34" charset="-122"/>
            </a:endParaRPr>
          </a:p>
        </p:txBody>
      </p:sp>
      <p:sp>
        <p:nvSpPr>
          <p:cNvPr id="33" name="Rectangle 5"/>
          <p:cNvSpPr/>
          <p:nvPr/>
        </p:nvSpPr>
        <p:spPr bwMode="auto">
          <a:xfrm>
            <a:off x="381000" y="3252006"/>
            <a:ext cx="8382000" cy="457076"/>
          </a:xfrm>
          <a:prstGeom prst="rect">
            <a:avLst/>
          </a:prstGeom>
          <a:solidFill>
            <a:srgbClr val="FF33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68580" tIns="102875" rIns="68580" bIns="102875">
            <a:spAutoFit/>
          </a:bodyPr>
          <a:lstStyle/>
          <a:p>
            <a:pPr marL="345297" indent="-345297" defTabSz="685807" fontAlgn="auto">
              <a:lnSpc>
                <a:spcPct val="90000"/>
              </a:lnSpc>
              <a:spcBef>
                <a:spcPct val="20000"/>
              </a:spcBef>
              <a:spcAft>
                <a:spcPts val="0"/>
              </a:spcAft>
              <a:buSzPct val="90000"/>
              <a:buFontTx/>
              <a:buBlip>
                <a:blip r:embed="rId4"/>
              </a:buBlip>
              <a:defRPr/>
            </a:pPr>
            <a:endParaRPr lang="en-US" dirty="0">
              <a:gradFill>
                <a:gsLst>
                  <a:gs pos="0">
                    <a:srgbClr val="FFFFFF"/>
                  </a:gs>
                  <a:gs pos="100000">
                    <a:srgbClr val="FFFFFF"/>
                  </a:gs>
                </a:gsLst>
                <a:lin ang="5400000" scaled="0"/>
              </a:gradFill>
              <a:latin typeface="微软雅黑" pitchFamily="34" charset="-122"/>
            </a:endParaRPr>
          </a:p>
        </p:txBody>
      </p:sp>
      <p:sp>
        <p:nvSpPr>
          <p:cNvPr id="34" name="Rectangle 6"/>
          <p:cNvSpPr>
            <a:spLocks noChangeArrowheads="1"/>
          </p:cNvSpPr>
          <p:nvPr/>
        </p:nvSpPr>
        <p:spPr bwMode="auto">
          <a:xfrm>
            <a:off x="492125" y="2135188"/>
            <a:ext cx="8261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2" rIns="68583" bIns="34292">
            <a:spAutoFit/>
          </a:bodyPr>
          <a:lstStyle>
            <a:lvl1pPr marL="301625" indent="-301625" defTabSz="685800" eaLnBrk="0" hangingPunct="0">
              <a:defRPr>
                <a:solidFill>
                  <a:schemeClr val="tx1"/>
                </a:solidFill>
                <a:latin typeface="Arial" charset="0"/>
                <a:ea typeface="宋体" pitchFamily="2" charset="-122"/>
              </a:defRPr>
            </a:lvl1pPr>
            <a:lvl2pPr marL="742950" indent="-285750" defTabSz="685800" eaLnBrk="0" hangingPunct="0">
              <a:defRPr>
                <a:solidFill>
                  <a:schemeClr val="tx1"/>
                </a:solidFill>
                <a:latin typeface="Arial" charset="0"/>
                <a:ea typeface="宋体" pitchFamily="2" charset="-122"/>
              </a:defRPr>
            </a:lvl2pPr>
            <a:lvl3pPr marL="1143000" indent="-228600" defTabSz="685800" eaLnBrk="0" hangingPunct="0">
              <a:defRPr>
                <a:solidFill>
                  <a:schemeClr val="tx1"/>
                </a:solidFill>
                <a:latin typeface="Arial" charset="0"/>
                <a:ea typeface="宋体" pitchFamily="2" charset="-122"/>
              </a:defRPr>
            </a:lvl3pPr>
            <a:lvl4pPr marL="1600200" indent="-228600" defTabSz="685800" eaLnBrk="0" hangingPunct="0">
              <a:defRPr>
                <a:solidFill>
                  <a:schemeClr val="tx1"/>
                </a:solidFill>
                <a:latin typeface="Arial" charset="0"/>
                <a:ea typeface="宋体" pitchFamily="2" charset="-122"/>
              </a:defRPr>
            </a:lvl4pPr>
            <a:lvl5pPr marL="2057400" indent="-228600" defTabSz="685800" eaLnBrk="0" hangingPunct="0">
              <a:defRPr>
                <a:solidFill>
                  <a:schemeClr val="tx1"/>
                </a:solidFill>
                <a:latin typeface="Arial" charset="0"/>
                <a:ea typeface="宋体" pitchFamily="2" charset="-122"/>
              </a:defRPr>
            </a:lvl5pPr>
            <a:lvl6pPr marL="2514600" indent="-228600" defTabSz="685800" eaLnBrk="0" fontAlgn="base" hangingPunct="0">
              <a:spcBef>
                <a:spcPct val="0"/>
              </a:spcBef>
              <a:spcAft>
                <a:spcPct val="0"/>
              </a:spcAft>
              <a:defRPr>
                <a:solidFill>
                  <a:schemeClr val="tx1"/>
                </a:solidFill>
                <a:latin typeface="Arial" charset="0"/>
                <a:ea typeface="宋体" pitchFamily="2" charset="-122"/>
              </a:defRPr>
            </a:lvl6pPr>
            <a:lvl7pPr marL="2971800" indent="-228600" defTabSz="685800" eaLnBrk="0" fontAlgn="base" hangingPunct="0">
              <a:spcBef>
                <a:spcPct val="0"/>
              </a:spcBef>
              <a:spcAft>
                <a:spcPct val="0"/>
              </a:spcAft>
              <a:defRPr>
                <a:solidFill>
                  <a:schemeClr val="tx1"/>
                </a:solidFill>
                <a:latin typeface="Arial" charset="0"/>
                <a:ea typeface="宋体" pitchFamily="2" charset="-122"/>
              </a:defRPr>
            </a:lvl7pPr>
            <a:lvl8pPr marL="3429000" indent="-228600" defTabSz="685800" eaLnBrk="0" fontAlgn="base" hangingPunct="0">
              <a:spcBef>
                <a:spcPct val="0"/>
              </a:spcBef>
              <a:spcAft>
                <a:spcPct val="0"/>
              </a:spcAft>
              <a:defRPr>
                <a:solidFill>
                  <a:schemeClr val="tx1"/>
                </a:solidFill>
                <a:latin typeface="Arial" charset="0"/>
                <a:ea typeface="宋体" pitchFamily="2" charset="-122"/>
              </a:defRPr>
            </a:lvl8pPr>
            <a:lvl9pPr marL="3886200" indent="-228600" defTabSz="6858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buSzPct val="105000"/>
              <a:buFontTx/>
              <a:buBlip>
                <a:blip r:embed="rId3"/>
              </a:buBlip>
            </a:pPr>
            <a:r>
              <a:rPr lang="zh-CN" altLang="en-US" sz="2100" dirty="0">
                <a:solidFill>
                  <a:srgbClr val="FFFFFF"/>
                </a:solidFill>
                <a:latin typeface="微软雅黑" pitchFamily="34" charset="-122"/>
                <a:ea typeface="微软雅黑" pitchFamily="34" charset="-122"/>
              </a:rPr>
              <a:t>Review of the previous stage work</a:t>
            </a:r>
            <a:endParaRPr lang="en-US" altLang="zh-CN" sz="2100" dirty="0">
              <a:solidFill>
                <a:srgbClr val="FFFF00"/>
              </a:solidFill>
              <a:latin typeface="微软雅黑" pitchFamily="34" charset="-122"/>
              <a:ea typeface="微软雅黑" pitchFamily="34" charset="-122"/>
            </a:endParaRPr>
          </a:p>
        </p:txBody>
      </p:sp>
      <p:sp>
        <p:nvSpPr>
          <p:cNvPr id="35" name="Rectangle 7"/>
          <p:cNvSpPr>
            <a:spLocks noChangeArrowheads="1"/>
          </p:cNvSpPr>
          <p:nvPr/>
        </p:nvSpPr>
        <p:spPr bwMode="auto">
          <a:xfrm>
            <a:off x="482600" y="2713038"/>
            <a:ext cx="8261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2" rIns="68583" bIns="34292">
            <a:spAutoFit/>
          </a:bodyPr>
          <a:lstStyle>
            <a:lvl1pPr marL="301625" indent="-301625" defTabSz="685800" eaLnBrk="0" hangingPunct="0">
              <a:defRPr>
                <a:solidFill>
                  <a:schemeClr val="tx1"/>
                </a:solidFill>
                <a:latin typeface="Arial" charset="0"/>
                <a:ea typeface="宋体" pitchFamily="2" charset="-122"/>
              </a:defRPr>
            </a:lvl1pPr>
            <a:lvl2pPr marL="742950" indent="-285750" defTabSz="685800" eaLnBrk="0" hangingPunct="0">
              <a:defRPr>
                <a:solidFill>
                  <a:schemeClr val="tx1"/>
                </a:solidFill>
                <a:latin typeface="Arial" charset="0"/>
                <a:ea typeface="宋体" pitchFamily="2" charset="-122"/>
              </a:defRPr>
            </a:lvl2pPr>
            <a:lvl3pPr marL="1143000" indent="-228600" defTabSz="685800" eaLnBrk="0" hangingPunct="0">
              <a:defRPr>
                <a:solidFill>
                  <a:schemeClr val="tx1"/>
                </a:solidFill>
                <a:latin typeface="Arial" charset="0"/>
                <a:ea typeface="宋体" pitchFamily="2" charset="-122"/>
              </a:defRPr>
            </a:lvl3pPr>
            <a:lvl4pPr marL="1600200" indent="-228600" defTabSz="685800" eaLnBrk="0" hangingPunct="0">
              <a:defRPr>
                <a:solidFill>
                  <a:schemeClr val="tx1"/>
                </a:solidFill>
                <a:latin typeface="Arial" charset="0"/>
                <a:ea typeface="宋体" pitchFamily="2" charset="-122"/>
              </a:defRPr>
            </a:lvl4pPr>
            <a:lvl5pPr marL="2057400" indent="-228600" defTabSz="685800" eaLnBrk="0" hangingPunct="0">
              <a:defRPr>
                <a:solidFill>
                  <a:schemeClr val="tx1"/>
                </a:solidFill>
                <a:latin typeface="Arial" charset="0"/>
                <a:ea typeface="宋体" pitchFamily="2" charset="-122"/>
              </a:defRPr>
            </a:lvl5pPr>
            <a:lvl6pPr marL="2514600" indent="-228600" defTabSz="685800" eaLnBrk="0" fontAlgn="base" hangingPunct="0">
              <a:spcBef>
                <a:spcPct val="0"/>
              </a:spcBef>
              <a:spcAft>
                <a:spcPct val="0"/>
              </a:spcAft>
              <a:defRPr>
                <a:solidFill>
                  <a:schemeClr val="tx1"/>
                </a:solidFill>
                <a:latin typeface="Arial" charset="0"/>
                <a:ea typeface="宋体" pitchFamily="2" charset="-122"/>
              </a:defRPr>
            </a:lvl6pPr>
            <a:lvl7pPr marL="2971800" indent="-228600" defTabSz="685800" eaLnBrk="0" fontAlgn="base" hangingPunct="0">
              <a:spcBef>
                <a:spcPct val="0"/>
              </a:spcBef>
              <a:spcAft>
                <a:spcPct val="0"/>
              </a:spcAft>
              <a:defRPr>
                <a:solidFill>
                  <a:schemeClr val="tx1"/>
                </a:solidFill>
                <a:latin typeface="Arial" charset="0"/>
                <a:ea typeface="宋体" pitchFamily="2" charset="-122"/>
              </a:defRPr>
            </a:lvl7pPr>
            <a:lvl8pPr marL="3429000" indent="-228600" defTabSz="685800" eaLnBrk="0" fontAlgn="base" hangingPunct="0">
              <a:spcBef>
                <a:spcPct val="0"/>
              </a:spcBef>
              <a:spcAft>
                <a:spcPct val="0"/>
              </a:spcAft>
              <a:defRPr>
                <a:solidFill>
                  <a:schemeClr val="tx1"/>
                </a:solidFill>
                <a:latin typeface="Arial" charset="0"/>
                <a:ea typeface="宋体" pitchFamily="2" charset="-122"/>
              </a:defRPr>
            </a:lvl8pPr>
            <a:lvl9pPr marL="3886200" indent="-228600" defTabSz="6858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buSzPct val="105000"/>
              <a:buFontTx/>
              <a:buBlip>
                <a:blip r:embed="rId3"/>
              </a:buBlip>
            </a:pPr>
            <a:r>
              <a:rPr lang="zh-CN" altLang="en-US" sz="2100" dirty="0">
                <a:solidFill>
                  <a:srgbClr val="FFFFFF"/>
                </a:solidFill>
                <a:latin typeface="微软雅黑" pitchFamily="34" charset="-122"/>
                <a:ea typeface="微软雅黑" pitchFamily="34" charset="-122"/>
              </a:rPr>
              <a:t>Achievements and experience</a:t>
            </a:r>
            <a:endParaRPr lang="en-US" altLang="zh-CN" sz="2100" dirty="0">
              <a:solidFill>
                <a:srgbClr val="FFFF00"/>
              </a:solidFill>
              <a:latin typeface="微软雅黑" pitchFamily="34" charset="-122"/>
              <a:ea typeface="微软雅黑" pitchFamily="34" charset="-122"/>
            </a:endParaRPr>
          </a:p>
        </p:txBody>
      </p:sp>
      <p:sp>
        <p:nvSpPr>
          <p:cNvPr id="36" name="Rectangle 8"/>
          <p:cNvSpPr>
            <a:spLocks noChangeArrowheads="1"/>
          </p:cNvSpPr>
          <p:nvPr/>
        </p:nvSpPr>
        <p:spPr bwMode="auto">
          <a:xfrm>
            <a:off x="501650" y="3325813"/>
            <a:ext cx="8261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2" rIns="68583" bIns="34292">
            <a:spAutoFit/>
          </a:bodyPr>
          <a:lstStyle>
            <a:lvl1pPr marL="301625" indent="-301625" defTabSz="685800" eaLnBrk="0" hangingPunct="0">
              <a:defRPr>
                <a:solidFill>
                  <a:schemeClr val="tx1"/>
                </a:solidFill>
                <a:latin typeface="Arial" charset="0"/>
                <a:ea typeface="宋体" pitchFamily="2" charset="-122"/>
              </a:defRPr>
            </a:lvl1pPr>
            <a:lvl2pPr marL="742950" indent="-285750" defTabSz="685800" eaLnBrk="0" hangingPunct="0">
              <a:defRPr>
                <a:solidFill>
                  <a:schemeClr val="tx1"/>
                </a:solidFill>
                <a:latin typeface="Arial" charset="0"/>
                <a:ea typeface="宋体" pitchFamily="2" charset="-122"/>
              </a:defRPr>
            </a:lvl2pPr>
            <a:lvl3pPr marL="1143000" indent="-228600" defTabSz="685800" eaLnBrk="0" hangingPunct="0">
              <a:defRPr>
                <a:solidFill>
                  <a:schemeClr val="tx1"/>
                </a:solidFill>
                <a:latin typeface="Arial" charset="0"/>
                <a:ea typeface="宋体" pitchFamily="2" charset="-122"/>
              </a:defRPr>
            </a:lvl3pPr>
            <a:lvl4pPr marL="1600200" indent="-228600" defTabSz="685800" eaLnBrk="0" hangingPunct="0">
              <a:defRPr>
                <a:solidFill>
                  <a:schemeClr val="tx1"/>
                </a:solidFill>
                <a:latin typeface="Arial" charset="0"/>
                <a:ea typeface="宋体" pitchFamily="2" charset="-122"/>
              </a:defRPr>
            </a:lvl4pPr>
            <a:lvl5pPr marL="2057400" indent="-228600" defTabSz="685800" eaLnBrk="0" hangingPunct="0">
              <a:defRPr>
                <a:solidFill>
                  <a:schemeClr val="tx1"/>
                </a:solidFill>
                <a:latin typeface="Arial" charset="0"/>
                <a:ea typeface="宋体" pitchFamily="2" charset="-122"/>
              </a:defRPr>
            </a:lvl5pPr>
            <a:lvl6pPr marL="2514600" indent="-228600" defTabSz="685800" eaLnBrk="0" fontAlgn="base" hangingPunct="0">
              <a:spcBef>
                <a:spcPct val="0"/>
              </a:spcBef>
              <a:spcAft>
                <a:spcPct val="0"/>
              </a:spcAft>
              <a:defRPr>
                <a:solidFill>
                  <a:schemeClr val="tx1"/>
                </a:solidFill>
                <a:latin typeface="Arial" charset="0"/>
                <a:ea typeface="宋体" pitchFamily="2" charset="-122"/>
              </a:defRPr>
            </a:lvl6pPr>
            <a:lvl7pPr marL="2971800" indent="-228600" defTabSz="685800" eaLnBrk="0" fontAlgn="base" hangingPunct="0">
              <a:spcBef>
                <a:spcPct val="0"/>
              </a:spcBef>
              <a:spcAft>
                <a:spcPct val="0"/>
              </a:spcAft>
              <a:defRPr>
                <a:solidFill>
                  <a:schemeClr val="tx1"/>
                </a:solidFill>
                <a:latin typeface="Arial" charset="0"/>
                <a:ea typeface="宋体" pitchFamily="2" charset="-122"/>
              </a:defRPr>
            </a:lvl7pPr>
            <a:lvl8pPr marL="3429000" indent="-228600" defTabSz="685800" eaLnBrk="0" fontAlgn="base" hangingPunct="0">
              <a:spcBef>
                <a:spcPct val="0"/>
              </a:spcBef>
              <a:spcAft>
                <a:spcPct val="0"/>
              </a:spcAft>
              <a:defRPr>
                <a:solidFill>
                  <a:schemeClr val="tx1"/>
                </a:solidFill>
                <a:latin typeface="Arial" charset="0"/>
                <a:ea typeface="宋体" pitchFamily="2" charset="-122"/>
              </a:defRPr>
            </a:lvl8pPr>
            <a:lvl9pPr marL="3886200" indent="-228600" defTabSz="6858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buSzPct val="105000"/>
              <a:buFontTx/>
              <a:buBlip>
                <a:blip r:embed="rId3"/>
              </a:buBlip>
            </a:pPr>
            <a:r>
              <a:rPr lang="zh-CN" altLang="en-US" sz="2100" dirty="0">
                <a:solidFill>
                  <a:srgbClr val="FFFFFF"/>
                </a:solidFill>
                <a:latin typeface="微软雅黑" pitchFamily="34" charset="-122"/>
                <a:ea typeface="微软雅黑" pitchFamily="34" charset="-122"/>
              </a:rPr>
              <a:t>Analysis of deficiencies and causes</a:t>
            </a:r>
            <a:endParaRPr lang="en-US" altLang="zh-CN" sz="2100" dirty="0">
              <a:solidFill>
                <a:srgbClr val="FFFF00"/>
              </a:solidFill>
              <a:latin typeface="微软雅黑" pitchFamily="34" charset="-122"/>
              <a:ea typeface="微软雅黑" pitchFamily="34" charset="-122"/>
            </a:endParaRPr>
          </a:p>
        </p:txBody>
      </p:sp>
      <p:sp>
        <p:nvSpPr>
          <p:cNvPr id="37" name="Rectangle 9"/>
          <p:cNvSpPr/>
          <p:nvPr/>
        </p:nvSpPr>
        <p:spPr bwMode="auto">
          <a:xfrm>
            <a:off x="398963" y="3834327"/>
            <a:ext cx="8382000" cy="457076"/>
          </a:xfrm>
          <a:prstGeom prst="rect">
            <a:avLst/>
          </a:prstGeom>
          <a:solidFill>
            <a:srgbClr val="FF00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68580" tIns="102875" rIns="68580" bIns="102875">
            <a:spAutoFit/>
          </a:bodyPr>
          <a:lstStyle/>
          <a:p>
            <a:pPr marL="345297" indent="-345297" defTabSz="685807" fontAlgn="auto">
              <a:lnSpc>
                <a:spcPct val="90000"/>
              </a:lnSpc>
              <a:spcBef>
                <a:spcPct val="20000"/>
              </a:spcBef>
              <a:spcAft>
                <a:spcPts val="0"/>
              </a:spcAft>
              <a:buSzPct val="90000"/>
              <a:buFontTx/>
              <a:buBlip>
                <a:blip r:embed="rId4"/>
              </a:buBlip>
              <a:defRPr/>
            </a:pPr>
            <a:endParaRPr lang="en-US" dirty="0">
              <a:gradFill>
                <a:gsLst>
                  <a:gs pos="0">
                    <a:srgbClr val="FFFFFF"/>
                  </a:gs>
                  <a:gs pos="100000">
                    <a:srgbClr val="FFFFFF"/>
                  </a:gs>
                </a:gsLst>
                <a:lin ang="5400000" scaled="0"/>
              </a:gradFill>
              <a:latin typeface="微软雅黑" pitchFamily="34" charset="-122"/>
            </a:endParaRPr>
          </a:p>
        </p:txBody>
      </p:sp>
      <p:sp>
        <p:nvSpPr>
          <p:cNvPr id="38" name="Rectangle 10"/>
          <p:cNvSpPr>
            <a:spLocks noChangeArrowheads="1"/>
          </p:cNvSpPr>
          <p:nvPr/>
        </p:nvSpPr>
        <p:spPr bwMode="auto">
          <a:xfrm>
            <a:off x="519113" y="3883025"/>
            <a:ext cx="8261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2" rIns="68583" bIns="34292">
            <a:spAutoFit/>
          </a:bodyPr>
          <a:lstStyle>
            <a:lvl1pPr marL="301625" indent="-301625" defTabSz="685800" eaLnBrk="0" hangingPunct="0">
              <a:defRPr>
                <a:solidFill>
                  <a:schemeClr val="tx1"/>
                </a:solidFill>
                <a:latin typeface="Arial" charset="0"/>
                <a:ea typeface="宋体" pitchFamily="2" charset="-122"/>
              </a:defRPr>
            </a:lvl1pPr>
            <a:lvl2pPr marL="742950" indent="-285750" defTabSz="685800" eaLnBrk="0" hangingPunct="0">
              <a:defRPr>
                <a:solidFill>
                  <a:schemeClr val="tx1"/>
                </a:solidFill>
                <a:latin typeface="Arial" charset="0"/>
                <a:ea typeface="宋体" pitchFamily="2" charset="-122"/>
              </a:defRPr>
            </a:lvl2pPr>
            <a:lvl3pPr marL="1143000" indent="-228600" defTabSz="685800" eaLnBrk="0" hangingPunct="0">
              <a:defRPr>
                <a:solidFill>
                  <a:schemeClr val="tx1"/>
                </a:solidFill>
                <a:latin typeface="Arial" charset="0"/>
                <a:ea typeface="宋体" pitchFamily="2" charset="-122"/>
              </a:defRPr>
            </a:lvl3pPr>
            <a:lvl4pPr marL="1600200" indent="-228600" defTabSz="685800" eaLnBrk="0" hangingPunct="0">
              <a:defRPr>
                <a:solidFill>
                  <a:schemeClr val="tx1"/>
                </a:solidFill>
                <a:latin typeface="Arial" charset="0"/>
                <a:ea typeface="宋体" pitchFamily="2" charset="-122"/>
              </a:defRPr>
            </a:lvl4pPr>
            <a:lvl5pPr marL="2057400" indent="-228600" defTabSz="685800" eaLnBrk="0" hangingPunct="0">
              <a:defRPr>
                <a:solidFill>
                  <a:schemeClr val="tx1"/>
                </a:solidFill>
                <a:latin typeface="Arial" charset="0"/>
                <a:ea typeface="宋体" pitchFamily="2" charset="-122"/>
              </a:defRPr>
            </a:lvl5pPr>
            <a:lvl6pPr marL="2514600" indent="-228600" defTabSz="685800" eaLnBrk="0" fontAlgn="base" hangingPunct="0">
              <a:spcBef>
                <a:spcPct val="0"/>
              </a:spcBef>
              <a:spcAft>
                <a:spcPct val="0"/>
              </a:spcAft>
              <a:defRPr>
                <a:solidFill>
                  <a:schemeClr val="tx1"/>
                </a:solidFill>
                <a:latin typeface="Arial" charset="0"/>
                <a:ea typeface="宋体" pitchFamily="2" charset="-122"/>
              </a:defRPr>
            </a:lvl6pPr>
            <a:lvl7pPr marL="2971800" indent="-228600" defTabSz="685800" eaLnBrk="0" fontAlgn="base" hangingPunct="0">
              <a:spcBef>
                <a:spcPct val="0"/>
              </a:spcBef>
              <a:spcAft>
                <a:spcPct val="0"/>
              </a:spcAft>
              <a:defRPr>
                <a:solidFill>
                  <a:schemeClr val="tx1"/>
                </a:solidFill>
                <a:latin typeface="Arial" charset="0"/>
                <a:ea typeface="宋体" pitchFamily="2" charset="-122"/>
              </a:defRPr>
            </a:lvl7pPr>
            <a:lvl8pPr marL="3429000" indent="-228600" defTabSz="685800" eaLnBrk="0" fontAlgn="base" hangingPunct="0">
              <a:spcBef>
                <a:spcPct val="0"/>
              </a:spcBef>
              <a:spcAft>
                <a:spcPct val="0"/>
              </a:spcAft>
              <a:defRPr>
                <a:solidFill>
                  <a:schemeClr val="tx1"/>
                </a:solidFill>
                <a:latin typeface="Arial" charset="0"/>
                <a:ea typeface="宋体" pitchFamily="2" charset="-122"/>
              </a:defRPr>
            </a:lvl8pPr>
            <a:lvl9pPr marL="3886200" indent="-228600" defTabSz="6858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buSzPct val="105000"/>
              <a:buFontTx/>
              <a:buBlip>
                <a:blip r:embed="rId3"/>
              </a:buBlip>
            </a:pPr>
            <a:r>
              <a:rPr lang="zh-CN" altLang="en-US" sz="2100" dirty="0">
                <a:solidFill>
                  <a:srgbClr val="FFFFFF"/>
                </a:solidFill>
                <a:latin typeface="微软雅黑" pitchFamily="34" charset="-122"/>
                <a:ea typeface="微软雅黑" pitchFamily="34" charset="-122"/>
              </a:rPr>
              <a:t>Analysis of current market conditions</a:t>
            </a:r>
            <a:endParaRPr lang="en-US" altLang="zh-CN" sz="2100" dirty="0">
              <a:solidFill>
                <a:srgbClr val="FFFF00"/>
              </a:solidFill>
              <a:latin typeface="微软雅黑" pitchFamily="34" charset="-122"/>
              <a:ea typeface="微软雅黑" pitchFamily="34" charset="-122"/>
            </a:endParaRPr>
          </a:p>
        </p:txBody>
      </p:sp>
      <p:sp>
        <p:nvSpPr>
          <p:cNvPr id="39" name="Title 2"/>
          <p:cNvSpPr txBox="1">
            <a:spLocks/>
          </p:cNvSpPr>
          <p:nvPr/>
        </p:nvSpPr>
        <p:spPr>
          <a:xfrm>
            <a:off x="388938" y="1381125"/>
            <a:ext cx="8364537" cy="457200"/>
          </a:xfrm>
          <a:prstGeom prst="rect">
            <a:avLst/>
          </a:prstGeom>
        </p:spPr>
        <p:txBody>
          <a:bodyPr anchor="ctr">
            <a:normAutofit fontScale="92500" lnSpcReduction="10000"/>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pPr fontAlgn="auto">
              <a:spcAft>
                <a:spcPts val="0"/>
              </a:spcAft>
              <a:defRPr/>
            </a:pPr>
            <a:r>
              <a:rPr lang="en-US" altLang="zh-CN" dirty="0">
                <a:solidFill>
                  <a:srgbClr val="C00000"/>
                </a:solidFill>
              </a:rPr>
              <a:t>CONTENTS</a:t>
            </a:r>
            <a:endParaRPr lang="en-US" dirty="0">
              <a:solidFill>
                <a:srgbClr val="C00000"/>
              </a:solidFill>
            </a:endParaRPr>
          </a:p>
        </p:txBody>
      </p:sp>
      <p:sp>
        <p:nvSpPr>
          <p:cNvPr id="40" name="Rectangle 9"/>
          <p:cNvSpPr/>
          <p:nvPr/>
        </p:nvSpPr>
        <p:spPr bwMode="auto">
          <a:xfrm>
            <a:off x="398963" y="4416648"/>
            <a:ext cx="8382000" cy="457076"/>
          </a:xfrm>
          <a:prstGeom prst="rect">
            <a:avLst/>
          </a:prstGeom>
          <a:solidFill>
            <a:srgbClr val="C0000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68580" tIns="102875" rIns="68580" bIns="102875">
            <a:spAutoFit/>
          </a:bodyPr>
          <a:lstStyle/>
          <a:p>
            <a:pPr marL="345297" indent="-345297" defTabSz="685807" fontAlgn="auto">
              <a:lnSpc>
                <a:spcPct val="90000"/>
              </a:lnSpc>
              <a:spcBef>
                <a:spcPct val="20000"/>
              </a:spcBef>
              <a:spcAft>
                <a:spcPts val="0"/>
              </a:spcAft>
              <a:buSzPct val="90000"/>
              <a:buFontTx/>
              <a:buBlip>
                <a:blip r:embed="rId4"/>
              </a:buBlip>
              <a:defRPr/>
            </a:pPr>
            <a:endParaRPr lang="en-US" dirty="0">
              <a:gradFill>
                <a:gsLst>
                  <a:gs pos="0">
                    <a:srgbClr val="FFFFFF"/>
                  </a:gs>
                  <a:gs pos="100000">
                    <a:srgbClr val="FFFFFF"/>
                  </a:gs>
                </a:gsLst>
                <a:lin ang="5400000" scaled="0"/>
              </a:gradFill>
              <a:latin typeface="微软雅黑" pitchFamily="34" charset="-122"/>
            </a:endParaRPr>
          </a:p>
        </p:txBody>
      </p:sp>
      <p:sp>
        <p:nvSpPr>
          <p:cNvPr id="41" name="Rectangle 10"/>
          <p:cNvSpPr>
            <a:spLocks noChangeArrowheads="1"/>
          </p:cNvSpPr>
          <p:nvPr/>
        </p:nvSpPr>
        <p:spPr bwMode="auto">
          <a:xfrm>
            <a:off x="519113" y="4457700"/>
            <a:ext cx="8261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2" rIns="68583" bIns="34292">
            <a:spAutoFit/>
          </a:bodyPr>
          <a:lstStyle>
            <a:lvl1pPr marL="301625" indent="-301625" defTabSz="685800" eaLnBrk="0" hangingPunct="0">
              <a:defRPr>
                <a:solidFill>
                  <a:schemeClr val="tx1"/>
                </a:solidFill>
                <a:latin typeface="Arial" charset="0"/>
                <a:ea typeface="宋体" pitchFamily="2" charset="-122"/>
              </a:defRPr>
            </a:lvl1pPr>
            <a:lvl2pPr marL="742950" indent="-285750" defTabSz="685800" eaLnBrk="0" hangingPunct="0">
              <a:defRPr>
                <a:solidFill>
                  <a:schemeClr val="tx1"/>
                </a:solidFill>
                <a:latin typeface="Arial" charset="0"/>
                <a:ea typeface="宋体" pitchFamily="2" charset="-122"/>
              </a:defRPr>
            </a:lvl2pPr>
            <a:lvl3pPr marL="1143000" indent="-228600" defTabSz="685800" eaLnBrk="0" hangingPunct="0">
              <a:defRPr>
                <a:solidFill>
                  <a:schemeClr val="tx1"/>
                </a:solidFill>
                <a:latin typeface="Arial" charset="0"/>
                <a:ea typeface="宋体" pitchFamily="2" charset="-122"/>
              </a:defRPr>
            </a:lvl3pPr>
            <a:lvl4pPr marL="1600200" indent="-228600" defTabSz="685800" eaLnBrk="0" hangingPunct="0">
              <a:defRPr>
                <a:solidFill>
                  <a:schemeClr val="tx1"/>
                </a:solidFill>
                <a:latin typeface="Arial" charset="0"/>
                <a:ea typeface="宋体" pitchFamily="2" charset="-122"/>
              </a:defRPr>
            </a:lvl4pPr>
            <a:lvl5pPr marL="2057400" indent="-228600" defTabSz="685800" eaLnBrk="0" hangingPunct="0">
              <a:defRPr>
                <a:solidFill>
                  <a:schemeClr val="tx1"/>
                </a:solidFill>
                <a:latin typeface="Arial" charset="0"/>
                <a:ea typeface="宋体" pitchFamily="2" charset="-122"/>
              </a:defRPr>
            </a:lvl5pPr>
            <a:lvl6pPr marL="2514600" indent="-228600" defTabSz="685800" eaLnBrk="0" fontAlgn="base" hangingPunct="0">
              <a:spcBef>
                <a:spcPct val="0"/>
              </a:spcBef>
              <a:spcAft>
                <a:spcPct val="0"/>
              </a:spcAft>
              <a:defRPr>
                <a:solidFill>
                  <a:schemeClr val="tx1"/>
                </a:solidFill>
                <a:latin typeface="Arial" charset="0"/>
                <a:ea typeface="宋体" pitchFamily="2" charset="-122"/>
              </a:defRPr>
            </a:lvl6pPr>
            <a:lvl7pPr marL="2971800" indent="-228600" defTabSz="685800" eaLnBrk="0" fontAlgn="base" hangingPunct="0">
              <a:spcBef>
                <a:spcPct val="0"/>
              </a:spcBef>
              <a:spcAft>
                <a:spcPct val="0"/>
              </a:spcAft>
              <a:defRPr>
                <a:solidFill>
                  <a:schemeClr val="tx1"/>
                </a:solidFill>
                <a:latin typeface="Arial" charset="0"/>
                <a:ea typeface="宋体" pitchFamily="2" charset="-122"/>
              </a:defRPr>
            </a:lvl7pPr>
            <a:lvl8pPr marL="3429000" indent="-228600" defTabSz="685800" eaLnBrk="0" fontAlgn="base" hangingPunct="0">
              <a:spcBef>
                <a:spcPct val="0"/>
              </a:spcBef>
              <a:spcAft>
                <a:spcPct val="0"/>
              </a:spcAft>
              <a:defRPr>
                <a:solidFill>
                  <a:schemeClr val="tx1"/>
                </a:solidFill>
                <a:latin typeface="Arial" charset="0"/>
                <a:ea typeface="宋体" pitchFamily="2" charset="-122"/>
              </a:defRPr>
            </a:lvl8pPr>
            <a:lvl9pPr marL="3886200" indent="-228600" defTabSz="6858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90000"/>
              </a:lnSpc>
              <a:spcBef>
                <a:spcPct val="20000"/>
              </a:spcBef>
              <a:buSzPct val="105000"/>
              <a:buFontTx/>
              <a:buBlip>
                <a:blip r:embed="rId3"/>
              </a:buBlip>
            </a:pPr>
            <a:r>
              <a:rPr lang="zh-CN" altLang="en-US" sz="2100" dirty="0">
                <a:solidFill>
                  <a:srgbClr val="FFFFFF"/>
                </a:solidFill>
                <a:latin typeface="微软雅黑" pitchFamily="34" charset="-122"/>
                <a:ea typeface="微软雅黑" pitchFamily="34" charset="-122"/>
              </a:rPr>
              <a:t>Next work plan</a:t>
            </a:r>
            <a:endParaRPr lang="en-US" altLang="zh-CN" sz="2100" dirty="0">
              <a:solidFill>
                <a:srgbClr val="FFFF00"/>
              </a:solidFill>
              <a:latin typeface="微软雅黑" pitchFamily="34" charset="-122"/>
              <a:ea typeface="微软雅黑" pitchFamily="34" charset="-122"/>
            </a:endParaRP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nodeType="afterGroup">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decel="10000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1000" fill="hold"/>
                                        <p:tgtEl>
                                          <p:spTgt spid="34"/>
                                        </p:tgtEl>
                                        <p:attrNameLst>
                                          <p:attrName>ppt_x</p:attrName>
                                        </p:attrNameLst>
                                      </p:cBhvr>
                                      <p:tavLst>
                                        <p:tav tm="0">
                                          <p:val>
                                            <p:strVal val="0-#ppt_w/2"/>
                                          </p:val>
                                        </p:tav>
                                        <p:tav tm="100000">
                                          <p:val>
                                            <p:strVal val="#ppt_x"/>
                                          </p:val>
                                        </p:tav>
                                      </p:tavLst>
                                    </p:anim>
                                    <p:anim calcmode="lin" valueType="num">
                                      <p:cBhvr additive="base">
                                        <p:cTn id="17" dur="1000" fill="hold"/>
                                        <p:tgtEl>
                                          <p:spTgt spid="3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500"/>
                            </p:stCondLst>
                            <p:childTnLst>
                              <p:par>
                                <p:cTn id="19" presetID="2" presetClass="entr" presetSubtype="8" decel="10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1000" fill="hold"/>
                                        <p:tgtEl>
                                          <p:spTgt spid="32"/>
                                        </p:tgtEl>
                                        <p:attrNameLst>
                                          <p:attrName>ppt_x</p:attrName>
                                        </p:attrNameLst>
                                      </p:cBhvr>
                                      <p:tavLst>
                                        <p:tav tm="0">
                                          <p:val>
                                            <p:strVal val="0-#ppt_w/2"/>
                                          </p:val>
                                        </p:tav>
                                        <p:tav tm="100000">
                                          <p:val>
                                            <p:strVal val="#ppt_x"/>
                                          </p:val>
                                        </p:tav>
                                      </p:tavLst>
                                    </p:anim>
                                    <p:anim calcmode="lin" valueType="num">
                                      <p:cBhvr additive="base">
                                        <p:cTn id="22" dur="1000" fill="hold"/>
                                        <p:tgtEl>
                                          <p:spTgt spid="3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500"/>
                            </p:stCondLst>
                            <p:childTnLst>
                              <p:par>
                                <p:cTn id="24" presetID="2" presetClass="entr" presetSubtype="8" decel="10000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0-#ppt_w/2"/>
                                          </p:val>
                                        </p:tav>
                                        <p:tav tm="100000">
                                          <p:val>
                                            <p:strVal val="#ppt_x"/>
                                          </p:val>
                                        </p:tav>
                                      </p:tavLst>
                                    </p:anim>
                                    <p:anim calcmode="lin" valueType="num">
                                      <p:cBhvr additive="base">
                                        <p:cTn id="27" dur="1000" fill="hold"/>
                                        <p:tgtEl>
                                          <p:spTgt spid="3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4500"/>
                            </p:stCondLst>
                            <p:childTnLst>
                              <p:par>
                                <p:cTn id="29" presetID="2" presetClass="entr" presetSubtype="8"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0-#ppt_w/2"/>
                                          </p:val>
                                        </p:tav>
                                        <p:tav tm="100000">
                                          <p:val>
                                            <p:strVal val="#ppt_x"/>
                                          </p:val>
                                        </p:tav>
                                      </p:tavLst>
                                    </p:anim>
                                    <p:anim calcmode="lin" valueType="num">
                                      <p:cBhvr additive="base">
                                        <p:cTn id="32" dur="1000" fill="hold"/>
                                        <p:tgtEl>
                                          <p:spTgt spid="33"/>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500"/>
                            </p:stCondLst>
                            <p:childTnLst>
                              <p:par>
                                <p:cTn id="34" presetID="2" presetClass="entr" presetSubtype="8" decel="10000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000" fill="hold"/>
                                        <p:tgtEl>
                                          <p:spTgt spid="36"/>
                                        </p:tgtEl>
                                        <p:attrNameLst>
                                          <p:attrName>ppt_x</p:attrName>
                                        </p:attrNameLst>
                                      </p:cBhvr>
                                      <p:tavLst>
                                        <p:tav tm="0">
                                          <p:val>
                                            <p:strVal val="0-#ppt_w/2"/>
                                          </p:val>
                                        </p:tav>
                                        <p:tav tm="100000">
                                          <p:val>
                                            <p:strVal val="#ppt_x"/>
                                          </p:val>
                                        </p:tav>
                                      </p:tavLst>
                                    </p:anim>
                                    <p:anim calcmode="lin" valueType="num">
                                      <p:cBhvr additive="base">
                                        <p:cTn id="37" dur="1000" fill="hold"/>
                                        <p:tgtEl>
                                          <p:spTgt spid="3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6500"/>
                            </p:stCondLst>
                            <p:childTnLst>
                              <p:par>
                                <p:cTn id="39" presetID="2" presetClass="entr" presetSubtype="8" decel="10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1000" fill="hold"/>
                                        <p:tgtEl>
                                          <p:spTgt spid="37"/>
                                        </p:tgtEl>
                                        <p:attrNameLst>
                                          <p:attrName>ppt_x</p:attrName>
                                        </p:attrNameLst>
                                      </p:cBhvr>
                                      <p:tavLst>
                                        <p:tav tm="0">
                                          <p:val>
                                            <p:strVal val="0-#ppt_w/2"/>
                                          </p:val>
                                        </p:tav>
                                        <p:tav tm="100000">
                                          <p:val>
                                            <p:strVal val="#ppt_x"/>
                                          </p:val>
                                        </p:tav>
                                      </p:tavLst>
                                    </p:anim>
                                    <p:anim calcmode="lin" valueType="num">
                                      <p:cBhvr additive="base">
                                        <p:cTn id="42" dur="1000" fill="hold"/>
                                        <p:tgtEl>
                                          <p:spTgt spid="3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7500"/>
                            </p:stCondLst>
                            <p:childTnLst>
                              <p:par>
                                <p:cTn id="44" presetID="2" presetClass="entr" presetSubtype="8" decel="10000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1000" fill="hold"/>
                                        <p:tgtEl>
                                          <p:spTgt spid="38"/>
                                        </p:tgtEl>
                                        <p:attrNameLst>
                                          <p:attrName>ppt_x</p:attrName>
                                        </p:attrNameLst>
                                      </p:cBhvr>
                                      <p:tavLst>
                                        <p:tav tm="0">
                                          <p:val>
                                            <p:strVal val="0-#ppt_w/2"/>
                                          </p:val>
                                        </p:tav>
                                        <p:tav tm="100000">
                                          <p:val>
                                            <p:strVal val="#ppt_x"/>
                                          </p:val>
                                        </p:tav>
                                      </p:tavLst>
                                    </p:anim>
                                    <p:anim calcmode="lin" valueType="num">
                                      <p:cBhvr additive="base">
                                        <p:cTn id="47" dur="1000" fill="hold"/>
                                        <p:tgtEl>
                                          <p:spTgt spid="38"/>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8500"/>
                            </p:stCondLst>
                            <p:childTnLst>
                              <p:par>
                                <p:cTn id="49" presetID="2" presetClass="entr" presetSubtype="8" decel="10000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1000" fill="hold"/>
                                        <p:tgtEl>
                                          <p:spTgt spid="40"/>
                                        </p:tgtEl>
                                        <p:attrNameLst>
                                          <p:attrName>ppt_x</p:attrName>
                                        </p:attrNameLst>
                                      </p:cBhvr>
                                      <p:tavLst>
                                        <p:tav tm="0">
                                          <p:val>
                                            <p:strVal val="0-#ppt_w/2"/>
                                          </p:val>
                                        </p:tav>
                                        <p:tav tm="100000">
                                          <p:val>
                                            <p:strVal val="#ppt_x"/>
                                          </p:val>
                                        </p:tav>
                                      </p:tavLst>
                                    </p:anim>
                                    <p:anim calcmode="lin" valueType="num">
                                      <p:cBhvr additive="base">
                                        <p:cTn id="52" dur="1000" fill="hold"/>
                                        <p:tgtEl>
                                          <p:spTgt spid="40"/>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9500"/>
                            </p:stCondLst>
                            <p:childTnLst>
                              <p:par>
                                <p:cTn id="54" presetID="2" presetClass="entr" presetSubtype="8" decel="10000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0-#ppt_w/2"/>
                                          </p:val>
                                        </p:tav>
                                        <p:tav tm="100000">
                                          <p:val>
                                            <p:strVal val="#ppt_x"/>
                                          </p:val>
                                        </p:tav>
                                      </p:tavLst>
                                    </p:anim>
                                    <p:anim calcmode="lin" valueType="num">
                                      <p:cBhvr additive="base">
                                        <p:cTn id="57"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P spid="39"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789674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Lack of awareness of certain problems</a:t>
            </a:r>
          </a:p>
        </p:txBody>
      </p:sp>
      <p:sp>
        <p:nvSpPr>
          <p:cNvPr id="17" name="Oval 98"/>
          <p:cNvSpPr>
            <a:spLocks noChangeArrowheads="1"/>
          </p:cNvSpPr>
          <p:nvPr/>
        </p:nvSpPr>
        <p:spPr bwMode="auto">
          <a:xfrm>
            <a:off x="3024410" y="1485298"/>
            <a:ext cx="1699993" cy="1690091"/>
          </a:xfrm>
          <a:prstGeom prst="ellipse">
            <a:avLst/>
          </a:prstGeom>
          <a:solidFill>
            <a:srgbClr val="FF0000"/>
          </a:solidFill>
          <a:ln w="25400">
            <a:solidFill>
              <a:srgbClr val="C000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2">
                  <a:lumMod val="10000"/>
                </a:schemeClr>
              </a:solidFill>
              <a:effectLst/>
              <a:uLnTx/>
              <a:uFillTx/>
              <a:latin typeface="Calibri"/>
              <a:ea typeface="微软雅黑"/>
            </a:endParaRPr>
          </a:p>
        </p:txBody>
      </p:sp>
      <p:sp>
        <p:nvSpPr>
          <p:cNvPr id="18" name="Oval 100"/>
          <p:cNvSpPr>
            <a:spLocks noChangeArrowheads="1"/>
          </p:cNvSpPr>
          <p:nvPr/>
        </p:nvSpPr>
        <p:spPr bwMode="auto">
          <a:xfrm>
            <a:off x="4288677" y="1399473"/>
            <a:ext cx="2112613" cy="2102710"/>
          </a:xfrm>
          <a:prstGeom prst="ellipse">
            <a:avLst/>
          </a:prstGeom>
          <a:solidFill>
            <a:srgbClr val="FD9803"/>
          </a:solidFill>
          <a:ln w="19050">
            <a:solidFill>
              <a:schemeClr val="accent6">
                <a:lumMod val="40000"/>
                <a:lumOff val="60000"/>
              </a:scheme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2">
                  <a:lumMod val="10000"/>
                </a:schemeClr>
              </a:solidFill>
              <a:effectLst/>
              <a:uLnTx/>
              <a:uFillTx/>
              <a:latin typeface="Calibri"/>
              <a:ea typeface="微软雅黑"/>
            </a:endParaRPr>
          </a:p>
        </p:txBody>
      </p:sp>
      <p:sp>
        <p:nvSpPr>
          <p:cNvPr id="19" name="Oval 101"/>
          <p:cNvSpPr>
            <a:spLocks noChangeArrowheads="1"/>
          </p:cNvSpPr>
          <p:nvPr/>
        </p:nvSpPr>
        <p:spPr bwMode="auto">
          <a:xfrm>
            <a:off x="3555864" y="2521799"/>
            <a:ext cx="1769314" cy="1775916"/>
          </a:xfrm>
          <a:prstGeom prst="ellipse">
            <a:avLst/>
          </a:prstGeom>
          <a:solidFill>
            <a:srgbClr val="FF3300"/>
          </a:solidFill>
          <a:ln w="19050">
            <a:solidFill>
              <a:schemeClr val="accent6">
                <a:lumMod val="75000"/>
              </a:schemeClr>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schemeClr val="bg2">
                  <a:lumMod val="10000"/>
                </a:schemeClr>
              </a:solidFill>
              <a:latin typeface="Calibri"/>
              <a:ea typeface="微软雅黑"/>
            </a:endParaRPr>
          </a:p>
        </p:txBody>
      </p:sp>
      <p:cxnSp>
        <p:nvCxnSpPr>
          <p:cNvPr id="20" name="直接箭头连接符 19"/>
          <p:cNvCxnSpPr/>
          <p:nvPr/>
        </p:nvCxnSpPr>
        <p:spPr>
          <a:xfrm>
            <a:off x="6401290" y="2196654"/>
            <a:ext cx="1627094" cy="0"/>
          </a:xfrm>
          <a:prstGeom prst="straightConnector1">
            <a:avLst/>
          </a:prstGeom>
          <a:noFill/>
          <a:ln w="9525" cap="flat" cmpd="sng" algn="ctr">
            <a:solidFill>
              <a:srgbClr val="FD9803"/>
            </a:solidFill>
            <a:prstDash val="solid"/>
            <a:tailEnd type="arrow"/>
          </a:ln>
          <a:effectLst/>
        </p:spPr>
      </p:cxnSp>
      <p:sp>
        <p:nvSpPr>
          <p:cNvPr id="21" name="TextBox 20"/>
          <p:cNvSpPr txBox="1"/>
          <p:nvPr/>
        </p:nvSpPr>
        <p:spPr>
          <a:xfrm>
            <a:off x="6319226" y="1790220"/>
            <a:ext cx="2261705" cy="340734"/>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a:ea typeface="微软雅黑"/>
              </a:rPr>
              <a:t>Add text description content</a:t>
            </a:r>
          </a:p>
        </p:txBody>
      </p:sp>
      <p:cxnSp>
        <p:nvCxnSpPr>
          <p:cNvPr id="23" name="直接箭头连接符 22"/>
          <p:cNvCxnSpPr>
            <a:stCxn id="19" idx="4"/>
          </p:cNvCxnSpPr>
          <p:nvPr/>
        </p:nvCxnSpPr>
        <p:spPr>
          <a:xfrm>
            <a:off x="4440521" y="4297715"/>
            <a:ext cx="6602" cy="990851"/>
          </a:xfrm>
          <a:prstGeom prst="straightConnector1">
            <a:avLst/>
          </a:prstGeom>
          <a:noFill/>
          <a:ln w="9525" cap="flat" cmpd="sng" algn="ctr">
            <a:solidFill>
              <a:srgbClr val="FF3300"/>
            </a:solidFill>
            <a:prstDash val="solid"/>
            <a:tailEnd type="arrow"/>
          </a:ln>
          <a:effectLst/>
        </p:spPr>
      </p:cxnSp>
      <p:sp>
        <p:nvSpPr>
          <p:cNvPr id="24" name="TextBox 23"/>
          <p:cNvSpPr txBox="1"/>
          <p:nvPr/>
        </p:nvSpPr>
        <p:spPr>
          <a:xfrm>
            <a:off x="4560447" y="4297715"/>
            <a:ext cx="3605351"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a:solidFill>
                  <a:schemeClr val="bg2">
                    <a:lumMod val="10000"/>
                  </a:schemeClr>
                </a:solidFill>
                <a:latin typeface="Calibri"/>
                <a:ea typeface="微软雅黑"/>
              </a:rPr>
              <a:t>Add text description content</a:t>
            </a:r>
            <a:endParaRPr lang="en-US" altLang="zh-CN" sz="1400" b="1" dirty="0">
              <a:solidFill>
                <a:schemeClr val="bg2">
                  <a:lumMod val="10000"/>
                </a:schemeClr>
              </a:solidFill>
              <a:latin typeface="Calibri"/>
              <a:ea typeface="微软雅黑"/>
            </a:endParaRPr>
          </a:p>
          <a:p>
            <a:pPr fontAlgn="auto">
              <a:lnSpc>
                <a:spcPct val="120000"/>
              </a:lnSpc>
              <a:spcBef>
                <a:spcPts val="0"/>
              </a:spcBef>
              <a:spcAft>
                <a:spcPts val="0"/>
              </a:spcAft>
            </a:pPr>
            <a:r>
              <a:rPr lang="zh-CN" altLang="en-US" sz="1400" b="1" dirty="0">
                <a:solidFill>
                  <a:schemeClr val="bg2">
                    <a:lumMod val="10000"/>
                  </a:schemeClr>
                </a:solidFill>
                <a:latin typeface="Calibri"/>
                <a:ea typeface="微软雅黑"/>
              </a:rPr>
              <a:t>Add text description content</a:t>
            </a:r>
          </a:p>
          <a:p>
            <a:pPr fontAlgn="auto">
              <a:lnSpc>
                <a:spcPct val="120000"/>
              </a:lnSpc>
              <a:spcBef>
                <a:spcPts val="0"/>
              </a:spcBef>
              <a:spcAft>
                <a:spcPts val="0"/>
              </a:spcAft>
            </a:pPr>
            <a:r>
              <a:rPr lang="zh-CN" altLang="en-US" sz="1400" b="1" dirty="0">
                <a:solidFill>
                  <a:schemeClr val="bg2">
                    <a:lumMod val="10000"/>
                  </a:schemeClr>
                </a:solidFill>
                <a:latin typeface="Calibri"/>
                <a:ea typeface="微软雅黑"/>
              </a:rPr>
              <a:t>Add text description content</a:t>
            </a:r>
          </a:p>
        </p:txBody>
      </p:sp>
      <p:cxnSp>
        <p:nvCxnSpPr>
          <p:cNvPr id="25" name="直接箭头连接符 24"/>
          <p:cNvCxnSpPr/>
          <p:nvPr/>
        </p:nvCxnSpPr>
        <p:spPr>
          <a:xfrm flipH="1">
            <a:off x="1248079" y="2389761"/>
            <a:ext cx="1776331" cy="0"/>
          </a:xfrm>
          <a:prstGeom prst="straightConnector1">
            <a:avLst/>
          </a:prstGeom>
          <a:noFill/>
          <a:ln w="9525" cap="flat" cmpd="sng" algn="ctr">
            <a:solidFill>
              <a:srgbClr val="C00000"/>
            </a:solidFill>
            <a:prstDash val="solid"/>
            <a:tailEnd type="arrow"/>
          </a:ln>
          <a:effectLst/>
        </p:spPr>
      </p:cxnSp>
      <p:sp>
        <p:nvSpPr>
          <p:cNvPr id="26" name="TextBox 25"/>
          <p:cNvSpPr txBox="1"/>
          <p:nvPr/>
        </p:nvSpPr>
        <p:spPr>
          <a:xfrm>
            <a:off x="977667" y="1948351"/>
            <a:ext cx="2374750" cy="340734"/>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a:ea typeface="微软雅黑"/>
              </a:rPr>
              <a:t>Add text description content </a:t>
            </a:r>
            <a:endParaRPr lang="en-US" altLang="zh-CN" sz="1200" dirty="0">
              <a:solidFill>
                <a:schemeClr val="bg2">
                  <a:lumMod val="10000"/>
                </a:schemeClr>
              </a:solidFill>
              <a:latin typeface="Calibri"/>
              <a:ea typeface="微软雅黑"/>
            </a:endParaRPr>
          </a:p>
        </p:txBody>
      </p:sp>
      <p:sp>
        <p:nvSpPr>
          <p:cNvPr id="27" name="TextBox 26"/>
          <p:cNvSpPr txBox="1"/>
          <p:nvPr/>
        </p:nvSpPr>
        <p:spPr>
          <a:xfrm>
            <a:off x="2962753" y="1879079"/>
            <a:ext cx="1477768" cy="707886"/>
          </a:xfrm>
          <a:prstGeom prst="rect">
            <a:avLst/>
          </a:prstGeom>
          <a:noFill/>
        </p:spPr>
        <p:txBody>
          <a:bodyPr wrap="square" rtlCol="0">
            <a:spAutoFit/>
          </a:bodyPr>
          <a:lstStyle/>
          <a:p>
            <a:pPr algn="ctr" fontAlgn="auto">
              <a:spcBef>
                <a:spcPts val="0"/>
              </a:spcBef>
              <a:spcAft>
                <a:spcPts val="0"/>
              </a:spcAft>
            </a:pPr>
            <a:r>
              <a:rPr lang="zh-CN" altLang="en-US" sz="2000" b="1" dirty="0">
                <a:solidFill>
                  <a:schemeClr val="bg1"/>
                </a:solidFill>
                <a:latin typeface="微软雅黑" pitchFamily="34" charset="-122"/>
                <a:ea typeface="微软雅黑" pitchFamily="34" charset="-122"/>
              </a:rPr>
              <a:t>Cognition </a:t>
            </a:r>
            <a:r>
              <a:rPr lang="en-US" altLang="zh-CN" sz="2000" b="1" dirty="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sp>
        <p:nvSpPr>
          <p:cNvPr id="28" name="TextBox 27"/>
          <p:cNvSpPr txBox="1"/>
          <p:nvPr/>
        </p:nvSpPr>
        <p:spPr>
          <a:xfrm>
            <a:off x="4554543" y="2035832"/>
            <a:ext cx="1917336"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itchFamily="34" charset="-122"/>
                <a:ea typeface="微软雅黑" pitchFamily="34" charset="-122"/>
              </a:rPr>
              <a:t>Cognition 2</a:t>
            </a:r>
          </a:p>
        </p:txBody>
      </p:sp>
      <p:sp>
        <p:nvSpPr>
          <p:cNvPr id="29" name="TextBox 28"/>
          <p:cNvSpPr txBox="1"/>
          <p:nvPr/>
        </p:nvSpPr>
        <p:spPr>
          <a:xfrm>
            <a:off x="3492917" y="3187898"/>
            <a:ext cx="1950821"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itchFamily="34" charset="-122"/>
                <a:ea typeface="微软雅黑" pitchFamily="34" charset="-122"/>
              </a:rPr>
              <a:t>Cognition </a:t>
            </a:r>
            <a:r>
              <a:rPr lang="en-US" altLang="zh-CN" sz="2000" b="1" dirty="0">
                <a:solidFill>
                  <a:schemeClr val="bg1"/>
                </a:solidFill>
                <a:latin typeface="微软雅黑" pitchFamily="34" charset="-122"/>
                <a:ea typeface="微软雅黑" pitchFamily="34" charset="-122"/>
              </a:rPr>
              <a:t>3</a:t>
            </a:r>
            <a:endParaRPr lang="zh-CN" altLang="en-US" sz="2000" b="1" dirty="0">
              <a:solidFill>
                <a:schemeClr val="bg1"/>
              </a:solidFill>
              <a:latin typeface="微软雅黑" pitchFamily="34" charset="-122"/>
              <a:ea typeface="微软雅黑" pitchFamily="34" charset="-122"/>
            </a:endParaRPr>
          </a:p>
        </p:txBody>
      </p:sp>
      <p:sp>
        <p:nvSpPr>
          <p:cNvPr id="30" name="右弧形箭头 29"/>
          <p:cNvSpPr/>
          <p:nvPr/>
        </p:nvSpPr>
        <p:spPr>
          <a:xfrm rot="9229339">
            <a:off x="2864947" y="2994398"/>
            <a:ext cx="504056" cy="948336"/>
          </a:xfrm>
          <a:prstGeom prst="curvedLeftArrow">
            <a:avLst/>
          </a:prstGeom>
          <a:solidFill>
            <a:srgbClr val="C00000"/>
          </a:solidFill>
          <a:ln w="19050">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kern="0">
              <a:solidFill>
                <a:schemeClr val="bg2">
                  <a:lumMod val="10000"/>
                </a:schemeClr>
              </a:solidFill>
              <a:latin typeface="Calibri"/>
              <a:ea typeface="微软雅黑"/>
            </a:endParaRPr>
          </a:p>
        </p:txBody>
      </p:sp>
      <p:sp>
        <p:nvSpPr>
          <p:cNvPr id="31" name="TextBox 30"/>
          <p:cNvSpPr txBox="1"/>
          <p:nvPr/>
        </p:nvSpPr>
        <p:spPr>
          <a:xfrm>
            <a:off x="755576" y="3507913"/>
            <a:ext cx="2207177" cy="338554"/>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bg2">
                    <a:lumMod val="10000"/>
                  </a:schemeClr>
                </a:solidFill>
                <a:latin typeface="Broadway BT"/>
                <a:ea typeface="微软雅黑"/>
              </a:rPr>
              <a:t>Complementary text</a:t>
            </a:r>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3" presetClass="entr" presetSubtype="3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strVal val="4*#ppt_w"/>
                                          </p:val>
                                        </p:tav>
                                        <p:tav tm="100000">
                                          <p:val>
                                            <p:strVal val="#ppt_w"/>
                                          </p:val>
                                        </p:tav>
                                      </p:tavLst>
                                    </p:anim>
                                    <p:anim calcmode="lin" valueType="num">
                                      <p:cBhvr>
                                        <p:cTn id="16" dur="50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250" fill="hold"/>
                                        <p:tgtEl>
                                          <p:spTgt spid="19"/>
                                        </p:tgtEl>
                                        <p:attrNameLst>
                                          <p:attrName>ppt_w</p:attrName>
                                        </p:attrNameLst>
                                      </p:cBhvr>
                                      <p:tavLst>
                                        <p:tav tm="0">
                                          <p:val>
                                            <p:strVal val="4*#ppt_w"/>
                                          </p:val>
                                        </p:tav>
                                        <p:tav tm="100000">
                                          <p:val>
                                            <p:strVal val="#ppt_w"/>
                                          </p:val>
                                        </p:tav>
                                      </p:tavLst>
                                    </p:anim>
                                    <p:anim calcmode="lin" valueType="num">
                                      <p:cBhvr>
                                        <p:cTn id="20" dur="250" fill="hold"/>
                                        <p:tgtEl>
                                          <p:spTgt spid="19"/>
                                        </p:tgtEl>
                                        <p:attrNameLst>
                                          <p:attrName>ppt_h</p:attrName>
                                        </p:attrNameLst>
                                      </p:cBhvr>
                                      <p:tavLst>
                                        <p:tav tm="0">
                                          <p:val>
                                            <p:strVal val="4*#ppt_h"/>
                                          </p:val>
                                        </p:tav>
                                        <p:tav tm="100000">
                                          <p:val>
                                            <p:strVal val="#ppt_h"/>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 calcmode="lin" valueType="num">
                                      <p:cBhvr>
                                        <p:cTn id="26" dur="500" fill="hold"/>
                                        <p:tgtEl>
                                          <p:spTgt spid="27"/>
                                        </p:tgtEl>
                                        <p:attrNameLst>
                                          <p:attrName>style.rotation</p:attrName>
                                        </p:attrNameLst>
                                      </p:cBhvr>
                                      <p:tavLst>
                                        <p:tav tm="0">
                                          <p:val>
                                            <p:fltVal val="360"/>
                                          </p:val>
                                        </p:tav>
                                        <p:tav tm="100000">
                                          <p:val>
                                            <p:fltVal val="0"/>
                                          </p:val>
                                        </p:tav>
                                      </p:tavLst>
                                    </p:anim>
                                    <p:animEffect transition="in" filter="fade">
                                      <p:cBhvr>
                                        <p:cTn id="27" dur="500"/>
                                        <p:tgtEl>
                                          <p:spTgt spid="27"/>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 calcmode="lin" valueType="num">
                                      <p:cBhvr>
                                        <p:cTn id="32" dur="500" fill="hold"/>
                                        <p:tgtEl>
                                          <p:spTgt spid="29"/>
                                        </p:tgtEl>
                                        <p:attrNameLst>
                                          <p:attrName>style.rotation</p:attrName>
                                        </p:attrNameLst>
                                      </p:cBhvr>
                                      <p:tavLst>
                                        <p:tav tm="0">
                                          <p:val>
                                            <p:fltVal val="360"/>
                                          </p:val>
                                        </p:tav>
                                        <p:tav tm="100000">
                                          <p:val>
                                            <p:fltVal val="0"/>
                                          </p:val>
                                        </p:tav>
                                      </p:tavLst>
                                    </p:anim>
                                    <p:animEffect transition="in" filter="fade">
                                      <p:cBhvr>
                                        <p:cTn id="33" dur="500"/>
                                        <p:tgtEl>
                                          <p:spTgt spid="29"/>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 calcmode="lin" valueType="num">
                                      <p:cBhvr>
                                        <p:cTn id="38" dur="500" fill="hold"/>
                                        <p:tgtEl>
                                          <p:spTgt spid="28"/>
                                        </p:tgtEl>
                                        <p:attrNameLst>
                                          <p:attrName>style.rotation</p:attrName>
                                        </p:attrNameLst>
                                      </p:cBhvr>
                                      <p:tavLst>
                                        <p:tav tm="0">
                                          <p:val>
                                            <p:fltVal val="360"/>
                                          </p:val>
                                        </p:tav>
                                        <p:tav tm="100000">
                                          <p:val>
                                            <p:fltVal val="0"/>
                                          </p:val>
                                        </p:tav>
                                      </p:tavLst>
                                    </p:anim>
                                    <p:animEffect transition="in" filter="fade">
                                      <p:cBhvr>
                                        <p:cTn id="39" dur="500"/>
                                        <p:tgtEl>
                                          <p:spTgt spid="28"/>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2"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right)">
                                      <p:cBhvr>
                                        <p:cTn id="56" dur="500"/>
                                        <p:tgtEl>
                                          <p:spTgt spid="2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par>
                          <p:cTn id="64" fill="hold">
                            <p:stCondLst>
                              <p:cond delay="3500"/>
                            </p:stCondLst>
                            <p:childTnLst>
                              <p:par>
                                <p:cTn id="65" presetID="16" presetClass="entr" presetSubtype="37"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outVertical)">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18" grpId="0" animBg="1"/>
      <p:bldP spid="19" grpId="0" animBg="1"/>
      <p:bldP spid="21" grpId="0"/>
      <p:bldP spid="24" grpId="0"/>
      <p:bldP spid="26" grpId="0"/>
      <p:bldP spid="27" grpId="0"/>
      <p:bldP spid="28" grpId="0"/>
      <p:bldP spid="29" grpId="0"/>
      <p:bldP spid="30"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631256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Click here to add the main title</a:t>
            </a:r>
          </a:p>
        </p:txBody>
      </p:sp>
      <p:sp>
        <p:nvSpPr>
          <p:cNvPr id="38" name="泪滴形 37"/>
          <p:cNvSpPr/>
          <p:nvPr/>
        </p:nvSpPr>
        <p:spPr>
          <a:xfrm rot="8035252">
            <a:off x="370933" y="1801984"/>
            <a:ext cx="2664296" cy="2664296"/>
          </a:xfrm>
          <a:prstGeom prst="teardrop">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泪滴形 73"/>
          <p:cNvSpPr/>
          <p:nvPr/>
        </p:nvSpPr>
        <p:spPr>
          <a:xfrm rot="8035252">
            <a:off x="2696976" y="2838683"/>
            <a:ext cx="1779427" cy="1779427"/>
          </a:xfrm>
          <a:prstGeom prst="teardrop">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2328667" y="1826588"/>
            <a:ext cx="864096" cy="8640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3827961" y="2847615"/>
            <a:ext cx="672032" cy="67203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p:cNvSpPr txBox="1"/>
          <p:nvPr/>
        </p:nvSpPr>
        <p:spPr>
          <a:xfrm>
            <a:off x="2444763" y="2042612"/>
            <a:ext cx="697627" cy="400110"/>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78" name="TextBox 77"/>
          <p:cNvSpPr txBox="1"/>
          <p:nvPr/>
        </p:nvSpPr>
        <p:spPr>
          <a:xfrm>
            <a:off x="3868089" y="2983576"/>
            <a:ext cx="646331" cy="369332"/>
          </a:xfrm>
          <a:prstGeom prst="rect">
            <a:avLst/>
          </a:prstGeom>
          <a:noFill/>
        </p:spPr>
        <p:txBody>
          <a:bodyPr wrap="none" rtlCol="0">
            <a:spAutoFit/>
          </a:bodyPr>
          <a:lstStyle/>
          <a:p>
            <a:r>
              <a:rPr lang="en-US" altLang="zh-CN" dirty="0">
                <a:solidFill>
                  <a:schemeClr val="bg1"/>
                </a:solidFill>
              </a:rPr>
              <a:t>35%</a:t>
            </a:r>
            <a:endParaRPr lang="zh-CN" altLang="en-US" dirty="0">
              <a:solidFill>
                <a:schemeClr val="bg1"/>
              </a:solidFill>
            </a:endParaRPr>
          </a:p>
        </p:txBody>
      </p:sp>
      <p:sp>
        <p:nvSpPr>
          <p:cNvPr id="79" name="矩形 78"/>
          <p:cNvSpPr/>
          <p:nvPr/>
        </p:nvSpPr>
        <p:spPr>
          <a:xfrm flipH="1">
            <a:off x="418229" y="2804513"/>
            <a:ext cx="2420077"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Enter simple text here</a:t>
            </a:r>
            <a:endParaRPr lang="en-US" altLang="zh-CN" sz="1200" dirty="0">
              <a:solidFill>
                <a:schemeClr val="bg1"/>
              </a:solidFill>
            </a:endParaRPr>
          </a:p>
          <a:p>
            <a:pPr>
              <a:lnSpc>
                <a:spcPct val="150000"/>
              </a:lnSpc>
            </a:pPr>
            <a:r>
              <a:rPr lang="zh-CN" altLang="en-US" sz="1200" dirty="0">
                <a:solidFill>
                  <a:schemeClr val="bg1"/>
                </a:solidFill>
              </a:rPr>
              <a:t>Overview enter simple text here</a:t>
            </a:r>
            <a:endParaRPr lang="en-US" altLang="zh-CN" sz="1200" dirty="0">
              <a:solidFill>
                <a:schemeClr val="bg1"/>
              </a:solidFill>
            </a:endParaRPr>
          </a:p>
          <a:p>
            <a:pPr>
              <a:lnSpc>
                <a:spcPct val="150000"/>
              </a:lnSpc>
            </a:pPr>
            <a:r>
              <a:rPr lang="zh-CN" altLang="en-US" sz="1200" dirty="0">
                <a:solidFill>
                  <a:schemeClr val="bg1"/>
                </a:solidFill>
              </a:rPr>
              <a:t>A simple text overview of words</a:t>
            </a:r>
            <a:endParaRPr lang="en-US" altLang="zh-CN" sz="1200" dirty="0">
              <a:solidFill>
                <a:schemeClr val="bg1"/>
              </a:solidFill>
            </a:endParaRPr>
          </a:p>
        </p:txBody>
      </p:sp>
      <p:sp>
        <p:nvSpPr>
          <p:cNvPr id="80" name="矩形 79"/>
          <p:cNvSpPr/>
          <p:nvPr/>
        </p:nvSpPr>
        <p:spPr>
          <a:xfrm>
            <a:off x="739079" y="2142079"/>
            <a:ext cx="1440161"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Fill in the subheading here</a:t>
            </a:r>
            <a:endParaRPr lang="en-US" altLang="zh-CN" sz="1300" b="1" dirty="0">
              <a:solidFill>
                <a:schemeClr val="bg1"/>
              </a:solidFill>
              <a:latin typeface="微软雅黑" pitchFamily="34" charset="-122"/>
              <a:ea typeface="微软雅黑" pitchFamily="34" charset="-122"/>
            </a:endParaRPr>
          </a:p>
        </p:txBody>
      </p:sp>
      <p:sp>
        <p:nvSpPr>
          <p:cNvPr id="81" name="矩形 80"/>
          <p:cNvSpPr/>
          <p:nvPr/>
        </p:nvSpPr>
        <p:spPr>
          <a:xfrm flipH="1">
            <a:off x="2759371" y="3784689"/>
            <a:ext cx="2420076" cy="365906"/>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Enter simple text here</a:t>
            </a:r>
            <a:endParaRPr lang="en-US" altLang="zh-CN" sz="1200" dirty="0">
              <a:solidFill>
                <a:schemeClr val="bg1"/>
              </a:solidFill>
            </a:endParaRPr>
          </a:p>
        </p:txBody>
      </p:sp>
      <p:sp>
        <p:nvSpPr>
          <p:cNvPr id="82" name="矩形 81"/>
          <p:cNvSpPr/>
          <p:nvPr/>
        </p:nvSpPr>
        <p:spPr>
          <a:xfrm>
            <a:off x="2843807" y="3438869"/>
            <a:ext cx="1440161"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Fill in the subheading</a:t>
            </a:r>
            <a:endParaRPr lang="en-US" altLang="zh-CN" sz="1300" b="1" dirty="0">
              <a:solidFill>
                <a:schemeClr val="bg1"/>
              </a:solidFill>
              <a:latin typeface="微软雅黑" pitchFamily="34" charset="-122"/>
              <a:ea typeface="微软雅黑" pitchFamily="34" charset="-122"/>
            </a:endParaRPr>
          </a:p>
        </p:txBody>
      </p:sp>
      <p:sp>
        <p:nvSpPr>
          <p:cNvPr id="83" name="矩形 82"/>
          <p:cNvSpPr/>
          <p:nvPr/>
        </p:nvSpPr>
        <p:spPr>
          <a:xfrm flipH="1">
            <a:off x="3342190" y="1579024"/>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Enter a simple text overview here Enter a simple text overview Simple text overview</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Enter a simple text overview here Enter a simple text overview Simple text overview</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84" name="矩形 83"/>
          <p:cNvSpPr/>
          <p:nvPr/>
        </p:nvSpPr>
        <p:spPr>
          <a:xfrm flipH="1">
            <a:off x="5436097" y="3079478"/>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Enter a simple text overview here Enter a simple text overview Simple text overview</a:t>
            </a:r>
            <a:r>
              <a:rPr lang="zh-CN" altLang="en-US" sz="1200" dirty="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rPr>
              <a:t>Enter a simple text overview here Enter a simple text overview Simple text overview</a:t>
            </a:r>
            <a:endParaRPr lang="en-US" altLang="zh-CN" sz="12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6"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80">
                                          <p:stCondLst>
                                            <p:cond delay="0"/>
                                          </p:stCondLst>
                                        </p:cTn>
                                        <p:tgtEl>
                                          <p:spTgt spid="38"/>
                                        </p:tgtEl>
                                      </p:cBhvr>
                                    </p:animEffect>
                                    <p:anim calcmode="lin" valueType="num">
                                      <p:cBhvr>
                                        <p:cTn id="1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7" dur="26">
                                          <p:stCondLst>
                                            <p:cond delay="650"/>
                                          </p:stCondLst>
                                        </p:cTn>
                                        <p:tgtEl>
                                          <p:spTgt spid="38"/>
                                        </p:tgtEl>
                                      </p:cBhvr>
                                      <p:to x="100000" y="60000"/>
                                    </p:animScale>
                                    <p:animScale>
                                      <p:cBhvr>
                                        <p:cTn id="18" dur="166" decel="50000">
                                          <p:stCondLst>
                                            <p:cond delay="676"/>
                                          </p:stCondLst>
                                        </p:cTn>
                                        <p:tgtEl>
                                          <p:spTgt spid="38"/>
                                        </p:tgtEl>
                                      </p:cBhvr>
                                      <p:to x="100000" y="100000"/>
                                    </p:animScale>
                                    <p:animScale>
                                      <p:cBhvr>
                                        <p:cTn id="19" dur="26">
                                          <p:stCondLst>
                                            <p:cond delay="1312"/>
                                          </p:stCondLst>
                                        </p:cTn>
                                        <p:tgtEl>
                                          <p:spTgt spid="38"/>
                                        </p:tgtEl>
                                      </p:cBhvr>
                                      <p:to x="100000" y="80000"/>
                                    </p:animScale>
                                    <p:animScale>
                                      <p:cBhvr>
                                        <p:cTn id="20" dur="166" decel="50000">
                                          <p:stCondLst>
                                            <p:cond delay="1338"/>
                                          </p:stCondLst>
                                        </p:cTn>
                                        <p:tgtEl>
                                          <p:spTgt spid="38"/>
                                        </p:tgtEl>
                                      </p:cBhvr>
                                      <p:to x="100000" y="100000"/>
                                    </p:animScale>
                                    <p:animScale>
                                      <p:cBhvr>
                                        <p:cTn id="21" dur="26">
                                          <p:stCondLst>
                                            <p:cond delay="1642"/>
                                          </p:stCondLst>
                                        </p:cTn>
                                        <p:tgtEl>
                                          <p:spTgt spid="38"/>
                                        </p:tgtEl>
                                      </p:cBhvr>
                                      <p:to x="100000" y="90000"/>
                                    </p:animScale>
                                    <p:animScale>
                                      <p:cBhvr>
                                        <p:cTn id="22" dur="166" decel="50000">
                                          <p:stCondLst>
                                            <p:cond delay="1668"/>
                                          </p:stCondLst>
                                        </p:cTn>
                                        <p:tgtEl>
                                          <p:spTgt spid="38"/>
                                        </p:tgtEl>
                                      </p:cBhvr>
                                      <p:to x="100000" y="100000"/>
                                    </p:animScale>
                                    <p:animScale>
                                      <p:cBhvr>
                                        <p:cTn id="23" dur="26">
                                          <p:stCondLst>
                                            <p:cond delay="1808"/>
                                          </p:stCondLst>
                                        </p:cTn>
                                        <p:tgtEl>
                                          <p:spTgt spid="38"/>
                                        </p:tgtEl>
                                      </p:cBhvr>
                                      <p:to x="100000" y="95000"/>
                                    </p:animScale>
                                    <p:animScale>
                                      <p:cBhvr>
                                        <p:cTn id="24" dur="166" decel="50000">
                                          <p:stCondLst>
                                            <p:cond delay="1834"/>
                                          </p:stCondLst>
                                        </p:cTn>
                                        <p:tgtEl>
                                          <p:spTgt spid="38"/>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80">
                                          <p:stCondLst>
                                            <p:cond delay="0"/>
                                          </p:stCondLst>
                                        </p:cTn>
                                        <p:tgtEl>
                                          <p:spTgt spid="74"/>
                                        </p:tgtEl>
                                      </p:cBhvr>
                                    </p:animEffect>
                                    <p:anim calcmode="lin" valueType="num">
                                      <p:cBhvr>
                                        <p:cTn id="28"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3" dur="26">
                                          <p:stCondLst>
                                            <p:cond delay="650"/>
                                          </p:stCondLst>
                                        </p:cTn>
                                        <p:tgtEl>
                                          <p:spTgt spid="74"/>
                                        </p:tgtEl>
                                      </p:cBhvr>
                                      <p:to x="100000" y="60000"/>
                                    </p:animScale>
                                    <p:animScale>
                                      <p:cBhvr>
                                        <p:cTn id="34" dur="166" decel="50000">
                                          <p:stCondLst>
                                            <p:cond delay="676"/>
                                          </p:stCondLst>
                                        </p:cTn>
                                        <p:tgtEl>
                                          <p:spTgt spid="74"/>
                                        </p:tgtEl>
                                      </p:cBhvr>
                                      <p:to x="100000" y="100000"/>
                                    </p:animScale>
                                    <p:animScale>
                                      <p:cBhvr>
                                        <p:cTn id="35" dur="26">
                                          <p:stCondLst>
                                            <p:cond delay="1312"/>
                                          </p:stCondLst>
                                        </p:cTn>
                                        <p:tgtEl>
                                          <p:spTgt spid="74"/>
                                        </p:tgtEl>
                                      </p:cBhvr>
                                      <p:to x="100000" y="80000"/>
                                    </p:animScale>
                                    <p:animScale>
                                      <p:cBhvr>
                                        <p:cTn id="36" dur="166" decel="50000">
                                          <p:stCondLst>
                                            <p:cond delay="1338"/>
                                          </p:stCondLst>
                                        </p:cTn>
                                        <p:tgtEl>
                                          <p:spTgt spid="74"/>
                                        </p:tgtEl>
                                      </p:cBhvr>
                                      <p:to x="100000" y="100000"/>
                                    </p:animScale>
                                    <p:animScale>
                                      <p:cBhvr>
                                        <p:cTn id="37" dur="26">
                                          <p:stCondLst>
                                            <p:cond delay="1642"/>
                                          </p:stCondLst>
                                        </p:cTn>
                                        <p:tgtEl>
                                          <p:spTgt spid="74"/>
                                        </p:tgtEl>
                                      </p:cBhvr>
                                      <p:to x="100000" y="90000"/>
                                    </p:animScale>
                                    <p:animScale>
                                      <p:cBhvr>
                                        <p:cTn id="38" dur="166" decel="50000">
                                          <p:stCondLst>
                                            <p:cond delay="1668"/>
                                          </p:stCondLst>
                                        </p:cTn>
                                        <p:tgtEl>
                                          <p:spTgt spid="74"/>
                                        </p:tgtEl>
                                      </p:cBhvr>
                                      <p:to x="100000" y="100000"/>
                                    </p:animScale>
                                    <p:animScale>
                                      <p:cBhvr>
                                        <p:cTn id="39" dur="26">
                                          <p:stCondLst>
                                            <p:cond delay="1808"/>
                                          </p:stCondLst>
                                        </p:cTn>
                                        <p:tgtEl>
                                          <p:spTgt spid="74"/>
                                        </p:tgtEl>
                                      </p:cBhvr>
                                      <p:to x="100000" y="95000"/>
                                    </p:animScale>
                                    <p:animScale>
                                      <p:cBhvr>
                                        <p:cTn id="40" dur="166" decel="50000">
                                          <p:stCondLst>
                                            <p:cond delay="1834"/>
                                          </p:stCondLst>
                                        </p:cTn>
                                        <p:tgtEl>
                                          <p:spTgt spid="74"/>
                                        </p:tgtEl>
                                      </p:cBhvr>
                                      <p:to x="100000" y="100000"/>
                                    </p:animScale>
                                  </p:childTnLst>
                                </p:cTn>
                              </p:par>
                            </p:childTnLst>
                          </p:cTn>
                        </p:par>
                        <p:par>
                          <p:cTn id="41" fill="hold">
                            <p:stCondLst>
                              <p:cond delay="2750"/>
                            </p:stCondLst>
                            <p:childTnLst>
                              <p:par>
                                <p:cTn id="42" presetID="52" presetClass="entr" presetSubtype="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Scale>
                                      <p:cBhvr>
                                        <p:cTn id="44"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75"/>
                                        </p:tgtEl>
                                        <p:attrNameLst>
                                          <p:attrName>ppt_x</p:attrName>
                                          <p:attrName>ppt_y</p:attrName>
                                        </p:attrNameLst>
                                      </p:cBhvr>
                                    </p:animMotion>
                                    <p:animEffect transition="in" filter="fade">
                                      <p:cBhvr>
                                        <p:cTn id="46" dur="1000"/>
                                        <p:tgtEl>
                                          <p:spTgt spid="75"/>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Scale>
                                      <p:cBhvr>
                                        <p:cTn id="49"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7"/>
                                        </p:tgtEl>
                                        <p:attrNameLst>
                                          <p:attrName>ppt_x</p:attrName>
                                          <p:attrName>ppt_y</p:attrName>
                                        </p:attrNameLst>
                                      </p:cBhvr>
                                    </p:animMotion>
                                    <p:animEffect transition="in" filter="fade">
                                      <p:cBhvr>
                                        <p:cTn id="51" dur="1000"/>
                                        <p:tgtEl>
                                          <p:spTgt spid="77"/>
                                        </p:tgtEl>
                                      </p:cBhvr>
                                    </p:animEffect>
                                  </p:childTnLst>
                                </p:cTn>
                              </p:par>
                            </p:childTnLst>
                          </p:cTn>
                        </p:par>
                        <p:par>
                          <p:cTn id="52" fill="hold">
                            <p:stCondLst>
                              <p:cond delay="3750"/>
                            </p:stCondLst>
                            <p:childTnLst>
                              <p:par>
                                <p:cTn id="53" presetID="10" presetClass="entr" presetSubtype="0"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350"/>
                                        <p:tgtEl>
                                          <p:spTgt spid="80"/>
                                        </p:tgtEl>
                                      </p:cBhvr>
                                    </p:animEffect>
                                  </p:childTnLst>
                                </p:cTn>
                              </p:par>
                              <p:par>
                                <p:cTn id="56" presetID="26" presetClass="emph" presetSubtype="0" fill="hold" grpId="1" nodeType="withEffect">
                                  <p:stCondLst>
                                    <p:cond delay="0"/>
                                  </p:stCondLst>
                                  <p:childTnLst>
                                    <p:animEffect transition="out" filter="fade">
                                      <p:cBhvr>
                                        <p:cTn id="57" dur="400" tmFilter="0, 0; .2, .5; .8, .5; 1, 0"/>
                                        <p:tgtEl>
                                          <p:spTgt spid="80"/>
                                        </p:tgtEl>
                                      </p:cBhvr>
                                    </p:animEffect>
                                    <p:animScale>
                                      <p:cBhvr>
                                        <p:cTn id="58" dur="200" autoRev="1" fill="hold"/>
                                        <p:tgtEl>
                                          <p:spTgt spid="80"/>
                                        </p:tgtEl>
                                      </p:cBhvr>
                                      <p:by x="105000" y="105000"/>
                                    </p:animScale>
                                  </p:childTnLst>
                                </p:cTn>
                              </p:par>
                            </p:childTnLst>
                          </p:cTn>
                        </p:par>
                        <p:par>
                          <p:cTn id="59" fill="hold">
                            <p:stCondLst>
                              <p:cond delay="4150"/>
                            </p:stCondLst>
                            <p:childTnLst>
                              <p:par>
                                <p:cTn id="60" presetID="10" presetClass="entr" presetSubtype="0"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4650"/>
                            </p:stCondLst>
                            <p:childTnLst>
                              <p:par>
                                <p:cTn id="64" presetID="10"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childTnLst>
                          </p:cTn>
                        </p:par>
                        <p:par>
                          <p:cTn id="67" fill="hold">
                            <p:stCondLst>
                              <p:cond delay="5150"/>
                            </p:stCondLst>
                            <p:childTnLst>
                              <p:par>
                                <p:cTn id="68" presetID="52" presetClass="entr" presetSubtype="0" fill="hold" grpId="0" nodeType="afterEffect">
                                  <p:stCondLst>
                                    <p:cond delay="0"/>
                                  </p:stCondLst>
                                  <p:childTnLst>
                                    <p:set>
                                      <p:cBhvr>
                                        <p:cTn id="69" dur="1" fill="hold">
                                          <p:stCondLst>
                                            <p:cond delay="0"/>
                                          </p:stCondLst>
                                        </p:cTn>
                                        <p:tgtEl>
                                          <p:spTgt spid="76"/>
                                        </p:tgtEl>
                                        <p:attrNameLst>
                                          <p:attrName>style.visibility</p:attrName>
                                        </p:attrNameLst>
                                      </p:cBhvr>
                                      <p:to>
                                        <p:strVal val="visible"/>
                                      </p:to>
                                    </p:set>
                                    <p:animScale>
                                      <p:cBhvr>
                                        <p:cTn id="70" dur="1000" decel="50000" fill="hold">
                                          <p:stCondLst>
                                            <p:cond delay="0"/>
                                          </p:stCondLst>
                                        </p:cTn>
                                        <p:tgtEl>
                                          <p:spTgt spid="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6"/>
                                        </p:tgtEl>
                                        <p:attrNameLst>
                                          <p:attrName>ppt_x</p:attrName>
                                          <p:attrName>ppt_y</p:attrName>
                                        </p:attrNameLst>
                                      </p:cBhvr>
                                    </p:animMotion>
                                    <p:animEffect transition="in" filter="fade">
                                      <p:cBhvr>
                                        <p:cTn id="72" dur="1000"/>
                                        <p:tgtEl>
                                          <p:spTgt spid="76"/>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Scale>
                                      <p:cBhvr>
                                        <p:cTn id="75" dur="1000" decel="50000" fill="hold">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78"/>
                                        </p:tgtEl>
                                        <p:attrNameLst>
                                          <p:attrName>ppt_x</p:attrName>
                                          <p:attrName>ppt_y</p:attrName>
                                        </p:attrNameLst>
                                      </p:cBhvr>
                                    </p:animMotion>
                                    <p:animEffect transition="in" filter="fade">
                                      <p:cBhvr>
                                        <p:cTn id="77" dur="1000"/>
                                        <p:tgtEl>
                                          <p:spTgt spid="78"/>
                                        </p:tgtEl>
                                      </p:cBhvr>
                                    </p:animEffect>
                                  </p:childTnLst>
                                </p:cTn>
                              </p:par>
                            </p:childTnLst>
                          </p:cTn>
                        </p:par>
                        <p:par>
                          <p:cTn id="78" fill="hold">
                            <p:stCondLst>
                              <p:cond delay="6150"/>
                            </p:stCondLst>
                            <p:childTnLst>
                              <p:par>
                                <p:cTn id="79" presetID="10" presetClass="entr" presetSubtype="0" fill="hold" grpId="0" nodeType="after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350"/>
                                        <p:tgtEl>
                                          <p:spTgt spid="82"/>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82"/>
                                        </p:tgtEl>
                                      </p:cBhvr>
                                    </p:animEffect>
                                    <p:animScale>
                                      <p:cBhvr>
                                        <p:cTn id="84" dur="200" autoRev="1" fill="hold"/>
                                        <p:tgtEl>
                                          <p:spTgt spid="82"/>
                                        </p:tgtEl>
                                      </p:cBhvr>
                                      <p:by x="105000" y="105000"/>
                                    </p:animScale>
                                  </p:childTnLst>
                                </p:cTn>
                              </p:par>
                            </p:childTnLst>
                          </p:cTn>
                        </p:par>
                        <p:par>
                          <p:cTn id="85" fill="hold">
                            <p:stCondLst>
                              <p:cond delay="6550"/>
                            </p:stCondLst>
                            <p:childTnLst>
                              <p:par>
                                <p:cTn id="86" presetID="10"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500"/>
                                        <p:tgtEl>
                                          <p:spTgt spid="81"/>
                                        </p:tgtEl>
                                      </p:cBhvr>
                                    </p:animEffect>
                                  </p:childTnLst>
                                </p:cTn>
                              </p:par>
                            </p:childTnLst>
                          </p:cTn>
                        </p:par>
                        <p:par>
                          <p:cTn id="89" fill="hold">
                            <p:stCondLst>
                              <p:cond delay="7050"/>
                            </p:stCondLst>
                            <p:childTnLst>
                              <p:par>
                                <p:cTn id="90" presetID="10" presetClass="entr" presetSubtype="0"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animBg="1"/>
      <p:bldP spid="74" grpId="0" animBg="1"/>
      <p:bldP spid="75" grpId="0" animBg="1"/>
      <p:bldP spid="76" grpId="0" animBg="1"/>
      <p:bldP spid="77" grpId="0"/>
      <p:bldP spid="78" grpId="0"/>
      <p:bldP spid="79" grpId="0"/>
      <p:bldP spid="80" grpId="0"/>
      <p:bldP spid="80" grpId="1"/>
      <p:bldP spid="81" grpId="0"/>
      <p:bldP spid="82" grpId="0"/>
      <p:bldP spid="82" grpId="1"/>
      <p:bldP spid="83"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8328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000" b="1" dirty="0">
                <a:solidFill>
                  <a:schemeClr val="bg1"/>
                </a:solidFill>
                <a:latin typeface="微软雅黑" pitchFamily="34" charset="-122"/>
                <a:ea typeface="微软雅黑" pitchFamily="34" charset="-122"/>
              </a:rPr>
              <a:t>Implementation capacity needs to be strengthened</a:t>
            </a:r>
          </a:p>
        </p:txBody>
      </p:sp>
      <p:sp>
        <p:nvSpPr>
          <p:cNvPr id="34" name="TextBox 6"/>
          <p:cNvSpPr txBox="1"/>
          <p:nvPr/>
        </p:nvSpPr>
        <p:spPr>
          <a:xfrm>
            <a:off x="467544" y="2065416"/>
            <a:ext cx="4392487" cy="340671"/>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a:ea typeface="微软雅黑"/>
              </a:rPr>
              <a:t>Enter the text you want here, and the language should be concise.</a:t>
            </a:r>
          </a:p>
        </p:txBody>
      </p:sp>
      <p:sp>
        <p:nvSpPr>
          <p:cNvPr id="35" name="TextBox 6"/>
          <p:cNvSpPr txBox="1"/>
          <p:nvPr/>
        </p:nvSpPr>
        <p:spPr>
          <a:xfrm>
            <a:off x="467545" y="3374656"/>
            <a:ext cx="4766464" cy="611001"/>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a:ea typeface="微软雅黑"/>
              </a:rPr>
              <a:t>Enter the text you want here, and the language should be concise.</a:t>
            </a:r>
          </a:p>
        </p:txBody>
      </p:sp>
      <p:sp>
        <p:nvSpPr>
          <p:cNvPr id="36" name="对角圆角矩形 35"/>
          <p:cNvSpPr/>
          <p:nvPr/>
        </p:nvSpPr>
        <p:spPr>
          <a:xfrm>
            <a:off x="539553" y="1705372"/>
            <a:ext cx="1425644" cy="381387"/>
          </a:xfrm>
          <a:prstGeom prst="round2DiagRect">
            <a:avLst>
              <a:gd name="adj1" fmla="val 30205"/>
              <a:gd name="adj2" fmla="val 0"/>
            </a:avLst>
          </a:prstGeom>
          <a:solidFill>
            <a:srgbClr val="FE6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Title </a:t>
            </a:r>
            <a:r>
              <a:rPr lang="en-US" altLang="zh-CN" b="1" dirty="0">
                <a:solidFill>
                  <a:schemeClr val="bg1"/>
                </a:solidFill>
                <a:latin typeface="微软雅黑" pitchFamily="34" charset="-122"/>
                <a:ea typeface="微软雅黑" pitchFamily="34" charset="-122"/>
              </a:rPr>
              <a:t>1</a:t>
            </a:r>
            <a:endParaRPr lang="zh-CN" altLang="en-US" b="1" dirty="0">
              <a:solidFill>
                <a:schemeClr val="bg1"/>
              </a:solidFill>
              <a:latin typeface="微软雅黑" pitchFamily="34" charset="-122"/>
              <a:ea typeface="微软雅黑" pitchFamily="34" charset="-122"/>
            </a:endParaRPr>
          </a:p>
        </p:txBody>
      </p:sp>
      <p:sp>
        <p:nvSpPr>
          <p:cNvPr id="37" name="对角圆角矩形 36"/>
          <p:cNvSpPr/>
          <p:nvPr/>
        </p:nvSpPr>
        <p:spPr>
          <a:xfrm>
            <a:off x="539553" y="3038531"/>
            <a:ext cx="1425644" cy="381387"/>
          </a:xfrm>
          <a:prstGeom prst="round2DiagRect">
            <a:avLst>
              <a:gd name="adj1" fmla="val 30205"/>
              <a:gd name="adj2" fmla="val 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Title 2</a:t>
            </a:r>
          </a:p>
        </p:txBody>
      </p:sp>
      <p:sp>
        <p:nvSpPr>
          <p:cNvPr id="38" name="对角圆角矩形 37"/>
          <p:cNvSpPr/>
          <p:nvPr/>
        </p:nvSpPr>
        <p:spPr>
          <a:xfrm>
            <a:off x="539553" y="4081636"/>
            <a:ext cx="1425644" cy="381387"/>
          </a:xfrm>
          <a:prstGeom prst="round2DiagRect">
            <a:avLst>
              <a:gd name="adj1" fmla="val 30205"/>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itchFamily="34" charset="-122"/>
                <a:ea typeface="微软雅黑" pitchFamily="34" charset="-122"/>
              </a:rPr>
              <a:t>Title </a:t>
            </a:r>
            <a:r>
              <a:rPr lang="en-US" altLang="zh-CN" b="1" dirty="0">
                <a:solidFill>
                  <a:schemeClr val="bg1"/>
                </a:solidFill>
                <a:latin typeface="微软雅黑" pitchFamily="34" charset="-122"/>
                <a:ea typeface="微软雅黑" pitchFamily="34" charset="-122"/>
              </a:rPr>
              <a:t>3</a:t>
            </a:r>
            <a:endParaRPr lang="zh-CN" altLang="en-US" b="1" dirty="0">
              <a:solidFill>
                <a:schemeClr val="bg1"/>
              </a:solidFill>
              <a:latin typeface="微软雅黑" pitchFamily="34" charset="-122"/>
              <a:ea typeface="微软雅黑" pitchFamily="34" charset="-122"/>
            </a:endParaRPr>
          </a:p>
        </p:txBody>
      </p:sp>
      <p:sp>
        <p:nvSpPr>
          <p:cNvPr id="39" name="TextBox 6"/>
          <p:cNvSpPr txBox="1"/>
          <p:nvPr/>
        </p:nvSpPr>
        <p:spPr>
          <a:xfrm>
            <a:off x="467544" y="4451613"/>
            <a:ext cx="4392487" cy="340671"/>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a:ea typeface="微软雅黑"/>
              </a:defRPr>
            </a:lvl1pPr>
          </a:lstStyle>
          <a:p>
            <a:r>
              <a:rPr lang="zh-CN" altLang="en-US" dirty="0">
                <a:solidFill>
                  <a:schemeClr val="bg2">
                    <a:lumMod val="10000"/>
                  </a:schemeClr>
                </a:solidFill>
              </a:rPr>
              <a:t>Enter the text you want here, and the language should be concise.</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34009" y="2198385"/>
            <a:ext cx="2759859" cy="17249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762633" y="2456722"/>
            <a:ext cx="2888945" cy="2200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220107" y="3348117"/>
            <a:ext cx="2562324" cy="18222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9" presetClass="entr" presetSubtype="0" decel="10000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 calcmode="lin" valueType="num">
                                      <p:cBhvr>
                                        <p:cTn id="25" dur="500" fill="hold"/>
                                        <p:tgtEl>
                                          <p:spTgt spid="40"/>
                                        </p:tgtEl>
                                        <p:attrNameLst>
                                          <p:attrName>style.rotation</p:attrName>
                                        </p:attrNameLst>
                                      </p:cBhvr>
                                      <p:tavLst>
                                        <p:tav tm="0">
                                          <p:val>
                                            <p:fltVal val="360"/>
                                          </p:val>
                                        </p:tav>
                                        <p:tav tm="100000">
                                          <p:val>
                                            <p:fltVal val="0"/>
                                          </p:val>
                                        </p:tav>
                                      </p:tavLst>
                                    </p:anim>
                                    <p:animEffect transition="in" filter="fade">
                                      <p:cBhvr>
                                        <p:cTn id="26" dur="500"/>
                                        <p:tgtEl>
                                          <p:spTgt spid="40"/>
                                        </p:tgtEl>
                                      </p:cBhvr>
                                    </p:animEffect>
                                  </p:childTnLst>
                                </p:cTn>
                              </p:par>
                            </p:childTnLst>
                          </p:cTn>
                        </p:par>
                        <p:par>
                          <p:cTn id="27" fill="hold">
                            <p:stCondLst>
                              <p:cond delay="3500"/>
                            </p:stCondLst>
                            <p:childTnLst>
                              <p:par>
                                <p:cTn id="28" presetID="6" presetClass="emph" presetSubtype="0" fill="hold" nodeType="afterEffect">
                                  <p:stCondLst>
                                    <p:cond delay="0"/>
                                  </p:stCondLst>
                                  <p:childTnLst>
                                    <p:animScale>
                                      <p:cBhvr>
                                        <p:cTn id="29" dur="2000" fill="hold"/>
                                        <p:tgtEl>
                                          <p:spTgt spid="40"/>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40"/>
                                        </p:tgtEl>
                                        <p:attrNameLst>
                                          <p:attrName>ppt_x</p:attrName>
                                          <p:attrName>ppt_y</p:attrName>
                                        </p:attrNameLst>
                                      </p:cBhvr>
                                      <p:rCtr x="-3924" y="-13306"/>
                                    </p:animMotion>
                                  </p:childTnLst>
                                </p:cTn>
                              </p:par>
                            </p:childTnLst>
                          </p:cTn>
                        </p:par>
                        <p:par>
                          <p:cTn id="32" fill="hold">
                            <p:stCondLst>
                              <p:cond delay="5500"/>
                            </p:stCondLst>
                            <p:childTnLst>
                              <p:par>
                                <p:cTn id="33" presetID="42"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childTnLst>
                          </p:cTn>
                        </p:par>
                        <p:par>
                          <p:cTn id="43" fill="hold">
                            <p:stCondLst>
                              <p:cond delay="6750"/>
                            </p:stCondLst>
                            <p:childTnLst>
                              <p:par>
                                <p:cTn id="44" presetID="49" presetClass="entr" presetSubtype="0" decel="10000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ppt_w</p:attrName>
                                        </p:attrNameLst>
                                      </p:cBhvr>
                                      <p:tavLst>
                                        <p:tav tm="0">
                                          <p:val>
                                            <p:fltVal val="0"/>
                                          </p:val>
                                        </p:tav>
                                        <p:tav tm="100000">
                                          <p:val>
                                            <p:strVal val="#ppt_w"/>
                                          </p:val>
                                        </p:tav>
                                      </p:tavLst>
                                    </p:anim>
                                    <p:anim calcmode="lin" valueType="num">
                                      <p:cBhvr>
                                        <p:cTn id="47" dur="500" fill="hold"/>
                                        <p:tgtEl>
                                          <p:spTgt spid="41"/>
                                        </p:tgtEl>
                                        <p:attrNameLst>
                                          <p:attrName>ppt_h</p:attrName>
                                        </p:attrNameLst>
                                      </p:cBhvr>
                                      <p:tavLst>
                                        <p:tav tm="0">
                                          <p:val>
                                            <p:fltVal val="0"/>
                                          </p:val>
                                        </p:tav>
                                        <p:tav tm="100000">
                                          <p:val>
                                            <p:strVal val="#ppt_h"/>
                                          </p:val>
                                        </p:tav>
                                      </p:tavLst>
                                    </p:anim>
                                    <p:anim calcmode="lin" valueType="num">
                                      <p:cBhvr>
                                        <p:cTn id="48" dur="500" fill="hold"/>
                                        <p:tgtEl>
                                          <p:spTgt spid="41"/>
                                        </p:tgtEl>
                                        <p:attrNameLst>
                                          <p:attrName>style.rotation</p:attrName>
                                        </p:attrNameLst>
                                      </p:cBhvr>
                                      <p:tavLst>
                                        <p:tav tm="0">
                                          <p:val>
                                            <p:fltVal val="360"/>
                                          </p:val>
                                        </p:tav>
                                        <p:tav tm="100000">
                                          <p:val>
                                            <p:fltVal val="0"/>
                                          </p:val>
                                        </p:tav>
                                      </p:tavLst>
                                    </p:anim>
                                    <p:animEffect transition="in" filter="fade">
                                      <p:cBhvr>
                                        <p:cTn id="49" dur="500"/>
                                        <p:tgtEl>
                                          <p:spTgt spid="41"/>
                                        </p:tgtEl>
                                      </p:cBhvr>
                                    </p:animEffect>
                                  </p:childTnLst>
                                </p:cTn>
                              </p:par>
                            </p:childTnLst>
                          </p:cTn>
                        </p:par>
                        <p:par>
                          <p:cTn id="50" fill="hold">
                            <p:stCondLst>
                              <p:cond delay="7250"/>
                            </p:stCondLst>
                            <p:childTnLst>
                              <p:par>
                                <p:cTn id="51" presetID="6" presetClass="emph" presetSubtype="0" fill="hold" nodeType="afterEffect">
                                  <p:stCondLst>
                                    <p:cond delay="0"/>
                                  </p:stCondLst>
                                  <p:childTnLst>
                                    <p:animScale>
                                      <p:cBhvr>
                                        <p:cTn id="52" dur="2000" fill="hold"/>
                                        <p:tgtEl>
                                          <p:spTgt spid="41"/>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41"/>
                                        </p:tgtEl>
                                        <p:attrNameLst>
                                          <p:attrName>ppt_x</p:attrName>
                                          <p:attrName>ppt_y</p:attrName>
                                        </p:attrNameLst>
                                      </p:cBhvr>
                                      <p:rCtr x="-313" y="-8028"/>
                                    </p:animMotion>
                                  </p:childTnLst>
                                </p:cTn>
                              </p:par>
                            </p:childTnLst>
                          </p:cTn>
                        </p:par>
                        <p:par>
                          <p:cTn id="55" fill="hold">
                            <p:stCondLst>
                              <p:cond delay="9250"/>
                            </p:stCondLst>
                            <p:childTnLst>
                              <p:par>
                                <p:cTn id="56" presetID="42"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9" presetClass="entr" presetSubtype="0" decel="10000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 calcmode="lin" valueType="num">
                                      <p:cBhvr>
                                        <p:cTn id="71" dur="500" fill="hold"/>
                                        <p:tgtEl>
                                          <p:spTgt spid="42"/>
                                        </p:tgtEl>
                                        <p:attrNameLst>
                                          <p:attrName>style.rotation</p:attrName>
                                        </p:attrNameLst>
                                      </p:cBhvr>
                                      <p:tavLst>
                                        <p:tav tm="0">
                                          <p:val>
                                            <p:fltVal val="360"/>
                                          </p:val>
                                        </p:tav>
                                        <p:tav tm="100000">
                                          <p:val>
                                            <p:fltVal val="0"/>
                                          </p:val>
                                        </p:tav>
                                      </p:tavLst>
                                    </p:anim>
                                    <p:animEffect transition="in" filter="fade">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35" grpId="0"/>
      <p:bldP spid="36" grpId="0" animBg="1"/>
      <p:bldP spid="37" grpId="0" animBg="1"/>
      <p:bldP spid="38" grpId="0" animBg="1"/>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724867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Analysis of competing opponents</a:t>
            </a:r>
          </a:p>
        </p:txBody>
      </p:sp>
      <p:sp>
        <p:nvSpPr>
          <p:cNvPr id="32" name="任意多边形 31"/>
          <p:cNvSpPr/>
          <p:nvPr/>
        </p:nvSpPr>
        <p:spPr>
          <a:xfrm rot="1723431">
            <a:off x="2864170" y="2880389"/>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33" name="任意多边形 32"/>
          <p:cNvSpPr/>
          <p:nvPr/>
        </p:nvSpPr>
        <p:spPr>
          <a:xfrm rot="1723431">
            <a:off x="1012652" y="1524653"/>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34" name="任意多边形 33"/>
          <p:cNvSpPr/>
          <p:nvPr/>
        </p:nvSpPr>
        <p:spPr>
          <a:xfrm rot="1723431">
            <a:off x="1012652" y="1524653"/>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FF330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35" name="任意多边形 34"/>
          <p:cNvSpPr/>
          <p:nvPr/>
        </p:nvSpPr>
        <p:spPr>
          <a:xfrm rot="1723431">
            <a:off x="1012652" y="1524653"/>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5001"/>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36" name="任意多边形 35"/>
          <p:cNvSpPr/>
          <p:nvPr/>
        </p:nvSpPr>
        <p:spPr>
          <a:xfrm rot="1723431">
            <a:off x="1012652" y="1524653"/>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FD9803"/>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37" name="任意多边形 36"/>
          <p:cNvSpPr/>
          <p:nvPr/>
        </p:nvSpPr>
        <p:spPr>
          <a:xfrm rot="1723431">
            <a:off x="1012652" y="1524653"/>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FFC00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8" name="椭圆 37"/>
          <p:cNvSpPr/>
          <p:nvPr/>
        </p:nvSpPr>
        <p:spPr>
          <a:xfrm>
            <a:off x="2590513" y="3111074"/>
            <a:ext cx="507037" cy="507037"/>
          </a:xfrm>
          <a:prstGeom prst="ellipse">
            <a:avLst/>
          </a:prstGeom>
          <a:solidFill>
            <a:srgbClr val="C0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endParaRPr>
          </a:p>
        </p:txBody>
      </p:sp>
      <p:sp>
        <p:nvSpPr>
          <p:cNvPr id="39" name="TextBox 38"/>
          <p:cNvSpPr txBox="1"/>
          <p:nvPr/>
        </p:nvSpPr>
        <p:spPr>
          <a:xfrm>
            <a:off x="2654162" y="2743694"/>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itchFamily="34" charset="0"/>
                <a:ea typeface="微软雅黑" pitchFamily="34" charset="-122"/>
                <a:cs typeface="Arial" pitchFamily="34" charset="0"/>
              </a:rPr>
              <a:t>06</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40" name="TextBox 39"/>
          <p:cNvSpPr txBox="1"/>
          <p:nvPr/>
        </p:nvSpPr>
        <p:spPr>
          <a:xfrm>
            <a:off x="2280286" y="288535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itchFamily="34" charset="0"/>
                <a:ea typeface="微软雅黑" pitchFamily="34" charset="-122"/>
                <a:cs typeface="Arial" pitchFamily="34" charset="0"/>
              </a:rPr>
              <a:t>05</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41" name="TextBox 40"/>
          <p:cNvSpPr txBox="1"/>
          <p:nvPr/>
        </p:nvSpPr>
        <p:spPr>
          <a:xfrm>
            <a:off x="2203861" y="3254966"/>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itchFamily="34" charset="0"/>
                <a:ea typeface="微软雅黑" pitchFamily="34" charset="-122"/>
                <a:cs typeface="Arial" pitchFamily="34" charset="0"/>
              </a:rPr>
              <a:t>04</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42" name="TextBox 41"/>
          <p:cNvSpPr txBox="1"/>
          <p:nvPr/>
        </p:nvSpPr>
        <p:spPr>
          <a:xfrm>
            <a:off x="2421174" y="355910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itchFamily="34" charset="0"/>
                <a:ea typeface="微软雅黑" pitchFamily="34" charset="-122"/>
                <a:cs typeface="Arial" pitchFamily="34" charset="0"/>
              </a:rPr>
              <a:t>03</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44" name="TextBox 43"/>
          <p:cNvSpPr txBox="1"/>
          <p:nvPr/>
        </p:nvSpPr>
        <p:spPr>
          <a:xfrm>
            <a:off x="2801714" y="3592646"/>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itchFamily="34" charset="0"/>
                <a:ea typeface="微软雅黑" pitchFamily="34" charset="-122"/>
                <a:cs typeface="Arial" pitchFamily="34" charset="0"/>
              </a:rPr>
              <a:t>02</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45" name="TextBox 44"/>
          <p:cNvSpPr txBox="1"/>
          <p:nvPr/>
        </p:nvSpPr>
        <p:spPr>
          <a:xfrm>
            <a:off x="3086760" y="328950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itchFamily="34" charset="0"/>
                <a:ea typeface="微软雅黑" pitchFamily="34" charset="-122"/>
                <a:cs typeface="Arial" pitchFamily="34" charset="0"/>
              </a:rPr>
              <a:t>01</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46" name="TextBox 45"/>
          <p:cNvSpPr txBox="1"/>
          <p:nvPr/>
        </p:nvSpPr>
        <p:spPr>
          <a:xfrm>
            <a:off x="2439311" y="1628488"/>
            <a:ext cx="867981" cy="308995"/>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What you're about</a:t>
            </a:r>
          </a:p>
        </p:txBody>
      </p:sp>
      <p:sp>
        <p:nvSpPr>
          <p:cNvPr id="47" name="TextBox 46"/>
          <p:cNvSpPr txBox="1"/>
          <p:nvPr/>
        </p:nvSpPr>
        <p:spPr>
          <a:xfrm>
            <a:off x="1108759" y="3119055"/>
            <a:ext cx="820620" cy="308995"/>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What you're about</a:t>
            </a:r>
          </a:p>
        </p:txBody>
      </p:sp>
      <p:sp>
        <p:nvSpPr>
          <p:cNvPr id="49" name="TextBox 48"/>
          <p:cNvSpPr txBox="1"/>
          <p:nvPr/>
        </p:nvSpPr>
        <p:spPr>
          <a:xfrm>
            <a:off x="1807095" y="4053573"/>
            <a:ext cx="865035" cy="308995"/>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What you're about</a:t>
            </a:r>
          </a:p>
        </p:txBody>
      </p:sp>
      <p:sp>
        <p:nvSpPr>
          <p:cNvPr id="50" name="TextBox 49"/>
          <p:cNvSpPr txBox="1"/>
          <p:nvPr/>
        </p:nvSpPr>
        <p:spPr>
          <a:xfrm>
            <a:off x="1464741" y="2130157"/>
            <a:ext cx="839756" cy="308995"/>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What you're about</a:t>
            </a:r>
          </a:p>
        </p:txBody>
      </p:sp>
      <p:sp>
        <p:nvSpPr>
          <p:cNvPr id="52" name="TextBox 51"/>
          <p:cNvSpPr txBox="1"/>
          <p:nvPr/>
        </p:nvSpPr>
        <p:spPr>
          <a:xfrm>
            <a:off x="2878320" y="4116676"/>
            <a:ext cx="825688" cy="308995"/>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What you're about</a:t>
            </a:r>
          </a:p>
        </p:txBody>
      </p:sp>
      <p:sp>
        <p:nvSpPr>
          <p:cNvPr id="53" name="TextBox 52"/>
          <p:cNvSpPr txBox="1"/>
          <p:nvPr/>
        </p:nvSpPr>
        <p:spPr>
          <a:xfrm>
            <a:off x="3551897" y="3218439"/>
            <a:ext cx="811259" cy="308995"/>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What you're about</a:t>
            </a:r>
          </a:p>
        </p:txBody>
      </p:sp>
      <p:sp>
        <p:nvSpPr>
          <p:cNvPr id="54" name="TextBox 53"/>
          <p:cNvSpPr txBox="1"/>
          <p:nvPr/>
        </p:nvSpPr>
        <p:spPr>
          <a:xfrm>
            <a:off x="3347864" y="1450843"/>
            <a:ext cx="4561904" cy="453457"/>
          </a:xfrm>
          <a:prstGeom prst="rect">
            <a:avLst/>
          </a:prstGeom>
          <a:noFill/>
        </p:spPr>
        <p:txBody>
          <a:bodyPr wrap="square" rtlCol="0">
            <a:spAutoFit/>
          </a:bodyPr>
          <a:lstStyle/>
          <a:p>
            <a:pPr algn="r" fontAlgn="base">
              <a:lnSpc>
                <a:spcPct val="130000"/>
              </a:lnSpc>
              <a:spcBef>
                <a:spcPct val="0"/>
              </a:spcBef>
              <a:spcAft>
                <a:spcPct val="0"/>
              </a:spcAft>
            </a:pPr>
            <a:r>
              <a:rPr lang="zh-CN" altLang="en-US" sz="2000" b="1" dirty="0">
                <a:solidFill>
                  <a:srgbClr val="C00000"/>
                </a:solidFill>
                <a:latin typeface="微软雅黑" pitchFamily="34" charset="-122"/>
                <a:ea typeface="微软雅黑" pitchFamily="34" charset="-122"/>
              </a:rPr>
              <a:t>Your title is playing here</a:t>
            </a:r>
          </a:p>
        </p:txBody>
      </p:sp>
      <p:sp>
        <p:nvSpPr>
          <p:cNvPr id="55" name="TextBox 54"/>
          <p:cNvSpPr txBox="1"/>
          <p:nvPr/>
        </p:nvSpPr>
        <p:spPr>
          <a:xfrm>
            <a:off x="4901389" y="2019612"/>
            <a:ext cx="3271011" cy="376129"/>
          </a:xfrm>
          <a:prstGeom prst="rect">
            <a:avLst/>
          </a:prstGeom>
          <a:noFill/>
        </p:spPr>
        <p:txBody>
          <a:bodyPr wrap="square" rtlCol="0">
            <a:spAutoFit/>
          </a:bodyPr>
          <a:lstStyle/>
          <a:p>
            <a:pPr fontAlgn="auto">
              <a:lnSpc>
                <a:spcPct val="125000"/>
              </a:lnSpc>
              <a:spcBef>
                <a:spcPts val="0"/>
              </a:spcBef>
              <a:spcAft>
                <a:spcPts val="0"/>
              </a:spcAft>
            </a:pPr>
            <a:r>
              <a:rPr lang="zh-CN" altLang="en-US" sz="1600" dirty="0">
                <a:solidFill>
                  <a:schemeClr val="bg2">
                    <a:lumMod val="10000"/>
                  </a:schemeClr>
                </a:solidFill>
                <a:latin typeface="Calibri"/>
                <a:ea typeface="微软雅黑"/>
              </a:rPr>
              <a:t>Enter the text you want here.</a:t>
            </a:r>
          </a:p>
        </p:txBody>
      </p:sp>
      <p:cxnSp>
        <p:nvCxnSpPr>
          <p:cNvPr id="56" name="直接连接符 55"/>
          <p:cNvCxnSpPr/>
          <p:nvPr/>
        </p:nvCxnSpPr>
        <p:spPr>
          <a:xfrm>
            <a:off x="4115702" y="2039829"/>
            <a:ext cx="3730566" cy="0"/>
          </a:xfrm>
          <a:prstGeom prst="line">
            <a:avLst/>
          </a:prstGeom>
          <a:noFill/>
          <a:ln w="19050" cap="flat" cmpd="sng" algn="ctr">
            <a:solidFill>
              <a:srgbClr val="C00000"/>
            </a:solidFill>
            <a:prstDash val="solid"/>
          </a:ln>
          <a:effectLst/>
        </p:spPr>
      </p:cxnSp>
      <p:sp>
        <p:nvSpPr>
          <p:cNvPr id="58" name="六边形 57"/>
          <p:cNvSpPr/>
          <p:nvPr/>
        </p:nvSpPr>
        <p:spPr>
          <a:xfrm>
            <a:off x="5652675" y="2759579"/>
            <a:ext cx="1497221" cy="1290708"/>
          </a:xfrm>
          <a:prstGeom prst="hexagon">
            <a:avLst/>
          </a:prstGeom>
          <a:blipFill>
            <a:blip r:embed="rId3"/>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p:cNvSpPr/>
          <p:nvPr/>
        </p:nvSpPr>
        <p:spPr>
          <a:xfrm>
            <a:off x="6877481" y="3593625"/>
            <a:ext cx="1106131" cy="953562"/>
          </a:xfrm>
          <a:prstGeom prst="hexagon">
            <a:avLst/>
          </a:prstGeom>
          <a:blipFill dpi="0" rotWithShape="1">
            <a:blip r:embed="rId4"/>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六边形 60"/>
          <p:cNvSpPr/>
          <p:nvPr/>
        </p:nvSpPr>
        <p:spPr>
          <a:xfrm>
            <a:off x="5115306" y="3712307"/>
            <a:ext cx="808660" cy="697121"/>
          </a:xfrm>
          <a:prstGeom prst="hexagon">
            <a:avLst/>
          </a:prstGeom>
          <a:blipFill dpi="0" rotWithShape="1">
            <a:blip r:embed="rId5"/>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61"/>
          <p:cNvSpPr/>
          <p:nvPr/>
        </p:nvSpPr>
        <p:spPr>
          <a:xfrm>
            <a:off x="7061911" y="2878344"/>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4250"/>
                            </p:stCondLst>
                            <p:childTnLst>
                              <p:par>
                                <p:cTn id="49" presetID="31"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 calcmode="lin" valueType="num">
                                      <p:cBhvr>
                                        <p:cTn id="53" dur="1000" fill="hold"/>
                                        <p:tgtEl>
                                          <p:spTgt spid="46"/>
                                        </p:tgtEl>
                                        <p:attrNameLst>
                                          <p:attrName>style.rotation</p:attrName>
                                        </p:attrNameLst>
                                      </p:cBhvr>
                                      <p:tavLst>
                                        <p:tav tm="0">
                                          <p:val>
                                            <p:fltVal val="90"/>
                                          </p:val>
                                        </p:tav>
                                        <p:tav tm="100000">
                                          <p:val>
                                            <p:fltVal val="0"/>
                                          </p:val>
                                        </p:tav>
                                      </p:tavLst>
                                    </p:anim>
                                    <p:animEffect transition="in" filter="fade">
                                      <p:cBhvr>
                                        <p:cTn id="54" dur="1000"/>
                                        <p:tgtEl>
                                          <p:spTgt spid="4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 calcmode="lin" valueType="num">
                                      <p:cBhvr>
                                        <p:cTn id="59" dur="500" fill="hold"/>
                                        <p:tgtEl>
                                          <p:spTgt spid="50"/>
                                        </p:tgtEl>
                                        <p:attrNameLst>
                                          <p:attrName>style.rotation</p:attrName>
                                        </p:attrNameLst>
                                      </p:cBhvr>
                                      <p:tavLst>
                                        <p:tav tm="0">
                                          <p:val>
                                            <p:fltVal val="90"/>
                                          </p:val>
                                        </p:tav>
                                        <p:tav tm="100000">
                                          <p:val>
                                            <p:fltVal val="0"/>
                                          </p:val>
                                        </p:tav>
                                      </p:tavLst>
                                    </p:anim>
                                    <p:animEffect transition="in" filter="fade">
                                      <p:cBhvr>
                                        <p:cTn id="60" dur="500"/>
                                        <p:tgtEl>
                                          <p:spTgt spid="50"/>
                                        </p:tgtEl>
                                      </p:cBhvr>
                                    </p:animEffect>
                                  </p:childTnLst>
                                </p:cTn>
                              </p:par>
                              <p:par>
                                <p:cTn id="61" presetID="31" presetClass="entr" presetSubtype="0" fill="hold" grpId="0" nodeType="withEffect">
                                  <p:stCondLst>
                                    <p:cond delay="250"/>
                                  </p:stCondLst>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fltVal val="0"/>
                                          </p:val>
                                        </p:tav>
                                        <p:tav tm="100000">
                                          <p:val>
                                            <p:strVal val="#ppt_w"/>
                                          </p:val>
                                        </p:tav>
                                      </p:tavLst>
                                    </p:anim>
                                    <p:anim calcmode="lin" valueType="num">
                                      <p:cBhvr>
                                        <p:cTn id="64" dur="500" fill="hold"/>
                                        <p:tgtEl>
                                          <p:spTgt spid="47"/>
                                        </p:tgtEl>
                                        <p:attrNameLst>
                                          <p:attrName>ppt_h</p:attrName>
                                        </p:attrNameLst>
                                      </p:cBhvr>
                                      <p:tavLst>
                                        <p:tav tm="0">
                                          <p:val>
                                            <p:fltVal val="0"/>
                                          </p:val>
                                        </p:tav>
                                        <p:tav tm="100000">
                                          <p:val>
                                            <p:strVal val="#ppt_h"/>
                                          </p:val>
                                        </p:tav>
                                      </p:tavLst>
                                    </p:anim>
                                    <p:anim calcmode="lin" valueType="num">
                                      <p:cBhvr>
                                        <p:cTn id="65" dur="500" fill="hold"/>
                                        <p:tgtEl>
                                          <p:spTgt spid="47"/>
                                        </p:tgtEl>
                                        <p:attrNameLst>
                                          <p:attrName>style.rotation</p:attrName>
                                        </p:attrNameLst>
                                      </p:cBhvr>
                                      <p:tavLst>
                                        <p:tav tm="0">
                                          <p:val>
                                            <p:fltVal val="90"/>
                                          </p:val>
                                        </p:tav>
                                        <p:tav tm="100000">
                                          <p:val>
                                            <p:fltVal val="0"/>
                                          </p:val>
                                        </p:tav>
                                      </p:tavLst>
                                    </p:anim>
                                    <p:animEffect transition="in" filter="fade">
                                      <p:cBhvr>
                                        <p:cTn id="66" dur="500"/>
                                        <p:tgtEl>
                                          <p:spTgt spid="47"/>
                                        </p:tgtEl>
                                      </p:cBhvr>
                                    </p:animEffect>
                                  </p:childTnLst>
                                </p:cTn>
                              </p:par>
                              <p:par>
                                <p:cTn id="67" presetID="31" presetClass="entr" presetSubtype="0" fill="hold" grpId="0" nodeType="withEffect">
                                  <p:stCondLst>
                                    <p:cond delay="5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 calcmode="lin" valueType="num">
                                      <p:cBhvr>
                                        <p:cTn id="71" dur="500" fill="hold"/>
                                        <p:tgtEl>
                                          <p:spTgt spid="49"/>
                                        </p:tgtEl>
                                        <p:attrNameLst>
                                          <p:attrName>style.rotation</p:attrName>
                                        </p:attrNameLst>
                                      </p:cBhvr>
                                      <p:tavLst>
                                        <p:tav tm="0">
                                          <p:val>
                                            <p:fltVal val="90"/>
                                          </p:val>
                                        </p:tav>
                                        <p:tav tm="100000">
                                          <p:val>
                                            <p:fltVal val="0"/>
                                          </p:val>
                                        </p:tav>
                                      </p:tavLst>
                                    </p:anim>
                                    <p:animEffect transition="in" filter="fade">
                                      <p:cBhvr>
                                        <p:cTn id="72" dur="500"/>
                                        <p:tgtEl>
                                          <p:spTgt spid="49"/>
                                        </p:tgtEl>
                                      </p:cBhvr>
                                    </p:animEffect>
                                  </p:childTnLst>
                                </p:cTn>
                              </p:par>
                              <p:par>
                                <p:cTn id="73" presetID="31" presetClass="entr" presetSubtype="0" fill="hold" grpId="0" nodeType="withEffect">
                                  <p:stCondLst>
                                    <p:cond delay="75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 calcmode="lin" valueType="num">
                                      <p:cBhvr>
                                        <p:cTn id="77" dur="500" fill="hold"/>
                                        <p:tgtEl>
                                          <p:spTgt spid="52"/>
                                        </p:tgtEl>
                                        <p:attrNameLst>
                                          <p:attrName>style.rotation</p:attrName>
                                        </p:attrNameLst>
                                      </p:cBhvr>
                                      <p:tavLst>
                                        <p:tav tm="0">
                                          <p:val>
                                            <p:fltVal val="90"/>
                                          </p:val>
                                        </p:tav>
                                        <p:tav tm="100000">
                                          <p:val>
                                            <p:fltVal val="0"/>
                                          </p:val>
                                        </p:tav>
                                      </p:tavLst>
                                    </p:anim>
                                    <p:animEffect transition="in" filter="fade">
                                      <p:cBhvr>
                                        <p:cTn id="78" dur="500"/>
                                        <p:tgtEl>
                                          <p:spTgt spid="52"/>
                                        </p:tgtEl>
                                      </p:cBhvr>
                                    </p:animEffect>
                                  </p:childTnLst>
                                </p:cTn>
                              </p:par>
                              <p:par>
                                <p:cTn id="79" presetID="31" presetClass="entr" presetSubtype="0" fill="hold" grpId="0" nodeType="withEffect">
                                  <p:stCondLst>
                                    <p:cond delay="100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 calcmode="lin" valueType="num">
                                      <p:cBhvr>
                                        <p:cTn id="83" dur="500" fill="hold"/>
                                        <p:tgtEl>
                                          <p:spTgt spid="53"/>
                                        </p:tgtEl>
                                        <p:attrNameLst>
                                          <p:attrName>style.rotation</p:attrName>
                                        </p:attrNameLst>
                                      </p:cBhvr>
                                      <p:tavLst>
                                        <p:tav tm="0">
                                          <p:val>
                                            <p:fltVal val="90"/>
                                          </p:val>
                                        </p:tav>
                                        <p:tav tm="100000">
                                          <p:val>
                                            <p:fltVal val="0"/>
                                          </p:val>
                                        </p:tav>
                                      </p:tavLst>
                                    </p:anim>
                                    <p:animEffect transition="in" filter="fade">
                                      <p:cBhvr>
                                        <p:cTn id="84" dur="500"/>
                                        <p:tgtEl>
                                          <p:spTgt spid="53"/>
                                        </p:tgtEl>
                                      </p:cBhvr>
                                    </p:animEffect>
                                  </p:childTnLst>
                                </p:cTn>
                              </p:par>
                            </p:childTnLst>
                          </p:cTn>
                        </p:par>
                        <p:par>
                          <p:cTn id="85" fill="hold">
                            <p:stCondLst>
                              <p:cond delay="5750"/>
                            </p:stCondLst>
                            <p:childTnLst>
                              <p:par>
                                <p:cTn id="86" presetID="22" presetClass="entr" presetSubtype="2"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right)">
                                      <p:cBhvr>
                                        <p:cTn id="88" dur="500"/>
                                        <p:tgtEl>
                                          <p:spTgt spid="56"/>
                                        </p:tgtEl>
                                      </p:cBhvr>
                                    </p:animEffect>
                                  </p:childTnLst>
                                </p:cTn>
                              </p:par>
                            </p:childTnLst>
                          </p:cTn>
                        </p:par>
                        <p:par>
                          <p:cTn id="89" fill="hold">
                            <p:stCondLst>
                              <p:cond delay="6250"/>
                            </p:stCondLst>
                            <p:childTnLst>
                              <p:par>
                                <p:cTn id="90" presetID="42" presetClass="entr" presetSubtype="0"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1000"/>
                                        <p:tgtEl>
                                          <p:spTgt spid="54"/>
                                        </p:tgtEl>
                                      </p:cBhvr>
                                    </p:animEffect>
                                    <p:anim calcmode="lin" valueType="num">
                                      <p:cBhvr>
                                        <p:cTn id="93" dur="1000" fill="hold"/>
                                        <p:tgtEl>
                                          <p:spTgt spid="54"/>
                                        </p:tgtEl>
                                        <p:attrNameLst>
                                          <p:attrName>ppt_x</p:attrName>
                                        </p:attrNameLst>
                                      </p:cBhvr>
                                      <p:tavLst>
                                        <p:tav tm="0">
                                          <p:val>
                                            <p:strVal val="#ppt_x"/>
                                          </p:val>
                                        </p:tav>
                                        <p:tav tm="100000">
                                          <p:val>
                                            <p:strVal val="#ppt_x"/>
                                          </p:val>
                                        </p:tav>
                                      </p:tavLst>
                                    </p:anim>
                                    <p:anim calcmode="lin" valueType="num">
                                      <p:cBhvr>
                                        <p:cTn id="94" dur="1000" fill="hold"/>
                                        <p:tgtEl>
                                          <p:spTgt spid="54"/>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1000"/>
                                        <p:tgtEl>
                                          <p:spTgt spid="55"/>
                                        </p:tgtEl>
                                      </p:cBhvr>
                                    </p:animEffect>
                                    <p:anim calcmode="lin" valueType="num">
                                      <p:cBhvr>
                                        <p:cTn id="98" dur="1000" fill="hold"/>
                                        <p:tgtEl>
                                          <p:spTgt spid="55"/>
                                        </p:tgtEl>
                                        <p:attrNameLst>
                                          <p:attrName>ppt_x</p:attrName>
                                        </p:attrNameLst>
                                      </p:cBhvr>
                                      <p:tavLst>
                                        <p:tav tm="0">
                                          <p:val>
                                            <p:strVal val="#ppt_x"/>
                                          </p:val>
                                        </p:tav>
                                        <p:tav tm="100000">
                                          <p:val>
                                            <p:strVal val="#ppt_x"/>
                                          </p:val>
                                        </p:tav>
                                      </p:tavLst>
                                    </p:anim>
                                    <p:anim calcmode="lin" valueType="num">
                                      <p:cBhvr>
                                        <p:cTn id="99" dur="1000" fill="hold"/>
                                        <p:tgtEl>
                                          <p:spTgt spid="55"/>
                                        </p:tgtEl>
                                        <p:attrNameLst>
                                          <p:attrName>ppt_y</p:attrName>
                                        </p:attrNameLst>
                                      </p:cBhvr>
                                      <p:tavLst>
                                        <p:tav tm="0">
                                          <p:val>
                                            <p:strVal val="#ppt_y-.1"/>
                                          </p:val>
                                        </p:tav>
                                        <p:tav tm="100000">
                                          <p:val>
                                            <p:strVal val="#ppt_y"/>
                                          </p:val>
                                        </p:tav>
                                      </p:tavLst>
                                    </p:anim>
                                  </p:childTnLst>
                                </p:cTn>
                              </p:par>
                            </p:childTnLst>
                          </p:cTn>
                        </p:par>
                        <p:par>
                          <p:cTn id="100" fill="hold">
                            <p:stCondLst>
                              <p:cond delay="7250"/>
                            </p:stCondLst>
                            <p:childTnLst>
                              <p:par>
                                <p:cTn id="101" presetID="23" presetClass="entr" presetSubtype="16"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200"/>
                                  </p:st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300"/>
                                  </p:stCondLst>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50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fltVal val="0"/>
                                          </p:val>
                                        </p:tav>
                                        <p:tav tm="100000">
                                          <p:val>
                                            <p:strVal val="#ppt_w"/>
                                          </p:val>
                                        </p:tav>
                                      </p:tavLst>
                                    </p:anim>
                                    <p:anim calcmode="lin" valueType="num">
                                      <p:cBhvr>
                                        <p:cTn id="116" dur="500" fill="hold"/>
                                        <p:tgtEl>
                                          <p:spTgt spid="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4" grpId="0"/>
      <p:bldP spid="45" grpId="0"/>
      <p:bldP spid="46" grpId="0"/>
      <p:bldP spid="47" grpId="0"/>
      <p:bldP spid="49" grpId="0"/>
      <p:bldP spid="50" grpId="0"/>
      <p:bldP spid="52" grpId="0"/>
      <p:bldP spid="53" grpId="0"/>
      <p:bldP spid="54" grpId="0"/>
      <p:bldP spid="55" grpId="0"/>
      <p:bldP spid="58" grpId="0" animBg="1"/>
      <p:bldP spid="59" grpId="0" animBg="1"/>
      <p:bldP spid="61" grpId="0" animBg="1"/>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840080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Self-capacity needs to be improved</a:t>
            </a:r>
          </a:p>
        </p:txBody>
      </p:sp>
      <p:sp>
        <p:nvSpPr>
          <p:cNvPr id="2" name="六边形 1"/>
          <p:cNvSpPr/>
          <p:nvPr/>
        </p:nvSpPr>
        <p:spPr>
          <a:xfrm>
            <a:off x="683568" y="1417340"/>
            <a:ext cx="1944216" cy="1676048"/>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2569384" y="2417068"/>
            <a:ext cx="784531" cy="67632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695395" y="2580902"/>
            <a:ext cx="52450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01</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18" name="矩形 17"/>
          <p:cNvSpPr/>
          <p:nvPr/>
        </p:nvSpPr>
        <p:spPr>
          <a:xfrm flipH="1">
            <a:off x="3616226" y="1778324"/>
            <a:ext cx="4844205" cy="36423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Enter the text you want here, and the language should be concise.</a:t>
            </a:r>
          </a:p>
        </p:txBody>
      </p:sp>
      <p:sp>
        <p:nvSpPr>
          <p:cNvPr id="19" name="矩形 18"/>
          <p:cNvSpPr/>
          <p:nvPr/>
        </p:nvSpPr>
        <p:spPr>
          <a:xfrm>
            <a:off x="3626591" y="1407240"/>
            <a:ext cx="4401793"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Fill in the subheading here</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20" name="六边形 19"/>
          <p:cNvSpPr/>
          <p:nvPr/>
        </p:nvSpPr>
        <p:spPr>
          <a:xfrm>
            <a:off x="6473966" y="3577580"/>
            <a:ext cx="1944216" cy="1676048"/>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5689435" y="4618242"/>
            <a:ext cx="784531" cy="676320"/>
          </a:xfrm>
          <a:prstGeom prst="hexagon">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815446" y="4782076"/>
            <a:ext cx="556563" cy="400110"/>
          </a:xfrm>
          <a:prstGeom prst="rect">
            <a:avLst/>
          </a:prstGeom>
          <a:noFill/>
        </p:spPr>
        <p:txBody>
          <a:bodyPr wrap="none" rtlCol="0">
            <a:spAutoFit/>
          </a:bodyPr>
          <a:lstStyle/>
          <a:p>
            <a:r>
              <a:rPr lang="en-US" altLang="zh-CN" sz="2000" b="1" dirty="0">
                <a:solidFill>
                  <a:schemeClr val="bg1"/>
                </a:solidFill>
                <a:latin typeface="方正正大黑简体" panose="02000000000000000000" pitchFamily="2" charset="-122"/>
                <a:ea typeface="方正正大黑简体" panose="02000000000000000000" pitchFamily="2" charset="-122"/>
              </a:rPr>
              <a:t>02</a:t>
            </a:r>
            <a:endParaRPr lang="zh-CN" altLang="en-US" sz="2000" b="1" dirty="0">
              <a:solidFill>
                <a:schemeClr val="bg1"/>
              </a:solidFill>
              <a:latin typeface="方正正大黑简体" panose="02000000000000000000" pitchFamily="2" charset="-122"/>
              <a:ea typeface="方正正大黑简体" panose="02000000000000000000" pitchFamily="2" charset="-122"/>
            </a:endParaRPr>
          </a:p>
        </p:txBody>
      </p:sp>
      <p:sp>
        <p:nvSpPr>
          <p:cNvPr id="24" name="矩形 23"/>
          <p:cNvSpPr/>
          <p:nvPr/>
        </p:nvSpPr>
        <p:spPr>
          <a:xfrm flipH="1">
            <a:off x="683568" y="4063484"/>
            <a:ext cx="4844205" cy="364239"/>
          </a:xfrm>
          <a:prstGeom prst="rect">
            <a:avLst/>
          </a:prstGeom>
          <a:effectLst/>
        </p:spPr>
        <p:txBody>
          <a:bodyPr wrap="square" lIns="121893" tIns="60946" rIns="121893" bIns="60946">
            <a:spAutoFit/>
          </a:bodyPr>
          <a:lstStyle/>
          <a:p>
            <a:pPr algn="r">
              <a:lnSpc>
                <a:spcPct val="150000"/>
              </a:lnSpc>
            </a:pPr>
            <a:r>
              <a:rPr lang="zh-CN" altLang="en-US" sz="1200" dirty="0">
                <a:solidFill>
                  <a:schemeClr val="tx1">
                    <a:lumMod val="75000"/>
                    <a:lumOff val="25000"/>
                  </a:schemeClr>
                </a:solidFill>
              </a:rPr>
              <a:t>Enter the text you want here, and the language should be concise.</a:t>
            </a:r>
          </a:p>
        </p:txBody>
      </p:sp>
      <p:sp>
        <p:nvSpPr>
          <p:cNvPr id="25" name="矩形 24"/>
          <p:cNvSpPr/>
          <p:nvPr/>
        </p:nvSpPr>
        <p:spPr>
          <a:xfrm>
            <a:off x="1691680" y="3746266"/>
            <a:ext cx="3393697" cy="328267"/>
          </a:xfrm>
          <a:prstGeom prst="rect">
            <a:avLst/>
          </a:prstGeom>
        </p:spPr>
        <p:txBody>
          <a:bodyPr wrap="square" lIns="121893" tIns="60946" rIns="121893" bIns="60946">
            <a:spAutoFit/>
          </a:bodyPr>
          <a:lstStyle/>
          <a:p>
            <a:pPr algn="r"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Fill in the subheading here</a:t>
            </a:r>
            <a:endParaRPr lang="en-US" altLang="zh-CN" sz="16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Scale>
                                      <p:cBhvr>
                                        <p:cTn id="1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6"/>
                                        </p:tgtEl>
                                        <p:attrNameLst>
                                          <p:attrName>ppt_x</p:attrName>
                                          <p:attrName>ppt_y</p:attrName>
                                        </p:attrNameLst>
                                      </p:cBhvr>
                                    </p:animMotion>
                                    <p:animEffect transition="in" filter="fade">
                                      <p:cBhvr>
                                        <p:cTn id="18" dur="1000"/>
                                        <p:tgtEl>
                                          <p:spTgt spid="16"/>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350"/>
                                        <p:tgtEl>
                                          <p:spTgt spid="19"/>
                                        </p:tgtEl>
                                      </p:cBhvr>
                                    </p:animEffect>
                                  </p:childTnLst>
                                </p:cTn>
                              </p:par>
                              <p:par>
                                <p:cTn id="28" presetID="26" presetClass="emph" presetSubtype="0" fill="hold" grpId="1" nodeType="withEffect">
                                  <p:stCondLst>
                                    <p:cond delay="0"/>
                                  </p:stCondLst>
                                  <p:childTnLst>
                                    <p:animEffect transition="out" filter="fade">
                                      <p:cBhvr>
                                        <p:cTn id="29" dur="400" tmFilter="0, 0; .2, .5; .8, .5; 1, 0"/>
                                        <p:tgtEl>
                                          <p:spTgt spid="19"/>
                                        </p:tgtEl>
                                      </p:cBhvr>
                                    </p:animEffect>
                                    <p:animScale>
                                      <p:cBhvr>
                                        <p:cTn id="30" dur="200" autoRev="1" fill="hold"/>
                                        <p:tgtEl>
                                          <p:spTgt spid="19"/>
                                        </p:tgtEl>
                                      </p:cBhvr>
                                      <p:by x="105000" y="105000"/>
                                    </p:animScale>
                                  </p:childTnLst>
                                </p:cTn>
                              </p:par>
                            </p:childTnLst>
                          </p:cTn>
                        </p:par>
                        <p:par>
                          <p:cTn id="31" fill="hold">
                            <p:stCondLst>
                              <p:cond delay="215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650"/>
                            </p:stCondLst>
                            <p:childTnLst>
                              <p:par>
                                <p:cTn id="36" presetID="52"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Scale>
                                      <p:cBhvr>
                                        <p:cTn id="3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1"/>
                                        </p:tgtEl>
                                        <p:attrNameLst>
                                          <p:attrName>ppt_x</p:attrName>
                                          <p:attrName>ppt_y</p:attrName>
                                        </p:attrNameLst>
                                      </p:cBhvr>
                                    </p:animMotion>
                                    <p:animEffect transition="in" filter="fade">
                                      <p:cBhvr>
                                        <p:cTn id="40" dur="1000"/>
                                        <p:tgtEl>
                                          <p:spTgt spid="21"/>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Scale>
                                      <p:cBhvr>
                                        <p:cTn id="4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3"/>
                                        </p:tgtEl>
                                        <p:attrNameLst>
                                          <p:attrName>ppt_x</p:attrName>
                                          <p:attrName>ppt_y</p:attrName>
                                        </p:attrNameLst>
                                      </p:cBhvr>
                                    </p:animMotion>
                                    <p:animEffect transition="in" filter="fade">
                                      <p:cBhvr>
                                        <p:cTn id="45" dur="1000"/>
                                        <p:tgtEl>
                                          <p:spTgt spid="23"/>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Scale>
                                      <p:cBhvr>
                                        <p:cTn id="4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0"/>
                                        </p:tgtEl>
                                        <p:attrNameLst>
                                          <p:attrName>ppt_x</p:attrName>
                                          <p:attrName>ppt_y</p:attrName>
                                        </p:attrNameLst>
                                      </p:cBhvr>
                                    </p:animMotion>
                                    <p:animEffect transition="in" filter="fade">
                                      <p:cBhvr>
                                        <p:cTn id="50" dur="1000"/>
                                        <p:tgtEl>
                                          <p:spTgt spid="20"/>
                                        </p:tgtEl>
                                      </p:cBhvr>
                                    </p:animEffect>
                                  </p:childTnLst>
                                </p:cTn>
                              </p:par>
                            </p:childTnLst>
                          </p:cTn>
                        </p:par>
                        <p:par>
                          <p:cTn id="51" fill="hold">
                            <p:stCondLst>
                              <p:cond delay="365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350"/>
                                        <p:tgtEl>
                                          <p:spTgt spid="25"/>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5"/>
                                        </p:tgtEl>
                                      </p:cBhvr>
                                    </p:animEffect>
                                    <p:animScale>
                                      <p:cBhvr>
                                        <p:cTn id="57" dur="200" autoRev="1" fill="hold"/>
                                        <p:tgtEl>
                                          <p:spTgt spid="25"/>
                                        </p:tgtEl>
                                      </p:cBhvr>
                                      <p:by x="105000" y="105000"/>
                                    </p:animScale>
                                  </p:childTnLst>
                                </p:cTn>
                              </p:par>
                            </p:childTnLst>
                          </p:cTn>
                        </p:par>
                        <p:par>
                          <p:cTn id="58" fill="hold">
                            <p:stCondLst>
                              <p:cond delay="405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16" grpId="0" animBg="1"/>
      <p:bldP spid="15" grpId="0"/>
      <p:bldP spid="18" grpId="0"/>
      <p:bldP spid="19" grpId="0"/>
      <p:bldP spid="19" grpId="1"/>
      <p:bldP spid="20" grpId="0" animBg="1"/>
      <p:bldP spid="21" grpId="0" animBg="1"/>
      <p:bldP spid="23" grpId="0"/>
      <p:bldP spid="24" grpId="0"/>
      <p:bldP spid="25" grpId="0"/>
      <p:bldP spid="2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Tile"/>
          <p:cNvSpPr/>
          <p:nvPr/>
        </p:nvSpPr>
        <p:spPr bwMode="auto">
          <a:xfrm>
            <a:off x="2813050" y="2682875"/>
            <a:ext cx="5922963" cy="2335213"/>
          </a:xfrm>
          <a:prstGeom prst="rect">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grpSp>
        <p:nvGrpSpPr>
          <p:cNvPr id="14" name="组合 13"/>
          <p:cNvGrpSpPr/>
          <p:nvPr/>
        </p:nvGrpSpPr>
        <p:grpSpPr>
          <a:xfrm>
            <a:off x="2812613" y="1365955"/>
            <a:ext cx="5923911" cy="1239960"/>
            <a:chOff x="3008303" y="947472"/>
            <a:chExt cx="5373500" cy="1124712"/>
          </a:xfrm>
          <a:solidFill>
            <a:schemeClr val="accent5">
              <a:lumMod val="60000"/>
              <a:lumOff val="40000"/>
            </a:schemeClr>
          </a:solidFill>
        </p:grpSpPr>
        <p:sp>
          <p:nvSpPr>
            <p:cNvPr id="15" name="Arrow Bar"/>
            <p:cNvSpPr/>
            <p:nvPr/>
          </p:nvSpPr>
          <p:spPr bwMode="auto">
            <a:xfrm>
              <a:off x="3008303" y="947472"/>
              <a:ext cx="5373500" cy="1124712"/>
            </a:xfrm>
            <a:prstGeom prst="rect">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47" tIns="34274" rIns="68547" bIns="3427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bg1"/>
            </a:solidFill>
            <a:ln>
              <a:noFill/>
            </a:ln>
          </p:spPr>
          <p:txBody>
            <a:bodyPr lIns="68550" tIns="34276" rIns="68550" bIns="34276"/>
            <a:lstStyle/>
            <a:p>
              <a:pPr fontAlgn="auto">
                <a:spcBef>
                  <a:spcPts val="0"/>
                </a:spcBef>
                <a:spcAft>
                  <a:spcPts val="0"/>
                </a:spcAft>
                <a:defRPr/>
              </a:pPr>
              <a:endParaRPr lang="en-US" sz="1500" dirty="0">
                <a:latin typeface="微软雅黑" pitchFamily="34" charset="-122"/>
                <a:ea typeface="微软雅黑" pitchFamily="34" charset="-122"/>
              </a:endParaRPr>
            </a:p>
          </p:txBody>
        </p:sp>
      </p:grpSp>
      <p:sp>
        <p:nvSpPr>
          <p:cNvPr id="17" name="TechEd Tile"/>
          <p:cNvSpPr/>
          <p:nvPr/>
        </p:nvSpPr>
        <p:spPr bwMode="auto">
          <a:xfrm>
            <a:off x="396875" y="1365250"/>
            <a:ext cx="2336800" cy="1241425"/>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8" name="Title 1"/>
          <p:cNvSpPr txBox="1">
            <a:spLocks/>
          </p:cNvSpPr>
          <p:nvPr/>
        </p:nvSpPr>
        <p:spPr>
          <a:xfrm>
            <a:off x="2974975" y="2678113"/>
            <a:ext cx="5467350" cy="1258887"/>
          </a:xfrm>
          <a:prstGeom prst="rect">
            <a:avLst/>
          </a:prstGeom>
        </p:spPr>
        <p:txBody>
          <a:bodyPr lIns="100803" tIns="50402" rIns="100803" bIns="50402" anchor="ct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fontAlgn="auto">
              <a:spcAft>
                <a:spcPts val="0"/>
              </a:spcAft>
              <a:defRPr/>
            </a:pPr>
            <a:endParaRPr>
              <a:latin typeface="微软雅黑" pitchFamily="34" charset="-122"/>
              <a:ea typeface="微软雅黑" pitchFamily="34" charset="-122"/>
            </a:endParaRPr>
          </a:p>
        </p:txBody>
      </p:sp>
      <p:sp>
        <p:nvSpPr>
          <p:cNvPr id="20" name="矩形 19"/>
          <p:cNvSpPr>
            <a:spLocks noChangeArrowheads="1"/>
          </p:cNvSpPr>
          <p:nvPr/>
        </p:nvSpPr>
        <p:spPr bwMode="auto">
          <a:xfrm>
            <a:off x="781050" y="1730375"/>
            <a:ext cx="1763713" cy="50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600" b="1" dirty="0">
                <a:latin typeface="微软雅黑" pitchFamily="34" charset="-122"/>
                <a:ea typeface="微软雅黑" pitchFamily="34" charset="-122"/>
              </a:rPr>
              <a:t>Part 4</a:t>
            </a:r>
          </a:p>
        </p:txBody>
      </p:sp>
      <p:sp>
        <p:nvSpPr>
          <p:cNvPr id="21" name="Text Box 76"/>
          <p:cNvSpPr txBox="1">
            <a:spLocks noChangeArrowheads="1"/>
          </p:cNvSpPr>
          <p:nvPr/>
        </p:nvSpPr>
        <p:spPr bwMode="auto">
          <a:xfrm>
            <a:off x="3003550" y="3033713"/>
            <a:ext cx="5240858" cy="3787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100803" tIns="50402" rIns="100803" bIns="50402">
            <a:spAutoFit/>
          </a:bodyPr>
          <a:lstStyle/>
          <a:p>
            <a:pPr defTabSz="756034" fontAlgn="auto">
              <a:lnSpc>
                <a:spcPct val="90000"/>
              </a:lnSpc>
              <a:spcBef>
                <a:spcPct val="20000"/>
              </a:spcBef>
              <a:spcAft>
                <a:spcPts val="0"/>
              </a:spcAft>
              <a:buSzPct val="105000"/>
              <a:defRPr/>
            </a:pPr>
            <a:r>
              <a:rPr lang="zh-CN" altLang="en-US" sz="2000" b="1" dirty="0">
                <a:solidFill>
                  <a:srgbClr val="FFFFFF">
                    <a:alpha val="99000"/>
                  </a:srgbClr>
                </a:solidFill>
                <a:latin typeface="微软雅黑" pitchFamily="34" charset="-122"/>
                <a:ea typeface="微软雅黑" pitchFamily="34" charset="-122"/>
              </a:rPr>
              <a:t>Analysis of current market conditions</a:t>
            </a:r>
            <a:endParaRPr lang="en-US" altLang="zh-CN" sz="2000" b="1" dirty="0">
              <a:solidFill>
                <a:srgbClr val="FFFF00">
                  <a:alpha val="99000"/>
                </a:srgbClr>
              </a:solidFill>
              <a:latin typeface="微软雅黑" pitchFamily="34" charset="-122"/>
              <a:ea typeface="微软雅黑" pitchFamily="34" charset="-122"/>
            </a:endParaRPr>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r="61816" b="32188"/>
          <a:stretch>
            <a:fillRect/>
          </a:stretch>
        </p:blipFill>
        <p:spPr bwMode="auto">
          <a:xfrm>
            <a:off x="396875" y="2678113"/>
            <a:ext cx="2336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右箭头 33"/>
          <p:cNvSpPr/>
          <p:nvPr/>
        </p:nvSpPr>
        <p:spPr>
          <a:xfrm>
            <a:off x="3218308"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404073" y="3693924"/>
            <a:ext cx="1944763" cy="523220"/>
          </a:xfrm>
          <a:prstGeom prst="rect">
            <a:avLst/>
          </a:prstGeom>
          <a:noFill/>
        </p:spPr>
        <p:txBody>
          <a:bodyPr wrap="none" rtlCol="0">
            <a:spAutoFit/>
          </a:bodyPr>
          <a:lstStyle/>
          <a:p>
            <a:r>
              <a:rPr lang="zh-CN" altLang="en-US" sz="1400" dirty="0">
                <a:solidFill>
                  <a:schemeClr val="bg1"/>
                </a:solidFill>
              </a:rPr>
              <a:t>Industry development </a:t>
            </a:r>
            <a:endParaRPr lang="en-US" altLang="zh-CN" sz="1400" dirty="0">
              <a:solidFill>
                <a:schemeClr val="bg1"/>
              </a:solidFill>
            </a:endParaRPr>
          </a:p>
          <a:p>
            <a:r>
              <a:rPr lang="zh-CN" altLang="en-US" sz="1400" dirty="0">
                <a:solidFill>
                  <a:schemeClr val="bg1"/>
                </a:solidFill>
              </a:rPr>
              <a:t>prospects</a:t>
            </a:r>
          </a:p>
        </p:txBody>
      </p:sp>
      <p:sp>
        <p:nvSpPr>
          <p:cNvPr id="36" name="右箭头 35"/>
          <p:cNvSpPr/>
          <p:nvPr/>
        </p:nvSpPr>
        <p:spPr>
          <a:xfrm>
            <a:off x="5788873"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939859" y="3793604"/>
            <a:ext cx="1261884" cy="307777"/>
          </a:xfrm>
          <a:prstGeom prst="rect">
            <a:avLst/>
          </a:prstGeom>
          <a:noFill/>
        </p:spPr>
        <p:txBody>
          <a:bodyPr wrap="none" rtlCol="0">
            <a:spAutoFit/>
          </a:bodyPr>
          <a:lstStyle/>
          <a:p>
            <a:r>
              <a:rPr lang="zh-CN" altLang="en-US" sz="1400" dirty="0">
                <a:solidFill>
                  <a:schemeClr val="bg1"/>
                </a:solidFill>
              </a:rPr>
              <a:t>Internal environmental analysis</a:t>
            </a:r>
          </a:p>
        </p:txBody>
      </p:sp>
      <p:sp>
        <p:nvSpPr>
          <p:cNvPr id="38" name="右箭头 37"/>
          <p:cNvSpPr/>
          <p:nvPr/>
        </p:nvSpPr>
        <p:spPr>
          <a:xfrm>
            <a:off x="3203848"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3390061" y="4147547"/>
            <a:ext cx="2093843" cy="523220"/>
          </a:xfrm>
          <a:prstGeom prst="rect">
            <a:avLst/>
          </a:prstGeom>
          <a:noFill/>
        </p:spPr>
        <p:txBody>
          <a:bodyPr wrap="none" rtlCol="0">
            <a:spAutoFit/>
          </a:bodyPr>
          <a:lstStyle/>
          <a:p>
            <a:r>
              <a:rPr lang="zh-CN" altLang="en-US" sz="1400" dirty="0">
                <a:solidFill>
                  <a:schemeClr val="bg1"/>
                </a:solidFill>
              </a:rPr>
              <a:t>Analysis of the trend </a:t>
            </a:r>
            <a:endParaRPr lang="en-US" altLang="zh-CN" sz="1400" dirty="0">
              <a:solidFill>
                <a:schemeClr val="bg1"/>
              </a:solidFill>
            </a:endParaRPr>
          </a:p>
          <a:p>
            <a:r>
              <a:rPr lang="zh-CN" altLang="en-US" sz="1400" dirty="0">
                <a:solidFill>
                  <a:schemeClr val="bg1"/>
                </a:solidFill>
              </a:rPr>
              <a:t>of competing opponents</a:t>
            </a:r>
          </a:p>
        </p:txBody>
      </p:sp>
      <p:sp>
        <p:nvSpPr>
          <p:cNvPr id="40" name="右箭头 39"/>
          <p:cNvSpPr/>
          <p:nvPr/>
        </p:nvSpPr>
        <p:spPr>
          <a:xfrm>
            <a:off x="5774413"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925399" y="4147547"/>
            <a:ext cx="1082348" cy="307777"/>
          </a:xfrm>
          <a:prstGeom prst="rect">
            <a:avLst/>
          </a:prstGeom>
          <a:noFill/>
        </p:spPr>
        <p:txBody>
          <a:bodyPr wrap="none" rtlCol="0">
            <a:spAutoFit/>
          </a:bodyPr>
          <a:lstStyle/>
          <a:p>
            <a:r>
              <a:rPr lang="en-US" altLang="zh-CN" sz="1400" dirty="0">
                <a:solidFill>
                  <a:schemeClr val="bg1"/>
                </a:solidFill>
              </a:rPr>
              <a:t>Swot</a:t>
            </a:r>
            <a:r>
              <a:rPr lang="zh-CN" altLang="en-US" sz="1400" dirty="0">
                <a:solidFill>
                  <a:schemeClr val="bg1"/>
                </a:solidFill>
              </a:rPr>
              <a:t>Analysis</a:t>
            </a:r>
          </a:p>
        </p:txBody>
      </p:sp>
    </p:spTree>
    <p:extLst>
      <p:ext uri="{BB962C8B-B14F-4D97-AF65-F5344CB8AC3E}">
        <p14:creationId xmlns:p14="http://schemas.microsoft.com/office/powerpoint/2010/main" val="339523849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a14="http://schemas.microsoft.com/office/drawing/2010/main"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750"/>
                                        <p:tgtEl>
                                          <p:spTgt spid="1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Top)">
                                      <p:cBhvr>
                                        <p:cTn id="33" dur="500"/>
                                        <p:tgtEl>
                                          <p:spTgt spid="21"/>
                                        </p:tgtEl>
                                      </p:cBhvr>
                                    </p:animEffect>
                                  </p:childTnLst>
                                </p:cTn>
                              </p:par>
                            </p:childTnLst>
                          </p:cTn>
                        </p:par>
                        <p:par>
                          <p:cTn id="34" fill="hold">
                            <p:stCondLst>
                              <p:cond delay="225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P spid="20" grpId="0"/>
      <p:bldP spid="21" grpId="0"/>
      <p:bldP spid="34" grpId="0" animBg="1"/>
      <p:bldP spid="35" grpId="0"/>
      <p:bldP spid="36" grpId="0" animBg="1"/>
      <p:bldP spid="37" grpId="0"/>
      <p:bldP spid="38" grpId="0" animBg="1"/>
      <p:bldP spid="39" grpId="0"/>
      <p:bldP spid="40" grpId="0" animBg="1"/>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703264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Industry development prospects</a:t>
            </a:r>
          </a:p>
        </p:txBody>
      </p:sp>
      <p:sp>
        <p:nvSpPr>
          <p:cNvPr id="20" name="右箭头 19"/>
          <p:cNvSpPr>
            <a:spLocks noChangeArrowheads="1"/>
          </p:cNvSpPr>
          <p:nvPr/>
        </p:nvSpPr>
        <p:spPr bwMode="auto">
          <a:xfrm>
            <a:off x="2898776" y="1816756"/>
            <a:ext cx="3400425" cy="412623"/>
          </a:xfrm>
          <a:prstGeom prst="rightArrow">
            <a:avLst>
              <a:gd name="adj1" fmla="val 50000"/>
              <a:gd name="adj2" fmla="val 50092"/>
            </a:avLst>
          </a:prstGeom>
          <a:solidFill>
            <a:srgbClr val="FF00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itchFamily="34" charset="0"/>
            </a:endParaRPr>
          </a:p>
        </p:txBody>
      </p:sp>
      <p:sp>
        <p:nvSpPr>
          <p:cNvPr id="21" name="右箭头 20"/>
          <p:cNvSpPr>
            <a:spLocks noChangeArrowheads="1"/>
          </p:cNvSpPr>
          <p:nvPr/>
        </p:nvSpPr>
        <p:spPr bwMode="auto">
          <a:xfrm flipH="1">
            <a:off x="3024189" y="2435689"/>
            <a:ext cx="3521075" cy="410860"/>
          </a:xfrm>
          <a:prstGeom prst="rightArrow">
            <a:avLst>
              <a:gd name="adj1" fmla="val 50000"/>
              <a:gd name="adj2" fmla="val 50064"/>
            </a:avLst>
          </a:prstGeom>
          <a:solidFill>
            <a:srgbClr val="FF00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itchFamily="34" charset="0"/>
            </a:endParaRPr>
          </a:p>
        </p:txBody>
      </p:sp>
      <p:sp>
        <p:nvSpPr>
          <p:cNvPr id="23" name="椭圆 22"/>
          <p:cNvSpPr>
            <a:spLocks noChangeArrowheads="1"/>
          </p:cNvSpPr>
          <p:nvPr/>
        </p:nvSpPr>
        <p:spPr bwMode="auto">
          <a:xfrm>
            <a:off x="1066800" y="1301860"/>
            <a:ext cx="1957388" cy="1990815"/>
          </a:xfrm>
          <a:prstGeom prst="ellipse">
            <a:avLst/>
          </a:prstGeom>
          <a:gradFill rotWithShape="1">
            <a:gsLst>
              <a:gs pos="0">
                <a:srgbClr val="FF3300"/>
              </a:gs>
              <a:gs pos="100000">
                <a:srgbClr val="C00000"/>
              </a:gs>
            </a:gsLst>
            <a:lin ang="5400000" scaled="1"/>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Add a title</a:t>
            </a:r>
          </a:p>
        </p:txBody>
      </p:sp>
      <p:sp>
        <p:nvSpPr>
          <p:cNvPr id="24" name="椭圆 23"/>
          <p:cNvSpPr>
            <a:spLocks noChangeArrowheads="1"/>
          </p:cNvSpPr>
          <p:nvPr/>
        </p:nvSpPr>
        <p:spPr bwMode="auto">
          <a:xfrm>
            <a:off x="6359526" y="1301860"/>
            <a:ext cx="1946274" cy="1990815"/>
          </a:xfrm>
          <a:prstGeom prst="ellipse">
            <a:avLst/>
          </a:prstGeom>
          <a:gradFill rotWithShape="1">
            <a:gsLst>
              <a:gs pos="0">
                <a:srgbClr val="FF5001"/>
              </a:gs>
              <a:gs pos="100000">
                <a:srgbClr val="C00000"/>
              </a:gs>
            </a:gsLst>
            <a:lin ang="5400000" scaled="1"/>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Add a title</a:t>
            </a:r>
          </a:p>
        </p:txBody>
      </p:sp>
      <p:sp>
        <p:nvSpPr>
          <p:cNvPr id="25" name="矩形 24"/>
          <p:cNvSpPr/>
          <p:nvPr/>
        </p:nvSpPr>
        <p:spPr>
          <a:xfrm>
            <a:off x="3857626" y="1680978"/>
            <a:ext cx="1420813" cy="1303112"/>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Add a title</a:t>
            </a:r>
          </a:p>
        </p:txBody>
      </p:sp>
      <p:sp>
        <p:nvSpPr>
          <p:cNvPr id="26" name="下箭头 25"/>
          <p:cNvSpPr>
            <a:spLocks noChangeArrowheads="1"/>
          </p:cNvSpPr>
          <p:nvPr/>
        </p:nvSpPr>
        <p:spPr bwMode="auto">
          <a:xfrm>
            <a:off x="4191001" y="3333232"/>
            <a:ext cx="804863" cy="617171"/>
          </a:xfrm>
          <a:prstGeom prst="downArrow">
            <a:avLst>
              <a:gd name="adj1" fmla="val 50000"/>
              <a:gd name="adj2" fmla="val 50000"/>
            </a:avLst>
          </a:prstGeom>
          <a:solidFill>
            <a:srgbClr val="FF00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itchFamily="34" charset="0"/>
            </a:endParaRPr>
          </a:p>
        </p:txBody>
      </p:sp>
      <p:sp>
        <p:nvSpPr>
          <p:cNvPr id="27" name="TextBox 26"/>
          <p:cNvSpPr txBox="1"/>
          <p:nvPr/>
        </p:nvSpPr>
        <p:spPr bwMode="auto">
          <a:xfrm>
            <a:off x="748311" y="3463295"/>
            <a:ext cx="2702122" cy="612155"/>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200" kern="0" dirty="0">
                <a:solidFill>
                  <a:srgbClr val="4D4D4D"/>
                </a:solidFill>
              </a:rPr>
              <a:t>Enter the text you want here, and the language should be concise.</a:t>
            </a:r>
          </a:p>
        </p:txBody>
      </p:sp>
      <p:sp>
        <p:nvSpPr>
          <p:cNvPr id="28" name="TextBox 27"/>
          <p:cNvSpPr txBox="1"/>
          <p:nvPr/>
        </p:nvSpPr>
        <p:spPr bwMode="auto">
          <a:xfrm>
            <a:off x="6477001" y="3569521"/>
            <a:ext cx="2559495" cy="612155"/>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Enter the text you want here, and the language should be concise.</a:t>
            </a:r>
          </a:p>
        </p:txBody>
      </p:sp>
      <p:sp>
        <p:nvSpPr>
          <p:cNvPr id="29" name="TextBox 19"/>
          <p:cNvSpPr txBox="1">
            <a:spLocks noChangeArrowheads="1"/>
          </p:cNvSpPr>
          <p:nvPr/>
        </p:nvSpPr>
        <p:spPr bwMode="auto">
          <a:xfrm>
            <a:off x="3203848" y="4151423"/>
            <a:ext cx="3240360" cy="396583"/>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itchFamily="34" charset="-122"/>
                <a:ea typeface="微软雅黑" pitchFamily="34" charset="-122"/>
              </a:rPr>
              <a:t>Click here to add a title</a:t>
            </a: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49" presetClass="entr" presetSubtype="0" decel="10000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 calcmode="lin" valueType="num">
                                      <p:cBhvr>
                                        <p:cTn id="13" dur="500" fill="hold"/>
                                        <p:tgtEl>
                                          <p:spTgt spid="23"/>
                                        </p:tgtEl>
                                        <p:attrNameLst>
                                          <p:attrName>style.rotation</p:attrName>
                                        </p:attrNameLst>
                                      </p:cBhvr>
                                      <p:tavLst>
                                        <p:tav tm="0">
                                          <p:val>
                                            <p:fltVal val="360"/>
                                          </p:val>
                                        </p:tav>
                                        <p:tav tm="100000">
                                          <p:val>
                                            <p:fltVal val="0"/>
                                          </p:val>
                                        </p:tav>
                                      </p:tavLst>
                                    </p:anim>
                                    <p:animEffect transition="in" filter="fade">
                                      <p:cBhvr>
                                        <p:cTn id="14" dur="500"/>
                                        <p:tgtEl>
                                          <p:spTgt spid="2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125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lide(fromLeft)">
                                      <p:cBhvr>
                                        <p:cTn id="24" dur="500"/>
                                        <p:tgtEl>
                                          <p:spTgt spid="20"/>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Right)">
                                      <p:cBhvr>
                                        <p:cTn id="27" dur="500"/>
                                        <p:tgtEl>
                                          <p:spTgt spid="21"/>
                                        </p:tgtEl>
                                      </p:cBhvr>
                                    </p:animEffect>
                                  </p:childTnLst>
                                </p:cTn>
                              </p:par>
                            </p:childTnLst>
                          </p:cTn>
                        </p:par>
                        <p:par>
                          <p:cTn id="28" fill="hold">
                            <p:stCondLst>
                              <p:cond delay="1750"/>
                            </p:stCondLst>
                            <p:childTnLst>
                              <p:par>
                                <p:cTn id="29" presetID="17"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childTnLst>
                                </p:cTn>
                              </p:par>
                            </p:childTnLst>
                          </p:cTn>
                        </p:par>
                        <p:par>
                          <p:cTn id="33" fill="hold">
                            <p:stCondLst>
                              <p:cond delay="2250"/>
                            </p:stCondLst>
                            <p:childTnLst>
                              <p:par>
                                <p:cTn id="34" presetID="47"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8"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amond(in)">
                                      <p:cBhvr>
                                        <p:cTn id="42" dur="500"/>
                                        <p:tgtEl>
                                          <p:spTgt spid="29"/>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amond(in)">
                                      <p:cBhvr>
                                        <p:cTn id="45" dur="500"/>
                                        <p:tgtEl>
                                          <p:spTgt spid="27"/>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amond(i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P spid="23" grpId="0" animBg="1"/>
      <p:bldP spid="24" grpId="0" animBg="1"/>
      <p:bldP spid="25" grpId="0" animBg="1"/>
      <p:bldP spid="26" grpId="0" animBg="1"/>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83445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000" b="1" dirty="0">
                <a:solidFill>
                  <a:schemeClr val="bg1"/>
                </a:solidFill>
                <a:latin typeface="微软雅黑" pitchFamily="34" charset="-122"/>
                <a:ea typeface="微软雅黑" pitchFamily="34" charset="-122"/>
              </a:rPr>
              <a:t>Analysis of the trend of competing opponents</a:t>
            </a:r>
          </a:p>
        </p:txBody>
      </p:sp>
      <p:sp>
        <p:nvSpPr>
          <p:cNvPr id="30" name="TextBox 29"/>
          <p:cNvSpPr txBox="1"/>
          <p:nvPr/>
        </p:nvSpPr>
        <p:spPr>
          <a:xfrm>
            <a:off x="3762022" y="4117601"/>
            <a:ext cx="2173288" cy="584200"/>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Click here to enter text</a:t>
            </a:r>
            <a:endParaRPr lang="en-US" altLang="zh-CN" sz="16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Click here to enter text</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34" name="TextBox 33"/>
          <p:cNvSpPr txBox="1"/>
          <p:nvPr/>
        </p:nvSpPr>
        <p:spPr>
          <a:xfrm>
            <a:off x="2126286" y="4733329"/>
            <a:ext cx="2378075" cy="646113"/>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b="1" dirty="0">
                <a:solidFill>
                  <a:srgbClr val="C00000"/>
                </a:solidFill>
                <a:latin typeface="微软雅黑" pitchFamily="34" charset="-122"/>
                <a:ea typeface="微软雅黑" pitchFamily="34" charset="-122"/>
              </a:rPr>
              <a:t>Click here to enter text</a:t>
            </a:r>
            <a:endParaRPr lang="en-US" altLang="zh-CN" b="1" dirty="0">
              <a:solidFill>
                <a:srgbClr val="C00000"/>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b="1" dirty="0">
                <a:solidFill>
                  <a:srgbClr val="C00000"/>
                </a:solidFill>
                <a:latin typeface="微软雅黑" pitchFamily="34" charset="-122"/>
                <a:ea typeface="微软雅黑" pitchFamily="34" charset="-122"/>
              </a:rPr>
              <a:t>Click here to enter text</a:t>
            </a:r>
            <a:endParaRPr lang="en-US" altLang="zh-CN" b="1" dirty="0">
              <a:solidFill>
                <a:srgbClr val="C00000"/>
              </a:solidFill>
              <a:latin typeface="微软雅黑" pitchFamily="34" charset="-122"/>
              <a:ea typeface="微软雅黑" pitchFamily="34" charset="-122"/>
            </a:endParaRPr>
          </a:p>
        </p:txBody>
      </p:sp>
      <p:sp>
        <p:nvSpPr>
          <p:cNvPr id="35" name="TextBox 34"/>
          <p:cNvSpPr txBox="1"/>
          <p:nvPr/>
        </p:nvSpPr>
        <p:spPr>
          <a:xfrm>
            <a:off x="5080974" y="3262696"/>
            <a:ext cx="1966913" cy="523875"/>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Click here to enter text</a:t>
            </a:r>
            <a:endParaRPr lang="en-US" altLang="zh-CN" sz="14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Click here to enter text</a:t>
            </a:r>
            <a:endParaRPr lang="en-US" altLang="zh-CN" sz="1400" dirty="0">
              <a:solidFill>
                <a:prstClr val="black">
                  <a:lumMod val="75000"/>
                  <a:lumOff val="25000"/>
                </a:prstClr>
              </a:solidFill>
              <a:latin typeface="微软雅黑" pitchFamily="34" charset="-122"/>
              <a:ea typeface="微软雅黑" pitchFamily="34" charset="-122"/>
            </a:endParaRPr>
          </a:p>
        </p:txBody>
      </p:sp>
      <p:grpSp>
        <p:nvGrpSpPr>
          <p:cNvPr id="36" name="组合 35"/>
          <p:cNvGrpSpPr/>
          <p:nvPr/>
        </p:nvGrpSpPr>
        <p:grpSpPr>
          <a:xfrm>
            <a:off x="611560" y="2402110"/>
            <a:ext cx="1944688" cy="2681281"/>
            <a:chOff x="681032" y="1902140"/>
            <a:chExt cx="1944688" cy="2681281"/>
          </a:xfrm>
        </p:grpSpPr>
        <p:sp>
          <p:nvSpPr>
            <p:cNvPr id="3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fontAlgn="base">
                <a:spcBef>
                  <a:spcPct val="0"/>
                </a:spcBef>
                <a:spcAft>
                  <a:spcPct val="0"/>
                </a:spcAft>
              </a:pPr>
              <a:endParaRPr lang="zh-CN" altLang="en-US" kern="0" dirty="0">
                <a:solidFill>
                  <a:srgbClr val="000000"/>
                </a:solidFill>
                <a:latin typeface="Arial" pitchFamily="34" charset="0"/>
                <a:ea typeface="华文细黑" pitchFamily="2" charset="-122"/>
              </a:endParaRPr>
            </a:p>
          </p:txBody>
        </p:sp>
        <p:sp>
          <p:nvSpPr>
            <p:cNvPr id="3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sp>
          <p:nvSpPr>
            <p:cNvPr id="39" name="矩形​​ 16"/>
            <p:cNvSpPr>
              <a:spLocks noChangeArrowheads="1"/>
            </p:cNvSpPr>
            <p:nvPr/>
          </p:nvSpPr>
          <p:spPr bwMode="auto">
            <a:xfrm>
              <a:off x="862115" y="2426703"/>
              <a:ext cx="1463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rPr>
                <a:t>Click on the </a:t>
              </a:r>
              <a:endParaRPr kumimoji="0" lang="en-US" altLang="zh-CN" sz="16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rPr>
                <a:t>record</a:t>
              </a:r>
              <a:endParaRPr kumimoji="0" lang="en-US" altLang="zh-CN" sz="16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Arial Unicode MS" pitchFamily="34" charset="-122"/>
                </a:rPr>
                <a:t>Into content</a:t>
              </a:r>
            </a:p>
          </p:txBody>
        </p:sp>
      </p:grpSp>
      <p:grpSp>
        <p:nvGrpSpPr>
          <p:cNvPr id="40" name="组合 39"/>
          <p:cNvGrpSpPr/>
          <p:nvPr/>
        </p:nvGrpSpPr>
        <p:grpSpPr>
          <a:xfrm>
            <a:off x="3076948" y="2029048"/>
            <a:ext cx="1439862" cy="1946260"/>
            <a:chOff x="3146420" y="1529078"/>
            <a:chExt cx="1439862" cy="1946260"/>
          </a:xfrm>
        </p:grpSpPr>
        <p:sp>
          <p:nvSpPr>
            <p:cNvPr id="4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fontAlgn="base">
                <a:spcBef>
                  <a:spcPct val="0"/>
                </a:spcBef>
                <a:spcAft>
                  <a:spcPct val="0"/>
                </a:spcAft>
              </a:pPr>
              <a:endParaRPr lang="zh-CN" altLang="en-US" kern="0">
                <a:solidFill>
                  <a:srgbClr val="000000"/>
                </a:solidFill>
                <a:latin typeface="Arial" pitchFamily="34" charset="0"/>
                <a:ea typeface="华文细黑" pitchFamily="2" charset="-122"/>
              </a:endParaRPr>
            </a:p>
          </p:txBody>
        </p:sp>
        <p:sp>
          <p:nvSpPr>
            <p:cNvPr id="4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sp>
          <p:nvSpPr>
            <p:cNvPr id="43" name="矩形​​ 17"/>
            <p:cNvSpPr>
              <a:spLocks noChangeArrowheads="1"/>
            </p:cNvSpPr>
            <p:nvPr/>
          </p:nvSpPr>
          <p:spPr bwMode="auto">
            <a:xfrm>
              <a:off x="3300127" y="2082094"/>
              <a:ext cx="1144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200" b="1" kern="0" dirty="0">
                  <a:solidFill>
                    <a:schemeClr val="bg1"/>
                  </a:solidFill>
                  <a:latin typeface="微软雅黑" pitchFamily="34" charset="-122"/>
                  <a:ea typeface="微软雅黑" pitchFamily="34" charset="-122"/>
                  <a:cs typeface="Arial Unicode MS" pitchFamily="34" charset="-122"/>
                </a:rPr>
                <a:t>Click on the </a:t>
              </a:r>
              <a:endParaRPr lang="en-US" altLang="zh-CN" sz="12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200" b="1" kern="0" dirty="0">
                  <a:solidFill>
                    <a:schemeClr val="bg1"/>
                  </a:solidFill>
                  <a:latin typeface="微软雅黑" pitchFamily="34" charset="-122"/>
                  <a:ea typeface="微软雅黑" pitchFamily="34" charset="-122"/>
                  <a:cs typeface="Arial Unicode MS" pitchFamily="34" charset="-122"/>
                </a:rPr>
                <a:t>record</a:t>
              </a:r>
              <a:endParaRPr lang="en-US" altLang="zh-CN" sz="12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200" b="1" kern="0" dirty="0">
                  <a:solidFill>
                    <a:schemeClr val="bg1"/>
                  </a:solidFill>
                  <a:latin typeface="微软雅黑" pitchFamily="34" charset="-122"/>
                  <a:ea typeface="微软雅黑" pitchFamily="34" charset="-122"/>
                  <a:cs typeface="Arial Unicode MS" pitchFamily="34" charset="-122"/>
                </a:rPr>
                <a:t>Into content</a:t>
              </a:r>
            </a:p>
          </p:txBody>
        </p:sp>
      </p:grpSp>
      <p:grpSp>
        <p:nvGrpSpPr>
          <p:cNvPr id="44" name="组合 43"/>
          <p:cNvGrpSpPr/>
          <p:nvPr/>
        </p:nvGrpSpPr>
        <p:grpSpPr>
          <a:xfrm>
            <a:off x="5134090" y="1517884"/>
            <a:ext cx="1012825" cy="1357676"/>
            <a:chOff x="5073645" y="1252853"/>
            <a:chExt cx="1012825" cy="1357676"/>
          </a:xfrm>
        </p:grpSpPr>
        <p:sp>
          <p:nvSpPr>
            <p:cNvPr id="4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5001"/>
            </a:solidFill>
            <a:ln>
              <a:noFill/>
            </a:ln>
          </p:spPr>
          <p:txBody>
            <a:bodyPr wrap="none" anchor="ctr"/>
            <a:lstStyle/>
            <a:p>
              <a:pPr fontAlgn="base">
                <a:spcBef>
                  <a:spcPct val="0"/>
                </a:spcBef>
                <a:spcAft>
                  <a:spcPct val="0"/>
                </a:spcAft>
              </a:pPr>
              <a:endParaRPr lang="zh-CN" altLang="en-US" kern="0">
                <a:solidFill>
                  <a:srgbClr val="000000"/>
                </a:solidFill>
                <a:latin typeface="Arial" pitchFamily="34" charset="0"/>
                <a:ea typeface="华文细黑" pitchFamily="2" charset="-122"/>
              </a:endParaRPr>
            </a:p>
          </p:txBody>
        </p:sp>
        <p:sp>
          <p:nvSpPr>
            <p:cNvPr id="4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sp>
          <p:nvSpPr>
            <p:cNvPr id="47" name="矩形​​ 18"/>
            <p:cNvSpPr>
              <a:spLocks noChangeArrowheads="1"/>
            </p:cNvSpPr>
            <p:nvPr/>
          </p:nvSpPr>
          <p:spPr bwMode="auto">
            <a:xfrm>
              <a:off x="5086180" y="1463486"/>
              <a:ext cx="9861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000" b="1" kern="0" dirty="0">
                  <a:solidFill>
                    <a:schemeClr val="bg1"/>
                  </a:solidFill>
                  <a:latin typeface="微软雅黑" pitchFamily="34" charset="-122"/>
                  <a:ea typeface="微软雅黑" pitchFamily="34" charset="-122"/>
                  <a:cs typeface="Arial Unicode MS" pitchFamily="34" charset="-122"/>
                </a:rPr>
                <a:t>Click on the </a:t>
              </a:r>
              <a:endParaRPr lang="en-US" altLang="zh-CN" sz="10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000" b="1" kern="0" dirty="0">
                  <a:solidFill>
                    <a:schemeClr val="bg1"/>
                  </a:solidFill>
                  <a:latin typeface="微软雅黑" pitchFamily="34" charset="-122"/>
                  <a:ea typeface="微软雅黑" pitchFamily="34" charset="-122"/>
                  <a:cs typeface="Arial Unicode MS" pitchFamily="34" charset="-122"/>
                </a:rPr>
                <a:t>record</a:t>
              </a:r>
              <a:endParaRPr lang="en-US" altLang="zh-CN" sz="10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000" b="1" kern="0" dirty="0">
                  <a:solidFill>
                    <a:schemeClr val="bg1"/>
                  </a:solidFill>
                  <a:latin typeface="微软雅黑" pitchFamily="34" charset="-122"/>
                  <a:ea typeface="微软雅黑" pitchFamily="34" charset="-122"/>
                  <a:cs typeface="Arial Unicode MS" pitchFamily="34" charset="-122"/>
                </a:rPr>
                <a:t>Into content</a:t>
              </a:r>
            </a:p>
          </p:txBody>
        </p:sp>
      </p:grpSp>
      <p:sp>
        <p:nvSpPr>
          <p:cNvPr id="53" name="TextBox 52"/>
          <p:cNvSpPr txBox="1"/>
          <p:nvPr/>
        </p:nvSpPr>
        <p:spPr>
          <a:xfrm>
            <a:off x="6725305" y="2586624"/>
            <a:ext cx="1966913" cy="523875"/>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Click here to enter text</a:t>
            </a:r>
            <a:endParaRPr lang="en-US" altLang="zh-CN" sz="14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Click here to enter text</a:t>
            </a:r>
            <a:endParaRPr lang="en-US" altLang="zh-CN" sz="1400" dirty="0">
              <a:solidFill>
                <a:prstClr val="black">
                  <a:lumMod val="75000"/>
                  <a:lumOff val="25000"/>
                </a:prstClr>
              </a:solidFill>
              <a:latin typeface="微软雅黑" pitchFamily="34" charset="-122"/>
              <a:ea typeface="微软雅黑" pitchFamily="34" charset="-122"/>
            </a:endParaRPr>
          </a:p>
        </p:txBody>
      </p:sp>
      <p:grpSp>
        <p:nvGrpSpPr>
          <p:cNvPr id="54" name="组合 53"/>
          <p:cNvGrpSpPr/>
          <p:nvPr/>
        </p:nvGrpSpPr>
        <p:grpSpPr>
          <a:xfrm>
            <a:off x="6814500" y="1273324"/>
            <a:ext cx="844765" cy="1132395"/>
            <a:chOff x="5073645" y="1252853"/>
            <a:chExt cx="1012825" cy="1357676"/>
          </a:xfrm>
        </p:grpSpPr>
        <p:sp>
          <p:nvSpPr>
            <p:cNvPr id="5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D9803"/>
            </a:solidFill>
            <a:ln>
              <a:noFill/>
            </a:ln>
          </p:spPr>
          <p:txBody>
            <a:bodyPr wrap="none" anchor="ctr"/>
            <a:lstStyle/>
            <a:p>
              <a:pPr fontAlgn="base">
                <a:spcBef>
                  <a:spcPct val="0"/>
                </a:spcBef>
                <a:spcAft>
                  <a:spcPct val="0"/>
                </a:spcAft>
              </a:pPr>
              <a:endParaRPr lang="zh-CN" altLang="en-US" kern="0">
                <a:solidFill>
                  <a:srgbClr val="000000"/>
                </a:solidFill>
                <a:latin typeface="Arial" pitchFamily="34" charset="0"/>
                <a:ea typeface="华文细黑" pitchFamily="2" charset="-122"/>
              </a:endParaRPr>
            </a:p>
          </p:txBody>
        </p:sp>
        <p:sp>
          <p:nvSpPr>
            <p:cNvPr id="5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sp>
          <p:nvSpPr>
            <p:cNvPr id="57" name="矩形​​ 18"/>
            <p:cNvSpPr>
              <a:spLocks noChangeArrowheads="1"/>
            </p:cNvSpPr>
            <p:nvPr/>
          </p:nvSpPr>
          <p:spPr bwMode="auto">
            <a:xfrm>
              <a:off x="5086102" y="1463486"/>
              <a:ext cx="986323" cy="55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800" b="1" kern="0" dirty="0">
                  <a:solidFill>
                    <a:schemeClr val="bg1"/>
                  </a:solidFill>
                  <a:latin typeface="微软雅黑" pitchFamily="34" charset="-122"/>
                  <a:ea typeface="微软雅黑" pitchFamily="34" charset="-122"/>
                  <a:cs typeface="Arial Unicode MS" pitchFamily="34" charset="-122"/>
                </a:rPr>
                <a:t>Click on the </a:t>
              </a:r>
              <a:endParaRPr lang="en-US" altLang="zh-CN" sz="8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800" b="1" kern="0" dirty="0">
                  <a:solidFill>
                    <a:schemeClr val="bg1"/>
                  </a:solidFill>
                  <a:latin typeface="微软雅黑" pitchFamily="34" charset="-122"/>
                  <a:ea typeface="微软雅黑" pitchFamily="34" charset="-122"/>
                  <a:cs typeface="Arial Unicode MS" pitchFamily="34" charset="-122"/>
                </a:rPr>
                <a:t>record</a:t>
              </a:r>
              <a:endParaRPr lang="en-US" altLang="zh-CN" sz="8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800" b="1" kern="0" dirty="0">
                  <a:solidFill>
                    <a:schemeClr val="bg1"/>
                  </a:solidFill>
                  <a:latin typeface="微软雅黑" pitchFamily="34" charset="-122"/>
                  <a:ea typeface="微软雅黑" pitchFamily="34" charset="-122"/>
                  <a:cs typeface="Arial Unicode MS" pitchFamily="34" charset="-122"/>
                </a:rPr>
                <a:t>Into content</a:t>
              </a:r>
            </a:p>
          </p:txBody>
        </p:sp>
      </p:grpSp>
    </p:spTree>
    <p:extLst>
      <p:ext uri="{BB962C8B-B14F-4D97-AF65-F5344CB8AC3E}">
        <p14:creationId xmlns:p14="http://schemas.microsoft.com/office/powerpoint/2010/main" val="3254436868"/>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6"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362">
                                          <p:stCondLst>
                                            <p:cond delay="0"/>
                                          </p:stCondLst>
                                        </p:cTn>
                                        <p:tgtEl>
                                          <p:spTgt spid="36"/>
                                        </p:tgtEl>
                                      </p:cBhvr>
                                    </p:animEffect>
                                    <p:anim calcmode="lin" valueType="num">
                                      <p:cBhvr>
                                        <p:cTn id="1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17" dur="16">
                                          <p:stCondLst>
                                            <p:cond delay="406"/>
                                          </p:stCondLst>
                                        </p:cTn>
                                        <p:tgtEl>
                                          <p:spTgt spid="36"/>
                                        </p:tgtEl>
                                      </p:cBhvr>
                                      <p:to x="100000" y="60000"/>
                                    </p:animScale>
                                    <p:animScale>
                                      <p:cBhvr>
                                        <p:cTn id="18" dur="104" decel="50000">
                                          <p:stCondLst>
                                            <p:cond delay="423"/>
                                          </p:stCondLst>
                                        </p:cTn>
                                        <p:tgtEl>
                                          <p:spTgt spid="36"/>
                                        </p:tgtEl>
                                      </p:cBhvr>
                                      <p:to x="100000" y="100000"/>
                                    </p:animScale>
                                    <p:animScale>
                                      <p:cBhvr>
                                        <p:cTn id="19" dur="16">
                                          <p:stCondLst>
                                            <p:cond delay="820"/>
                                          </p:stCondLst>
                                        </p:cTn>
                                        <p:tgtEl>
                                          <p:spTgt spid="36"/>
                                        </p:tgtEl>
                                      </p:cBhvr>
                                      <p:to x="100000" y="80000"/>
                                    </p:animScale>
                                    <p:animScale>
                                      <p:cBhvr>
                                        <p:cTn id="20" dur="104" decel="50000">
                                          <p:stCondLst>
                                            <p:cond delay="836"/>
                                          </p:stCondLst>
                                        </p:cTn>
                                        <p:tgtEl>
                                          <p:spTgt spid="36"/>
                                        </p:tgtEl>
                                      </p:cBhvr>
                                      <p:to x="100000" y="100000"/>
                                    </p:animScale>
                                    <p:animScale>
                                      <p:cBhvr>
                                        <p:cTn id="21" dur="16">
                                          <p:stCondLst>
                                            <p:cond delay="1026"/>
                                          </p:stCondLst>
                                        </p:cTn>
                                        <p:tgtEl>
                                          <p:spTgt spid="36"/>
                                        </p:tgtEl>
                                      </p:cBhvr>
                                      <p:to x="100000" y="90000"/>
                                    </p:animScale>
                                    <p:animScale>
                                      <p:cBhvr>
                                        <p:cTn id="22" dur="104" decel="50000">
                                          <p:stCondLst>
                                            <p:cond delay="1042"/>
                                          </p:stCondLst>
                                        </p:cTn>
                                        <p:tgtEl>
                                          <p:spTgt spid="36"/>
                                        </p:tgtEl>
                                      </p:cBhvr>
                                      <p:to x="100000" y="100000"/>
                                    </p:animScale>
                                    <p:animScale>
                                      <p:cBhvr>
                                        <p:cTn id="23" dur="16">
                                          <p:stCondLst>
                                            <p:cond delay="1130"/>
                                          </p:stCondLst>
                                        </p:cTn>
                                        <p:tgtEl>
                                          <p:spTgt spid="36"/>
                                        </p:tgtEl>
                                      </p:cBhvr>
                                      <p:to x="100000" y="95000"/>
                                    </p:animScale>
                                    <p:animScale>
                                      <p:cBhvr>
                                        <p:cTn id="24" dur="104" decel="50000">
                                          <p:stCondLst>
                                            <p:cond delay="1146"/>
                                          </p:stCondLst>
                                        </p:cTn>
                                        <p:tgtEl>
                                          <p:spTgt spid="3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362">
                                          <p:stCondLst>
                                            <p:cond delay="0"/>
                                          </p:stCondLst>
                                        </p:cTn>
                                        <p:tgtEl>
                                          <p:spTgt spid="40"/>
                                        </p:tgtEl>
                                      </p:cBhvr>
                                    </p:animEffect>
                                    <p:anim calcmode="lin" valueType="num">
                                      <p:cBhvr>
                                        <p:cTn id="28" dur="1139"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4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4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40"/>
                                        </p:tgtEl>
                                        <p:attrNameLst>
                                          <p:attrName>ppt_y</p:attrName>
                                        </p:attrNameLst>
                                      </p:cBhvr>
                                      <p:tavLst>
                                        <p:tav tm="0" fmla="#ppt_y-sin(pi*$)/81">
                                          <p:val>
                                            <p:fltVal val="0"/>
                                          </p:val>
                                        </p:tav>
                                        <p:tav tm="100000">
                                          <p:val>
                                            <p:fltVal val="1"/>
                                          </p:val>
                                        </p:tav>
                                      </p:tavLst>
                                    </p:anim>
                                    <p:animScale>
                                      <p:cBhvr>
                                        <p:cTn id="33" dur="16">
                                          <p:stCondLst>
                                            <p:cond delay="406"/>
                                          </p:stCondLst>
                                        </p:cTn>
                                        <p:tgtEl>
                                          <p:spTgt spid="40"/>
                                        </p:tgtEl>
                                      </p:cBhvr>
                                      <p:to x="100000" y="60000"/>
                                    </p:animScale>
                                    <p:animScale>
                                      <p:cBhvr>
                                        <p:cTn id="34" dur="104" decel="50000">
                                          <p:stCondLst>
                                            <p:cond delay="423"/>
                                          </p:stCondLst>
                                        </p:cTn>
                                        <p:tgtEl>
                                          <p:spTgt spid="40"/>
                                        </p:tgtEl>
                                      </p:cBhvr>
                                      <p:to x="100000" y="100000"/>
                                    </p:animScale>
                                    <p:animScale>
                                      <p:cBhvr>
                                        <p:cTn id="35" dur="16">
                                          <p:stCondLst>
                                            <p:cond delay="820"/>
                                          </p:stCondLst>
                                        </p:cTn>
                                        <p:tgtEl>
                                          <p:spTgt spid="40"/>
                                        </p:tgtEl>
                                      </p:cBhvr>
                                      <p:to x="100000" y="80000"/>
                                    </p:animScale>
                                    <p:animScale>
                                      <p:cBhvr>
                                        <p:cTn id="36" dur="104" decel="50000">
                                          <p:stCondLst>
                                            <p:cond delay="836"/>
                                          </p:stCondLst>
                                        </p:cTn>
                                        <p:tgtEl>
                                          <p:spTgt spid="40"/>
                                        </p:tgtEl>
                                      </p:cBhvr>
                                      <p:to x="100000" y="100000"/>
                                    </p:animScale>
                                    <p:animScale>
                                      <p:cBhvr>
                                        <p:cTn id="37" dur="16">
                                          <p:stCondLst>
                                            <p:cond delay="1026"/>
                                          </p:stCondLst>
                                        </p:cTn>
                                        <p:tgtEl>
                                          <p:spTgt spid="40"/>
                                        </p:tgtEl>
                                      </p:cBhvr>
                                      <p:to x="100000" y="90000"/>
                                    </p:animScale>
                                    <p:animScale>
                                      <p:cBhvr>
                                        <p:cTn id="38" dur="104" decel="50000">
                                          <p:stCondLst>
                                            <p:cond delay="1042"/>
                                          </p:stCondLst>
                                        </p:cTn>
                                        <p:tgtEl>
                                          <p:spTgt spid="40"/>
                                        </p:tgtEl>
                                      </p:cBhvr>
                                      <p:to x="100000" y="100000"/>
                                    </p:animScale>
                                    <p:animScale>
                                      <p:cBhvr>
                                        <p:cTn id="39" dur="16">
                                          <p:stCondLst>
                                            <p:cond delay="1130"/>
                                          </p:stCondLst>
                                        </p:cTn>
                                        <p:tgtEl>
                                          <p:spTgt spid="40"/>
                                        </p:tgtEl>
                                      </p:cBhvr>
                                      <p:to x="100000" y="95000"/>
                                    </p:animScale>
                                    <p:animScale>
                                      <p:cBhvr>
                                        <p:cTn id="40" dur="104" decel="50000">
                                          <p:stCondLst>
                                            <p:cond delay="1146"/>
                                          </p:stCondLst>
                                        </p:cTn>
                                        <p:tgtEl>
                                          <p:spTgt spid="4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362">
                                          <p:stCondLst>
                                            <p:cond delay="0"/>
                                          </p:stCondLst>
                                        </p:cTn>
                                        <p:tgtEl>
                                          <p:spTgt spid="44"/>
                                        </p:tgtEl>
                                      </p:cBhvr>
                                    </p:animEffect>
                                    <p:anim calcmode="lin" valueType="num">
                                      <p:cBhvr>
                                        <p:cTn id="44" dur="1139"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4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4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44"/>
                                        </p:tgtEl>
                                        <p:attrNameLst>
                                          <p:attrName>ppt_y</p:attrName>
                                        </p:attrNameLst>
                                      </p:cBhvr>
                                      <p:tavLst>
                                        <p:tav tm="0" fmla="#ppt_y-sin(pi*$)/81">
                                          <p:val>
                                            <p:fltVal val="0"/>
                                          </p:val>
                                        </p:tav>
                                        <p:tav tm="100000">
                                          <p:val>
                                            <p:fltVal val="1"/>
                                          </p:val>
                                        </p:tav>
                                      </p:tavLst>
                                    </p:anim>
                                    <p:animScale>
                                      <p:cBhvr>
                                        <p:cTn id="49" dur="16">
                                          <p:stCondLst>
                                            <p:cond delay="406"/>
                                          </p:stCondLst>
                                        </p:cTn>
                                        <p:tgtEl>
                                          <p:spTgt spid="44"/>
                                        </p:tgtEl>
                                      </p:cBhvr>
                                      <p:to x="100000" y="60000"/>
                                    </p:animScale>
                                    <p:animScale>
                                      <p:cBhvr>
                                        <p:cTn id="50" dur="104" decel="50000">
                                          <p:stCondLst>
                                            <p:cond delay="423"/>
                                          </p:stCondLst>
                                        </p:cTn>
                                        <p:tgtEl>
                                          <p:spTgt spid="44"/>
                                        </p:tgtEl>
                                      </p:cBhvr>
                                      <p:to x="100000" y="100000"/>
                                    </p:animScale>
                                    <p:animScale>
                                      <p:cBhvr>
                                        <p:cTn id="51" dur="16">
                                          <p:stCondLst>
                                            <p:cond delay="820"/>
                                          </p:stCondLst>
                                        </p:cTn>
                                        <p:tgtEl>
                                          <p:spTgt spid="44"/>
                                        </p:tgtEl>
                                      </p:cBhvr>
                                      <p:to x="100000" y="80000"/>
                                    </p:animScale>
                                    <p:animScale>
                                      <p:cBhvr>
                                        <p:cTn id="52" dur="104" decel="50000">
                                          <p:stCondLst>
                                            <p:cond delay="836"/>
                                          </p:stCondLst>
                                        </p:cTn>
                                        <p:tgtEl>
                                          <p:spTgt spid="44"/>
                                        </p:tgtEl>
                                      </p:cBhvr>
                                      <p:to x="100000" y="100000"/>
                                    </p:animScale>
                                    <p:animScale>
                                      <p:cBhvr>
                                        <p:cTn id="53" dur="16">
                                          <p:stCondLst>
                                            <p:cond delay="1026"/>
                                          </p:stCondLst>
                                        </p:cTn>
                                        <p:tgtEl>
                                          <p:spTgt spid="44"/>
                                        </p:tgtEl>
                                      </p:cBhvr>
                                      <p:to x="100000" y="90000"/>
                                    </p:animScale>
                                    <p:animScale>
                                      <p:cBhvr>
                                        <p:cTn id="54" dur="104" decel="50000">
                                          <p:stCondLst>
                                            <p:cond delay="1042"/>
                                          </p:stCondLst>
                                        </p:cTn>
                                        <p:tgtEl>
                                          <p:spTgt spid="44"/>
                                        </p:tgtEl>
                                      </p:cBhvr>
                                      <p:to x="100000" y="100000"/>
                                    </p:animScale>
                                    <p:animScale>
                                      <p:cBhvr>
                                        <p:cTn id="55" dur="16">
                                          <p:stCondLst>
                                            <p:cond delay="1130"/>
                                          </p:stCondLst>
                                        </p:cTn>
                                        <p:tgtEl>
                                          <p:spTgt spid="44"/>
                                        </p:tgtEl>
                                      </p:cBhvr>
                                      <p:to x="100000" y="95000"/>
                                    </p:animScale>
                                    <p:animScale>
                                      <p:cBhvr>
                                        <p:cTn id="56" dur="104" decel="50000">
                                          <p:stCondLst>
                                            <p:cond delay="1146"/>
                                          </p:stCondLst>
                                        </p:cTn>
                                        <p:tgtEl>
                                          <p:spTgt spid="44"/>
                                        </p:tgtEl>
                                      </p:cBhvr>
                                      <p:to x="100000" y="100000"/>
                                    </p:animScale>
                                  </p:childTnLst>
                                </p:cTn>
                              </p:par>
                              <p:par>
                                <p:cTn id="57" presetID="26" presetClass="entr" presetSubtype="0" fill="hold" nodeType="withEffect">
                                  <p:stCondLst>
                                    <p:cond delay="95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376">
                                          <p:stCondLst>
                                            <p:cond delay="0"/>
                                          </p:stCondLst>
                                        </p:cTn>
                                        <p:tgtEl>
                                          <p:spTgt spid="54"/>
                                        </p:tgtEl>
                                      </p:cBhvr>
                                    </p:animEffect>
                                    <p:anim calcmode="lin" valueType="num">
                                      <p:cBhvr>
                                        <p:cTn id="60" dur="1185"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61" dur="4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62" dur="432" tmFilter="0, 0; 0.125,0.2665; 0.25,0.4; 0.375,0.465; 0.5,0.5;  0.625,0.535; 0.75,0.6; 0.875,0.7335; 1,1">
                                          <p:stCondLst>
                                            <p:cond delay="432"/>
                                          </p:stCondLst>
                                        </p:cTn>
                                        <p:tgtEl>
                                          <p:spTgt spid="54"/>
                                        </p:tgtEl>
                                        <p:attrNameLst>
                                          <p:attrName>ppt_y</p:attrName>
                                        </p:attrNameLst>
                                      </p:cBhvr>
                                      <p:tavLst>
                                        <p:tav tm="0" fmla="#ppt_y-sin(pi*$)/9">
                                          <p:val>
                                            <p:fltVal val="0"/>
                                          </p:val>
                                        </p:tav>
                                        <p:tav tm="100000">
                                          <p:val>
                                            <p:fltVal val="1"/>
                                          </p:val>
                                        </p:tav>
                                      </p:tavLst>
                                    </p:anim>
                                    <p:anim calcmode="lin" valueType="num">
                                      <p:cBhvr>
                                        <p:cTn id="63" dur="215" tmFilter="0, 0; 0.125,0.2665; 0.25,0.4; 0.375,0.465; 0.5,0.5;  0.625,0.535; 0.75,0.6; 0.875,0.7335; 1,1">
                                          <p:stCondLst>
                                            <p:cond delay="861"/>
                                          </p:stCondLst>
                                        </p:cTn>
                                        <p:tgtEl>
                                          <p:spTgt spid="54"/>
                                        </p:tgtEl>
                                        <p:attrNameLst>
                                          <p:attrName>ppt_y</p:attrName>
                                        </p:attrNameLst>
                                      </p:cBhvr>
                                      <p:tavLst>
                                        <p:tav tm="0" fmla="#ppt_y-sin(pi*$)/27">
                                          <p:val>
                                            <p:fltVal val="0"/>
                                          </p:val>
                                        </p:tav>
                                        <p:tav tm="100000">
                                          <p:val>
                                            <p:fltVal val="1"/>
                                          </p:val>
                                        </p:tav>
                                      </p:tavLst>
                                    </p:anim>
                                    <p:anim calcmode="lin" valueType="num">
                                      <p:cBhvr>
                                        <p:cTn id="64" dur="107" tmFilter="0, 0; 0.125,0.2665; 0.25,0.4; 0.375,0.465; 0.5,0.5;  0.625,0.535; 0.75,0.6; 0.875,0.7335; 1,1">
                                          <p:stCondLst>
                                            <p:cond delay="1076"/>
                                          </p:stCondLst>
                                        </p:cTn>
                                        <p:tgtEl>
                                          <p:spTgt spid="54"/>
                                        </p:tgtEl>
                                        <p:attrNameLst>
                                          <p:attrName>ppt_y</p:attrName>
                                        </p:attrNameLst>
                                      </p:cBhvr>
                                      <p:tavLst>
                                        <p:tav tm="0" fmla="#ppt_y-sin(pi*$)/81">
                                          <p:val>
                                            <p:fltVal val="0"/>
                                          </p:val>
                                        </p:tav>
                                        <p:tav tm="100000">
                                          <p:val>
                                            <p:fltVal val="1"/>
                                          </p:val>
                                        </p:tav>
                                      </p:tavLst>
                                    </p:anim>
                                    <p:animScale>
                                      <p:cBhvr>
                                        <p:cTn id="65" dur="17">
                                          <p:stCondLst>
                                            <p:cond delay="422"/>
                                          </p:stCondLst>
                                        </p:cTn>
                                        <p:tgtEl>
                                          <p:spTgt spid="54"/>
                                        </p:tgtEl>
                                      </p:cBhvr>
                                      <p:to x="100000" y="60000"/>
                                    </p:animScale>
                                    <p:animScale>
                                      <p:cBhvr>
                                        <p:cTn id="66" dur="108" decel="50000">
                                          <p:stCondLst>
                                            <p:cond delay="440"/>
                                          </p:stCondLst>
                                        </p:cTn>
                                        <p:tgtEl>
                                          <p:spTgt spid="54"/>
                                        </p:tgtEl>
                                      </p:cBhvr>
                                      <p:to x="100000" y="100000"/>
                                    </p:animScale>
                                    <p:animScale>
                                      <p:cBhvr>
                                        <p:cTn id="67" dur="17">
                                          <p:stCondLst>
                                            <p:cond delay="853"/>
                                          </p:stCondLst>
                                        </p:cTn>
                                        <p:tgtEl>
                                          <p:spTgt spid="54"/>
                                        </p:tgtEl>
                                      </p:cBhvr>
                                      <p:to x="100000" y="80000"/>
                                    </p:animScale>
                                    <p:animScale>
                                      <p:cBhvr>
                                        <p:cTn id="68" dur="108" decel="50000">
                                          <p:stCondLst>
                                            <p:cond delay="869"/>
                                          </p:stCondLst>
                                        </p:cTn>
                                        <p:tgtEl>
                                          <p:spTgt spid="54"/>
                                        </p:tgtEl>
                                      </p:cBhvr>
                                      <p:to x="100000" y="100000"/>
                                    </p:animScale>
                                    <p:animScale>
                                      <p:cBhvr>
                                        <p:cTn id="69" dur="17">
                                          <p:stCondLst>
                                            <p:cond delay="1067"/>
                                          </p:stCondLst>
                                        </p:cTn>
                                        <p:tgtEl>
                                          <p:spTgt spid="54"/>
                                        </p:tgtEl>
                                      </p:cBhvr>
                                      <p:to x="100000" y="90000"/>
                                    </p:animScale>
                                    <p:animScale>
                                      <p:cBhvr>
                                        <p:cTn id="70" dur="108" decel="50000">
                                          <p:stCondLst>
                                            <p:cond delay="1084"/>
                                          </p:stCondLst>
                                        </p:cTn>
                                        <p:tgtEl>
                                          <p:spTgt spid="54"/>
                                        </p:tgtEl>
                                      </p:cBhvr>
                                      <p:to x="100000" y="100000"/>
                                    </p:animScale>
                                    <p:animScale>
                                      <p:cBhvr>
                                        <p:cTn id="71" dur="17">
                                          <p:stCondLst>
                                            <p:cond delay="1175"/>
                                          </p:stCondLst>
                                        </p:cTn>
                                        <p:tgtEl>
                                          <p:spTgt spid="54"/>
                                        </p:tgtEl>
                                      </p:cBhvr>
                                      <p:to x="100000" y="95000"/>
                                    </p:animScale>
                                    <p:animScale>
                                      <p:cBhvr>
                                        <p:cTn id="72" dur="108" decel="50000">
                                          <p:stCondLst>
                                            <p:cond delay="1192"/>
                                          </p:stCondLst>
                                        </p:cTn>
                                        <p:tgtEl>
                                          <p:spTgt spid="54"/>
                                        </p:tgtEl>
                                      </p:cBhvr>
                                      <p:to x="100000" y="100000"/>
                                    </p:animScale>
                                  </p:childTnLst>
                                </p:cTn>
                              </p:par>
                            </p:childTnLst>
                          </p:cTn>
                        </p:par>
                        <p:par>
                          <p:cTn id="73" fill="hold">
                            <p:stCondLst>
                              <p:cond delay="3000"/>
                            </p:stCondLst>
                            <p:childTnLst>
                              <p:par>
                                <p:cTn id="74" presetID="22" presetClass="entr" presetSubtype="2"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right)">
                                      <p:cBhvr>
                                        <p:cTn id="76" dur="250"/>
                                        <p:tgtEl>
                                          <p:spTgt spid="53"/>
                                        </p:tgtEl>
                                      </p:cBhvr>
                                    </p:animEffect>
                                  </p:childTnLst>
                                </p:cTn>
                              </p:par>
                            </p:childTnLst>
                          </p:cTn>
                        </p:par>
                        <p:par>
                          <p:cTn id="77" fill="hold">
                            <p:stCondLst>
                              <p:cond delay="3250"/>
                            </p:stCondLst>
                            <p:childTnLst>
                              <p:par>
                                <p:cTn id="78" presetID="22" presetClass="entr" presetSubtype="2"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right)">
                                      <p:cBhvr>
                                        <p:cTn id="80" dur="250"/>
                                        <p:tgtEl>
                                          <p:spTgt spid="35"/>
                                        </p:tgtEl>
                                      </p:cBhvr>
                                    </p:animEffect>
                                  </p:childTnLst>
                                </p:cTn>
                              </p:par>
                              <p:par>
                                <p:cTn id="81" presetID="22" presetClass="entr" presetSubtype="2" fill="hold" grpId="0" nodeType="withEffect">
                                  <p:stCondLst>
                                    <p:cond delay="250"/>
                                  </p:stCondLst>
                                  <p:childTnLst>
                                    <p:set>
                                      <p:cBhvr>
                                        <p:cTn id="82" dur="1" fill="hold">
                                          <p:stCondLst>
                                            <p:cond delay="0"/>
                                          </p:stCondLst>
                                        </p:cTn>
                                        <p:tgtEl>
                                          <p:spTgt spid="30"/>
                                        </p:tgtEl>
                                        <p:attrNameLst>
                                          <p:attrName>style.visibility</p:attrName>
                                        </p:attrNameLst>
                                      </p:cBhvr>
                                      <p:to>
                                        <p:strVal val="visible"/>
                                      </p:to>
                                    </p:set>
                                    <p:animEffect transition="in" filter="wipe(right)">
                                      <p:cBhvr>
                                        <p:cTn id="83" dur="250"/>
                                        <p:tgtEl>
                                          <p:spTgt spid="30"/>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4" grpId="0"/>
      <p:bldP spid="35"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724867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Internal environmental analysis</a:t>
            </a:r>
          </a:p>
        </p:txBody>
      </p:sp>
      <p:pic>
        <p:nvPicPr>
          <p:cNvPr id="51" name="椭圆 10"/>
          <p:cNvPicPr>
            <a:picLocks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522" y="4181053"/>
            <a:ext cx="5559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
          <p:cNvGrpSpPr>
            <a:grpSpLocks/>
          </p:cNvGrpSpPr>
          <p:nvPr/>
        </p:nvGrpSpPr>
        <p:grpSpPr bwMode="auto">
          <a:xfrm>
            <a:off x="1324247" y="3402110"/>
            <a:ext cx="3527425" cy="1189037"/>
            <a:chOff x="0" y="0"/>
            <a:chExt cx="4236496" cy="1427243"/>
          </a:xfrm>
          <a:solidFill>
            <a:srgbClr val="C00000"/>
          </a:solidFill>
        </p:grpSpPr>
        <p:sp>
          <p:nvSpPr>
            <p:cNvPr id="53" name="Freeform 12"/>
            <p:cNvSpPr>
              <a:spLocks/>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sp>
          <p:nvSpPr>
            <p:cNvPr id="54" name="Freeform 12"/>
            <p:cNvSpPr>
              <a:spLocks/>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sp>
          <p:nvSpPr>
            <p:cNvPr id="55" name="任意多边形 7"/>
            <p:cNvSpPr>
              <a:spLocks/>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sp>
          <p:nvSpPr>
            <p:cNvPr id="56" name="任意多边形 8"/>
            <p:cNvSpPr>
              <a:spLocks/>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grpSp>
      <p:grpSp>
        <p:nvGrpSpPr>
          <p:cNvPr id="57" name="Group 10"/>
          <p:cNvGrpSpPr>
            <a:grpSpLocks/>
          </p:cNvGrpSpPr>
          <p:nvPr/>
        </p:nvGrpSpPr>
        <p:grpSpPr bwMode="auto">
          <a:xfrm>
            <a:off x="4526235" y="3937097"/>
            <a:ext cx="3286125" cy="919163"/>
            <a:chOff x="0" y="0"/>
            <a:chExt cx="4230687" cy="1183415"/>
          </a:xfrm>
          <a:solidFill>
            <a:srgbClr val="FF5001"/>
          </a:solidFill>
        </p:grpSpPr>
        <p:sp>
          <p:nvSpPr>
            <p:cNvPr id="58" name="任意多边形 10"/>
            <p:cNvSpPr>
              <a:spLocks/>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sp>
          <p:nvSpPr>
            <p:cNvPr id="59" name="Freeform 7"/>
            <p:cNvSpPr>
              <a:spLocks/>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sp>
          <p:nvSpPr>
            <p:cNvPr id="60" name="Freeform 7"/>
            <p:cNvSpPr>
              <a:spLocks/>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sp>
          <p:nvSpPr>
            <p:cNvPr id="61" name="任意多边形 13"/>
            <p:cNvSpPr>
              <a:spLocks/>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a:ea typeface="微软雅黑" pitchFamily="34" charset="-122"/>
              </a:endParaRPr>
            </a:p>
          </p:txBody>
        </p:sp>
      </p:grpSp>
      <p:sp>
        <p:nvSpPr>
          <p:cNvPr id="62" name="任意多边形 14"/>
          <p:cNvSpPr>
            <a:spLocks/>
          </p:cNvSpPr>
          <p:nvPr/>
        </p:nvSpPr>
        <p:spPr bwMode="auto">
          <a:xfrm>
            <a:off x="4072210" y="1947960"/>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C0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3" name="任意多边形 15"/>
          <p:cNvSpPr>
            <a:spLocks/>
          </p:cNvSpPr>
          <p:nvPr/>
        </p:nvSpPr>
        <p:spPr bwMode="auto">
          <a:xfrm flipH="1">
            <a:off x="4783410" y="1947960"/>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500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64" name="Group 17"/>
          <p:cNvGrpSpPr>
            <a:grpSpLocks/>
          </p:cNvGrpSpPr>
          <p:nvPr/>
        </p:nvGrpSpPr>
        <p:grpSpPr bwMode="auto">
          <a:xfrm flipH="1">
            <a:off x="1540147" y="2005110"/>
            <a:ext cx="2836542" cy="463550"/>
            <a:chOff x="0" y="0"/>
            <a:chExt cx="2183514" cy="463550"/>
          </a:xfrm>
        </p:grpSpPr>
        <p:sp>
          <p:nvSpPr>
            <p:cNvPr id="65"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Click to add text    </a:t>
              </a:r>
              <a:endParaRPr lang="en-US" sz="1200" dirty="0">
                <a:solidFill>
                  <a:srgbClr val="262626"/>
                </a:solidFill>
                <a:latin typeface="微软雅黑" pitchFamily="34" charset="-122"/>
                <a:ea typeface="微软雅黑" pitchFamily="34" charset="-122"/>
              </a:endParaRPr>
            </a:p>
            <a:p>
              <a:r>
                <a:rPr lang="zh-CN" altLang="en-US" sz="1200" dirty="0">
                  <a:solidFill>
                    <a:srgbClr val="262626"/>
                  </a:solidFill>
                  <a:latin typeface="微软雅黑" pitchFamily="34" charset="-122"/>
                  <a:ea typeface="微软雅黑" pitchFamily="34" charset="-122"/>
                </a:rPr>
                <a:t>Click to add text</a:t>
              </a:r>
              <a:endParaRPr lang="en-US" sz="1200" dirty="0">
                <a:solidFill>
                  <a:srgbClr val="262626"/>
                </a:solidFill>
                <a:latin typeface="微软雅黑" pitchFamily="34" charset="-122"/>
                <a:ea typeface="微软雅黑" pitchFamily="34" charset="-122"/>
              </a:endParaRPr>
            </a:p>
          </p:txBody>
        </p:sp>
        <p:sp>
          <p:nvSpPr>
            <p:cNvPr id="66"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Click to add text    </a:t>
              </a:r>
              <a:endParaRPr lang="en-US" sz="1200" dirty="0">
                <a:solidFill>
                  <a:srgbClr val="262626"/>
                </a:solidFill>
                <a:latin typeface="微软雅黑" pitchFamily="34" charset="-122"/>
                <a:ea typeface="微软雅黑" pitchFamily="34" charset="-122"/>
              </a:endParaRPr>
            </a:p>
            <a:p>
              <a:r>
                <a:rPr lang="zh-CN" altLang="en-US" sz="1200" dirty="0">
                  <a:solidFill>
                    <a:srgbClr val="262626"/>
                  </a:solidFill>
                  <a:latin typeface="微软雅黑" pitchFamily="34" charset="-122"/>
                  <a:ea typeface="微软雅黑" pitchFamily="34" charset="-122"/>
                </a:rPr>
                <a:t>Click to add text</a:t>
              </a:r>
              <a:endParaRPr lang="en-US" sz="1200" dirty="0">
                <a:solidFill>
                  <a:srgbClr val="262626"/>
                </a:solidFill>
                <a:latin typeface="微软雅黑" pitchFamily="34" charset="-122"/>
                <a:ea typeface="微软雅黑" pitchFamily="34" charset="-122"/>
              </a:endParaRPr>
            </a:p>
          </p:txBody>
        </p:sp>
      </p:grpSp>
      <p:sp>
        <p:nvSpPr>
          <p:cNvPr id="67" name="矩形 19"/>
          <p:cNvSpPr>
            <a:spLocks noChangeArrowheads="1"/>
          </p:cNvSpPr>
          <p:nvPr/>
        </p:nvSpPr>
        <p:spPr bwMode="auto">
          <a:xfrm>
            <a:off x="1586185" y="1943197"/>
            <a:ext cx="2138362" cy="46038"/>
          </a:xfrm>
          <a:prstGeom prst="rect">
            <a:avLst/>
          </a:prstGeom>
          <a:solidFill>
            <a:srgbClr val="C00000"/>
          </a:solidFill>
          <a:ln>
            <a:noFill/>
          </a:ln>
        </p:spPr>
        <p:txBody>
          <a:bodyPr anchor="ctr"/>
          <a:lstStyle/>
          <a:p>
            <a:pPr algn="ctr"/>
            <a:endParaRPr lang="zh-CN" altLang="en-US">
              <a:solidFill>
                <a:srgbClr val="FFFFFF"/>
              </a:solidFill>
            </a:endParaRPr>
          </a:p>
        </p:txBody>
      </p:sp>
      <p:sp>
        <p:nvSpPr>
          <p:cNvPr id="68" name="TextBox 11"/>
          <p:cNvSpPr txBox="1">
            <a:spLocks noChangeArrowheads="1"/>
          </p:cNvSpPr>
          <p:nvPr/>
        </p:nvSpPr>
        <p:spPr bwMode="auto">
          <a:xfrm flipH="1">
            <a:off x="1586184" y="1589185"/>
            <a:ext cx="2625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600" b="1" dirty="0">
                <a:solidFill>
                  <a:srgbClr val="000000"/>
                </a:solidFill>
                <a:latin typeface="微软雅黑" pitchFamily="34" charset="-122"/>
                <a:ea typeface="微软雅黑" pitchFamily="34" charset="-122"/>
              </a:rPr>
              <a:t>Click to add text    </a:t>
            </a:r>
            <a:endParaRPr lang="en-US" sz="1600" b="1" dirty="0">
              <a:solidFill>
                <a:srgbClr val="000000"/>
              </a:solidFill>
              <a:latin typeface="微软雅黑" pitchFamily="34" charset="-122"/>
              <a:ea typeface="微软雅黑" pitchFamily="34" charset="-122"/>
            </a:endParaRPr>
          </a:p>
        </p:txBody>
      </p:sp>
      <p:grpSp>
        <p:nvGrpSpPr>
          <p:cNvPr id="69" name="Group 22"/>
          <p:cNvGrpSpPr>
            <a:grpSpLocks/>
          </p:cNvGrpSpPr>
          <p:nvPr/>
        </p:nvGrpSpPr>
        <p:grpSpPr bwMode="auto">
          <a:xfrm flipH="1">
            <a:off x="5572718" y="2005110"/>
            <a:ext cx="3175745" cy="463550"/>
            <a:chOff x="0" y="0"/>
            <a:chExt cx="2183514" cy="463550"/>
          </a:xfrm>
        </p:grpSpPr>
        <p:sp>
          <p:nvSpPr>
            <p:cNvPr id="70"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200">
                  <a:solidFill>
                    <a:srgbClr val="262626"/>
                  </a:solidFill>
                  <a:latin typeface="微软雅黑" pitchFamily="34" charset="-122"/>
                  <a:ea typeface="微软雅黑" pitchFamily="34" charset="-122"/>
                </a:rPr>
                <a:t>Click to add text    </a:t>
              </a:r>
              <a:endParaRPr lang="en-US" sz="1200">
                <a:solidFill>
                  <a:srgbClr val="262626"/>
                </a:solidFill>
                <a:latin typeface="微软雅黑" pitchFamily="34" charset="-122"/>
                <a:ea typeface="微软雅黑" pitchFamily="34" charset="-122"/>
              </a:endParaRPr>
            </a:p>
            <a:p>
              <a:r>
                <a:rPr lang="zh-CN" altLang="en-US" sz="1200">
                  <a:solidFill>
                    <a:srgbClr val="262626"/>
                  </a:solidFill>
                  <a:latin typeface="微软雅黑" pitchFamily="34" charset="-122"/>
                  <a:ea typeface="微软雅黑" pitchFamily="34" charset="-122"/>
                </a:rPr>
                <a:t>Click to add text</a:t>
              </a:r>
              <a:endParaRPr lang="en-US" sz="1200">
                <a:solidFill>
                  <a:srgbClr val="262626"/>
                </a:solidFill>
                <a:latin typeface="微软雅黑" pitchFamily="34" charset="-122"/>
                <a:ea typeface="微软雅黑" pitchFamily="34" charset="-122"/>
              </a:endParaRPr>
            </a:p>
          </p:txBody>
        </p:sp>
        <p:sp>
          <p:nvSpPr>
            <p:cNvPr id="71"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Click to add text    </a:t>
              </a:r>
              <a:endParaRPr lang="en-US" sz="1200" dirty="0">
                <a:solidFill>
                  <a:srgbClr val="262626"/>
                </a:solidFill>
                <a:latin typeface="微软雅黑" pitchFamily="34" charset="-122"/>
                <a:ea typeface="微软雅黑" pitchFamily="34" charset="-122"/>
              </a:endParaRPr>
            </a:p>
            <a:p>
              <a:r>
                <a:rPr lang="zh-CN" altLang="en-US" sz="1200" dirty="0">
                  <a:solidFill>
                    <a:srgbClr val="262626"/>
                  </a:solidFill>
                  <a:latin typeface="微软雅黑" pitchFamily="34" charset="-122"/>
                  <a:ea typeface="微软雅黑" pitchFamily="34" charset="-122"/>
                </a:rPr>
                <a:t>Click to add text</a:t>
              </a:r>
              <a:endParaRPr lang="en-US" sz="1200" dirty="0">
                <a:solidFill>
                  <a:srgbClr val="262626"/>
                </a:solidFill>
                <a:latin typeface="微软雅黑" pitchFamily="34" charset="-122"/>
                <a:ea typeface="微软雅黑" pitchFamily="34" charset="-122"/>
              </a:endParaRPr>
            </a:p>
          </p:txBody>
        </p:sp>
      </p:grpSp>
      <p:sp>
        <p:nvSpPr>
          <p:cNvPr id="72" name="矩形 24"/>
          <p:cNvSpPr>
            <a:spLocks noChangeArrowheads="1"/>
          </p:cNvSpPr>
          <p:nvPr/>
        </p:nvSpPr>
        <p:spPr bwMode="auto">
          <a:xfrm>
            <a:off x="5618756" y="1943197"/>
            <a:ext cx="2138363" cy="46038"/>
          </a:xfrm>
          <a:prstGeom prst="rect">
            <a:avLst/>
          </a:prstGeom>
          <a:solidFill>
            <a:srgbClr val="FF5001"/>
          </a:solidFill>
          <a:ln>
            <a:noFill/>
          </a:ln>
        </p:spPr>
        <p:txBody>
          <a:bodyPr anchor="ctr"/>
          <a:lstStyle/>
          <a:p>
            <a:pPr algn="ctr"/>
            <a:endParaRPr lang="zh-CN" altLang="en-US">
              <a:solidFill>
                <a:srgbClr val="FFFFFF"/>
              </a:solidFill>
            </a:endParaRPr>
          </a:p>
        </p:txBody>
      </p:sp>
      <p:sp>
        <p:nvSpPr>
          <p:cNvPr id="73" name="TextBox 11"/>
          <p:cNvSpPr txBox="1">
            <a:spLocks noChangeArrowheads="1"/>
          </p:cNvSpPr>
          <p:nvPr/>
        </p:nvSpPr>
        <p:spPr bwMode="auto">
          <a:xfrm flipH="1">
            <a:off x="5618755" y="1589185"/>
            <a:ext cx="219360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600" b="1" dirty="0">
                <a:solidFill>
                  <a:srgbClr val="000000"/>
                </a:solidFill>
                <a:latin typeface="微软雅黑" pitchFamily="34" charset="-122"/>
                <a:ea typeface="微软雅黑" pitchFamily="34" charset="-122"/>
              </a:rPr>
              <a:t>Click to add text    </a:t>
            </a:r>
            <a:endParaRPr lang="en-US" sz="1600" b="1" dirty="0">
              <a:solidFill>
                <a:srgbClr val="000000"/>
              </a:solidFill>
              <a:latin typeface="微软雅黑" pitchFamily="34" charset="-122"/>
              <a:ea typeface="微软雅黑" pitchFamily="34" charset="-122"/>
            </a:endParaRPr>
          </a:p>
        </p:txBody>
      </p:sp>
      <p:sp>
        <p:nvSpPr>
          <p:cNvPr id="74" name="TextBox 11"/>
          <p:cNvSpPr txBox="1">
            <a:spLocks noChangeArrowheads="1"/>
          </p:cNvSpPr>
          <p:nvPr/>
        </p:nvSpPr>
        <p:spPr bwMode="auto">
          <a:xfrm rot="20749143" flipH="1">
            <a:off x="1887810" y="3768822"/>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600" b="1" dirty="0">
                <a:solidFill>
                  <a:srgbClr val="FFFFFF"/>
                </a:solidFill>
                <a:latin typeface="微软雅黑" pitchFamily="34" charset="-122"/>
                <a:ea typeface="微软雅黑" pitchFamily="34" charset="-122"/>
              </a:rPr>
              <a:t>Add a title    </a:t>
            </a:r>
            <a:endParaRPr lang="en-US" sz="1600" b="1" dirty="0">
              <a:solidFill>
                <a:srgbClr val="FFFFFF"/>
              </a:solidFill>
              <a:latin typeface="微软雅黑" pitchFamily="34" charset="-122"/>
              <a:ea typeface="微软雅黑" pitchFamily="34" charset="-122"/>
            </a:endParaRPr>
          </a:p>
        </p:txBody>
      </p:sp>
      <p:sp>
        <p:nvSpPr>
          <p:cNvPr id="75" name="TextBox 11"/>
          <p:cNvSpPr txBox="1">
            <a:spLocks noChangeArrowheads="1"/>
          </p:cNvSpPr>
          <p:nvPr/>
        </p:nvSpPr>
        <p:spPr bwMode="auto">
          <a:xfrm rot="20857943" flipH="1">
            <a:off x="6296297" y="4106960"/>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sz="1600" b="1">
                <a:solidFill>
                  <a:srgbClr val="FFFFFF"/>
                </a:solidFill>
                <a:latin typeface="微软雅黑" pitchFamily="34" charset="-122"/>
                <a:ea typeface="微软雅黑" pitchFamily="34" charset="-122"/>
              </a:rPr>
              <a:t>Add a title    </a:t>
            </a:r>
            <a:endParaRPr lang="en-US" sz="1600" b="1">
              <a:solidFill>
                <a:srgbClr val="FFFFFF"/>
              </a:solidFill>
              <a:latin typeface="微软雅黑" pitchFamily="34" charset="-122"/>
              <a:ea typeface="微软雅黑" pitchFamily="34" charset="-122"/>
            </a:endParaRPr>
          </a:p>
        </p:txBody>
      </p:sp>
      <p:pic>
        <p:nvPicPr>
          <p:cNvPr id="7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494" b="9641"/>
          <a:stretch/>
        </p:blipFill>
        <p:spPr bwMode="auto">
          <a:xfrm>
            <a:off x="1797959" y="2660316"/>
            <a:ext cx="1330821" cy="840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70215" y="2658434"/>
            <a:ext cx="1481457" cy="985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advClick="0">
        <p14:pan/>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right)">
                                      <p:cBhvr>
                                        <p:cTn id="10" dur="500"/>
                                        <p:tgtEl>
                                          <p:spTgt spid="52"/>
                                        </p:tgtEl>
                                      </p:cBhvr>
                                    </p:animEffect>
                                  </p:childTnLst>
                                </p:cTn>
                              </p:par>
                              <p:par>
                                <p:cTn id="11" presetID="22" presetClass="entr" presetSubtype="8"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750" fill="hold"/>
                                        <p:tgtEl>
                                          <p:spTgt spid="51"/>
                                        </p:tgtEl>
                                        <p:attrNameLst>
                                          <p:attrName>ppt_w</p:attrName>
                                        </p:attrNameLst>
                                      </p:cBhvr>
                                      <p:tavLst>
                                        <p:tav tm="0">
                                          <p:val>
                                            <p:fltVal val="0"/>
                                          </p:val>
                                        </p:tav>
                                        <p:tav tm="100000">
                                          <p:val>
                                            <p:strVal val="#ppt_w"/>
                                          </p:val>
                                        </p:tav>
                                      </p:tavLst>
                                    </p:anim>
                                    <p:anim calcmode="lin" valueType="num">
                                      <p:cBhvr>
                                        <p:cTn id="17" dur="750" fill="hold"/>
                                        <p:tgtEl>
                                          <p:spTgt spid="51"/>
                                        </p:tgtEl>
                                        <p:attrNameLst>
                                          <p:attrName>ppt_h</p:attrName>
                                        </p:attrNameLst>
                                      </p:cBhvr>
                                      <p:tavLst>
                                        <p:tav tm="0">
                                          <p:val>
                                            <p:fltVal val="0"/>
                                          </p:val>
                                        </p:tav>
                                        <p:tav tm="100000">
                                          <p:val>
                                            <p:strVal val="#ppt_h"/>
                                          </p:val>
                                        </p:tav>
                                      </p:tavLst>
                                    </p:anim>
                                    <p:animEffect transition="in" filter="fade">
                                      <p:cBhvr>
                                        <p:cTn id="18" dur="750"/>
                                        <p:tgtEl>
                                          <p:spTgt spid="51"/>
                                        </p:tgtEl>
                                      </p:cBhvr>
                                    </p:animEffect>
                                  </p:childTnLst>
                                </p:cTn>
                              </p:par>
                            </p:childTnLst>
                          </p:cTn>
                        </p:par>
                        <p:par>
                          <p:cTn id="19" fill="hold">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00"/>
                                        <p:tgtEl>
                                          <p:spTgt spid="62"/>
                                        </p:tgtEl>
                                      </p:cBhvr>
                                    </p:animEffect>
                                  </p:childTnLst>
                                </p:cTn>
                              </p:par>
                            </p:childTnLst>
                          </p:cTn>
                        </p:par>
                        <p:par>
                          <p:cTn id="34" fill="hold">
                            <p:stCondLst>
                              <p:cond delay="2500"/>
                            </p:stCondLst>
                            <p:childTnLst>
                              <p:par>
                                <p:cTn id="35" presetID="26" presetClass="emph" presetSubtype="0" repeatCount="2000" fill="hold" grpId="1" nodeType="afterEffect">
                                  <p:stCondLst>
                                    <p:cond delay="0"/>
                                  </p:stCondLst>
                                  <p:childTnLst>
                                    <p:animEffect transition="out" filter="fade">
                                      <p:cBhvr>
                                        <p:cTn id="36" dur="250" tmFilter="0, 0; .2, .5; .8, .5; 1, 0"/>
                                        <p:tgtEl>
                                          <p:spTgt spid="62"/>
                                        </p:tgtEl>
                                      </p:cBhvr>
                                    </p:animEffect>
                                    <p:animScale>
                                      <p:cBhvr>
                                        <p:cTn id="37" dur="125" autoRev="1" fill="hold"/>
                                        <p:tgtEl>
                                          <p:spTgt spid="62"/>
                                        </p:tgtEl>
                                      </p:cBhvr>
                                      <p:by x="105000" y="105000"/>
                                    </p:animScale>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right)">
                                      <p:cBhvr>
                                        <p:cTn id="41" dur="500"/>
                                        <p:tgtEl>
                                          <p:spTgt spid="67"/>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down)">
                                      <p:cBhvr>
                                        <p:cTn id="59" dur="500"/>
                                        <p:tgtEl>
                                          <p:spTgt spid="63"/>
                                        </p:tgtEl>
                                      </p:cBhvr>
                                    </p:animEffect>
                                  </p:childTnLst>
                                </p:cTn>
                              </p:par>
                            </p:childTnLst>
                          </p:cTn>
                        </p:par>
                        <p:par>
                          <p:cTn id="60" fill="hold">
                            <p:stCondLst>
                              <p:cond delay="6000"/>
                            </p:stCondLst>
                            <p:childTnLst>
                              <p:par>
                                <p:cTn id="61" presetID="26" presetClass="emph" presetSubtype="0" repeatCount="2000" fill="hold" grpId="1" nodeType="afterEffect">
                                  <p:stCondLst>
                                    <p:cond delay="0"/>
                                  </p:stCondLst>
                                  <p:childTnLst>
                                    <p:animEffect transition="out" filter="fade">
                                      <p:cBhvr>
                                        <p:cTn id="62" dur="250" tmFilter="0, 0; .2, .5; .8, .5; 1, 0"/>
                                        <p:tgtEl>
                                          <p:spTgt spid="63"/>
                                        </p:tgtEl>
                                      </p:cBhvr>
                                    </p:animEffect>
                                    <p:animScale>
                                      <p:cBhvr>
                                        <p:cTn id="63" dur="125" autoRev="1" fill="hold"/>
                                        <p:tgtEl>
                                          <p:spTgt spid="63"/>
                                        </p:tgtEl>
                                      </p:cBhvr>
                                      <p:by x="105000" y="105000"/>
                                    </p:animScale>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500"/>
                                        <p:tgtEl>
                                          <p:spTgt spid="72"/>
                                        </p:tgtEl>
                                      </p:cBhvr>
                                    </p:animEffect>
                                  </p:childTnLst>
                                </p:cTn>
                              </p:par>
                            </p:childTnLst>
                          </p:cTn>
                        </p:par>
                        <p:par>
                          <p:cTn id="68" fill="hold">
                            <p:stCondLst>
                              <p:cond delay="7000"/>
                            </p:stCondLst>
                            <p:childTnLst>
                              <p:par>
                                <p:cTn id="69" presetID="22" presetClass="entr" presetSubtype="2"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right)">
                                      <p:cBhvr>
                                        <p:cTn id="71" dur="500"/>
                                        <p:tgtEl>
                                          <p:spTgt spid="73"/>
                                        </p:tgtEl>
                                      </p:cBhvr>
                                    </p:animEffect>
                                  </p:childTnLst>
                                </p:cTn>
                              </p:par>
                            </p:childTnLst>
                          </p:cTn>
                        </p:par>
                        <p:par>
                          <p:cTn id="72" fill="hold">
                            <p:stCondLst>
                              <p:cond delay="75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10" presetClass="entr" presetSubtype="0" fill="hold" nodeType="after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2" grpId="0" animBg="1"/>
      <p:bldP spid="62" grpId="1" animBg="1"/>
      <p:bldP spid="63" grpId="0" animBg="1"/>
      <p:bldP spid="63" grpId="1" animBg="1"/>
      <p:bldP spid="67" grpId="0" animBg="1"/>
      <p:bldP spid="68" grpId="0"/>
      <p:bldP spid="72" grpId="0" animBg="1"/>
      <p:bldP spid="73" grpId="0"/>
      <p:bldP spid="74"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800" b="1" dirty="0">
                <a:solidFill>
                  <a:schemeClr val="bg1"/>
                </a:solidFill>
                <a:latin typeface="微软雅黑" pitchFamily="34" charset="-122"/>
                <a:ea typeface="微软雅黑" pitchFamily="34" charset="-122"/>
              </a:rPr>
              <a:t>Stow</a:t>
            </a:r>
            <a:r>
              <a:rPr lang="zh-CN" altLang="en-US" sz="2800" b="1" dirty="0">
                <a:solidFill>
                  <a:schemeClr val="bg1"/>
                </a:solidFill>
                <a:latin typeface="微软雅黑" pitchFamily="34" charset="-122"/>
                <a:ea typeface="微软雅黑" pitchFamily="34" charset="-122"/>
              </a:rPr>
              <a:t>Analysis</a:t>
            </a:r>
          </a:p>
        </p:txBody>
      </p:sp>
      <p:sp>
        <p:nvSpPr>
          <p:cNvPr id="35" name="矩形 1"/>
          <p:cNvSpPr/>
          <p:nvPr/>
        </p:nvSpPr>
        <p:spPr>
          <a:xfrm>
            <a:off x="822531" y="1608588"/>
            <a:ext cx="3144465" cy="1410676"/>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36" name="矩形 7"/>
          <p:cNvSpPr/>
          <p:nvPr/>
        </p:nvSpPr>
        <p:spPr>
          <a:xfrm>
            <a:off x="5446547" y="1608588"/>
            <a:ext cx="3157901" cy="1410676"/>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37" name="矩形 8"/>
          <p:cNvSpPr/>
          <p:nvPr/>
        </p:nvSpPr>
        <p:spPr>
          <a:xfrm>
            <a:off x="825574" y="3310215"/>
            <a:ext cx="3128723" cy="1410676"/>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38" name="矩形 9"/>
          <p:cNvSpPr/>
          <p:nvPr/>
        </p:nvSpPr>
        <p:spPr>
          <a:xfrm>
            <a:off x="5467185" y="3310215"/>
            <a:ext cx="3132210" cy="1410676"/>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eaLnBrk="1" fontAlgn="base" hangingPunct="1">
              <a:buClrTx/>
              <a:buSzTx/>
            </a:pPr>
            <a:endParaRPr lang="zh-CN" altLang="en-US" sz="1200">
              <a:solidFill>
                <a:srgbClr val="4D4D4D"/>
              </a:solidFill>
            </a:endParaRPr>
          </a:p>
        </p:txBody>
      </p:sp>
      <p:sp>
        <p:nvSpPr>
          <p:cNvPr id="39" name="椭圆 38"/>
          <p:cNvSpPr>
            <a:spLocks noChangeArrowheads="1"/>
          </p:cNvSpPr>
          <p:nvPr/>
        </p:nvSpPr>
        <p:spPr bwMode="auto">
          <a:xfrm>
            <a:off x="3106572" y="1626222"/>
            <a:ext cx="3246728" cy="3103486"/>
          </a:xfrm>
          <a:prstGeom prst="ellipse">
            <a:avLst/>
          </a:prstGeom>
          <a:gradFill rotWithShape="1">
            <a:gsLst>
              <a:gs pos="0">
                <a:srgbClr val="FF5001"/>
              </a:gs>
              <a:gs pos="100000">
                <a:srgbClr val="C00000"/>
              </a:gs>
            </a:gsLst>
            <a:path path="shape">
              <a:fillToRect l="50000" t="50000" r="50000" b="50000"/>
            </a:path>
          </a:gradFill>
          <a:ln w="3175" algn="ctr">
            <a:solidFill>
              <a:srgbClr val="D7D7D7"/>
            </a:solidFill>
            <a:round/>
            <a:headEnd/>
            <a:tailEnd/>
          </a:ln>
          <a:effectLst>
            <a:outerShdw dist="38100" dir="2700000" algn="tl" rotWithShape="0">
              <a:srgbClr val="000000">
                <a:alpha val="39999"/>
              </a:srgbClr>
            </a:outerShdw>
          </a:effectLst>
        </p:spPr>
        <p:txBody>
          <a:bodyPr anchor="ctr"/>
          <a:lstStyle/>
          <a:p>
            <a:pPr algn="ctr" eaLnBrk="1" fontAlgn="base" hangingPunct="1">
              <a:buClrTx/>
              <a:buSzTx/>
            </a:pPr>
            <a:r>
              <a:rPr lang="en-US" altLang="zh-CN" sz="5400" b="1" dirty="0">
                <a:solidFill>
                  <a:srgbClr val="F2F2F2"/>
                </a:solidFill>
              </a:rPr>
              <a:t>Stow</a:t>
            </a:r>
            <a:endParaRPr lang="zh-CN" altLang="en-US" sz="5400" b="1" dirty="0">
              <a:solidFill>
                <a:srgbClr val="F2F2F2"/>
              </a:solidFill>
            </a:endParaRPr>
          </a:p>
        </p:txBody>
      </p:sp>
      <p:sp>
        <p:nvSpPr>
          <p:cNvPr id="40" name="TextBox 1"/>
          <p:cNvSpPr txBox="1"/>
          <p:nvPr/>
        </p:nvSpPr>
        <p:spPr>
          <a:xfrm>
            <a:off x="1044460" y="1852261"/>
            <a:ext cx="1990955" cy="614720"/>
          </a:xfrm>
          <a:prstGeom prst="rect">
            <a:avLst/>
          </a:prstGeom>
          <a:noFill/>
          <a:ln>
            <a:noFill/>
          </a:ln>
        </p:spPr>
        <p:txBody>
          <a:bodyPr wrap="squar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50000"/>
              </a:lnSpc>
              <a:buClrTx/>
              <a:buSzTx/>
            </a:pPr>
            <a:r>
              <a:rPr lang="zh-CN" altLang="en-US" sz="1200" dirty="0">
                <a:solidFill>
                  <a:srgbClr val="4D4D4D"/>
                </a:solidFill>
                <a:latin typeface="Calibri" pitchFamily="34" charset="0"/>
              </a:rPr>
              <a:t>Enter the text you want here, and the language should be concise.</a:t>
            </a:r>
          </a:p>
        </p:txBody>
      </p:sp>
      <p:sp>
        <p:nvSpPr>
          <p:cNvPr id="41" name="TextBox 1"/>
          <p:cNvSpPr txBox="1"/>
          <p:nvPr/>
        </p:nvSpPr>
        <p:spPr>
          <a:xfrm>
            <a:off x="1008881" y="3649588"/>
            <a:ext cx="2062111" cy="614720"/>
          </a:xfrm>
          <a:prstGeom prst="rect">
            <a:avLst/>
          </a:prstGeom>
          <a:noFill/>
          <a:ln>
            <a:noFill/>
          </a:ln>
        </p:spPr>
        <p:txBody>
          <a:bodyPr wrap="squar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lnSpc>
                <a:spcPct val="150000"/>
              </a:lnSpc>
              <a:buClrTx/>
              <a:buSzTx/>
            </a:pPr>
            <a:r>
              <a:rPr lang="zh-CN" altLang="en-US" sz="1200" dirty="0">
                <a:solidFill>
                  <a:srgbClr val="4D4D4D"/>
                </a:solidFill>
                <a:latin typeface="Calibri" pitchFamily="34" charset="0"/>
              </a:rPr>
              <a:t>Enter the text you want here, and the language should be concise.</a:t>
            </a:r>
          </a:p>
        </p:txBody>
      </p:sp>
      <p:sp>
        <p:nvSpPr>
          <p:cNvPr id="42" name="TextBox 1"/>
          <p:cNvSpPr txBox="1"/>
          <p:nvPr/>
        </p:nvSpPr>
        <p:spPr>
          <a:xfrm>
            <a:off x="6306971" y="1852261"/>
            <a:ext cx="2153461" cy="894732"/>
          </a:xfrm>
          <a:prstGeom prst="rect">
            <a:avLst/>
          </a:prstGeom>
          <a:noFill/>
          <a:ln>
            <a:noFill/>
          </a:ln>
        </p:spPr>
        <p:txBody>
          <a:bodyPr wrap="squar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lnSpc>
                <a:spcPct val="150000"/>
              </a:lnSpc>
              <a:buClrTx/>
              <a:buSzTx/>
            </a:pPr>
            <a:r>
              <a:rPr lang="zh-CN" altLang="en-US" sz="1200" dirty="0">
                <a:solidFill>
                  <a:srgbClr val="4D4D4D"/>
                </a:solidFill>
                <a:latin typeface="Calibri" pitchFamily="34" charset="0"/>
              </a:rPr>
              <a:t>Enter the text you want here, and the language should be concise.</a:t>
            </a:r>
          </a:p>
          <a:p>
            <a:pPr algn="r" eaLnBrk="1" hangingPunct="1">
              <a:lnSpc>
                <a:spcPct val="150000"/>
              </a:lnSpc>
              <a:buClrTx/>
              <a:buSzTx/>
            </a:pPr>
            <a:endParaRPr lang="zh-CN" altLang="en-US" sz="1200" dirty="0">
              <a:solidFill>
                <a:srgbClr val="4D4D4D"/>
              </a:solidFill>
              <a:latin typeface="Calibri" pitchFamily="34" charset="0"/>
            </a:endParaRPr>
          </a:p>
        </p:txBody>
      </p:sp>
      <p:sp>
        <p:nvSpPr>
          <p:cNvPr id="43" name="TextBox 1"/>
          <p:cNvSpPr txBox="1"/>
          <p:nvPr/>
        </p:nvSpPr>
        <p:spPr>
          <a:xfrm>
            <a:off x="6516216" y="3505505"/>
            <a:ext cx="1944216" cy="614720"/>
          </a:xfrm>
          <a:prstGeom prst="rect">
            <a:avLst/>
          </a:prstGeom>
          <a:noFill/>
          <a:ln>
            <a:noFill/>
          </a:ln>
        </p:spPr>
        <p:txBody>
          <a:bodyPr wrap="squar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lnSpc>
                <a:spcPct val="150000"/>
              </a:lnSpc>
              <a:buClrTx/>
              <a:buSzTx/>
            </a:pPr>
            <a:r>
              <a:rPr lang="zh-CN" altLang="en-US" sz="1200" dirty="0">
                <a:solidFill>
                  <a:srgbClr val="4D4D4D"/>
                </a:solidFill>
                <a:latin typeface="Calibri" pitchFamily="34" charset="0"/>
              </a:rPr>
              <a:t>Enter the text you want here, and the language should be concise.</a:t>
            </a: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9"/>
                                        </p:tgtEl>
                                        <p:attrNameLst>
                                          <p:attrName>style.visibility</p:attrName>
                                        </p:attrNameLst>
                                      </p:cBhvr>
                                      <p:to>
                                        <p:strVal val="visible"/>
                                      </p:to>
                                    </p:set>
                                    <p:anim by="(-#ppt_w*2)" calcmode="lin" valueType="num">
                                      <p:cBhvr rctx="PPT">
                                        <p:cTn id="11" dur="500" autoRev="1" fill="hold">
                                          <p:stCondLst>
                                            <p:cond delay="0"/>
                                          </p:stCondLst>
                                        </p:cTn>
                                        <p:tgtEl>
                                          <p:spTgt spid="39"/>
                                        </p:tgtEl>
                                        <p:attrNameLst>
                                          <p:attrName>ppt_w</p:attrName>
                                        </p:attrNameLst>
                                      </p:cBhvr>
                                    </p:anim>
                                    <p:anim by="(#ppt_w*0.50)" calcmode="lin" valueType="num">
                                      <p:cBhvr>
                                        <p:cTn id="12" dur="500" decel="50000" autoRev="1" fill="hold">
                                          <p:stCondLst>
                                            <p:cond delay="0"/>
                                          </p:stCondLst>
                                        </p:cTn>
                                        <p:tgtEl>
                                          <p:spTgt spid="39"/>
                                        </p:tgtEl>
                                        <p:attrNameLst>
                                          <p:attrName>ppt_x</p:attrName>
                                        </p:attrNameLst>
                                      </p:cBhvr>
                                    </p:anim>
                                    <p:anim from="(-#ppt_h/2)" to="(#ppt_y)" calcmode="lin" valueType="num">
                                      <p:cBhvr>
                                        <p:cTn id="13" dur="1000" fill="hold">
                                          <p:stCondLst>
                                            <p:cond delay="0"/>
                                          </p:stCondLst>
                                        </p:cTn>
                                        <p:tgtEl>
                                          <p:spTgt spid="39"/>
                                        </p:tgtEl>
                                        <p:attrNameLst>
                                          <p:attrName>ppt_y</p:attrName>
                                        </p:attrNameLst>
                                      </p:cBhvr>
                                    </p:anim>
                                    <p:animRot by="21600000">
                                      <p:cBhvr>
                                        <p:cTn id="14" dur="1000" fill="hold">
                                          <p:stCondLst>
                                            <p:cond delay="0"/>
                                          </p:stCondLst>
                                        </p:cTn>
                                        <p:tgtEl>
                                          <p:spTgt spid="39"/>
                                        </p:tgtEl>
                                        <p:attrNameLst>
                                          <p:attrName>r</p:attrName>
                                        </p:attrNameLst>
                                      </p:cBhvr>
                                    </p:animRot>
                                  </p:childTnLst>
                                </p:cTn>
                              </p:par>
                            </p:childTnLst>
                          </p:cTn>
                        </p:par>
                        <p:par>
                          <p:cTn id="15" fill="hold">
                            <p:stCondLst>
                              <p:cond delay="2050"/>
                            </p:stCondLst>
                            <p:childTnLst>
                              <p:par>
                                <p:cTn id="16" presetID="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0-#ppt_w/2"/>
                                          </p:val>
                                        </p:tav>
                                        <p:tav tm="100000">
                                          <p:val>
                                            <p:strVal val="#ppt_x"/>
                                          </p:val>
                                        </p:tav>
                                      </p:tavLst>
                                    </p:anim>
                                    <p:anim calcmode="lin" valueType="num">
                                      <p:cBhvr additive="base">
                                        <p:cTn id="19" dur="500" fill="hold"/>
                                        <p:tgtEl>
                                          <p:spTgt spid="3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2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0"/>
                                        </p:tgtEl>
                                        <p:attrNameLst>
                                          <p:attrName>ppt_y</p:attrName>
                                        </p:attrNameLst>
                                      </p:cBhvr>
                                      <p:tavLst>
                                        <p:tav tm="0">
                                          <p:val>
                                            <p:strVal val="#ppt_y"/>
                                          </p:val>
                                        </p:tav>
                                        <p:tav tm="100000">
                                          <p:val>
                                            <p:strVal val="#ppt_y"/>
                                          </p:val>
                                        </p:tav>
                                      </p:tavLst>
                                    </p:anim>
                                    <p:anim calcmode="lin" valueType="num">
                                      <p:cBhvr>
                                        <p:cTn id="3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0"/>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1"/>
                                        </p:tgtEl>
                                        <p:attrNameLst>
                                          <p:attrName>ppt_y</p:attrName>
                                        </p:attrNameLst>
                                      </p:cBhvr>
                                      <p:tavLst>
                                        <p:tav tm="0">
                                          <p:val>
                                            <p:strVal val="#ppt_y"/>
                                          </p:val>
                                        </p:tav>
                                        <p:tav tm="100000">
                                          <p:val>
                                            <p:strVal val="#ppt_y"/>
                                          </p:val>
                                        </p:tav>
                                      </p:tavLst>
                                    </p:anim>
                                    <p:anim calcmode="lin" valueType="num">
                                      <p:cBhvr>
                                        <p:cTn id="44"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1"/>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42"/>
                                        </p:tgtEl>
                                        <p:attrNameLst>
                                          <p:attrName>ppt_y</p:attrName>
                                        </p:attrNameLst>
                                      </p:cBhvr>
                                      <p:tavLst>
                                        <p:tav tm="0">
                                          <p:val>
                                            <p:strVal val="#ppt_y"/>
                                          </p:val>
                                        </p:tav>
                                        <p:tav tm="100000">
                                          <p:val>
                                            <p:strVal val="#ppt_y"/>
                                          </p:val>
                                        </p:tav>
                                      </p:tavLst>
                                    </p:anim>
                                    <p:anim calcmode="lin" valueType="num">
                                      <p:cBhvr>
                                        <p:cTn id="51"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42"/>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3"/>
                                        </p:tgtEl>
                                        <p:attrNameLst>
                                          <p:attrName>ppt_y</p:attrName>
                                        </p:attrNameLst>
                                      </p:cBhvr>
                                      <p:tavLst>
                                        <p:tav tm="0">
                                          <p:val>
                                            <p:strVal val="#ppt_y"/>
                                          </p:val>
                                        </p:tav>
                                        <p:tav tm="100000">
                                          <p:val>
                                            <p:strVal val="#ppt_y"/>
                                          </p:val>
                                        </p:tav>
                                      </p:tavLst>
                                    </p:anim>
                                    <p:anim calcmode="lin" valueType="num">
                                      <p:cBhvr>
                                        <p:cTn id="5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animBg="1"/>
      <p:bldP spid="36" grpId="0" animBg="1"/>
      <p:bldP spid="37" grpId="0" animBg="1"/>
      <p:bldP spid="38" grpId="0" animBg="1"/>
      <p:bldP spid="39" grpId="0" animBg="1"/>
      <p:bldP spid="40"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Tile"/>
          <p:cNvSpPr/>
          <p:nvPr/>
        </p:nvSpPr>
        <p:spPr bwMode="auto">
          <a:xfrm>
            <a:off x="2813050" y="2682875"/>
            <a:ext cx="5922963" cy="2335213"/>
          </a:xfrm>
          <a:prstGeom prst="rect">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grpSp>
        <p:nvGrpSpPr>
          <p:cNvPr id="14" name="组合 13"/>
          <p:cNvGrpSpPr/>
          <p:nvPr/>
        </p:nvGrpSpPr>
        <p:grpSpPr>
          <a:xfrm>
            <a:off x="2812613" y="1365955"/>
            <a:ext cx="5923911" cy="1239960"/>
            <a:chOff x="3008303" y="947472"/>
            <a:chExt cx="5373500" cy="1124712"/>
          </a:xfrm>
          <a:solidFill>
            <a:schemeClr val="accent5">
              <a:lumMod val="60000"/>
              <a:lumOff val="40000"/>
            </a:schemeClr>
          </a:solidFill>
        </p:grpSpPr>
        <p:sp>
          <p:nvSpPr>
            <p:cNvPr id="15" name="Arrow Bar"/>
            <p:cNvSpPr/>
            <p:nvPr/>
          </p:nvSpPr>
          <p:spPr bwMode="auto">
            <a:xfrm>
              <a:off x="3008303" y="947472"/>
              <a:ext cx="5373500" cy="1124712"/>
            </a:xfrm>
            <a:prstGeom prst="rect">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47" tIns="34274" rIns="68547" bIns="3427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bg1"/>
            </a:solidFill>
            <a:ln>
              <a:noFill/>
            </a:ln>
          </p:spPr>
          <p:txBody>
            <a:bodyPr lIns="68550" tIns="34276" rIns="68550" bIns="34276"/>
            <a:lstStyle/>
            <a:p>
              <a:pPr fontAlgn="auto">
                <a:spcBef>
                  <a:spcPts val="0"/>
                </a:spcBef>
                <a:spcAft>
                  <a:spcPts val="0"/>
                </a:spcAft>
                <a:defRPr/>
              </a:pPr>
              <a:endParaRPr lang="en-US" sz="1500" dirty="0">
                <a:latin typeface="微软雅黑" pitchFamily="34" charset="-122"/>
                <a:ea typeface="微软雅黑" pitchFamily="34" charset="-122"/>
              </a:endParaRPr>
            </a:p>
          </p:txBody>
        </p:sp>
      </p:grpSp>
      <p:sp>
        <p:nvSpPr>
          <p:cNvPr id="17" name="TechEd Tile"/>
          <p:cNvSpPr/>
          <p:nvPr/>
        </p:nvSpPr>
        <p:spPr bwMode="auto">
          <a:xfrm>
            <a:off x="396875" y="1365250"/>
            <a:ext cx="2336800" cy="1241425"/>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8" name="Title 1"/>
          <p:cNvSpPr txBox="1">
            <a:spLocks/>
          </p:cNvSpPr>
          <p:nvPr/>
        </p:nvSpPr>
        <p:spPr>
          <a:xfrm>
            <a:off x="2974975" y="2678113"/>
            <a:ext cx="5467350" cy="1258887"/>
          </a:xfrm>
          <a:prstGeom prst="rect">
            <a:avLst/>
          </a:prstGeom>
        </p:spPr>
        <p:txBody>
          <a:bodyPr lIns="100803" tIns="50402" rIns="100803" bIns="50402" anchor="ct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fontAlgn="auto">
              <a:spcAft>
                <a:spcPts val="0"/>
              </a:spcAft>
              <a:defRPr/>
            </a:pPr>
            <a:endParaRPr>
              <a:latin typeface="微软雅黑" pitchFamily="34" charset="-122"/>
              <a:ea typeface="微软雅黑" pitchFamily="34" charset="-122"/>
            </a:endParaRPr>
          </a:p>
        </p:txBody>
      </p:sp>
      <p:sp>
        <p:nvSpPr>
          <p:cNvPr id="20" name="矩形 19"/>
          <p:cNvSpPr>
            <a:spLocks noChangeArrowheads="1"/>
          </p:cNvSpPr>
          <p:nvPr/>
        </p:nvSpPr>
        <p:spPr bwMode="auto">
          <a:xfrm>
            <a:off x="781050" y="1730375"/>
            <a:ext cx="1763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600" b="1">
                <a:latin typeface="微软雅黑" pitchFamily="34" charset="-122"/>
                <a:ea typeface="微软雅黑" pitchFamily="34" charset="-122"/>
              </a:rPr>
              <a:t>Part One</a:t>
            </a:r>
          </a:p>
        </p:txBody>
      </p:sp>
      <p:sp>
        <p:nvSpPr>
          <p:cNvPr id="21" name="Text Box 76"/>
          <p:cNvSpPr txBox="1">
            <a:spLocks noChangeArrowheads="1"/>
          </p:cNvSpPr>
          <p:nvPr/>
        </p:nvSpPr>
        <p:spPr bwMode="auto">
          <a:xfrm>
            <a:off x="3003550" y="3033713"/>
            <a:ext cx="5240858" cy="3787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100803" tIns="50402" rIns="100803" bIns="50402">
            <a:spAutoFit/>
          </a:bodyPr>
          <a:lstStyle/>
          <a:p>
            <a:pPr defTabSz="756034" fontAlgn="auto">
              <a:lnSpc>
                <a:spcPct val="90000"/>
              </a:lnSpc>
              <a:spcBef>
                <a:spcPct val="20000"/>
              </a:spcBef>
              <a:spcAft>
                <a:spcPts val="0"/>
              </a:spcAft>
              <a:buSzPct val="105000"/>
              <a:defRPr/>
            </a:pPr>
            <a:r>
              <a:rPr lang="zh-CN" altLang="en-US" sz="2000" b="1" dirty="0">
                <a:solidFill>
                  <a:srgbClr val="FFFFFF">
                    <a:alpha val="99000"/>
                  </a:srgbClr>
                </a:solidFill>
                <a:latin typeface="微软雅黑" pitchFamily="34" charset="-122"/>
                <a:ea typeface="微软雅黑" pitchFamily="34" charset="-122"/>
              </a:rPr>
              <a:t>Review of the previous stage work</a:t>
            </a:r>
            <a:endParaRPr lang="en-US" altLang="zh-CN" sz="2000" b="1" dirty="0">
              <a:solidFill>
                <a:srgbClr val="FFFF00">
                  <a:alpha val="99000"/>
                </a:srgbClr>
              </a:solidFill>
              <a:latin typeface="微软雅黑" pitchFamily="34" charset="-122"/>
              <a:ea typeface="微软雅黑" pitchFamily="34" charset="-122"/>
            </a:endParaRPr>
          </a:p>
        </p:txBody>
      </p:sp>
      <p:pic>
        <p:nvPicPr>
          <p:cNvPr id="22"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61816" b="32188"/>
          <a:stretch>
            <a:fillRect/>
          </a:stretch>
        </p:blipFill>
        <p:spPr bwMode="auto">
          <a:xfrm>
            <a:off x="396875" y="2678113"/>
            <a:ext cx="2336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右箭头 33"/>
          <p:cNvSpPr/>
          <p:nvPr/>
        </p:nvSpPr>
        <p:spPr>
          <a:xfrm>
            <a:off x="3218308"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397031" y="3793604"/>
            <a:ext cx="543739" cy="307777"/>
          </a:xfrm>
          <a:prstGeom prst="rect">
            <a:avLst/>
          </a:prstGeom>
          <a:noFill/>
        </p:spPr>
        <p:txBody>
          <a:bodyPr wrap="none" rtlCol="0">
            <a:spAutoFit/>
          </a:bodyPr>
          <a:lstStyle/>
          <a:p>
            <a:r>
              <a:rPr lang="zh-CN" altLang="en-US" sz="1400" dirty="0">
                <a:solidFill>
                  <a:schemeClr val="bg1"/>
                </a:solidFill>
              </a:rPr>
              <a:t>Overview</a:t>
            </a:r>
          </a:p>
        </p:txBody>
      </p:sp>
      <p:sp>
        <p:nvSpPr>
          <p:cNvPr id="36" name="右箭头 35"/>
          <p:cNvSpPr/>
          <p:nvPr/>
        </p:nvSpPr>
        <p:spPr>
          <a:xfrm>
            <a:off x="5111283"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262269" y="3793604"/>
            <a:ext cx="1620957" cy="307777"/>
          </a:xfrm>
          <a:prstGeom prst="rect">
            <a:avLst/>
          </a:prstGeom>
          <a:noFill/>
        </p:spPr>
        <p:txBody>
          <a:bodyPr wrap="none" rtlCol="0">
            <a:spAutoFit/>
          </a:bodyPr>
          <a:lstStyle/>
          <a:p>
            <a:r>
              <a:rPr lang="zh-CN" altLang="en-US" sz="1400" dirty="0">
                <a:solidFill>
                  <a:schemeClr val="bg1"/>
                </a:solidFill>
              </a:rPr>
              <a:t>Key work completed</a:t>
            </a:r>
          </a:p>
        </p:txBody>
      </p:sp>
      <p:sp>
        <p:nvSpPr>
          <p:cNvPr id="38" name="右箭头 37"/>
          <p:cNvSpPr/>
          <p:nvPr/>
        </p:nvSpPr>
        <p:spPr>
          <a:xfrm>
            <a:off x="3203848"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3390061" y="4147547"/>
            <a:ext cx="1620957" cy="307777"/>
          </a:xfrm>
          <a:prstGeom prst="rect">
            <a:avLst/>
          </a:prstGeom>
          <a:noFill/>
        </p:spPr>
        <p:txBody>
          <a:bodyPr wrap="none" rtlCol="0">
            <a:spAutoFit/>
          </a:bodyPr>
          <a:lstStyle/>
          <a:p>
            <a:r>
              <a:rPr lang="zh-CN" altLang="en-US" sz="1400" dirty="0">
                <a:solidFill>
                  <a:schemeClr val="bg1"/>
                </a:solidFill>
              </a:rPr>
              <a:t>Plans reached</a:t>
            </a:r>
          </a:p>
        </p:txBody>
      </p:sp>
      <p:sp>
        <p:nvSpPr>
          <p:cNvPr id="40" name="右箭头 39"/>
          <p:cNvSpPr/>
          <p:nvPr/>
        </p:nvSpPr>
        <p:spPr>
          <a:xfrm>
            <a:off x="5096823"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247809" y="4147547"/>
            <a:ext cx="1441420" cy="307777"/>
          </a:xfrm>
          <a:prstGeom prst="rect">
            <a:avLst/>
          </a:prstGeom>
          <a:noFill/>
        </p:spPr>
        <p:txBody>
          <a:bodyPr wrap="none" rtlCol="0">
            <a:spAutoFit/>
          </a:bodyPr>
          <a:lstStyle/>
          <a:p>
            <a:r>
              <a:rPr lang="zh-CN" altLang="en-US" sz="1400" dirty="0">
                <a:solidFill>
                  <a:schemeClr val="bg1"/>
                </a:solidFill>
              </a:rPr>
              <a:t>Compared to the same period last year</a:t>
            </a:r>
          </a:p>
        </p:txBody>
      </p:sp>
      <p:sp>
        <p:nvSpPr>
          <p:cNvPr id="42" name="右箭头 41"/>
          <p:cNvSpPr/>
          <p:nvPr/>
        </p:nvSpPr>
        <p:spPr>
          <a:xfrm>
            <a:off x="3203848" y="457099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382571" y="4507587"/>
            <a:ext cx="1261884" cy="307777"/>
          </a:xfrm>
          <a:prstGeom prst="rect">
            <a:avLst/>
          </a:prstGeom>
          <a:noFill/>
        </p:spPr>
        <p:txBody>
          <a:bodyPr wrap="none" rtlCol="0">
            <a:spAutoFit/>
          </a:bodyPr>
          <a:lstStyle/>
          <a:p>
            <a:r>
              <a:rPr lang="zh-CN" altLang="en-US" sz="1400" dirty="0">
                <a:solidFill>
                  <a:schemeClr val="bg1"/>
                </a:solidFill>
              </a:rPr>
              <a:t>Team building</a:t>
            </a:r>
          </a:p>
        </p:txBody>
      </p:sp>
      <p:sp>
        <p:nvSpPr>
          <p:cNvPr id="44" name="右箭头 43"/>
          <p:cNvSpPr/>
          <p:nvPr/>
        </p:nvSpPr>
        <p:spPr>
          <a:xfrm>
            <a:off x="5096823" y="457099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5247809" y="4507587"/>
            <a:ext cx="1261884" cy="307777"/>
          </a:xfrm>
          <a:prstGeom prst="rect">
            <a:avLst/>
          </a:prstGeom>
          <a:noFill/>
        </p:spPr>
        <p:txBody>
          <a:bodyPr wrap="none" rtlCol="0">
            <a:spAutoFit/>
          </a:bodyPr>
          <a:lstStyle/>
          <a:p>
            <a:r>
              <a:rPr lang="zh-CN" altLang="en-US" sz="1400" dirty="0">
                <a:solidFill>
                  <a:schemeClr val="bg1"/>
                </a:solidFill>
              </a:rPr>
              <a:t>Summary of learning training</a:t>
            </a:r>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750"/>
                                        <p:tgtEl>
                                          <p:spTgt spid="1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Top)">
                                      <p:cBhvr>
                                        <p:cTn id="33" dur="500"/>
                                        <p:tgtEl>
                                          <p:spTgt spid="21"/>
                                        </p:tgtEl>
                                      </p:cBhvr>
                                    </p:animEffect>
                                  </p:childTnLst>
                                </p:cTn>
                              </p:par>
                            </p:childTnLst>
                          </p:cTn>
                        </p:par>
                        <p:par>
                          <p:cTn id="34" fill="hold">
                            <p:stCondLst>
                              <p:cond delay="225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P spid="20" grpId="0"/>
      <p:bldP spid="21" grpId="0"/>
      <p:bldP spid="34" grpId="0" animBg="1"/>
      <p:bldP spid="35" grpId="0"/>
      <p:bldP spid="36" grpId="0" animBg="1"/>
      <p:bldP spid="37" grpId="0"/>
      <p:bldP spid="38" grpId="0" animBg="1"/>
      <p:bldP spid="39" grpId="0"/>
      <p:bldP spid="40" grpId="0" animBg="1"/>
      <p:bldP spid="41" grpId="0"/>
      <p:bldP spid="42" grpId="0" animBg="1"/>
      <p:bldP spid="43" grpId="0"/>
      <p:bldP spid="44" grpId="0" animBg="1"/>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Tile"/>
          <p:cNvSpPr/>
          <p:nvPr/>
        </p:nvSpPr>
        <p:spPr bwMode="auto">
          <a:xfrm>
            <a:off x="2813050" y="2682875"/>
            <a:ext cx="5922963" cy="2335213"/>
          </a:xfrm>
          <a:prstGeom prst="rect">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grpSp>
        <p:nvGrpSpPr>
          <p:cNvPr id="14" name="组合 13"/>
          <p:cNvGrpSpPr/>
          <p:nvPr/>
        </p:nvGrpSpPr>
        <p:grpSpPr>
          <a:xfrm>
            <a:off x="2812613" y="1365955"/>
            <a:ext cx="5923911" cy="1239960"/>
            <a:chOff x="3008303" y="947472"/>
            <a:chExt cx="5373500" cy="1124712"/>
          </a:xfrm>
          <a:solidFill>
            <a:srgbClr val="FFC000"/>
          </a:solidFill>
        </p:grpSpPr>
        <p:sp>
          <p:nvSpPr>
            <p:cNvPr id="15" name="Arrow Bar"/>
            <p:cNvSpPr/>
            <p:nvPr/>
          </p:nvSpPr>
          <p:spPr bwMode="auto">
            <a:xfrm>
              <a:off x="3008303" y="947472"/>
              <a:ext cx="5373500" cy="112471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47" tIns="34274" rIns="68547" bIns="3427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6" name="Circle Arrow"/>
            <p:cNvSpPr>
              <a:spLocks noEditPoints="1"/>
            </p:cNvSpPr>
            <p:nvPr/>
          </p:nvSpPr>
          <p:spPr bwMode="auto">
            <a:xfrm rot="5400000">
              <a:off x="7463204" y="1216326"/>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grpFill/>
            <a:ln>
              <a:noFill/>
            </a:ln>
          </p:spPr>
          <p:txBody>
            <a:bodyPr lIns="68550" tIns="34276" rIns="68550" bIns="34276"/>
            <a:lstStyle/>
            <a:p>
              <a:pPr fontAlgn="auto">
                <a:spcBef>
                  <a:spcPts val="0"/>
                </a:spcBef>
                <a:spcAft>
                  <a:spcPts val="0"/>
                </a:spcAft>
                <a:defRPr/>
              </a:pPr>
              <a:endParaRPr lang="en-US" sz="1500" dirty="0">
                <a:latin typeface="微软雅黑" pitchFamily="34" charset="-122"/>
                <a:ea typeface="微软雅黑" pitchFamily="34" charset="-122"/>
              </a:endParaRPr>
            </a:p>
          </p:txBody>
        </p:sp>
      </p:grpSp>
      <p:sp>
        <p:nvSpPr>
          <p:cNvPr id="17" name="TechEd Tile"/>
          <p:cNvSpPr/>
          <p:nvPr/>
        </p:nvSpPr>
        <p:spPr bwMode="auto">
          <a:xfrm>
            <a:off x="396875" y="1365250"/>
            <a:ext cx="2336800" cy="1241425"/>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sp>
        <p:nvSpPr>
          <p:cNvPr id="18" name="Title 1"/>
          <p:cNvSpPr txBox="1">
            <a:spLocks/>
          </p:cNvSpPr>
          <p:nvPr/>
        </p:nvSpPr>
        <p:spPr>
          <a:xfrm>
            <a:off x="2974975" y="2678113"/>
            <a:ext cx="5467350" cy="1258887"/>
          </a:xfrm>
          <a:prstGeom prst="rect">
            <a:avLst/>
          </a:prstGeom>
        </p:spPr>
        <p:txBody>
          <a:bodyPr lIns="100803" tIns="50402" rIns="100803" bIns="50402" anchor="ctr"/>
          <a:lstStyle>
            <a:lvl1pPr algn="l" defTabSz="685487"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pPr fontAlgn="auto">
              <a:spcAft>
                <a:spcPts val="0"/>
              </a:spcAft>
              <a:defRPr/>
            </a:pPr>
            <a:endParaRPr>
              <a:latin typeface="微软雅黑" pitchFamily="34" charset="-122"/>
              <a:ea typeface="微软雅黑" pitchFamily="34" charset="-122"/>
            </a:endParaRPr>
          </a:p>
        </p:txBody>
      </p:sp>
      <p:sp>
        <p:nvSpPr>
          <p:cNvPr id="20" name="矩形 19"/>
          <p:cNvSpPr>
            <a:spLocks noChangeArrowheads="1"/>
          </p:cNvSpPr>
          <p:nvPr/>
        </p:nvSpPr>
        <p:spPr bwMode="auto">
          <a:xfrm>
            <a:off x="781050" y="1730375"/>
            <a:ext cx="1763713" cy="50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600" b="1" dirty="0">
                <a:latin typeface="微软雅黑" pitchFamily="34" charset="-122"/>
                <a:ea typeface="微软雅黑" pitchFamily="34" charset="-122"/>
              </a:rPr>
              <a:t>Part V</a:t>
            </a:r>
          </a:p>
        </p:txBody>
      </p:sp>
      <p:sp>
        <p:nvSpPr>
          <p:cNvPr id="21" name="Text Box 76"/>
          <p:cNvSpPr txBox="1">
            <a:spLocks noChangeArrowheads="1"/>
          </p:cNvSpPr>
          <p:nvPr/>
        </p:nvSpPr>
        <p:spPr bwMode="auto">
          <a:xfrm>
            <a:off x="3003550" y="3033713"/>
            <a:ext cx="5240858" cy="655786"/>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100803" tIns="50402" rIns="100803" bIns="50402">
            <a:spAutoFit/>
          </a:bodyPr>
          <a:lstStyle/>
          <a:p>
            <a:pPr defTabSz="756034" fontAlgn="auto">
              <a:lnSpc>
                <a:spcPct val="90000"/>
              </a:lnSpc>
              <a:spcBef>
                <a:spcPct val="20000"/>
              </a:spcBef>
              <a:spcAft>
                <a:spcPts val="0"/>
              </a:spcAft>
              <a:buSzPct val="105000"/>
              <a:defRPr/>
            </a:pPr>
            <a:r>
              <a:rPr lang="zh-CN" altLang="en-US" sz="4000" b="1" dirty="0">
                <a:solidFill>
                  <a:srgbClr val="FFFFFF">
                    <a:alpha val="99000"/>
                  </a:srgbClr>
                </a:solidFill>
                <a:latin typeface="微软雅黑" pitchFamily="34" charset="-122"/>
                <a:ea typeface="微软雅黑" pitchFamily="34" charset="-122"/>
              </a:rPr>
              <a:t>Next work plan</a:t>
            </a:r>
            <a:endParaRPr lang="en-US" altLang="zh-CN" sz="4000" b="1" dirty="0">
              <a:solidFill>
                <a:srgbClr val="FFFF00">
                  <a:alpha val="99000"/>
                </a:srgbClr>
              </a:solidFill>
              <a:latin typeface="微软雅黑" pitchFamily="34" charset="-122"/>
              <a:ea typeface="微软雅黑" pitchFamily="34" charset="-122"/>
            </a:endParaRPr>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r="61816" b="32188"/>
          <a:stretch>
            <a:fillRect/>
          </a:stretch>
        </p:blipFill>
        <p:spPr bwMode="auto">
          <a:xfrm>
            <a:off x="396875" y="2678113"/>
            <a:ext cx="23368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右箭头 33"/>
          <p:cNvSpPr/>
          <p:nvPr/>
        </p:nvSpPr>
        <p:spPr>
          <a:xfrm>
            <a:off x="3218308"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397031" y="3793604"/>
            <a:ext cx="902811" cy="307777"/>
          </a:xfrm>
          <a:prstGeom prst="rect">
            <a:avLst/>
          </a:prstGeom>
          <a:noFill/>
        </p:spPr>
        <p:txBody>
          <a:bodyPr wrap="none" rtlCol="0">
            <a:spAutoFit/>
          </a:bodyPr>
          <a:lstStyle/>
          <a:p>
            <a:r>
              <a:rPr lang="zh-CN" altLang="en-US" sz="1400" dirty="0">
                <a:solidFill>
                  <a:schemeClr val="bg1"/>
                </a:solidFill>
              </a:rPr>
              <a:t>General thinking</a:t>
            </a:r>
          </a:p>
        </p:txBody>
      </p:sp>
      <p:sp>
        <p:nvSpPr>
          <p:cNvPr id="36" name="右箭头 35"/>
          <p:cNvSpPr/>
          <p:nvPr/>
        </p:nvSpPr>
        <p:spPr>
          <a:xfrm>
            <a:off x="5788873" y="3857016"/>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939859" y="3793604"/>
            <a:ext cx="902811" cy="307777"/>
          </a:xfrm>
          <a:prstGeom prst="rect">
            <a:avLst/>
          </a:prstGeom>
          <a:noFill/>
        </p:spPr>
        <p:txBody>
          <a:bodyPr wrap="none" rtlCol="0">
            <a:spAutoFit/>
          </a:bodyPr>
          <a:lstStyle/>
          <a:p>
            <a:r>
              <a:rPr lang="zh-CN" altLang="en-US" sz="1400" dirty="0">
                <a:solidFill>
                  <a:schemeClr val="bg1"/>
                </a:solidFill>
              </a:rPr>
              <a:t>How to do it</a:t>
            </a:r>
          </a:p>
        </p:txBody>
      </p:sp>
      <p:sp>
        <p:nvSpPr>
          <p:cNvPr id="38" name="右箭头 37"/>
          <p:cNvSpPr/>
          <p:nvPr/>
        </p:nvSpPr>
        <p:spPr>
          <a:xfrm>
            <a:off x="3203848"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3390061" y="4147547"/>
            <a:ext cx="902811" cy="307777"/>
          </a:xfrm>
          <a:prstGeom prst="rect">
            <a:avLst/>
          </a:prstGeom>
          <a:noFill/>
        </p:spPr>
        <p:txBody>
          <a:bodyPr wrap="none" rtlCol="0">
            <a:spAutoFit/>
          </a:bodyPr>
          <a:lstStyle/>
          <a:p>
            <a:r>
              <a:rPr lang="zh-CN" altLang="en-US" sz="1400" dirty="0">
                <a:solidFill>
                  <a:schemeClr val="bg1"/>
                </a:solidFill>
              </a:rPr>
              <a:t>Targets</a:t>
            </a:r>
          </a:p>
        </p:txBody>
      </p:sp>
      <p:sp>
        <p:nvSpPr>
          <p:cNvPr id="40" name="右箭头 39"/>
          <p:cNvSpPr/>
          <p:nvPr/>
        </p:nvSpPr>
        <p:spPr>
          <a:xfrm>
            <a:off x="5774413" y="4210959"/>
            <a:ext cx="201564" cy="19703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925399" y="4147547"/>
            <a:ext cx="902811" cy="307777"/>
          </a:xfrm>
          <a:prstGeom prst="rect">
            <a:avLst/>
          </a:prstGeom>
          <a:noFill/>
        </p:spPr>
        <p:txBody>
          <a:bodyPr wrap="none" rtlCol="0">
            <a:spAutoFit/>
          </a:bodyPr>
          <a:lstStyle/>
          <a:p>
            <a:r>
              <a:rPr lang="zh-CN" altLang="en-US" sz="1400" dirty="0">
                <a:solidFill>
                  <a:schemeClr val="bg1"/>
                </a:solidFill>
              </a:rPr>
              <a:t>Safeguards</a:t>
            </a:r>
          </a:p>
        </p:txBody>
      </p:sp>
    </p:spTree>
    <p:extLst>
      <p:ext uri="{BB962C8B-B14F-4D97-AF65-F5344CB8AC3E}">
        <p14:creationId xmlns:p14="http://schemas.microsoft.com/office/powerpoint/2010/main" val="2431004978"/>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a14="http://schemas.microsoft.com/office/drawing/2010/main"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16" presetClass="entr" presetSubtype="21" fill="hold" grpId="0" nodeType="afterEffect" nodePh="1">
                                  <p:stCondLst>
                                    <p:cond delay="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750"/>
                                        <p:tgtEl>
                                          <p:spTgt spid="18"/>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Top)">
                                      <p:cBhvr>
                                        <p:cTn id="33" dur="500"/>
                                        <p:tgtEl>
                                          <p:spTgt spid="21"/>
                                        </p:tgtEl>
                                      </p:cBhvr>
                                    </p:animEffect>
                                  </p:childTnLst>
                                </p:cTn>
                              </p:par>
                            </p:childTnLst>
                          </p:cTn>
                        </p:par>
                        <p:par>
                          <p:cTn id="34" fill="hold">
                            <p:stCondLst>
                              <p:cond delay="225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P spid="20" grpId="0"/>
      <p:bldP spid="21" grpId="0"/>
      <p:bldP spid="34" grpId="0" animBg="1"/>
      <p:bldP spid="35" grpId="0"/>
      <p:bldP spid="36" grpId="0" animBg="1"/>
      <p:bldP spid="37" grpId="0"/>
      <p:bldP spid="38" grpId="0" animBg="1"/>
      <p:bldP spid="39" grpId="0"/>
      <p:bldP spid="40" grpId="0" animBg="1"/>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General thinking</a:t>
            </a:r>
          </a:p>
        </p:txBody>
      </p:sp>
      <p:sp>
        <p:nvSpPr>
          <p:cNvPr id="8" name="Line 13"/>
          <p:cNvSpPr>
            <a:spLocks noChangeShapeType="1"/>
          </p:cNvSpPr>
          <p:nvPr/>
        </p:nvSpPr>
        <p:spPr bwMode="auto">
          <a:xfrm>
            <a:off x="611560" y="3142370"/>
            <a:ext cx="8136904" cy="0"/>
          </a:xfrm>
          <a:prstGeom prst="line">
            <a:avLst/>
          </a:prstGeom>
          <a:noFill/>
          <a:ln w="101600">
            <a:solidFill>
              <a:srgbClr val="C00000"/>
            </a:solidFill>
            <a:round/>
            <a:headE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itchFamily="34" charset="-122"/>
              <a:ea typeface="微软雅黑" pitchFamily="34" charset="-122"/>
              <a:cs typeface="宋体" charset="0"/>
            </a:endParaRPr>
          </a:p>
        </p:txBody>
      </p:sp>
      <p:sp>
        <p:nvSpPr>
          <p:cNvPr id="9" name="AutoShape 2"/>
          <p:cNvSpPr>
            <a:spLocks noChangeArrowheads="1"/>
          </p:cNvSpPr>
          <p:nvPr/>
        </p:nvSpPr>
        <p:spPr bwMode="auto">
          <a:xfrm>
            <a:off x="1736476" y="1348495"/>
            <a:ext cx="1619250" cy="1501775"/>
          </a:xfrm>
          <a:prstGeom prst="roundRect">
            <a:avLst>
              <a:gd name="adj" fmla="val 13009"/>
            </a:avLst>
          </a:prstGeom>
          <a:solidFill>
            <a:srgbClr val="FD9803"/>
          </a:solidFill>
          <a:ln w="19050" cap="rnd">
            <a:solidFill>
              <a:schemeClr val="tx1">
                <a:lumMod val="65000"/>
                <a:lumOff val="35000"/>
              </a:schemeClr>
            </a:solidFill>
            <a:prstDash val="sysDot"/>
            <a:round/>
            <a:headEnd/>
            <a:tailEnd/>
          </a:ln>
          <a:effectLst/>
        </p:spPr>
        <p:txBody>
          <a:bodyPr wrap="none" anchor="ctr"/>
          <a:lstStyle/>
          <a:p>
            <a:pPr fontAlgn="auto">
              <a:spcBef>
                <a:spcPts val="0"/>
              </a:spcBef>
              <a:spcAft>
                <a:spcPts val="0"/>
              </a:spcAft>
              <a:defRPr/>
            </a:pPr>
            <a:endParaRPr lang="zh-CN" altLang="en-US">
              <a:solidFill>
                <a:srgbClr val="595959"/>
              </a:solidFill>
              <a:latin typeface="微软雅黑" pitchFamily="34" charset="-122"/>
              <a:ea typeface="微软雅黑" pitchFamily="34" charset="-122"/>
              <a:cs typeface="宋体" charset="0"/>
            </a:endParaRPr>
          </a:p>
        </p:txBody>
      </p:sp>
      <p:sp>
        <p:nvSpPr>
          <p:cNvPr id="10" name="Line 16"/>
          <p:cNvSpPr>
            <a:spLocks noChangeShapeType="1"/>
          </p:cNvSpPr>
          <p:nvPr/>
        </p:nvSpPr>
        <p:spPr bwMode="auto">
          <a:xfrm flipH="1">
            <a:off x="1903164" y="1524708"/>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11" name="Group 138"/>
          <p:cNvGrpSpPr>
            <a:grpSpLocks/>
          </p:cNvGrpSpPr>
          <p:nvPr/>
        </p:nvGrpSpPr>
        <p:grpSpPr bwMode="auto">
          <a:xfrm>
            <a:off x="1808477" y="3049164"/>
            <a:ext cx="182151" cy="182106"/>
            <a:chOff x="1661" y="2750"/>
            <a:chExt cx="250" cy="250"/>
          </a:xfrm>
        </p:grpSpPr>
        <p:sp>
          <p:nvSpPr>
            <p:cNvPr id="12"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1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14" name="TextBox 57"/>
          <p:cNvSpPr txBox="1">
            <a:spLocks noChangeArrowheads="1"/>
          </p:cNvSpPr>
          <p:nvPr/>
        </p:nvSpPr>
        <p:spPr bwMode="auto">
          <a:xfrm>
            <a:off x="1907579" y="1415170"/>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Title</a:t>
            </a:r>
          </a:p>
        </p:txBody>
      </p:sp>
      <p:sp>
        <p:nvSpPr>
          <p:cNvPr id="15" name="TextBox 57"/>
          <p:cNvSpPr txBox="1">
            <a:spLocks noChangeArrowheads="1"/>
          </p:cNvSpPr>
          <p:nvPr/>
        </p:nvSpPr>
        <p:spPr bwMode="auto">
          <a:xfrm>
            <a:off x="1925041" y="1781883"/>
            <a:ext cx="1547701"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p:txBody>
      </p:sp>
      <p:sp>
        <p:nvSpPr>
          <p:cNvPr id="16" name="AutoShape 17"/>
          <p:cNvSpPr>
            <a:spLocks noChangeArrowheads="1"/>
          </p:cNvSpPr>
          <p:nvPr/>
        </p:nvSpPr>
        <p:spPr bwMode="auto">
          <a:xfrm>
            <a:off x="935732" y="3442408"/>
            <a:ext cx="1692052" cy="1348196"/>
          </a:xfrm>
          <a:prstGeom prst="roundRect">
            <a:avLst>
              <a:gd name="adj" fmla="val 13009"/>
            </a:avLst>
          </a:prstGeom>
          <a:solidFill>
            <a:srgbClr val="C00000"/>
          </a:solidFill>
          <a:ln w="19050" cap="rnd">
            <a:solidFill>
              <a:schemeClr val="tx1">
                <a:lumMod val="65000"/>
                <a:lumOff val="35000"/>
              </a:schemeClr>
            </a:solidFill>
            <a:prstDash val="sysDot"/>
            <a:round/>
            <a:headEnd/>
            <a:tailEnd/>
          </a:ln>
          <a:effectLst/>
        </p:spPr>
        <p:txBody>
          <a:bodyPr/>
          <a:lstStyle/>
          <a:p>
            <a:pPr fontAlgn="auto">
              <a:spcBef>
                <a:spcPts val="0"/>
              </a:spcBef>
              <a:spcAft>
                <a:spcPts val="0"/>
              </a:spcAft>
              <a:defRPr/>
            </a:pPr>
            <a:endParaRPr lang="zh-CN" altLang="en-US">
              <a:solidFill>
                <a:schemeClr val="bg1"/>
              </a:solidFill>
              <a:latin typeface="微软雅黑" pitchFamily="34" charset="-122"/>
              <a:ea typeface="微软雅黑" pitchFamily="34" charset="-122"/>
              <a:cs typeface="宋体" charset="0"/>
            </a:endParaRPr>
          </a:p>
        </p:txBody>
      </p:sp>
      <p:sp>
        <p:nvSpPr>
          <p:cNvPr id="17" name="TextBox 57"/>
          <p:cNvSpPr txBox="1">
            <a:spLocks noChangeArrowheads="1"/>
          </p:cNvSpPr>
          <p:nvPr/>
        </p:nvSpPr>
        <p:spPr bwMode="auto">
          <a:xfrm>
            <a:off x="1124645" y="354559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Title</a:t>
            </a:r>
          </a:p>
        </p:txBody>
      </p:sp>
      <p:sp>
        <p:nvSpPr>
          <p:cNvPr id="18" name="TextBox 57"/>
          <p:cNvSpPr txBox="1">
            <a:spLocks noChangeArrowheads="1"/>
          </p:cNvSpPr>
          <p:nvPr/>
        </p:nvSpPr>
        <p:spPr bwMode="auto">
          <a:xfrm>
            <a:off x="1129407" y="3793605"/>
            <a:ext cx="144303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a:p>
            <a:endParaRPr lang="zh-CN" altLang="en-US" dirty="0">
              <a:solidFill>
                <a:schemeClr val="bg1"/>
              </a:solidFill>
            </a:endParaRPr>
          </a:p>
        </p:txBody>
      </p:sp>
      <p:sp>
        <p:nvSpPr>
          <p:cNvPr id="19" name="Line 18"/>
          <p:cNvSpPr>
            <a:spLocks noChangeShapeType="1"/>
          </p:cNvSpPr>
          <p:nvPr/>
        </p:nvSpPr>
        <p:spPr bwMode="auto">
          <a:xfrm flipH="1">
            <a:off x="1097657" y="3145545"/>
            <a:ext cx="1588" cy="581025"/>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20" name="Group 138"/>
          <p:cNvGrpSpPr>
            <a:grpSpLocks/>
          </p:cNvGrpSpPr>
          <p:nvPr/>
        </p:nvGrpSpPr>
        <p:grpSpPr bwMode="auto">
          <a:xfrm>
            <a:off x="1013673" y="3045533"/>
            <a:ext cx="182211" cy="182149"/>
            <a:chOff x="1661" y="2750"/>
            <a:chExt cx="250" cy="250"/>
          </a:xfrm>
        </p:grpSpPr>
        <p:sp>
          <p:nvSpPr>
            <p:cNvPr id="21"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2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24" name="AutoShape 5"/>
          <p:cNvSpPr>
            <a:spLocks noChangeArrowheads="1"/>
          </p:cNvSpPr>
          <p:nvPr/>
        </p:nvSpPr>
        <p:spPr bwMode="auto">
          <a:xfrm>
            <a:off x="3463676" y="3453519"/>
            <a:ext cx="1700213" cy="1348197"/>
          </a:xfrm>
          <a:prstGeom prst="roundRect">
            <a:avLst>
              <a:gd name="adj" fmla="val 13009"/>
            </a:avLst>
          </a:prstGeom>
          <a:solidFill>
            <a:srgbClr val="FD9803"/>
          </a:solidFill>
          <a:ln w="19050" cap="rnd">
            <a:solidFill>
              <a:schemeClr val="tx1">
                <a:lumMod val="65000"/>
                <a:lumOff val="35000"/>
              </a:schemeClr>
            </a:solidFill>
            <a:prstDash val="sysDot"/>
            <a:round/>
            <a:headEnd/>
            <a:tailE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25" name="TextBox 57"/>
          <p:cNvSpPr txBox="1">
            <a:spLocks noChangeArrowheads="1"/>
          </p:cNvSpPr>
          <p:nvPr/>
        </p:nvSpPr>
        <p:spPr bwMode="auto">
          <a:xfrm>
            <a:off x="3606551" y="3544008"/>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Title</a:t>
            </a:r>
          </a:p>
        </p:txBody>
      </p:sp>
      <p:sp>
        <p:nvSpPr>
          <p:cNvPr id="26" name="TextBox 57"/>
          <p:cNvSpPr txBox="1">
            <a:spLocks noChangeArrowheads="1"/>
          </p:cNvSpPr>
          <p:nvPr/>
        </p:nvSpPr>
        <p:spPr bwMode="auto">
          <a:xfrm>
            <a:off x="3622228" y="3793605"/>
            <a:ext cx="154166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a:p>
            <a:endParaRPr lang="zh-CN" altLang="en-US" dirty="0">
              <a:solidFill>
                <a:schemeClr val="bg1"/>
              </a:solidFill>
            </a:endParaRPr>
          </a:p>
        </p:txBody>
      </p:sp>
      <p:sp>
        <p:nvSpPr>
          <p:cNvPr id="27" name="Line 18"/>
          <p:cNvSpPr>
            <a:spLocks noChangeShapeType="1"/>
          </p:cNvSpPr>
          <p:nvPr/>
        </p:nvSpPr>
        <p:spPr bwMode="auto">
          <a:xfrm flipH="1">
            <a:off x="3616076" y="3145545"/>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28" name="Group 138"/>
          <p:cNvGrpSpPr>
            <a:grpSpLocks/>
          </p:cNvGrpSpPr>
          <p:nvPr/>
        </p:nvGrpSpPr>
        <p:grpSpPr bwMode="auto">
          <a:xfrm>
            <a:off x="3531827" y="3045533"/>
            <a:ext cx="182252" cy="182212"/>
            <a:chOff x="1661" y="2750"/>
            <a:chExt cx="250" cy="250"/>
          </a:xfrm>
        </p:grpSpPr>
        <p:sp>
          <p:nvSpPr>
            <p:cNvPr id="29"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3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1" name="AutoShape 2"/>
          <p:cNvSpPr>
            <a:spLocks noChangeArrowheads="1"/>
          </p:cNvSpPr>
          <p:nvPr/>
        </p:nvSpPr>
        <p:spPr bwMode="auto">
          <a:xfrm>
            <a:off x="4105026" y="1348495"/>
            <a:ext cx="1619250" cy="1501775"/>
          </a:xfrm>
          <a:prstGeom prst="roundRect">
            <a:avLst>
              <a:gd name="adj" fmla="val 13009"/>
            </a:avLst>
          </a:prstGeom>
          <a:solidFill>
            <a:srgbClr val="C00000"/>
          </a:solidFill>
          <a:ln w="19050" cap="rnd">
            <a:solidFill>
              <a:schemeClr val="tx1">
                <a:lumMod val="65000"/>
                <a:lumOff val="35000"/>
              </a:schemeClr>
            </a:solidFill>
            <a:prstDash val="sysDot"/>
            <a:round/>
            <a:headEnd/>
            <a:tailEnd/>
          </a:ln>
          <a:effectLst/>
        </p:spPr>
        <p:txBody>
          <a:bodyPr/>
          <a:lstStyle/>
          <a:p>
            <a:endParaRPr lang="zh-CN" altLang="en-US">
              <a:latin typeface="微软雅黑" pitchFamily="34" charset="-122"/>
              <a:ea typeface="微软雅黑" pitchFamily="34" charset="-122"/>
              <a:cs typeface="宋体" charset="0"/>
            </a:endParaRPr>
          </a:p>
        </p:txBody>
      </p:sp>
      <p:sp>
        <p:nvSpPr>
          <p:cNvPr id="32" name="TextBox 57"/>
          <p:cNvSpPr txBox="1">
            <a:spLocks noChangeArrowheads="1"/>
          </p:cNvSpPr>
          <p:nvPr/>
        </p:nvSpPr>
        <p:spPr bwMode="auto">
          <a:xfrm>
            <a:off x="4283843" y="1415170"/>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Title</a:t>
            </a:r>
          </a:p>
        </p:txBody>
      </p:sp>
      <p:sp>
        <p:nvSpPr>
          <p:cNvPr id="33" name="TextBox 57"/>
          <p:cNvSpPr txBox="1">
            <a:spLocks noChangeArrowheads="1"/>
          </p:cNvSpPr>
          <p:nvPr/>
        </p:nvSpPr>
        <p:spPr bwMode="auto">
          <a:xfrm>
            <a:off x="4285429" y="1753308"/>
            <a:ext cx="1565275"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a:lnSpc>
                <a:spcPct val="150000"/>
              </a:lnSpc>
            </a:pPr>
            <a:r>
              <a:rPr lang="zh-CN" altLang="en-US" sz="1200" b="1" dirty="0">
                <a:solidFill>
                  <a:schemeClr val="bg1"/>
                </a:solidFill>
                <a:latin typeface="微软雅黑" pitchFamily="34" charset="-122"/>
                <a:ea typeface="微软雅黑" pitchFamily="34" charset="-122"/>
              </a:rPr>
              <a:t>Add text description content</a:t>
            </a:r>
            <a:endParaRPr lang="en-US" altLang="zh-CN" sz="1200" b="1" dirty="0">
              <a:solidFill>
                <a:schemeClr val="bg1"/>
              </a:solidFill>
              <a:latin typeface="微软雅黑" pitchFamily="34" charset="-122"/>
              <a:ea typeface="微软雅黑" pitchFamily="34" charset="-122"/>
            </a:endParaRPr>
          </a:p>
        </p:txBody>
      </p:sp>
      <p:sp>
        <p:nvSpPr>
          <p:cNvPr id="34" name="Line 16"/>
          <p:cNvSpPr>
            <a:spLocks noChangeShapeType="1"/>
          </p:cNvSpPr>
          <p:nvPr/>
        </p:nvSpPr>
        <p:spPr bwMode="auto">
          <a:xfrm flipH="1">
            <a:off x="4263776" y="1524708"/>
            <a:ext cx="0" cy="1614487"/>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35" name="Group 138"/>
          <p:cNvGrpSpPr>
            <a:grpSpLocks/>
          </p:cNvGrpSpPr>
          <p:nvPr/>
        </p:nvGrpSpPr>
        <p:grpSpPr bwMode="auto">
          <a:xfrm>
            <a:off x="4168488" y="3049164"/>
            <a:ext cx="182151" cy="182106"/>
            <a:chOff x="1661" y="2750"/>
            <a:chExt cx="250" cy="250"/>
          </a:xfrm>
        </p:grpSpPr>
        <p:sp>
          <p:nvSpPr>
            <p:cNvPr id="36"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8" name="AutoShape 6"/>
          <p:cNvSpPr>
            <a:spLocks noChangeArrowheads="1"/>
          </p:cNvSpPr>
          <p:nvPr/>
        </p:nvSpPr>
        <p:spPr bwMode="auto">
          <a:xfrm>
            <a:off x="5703639" y="3442408"/>
            <a:ext cx="1681162" cy="1348196"/>
          </a:xfrm>
          <a:prstGeom prst="roundRect">
            <a:avLst>
              <a:gd name="adj" fmla="val 13009"/>
            </a:avLst>
          </a:prstGeom>
          <a:solidFill>
            <a:srgbClr val="C00000"/>
          </a:solidFill>
          <a:ln w="19050" cap="rnd">
            <a:solidFill>
              <a:schemeClr val="tx1">
                <a:lumMod val="65000"/>
                <a:lumOff val="35000"/>
              </a:schemeClr>
            </a:solidFill>
            <a:prstDash val="sysDot"/>
            <a:round/>
            <a:headEnd/>
            <a:tailEnd/>
          </a:ln>
          <a:effectLst/>
        </p:spPr>
        <p:txBody>
          <a:bodyPr/>
          <a:lstStyle/>
          <a:p>
            <a:endParaRPr lang="zh-CN" altLang="en-US">
              <a:latin typeface="微软雅黑" pitchFamily="34" charset="-122"/>
              <a:ea typeface="微软雅黑" pitchFamily="34" charset="-122"/>
              <a:cs typeface="宋体" charset="0"/>
            </a:endParaRPr>
          </a:p>
        </p:txBody>
      </p:sp>
      <p:sp>
        <p:nvSpPr>
          <p:cNvPr id="39" name="Line 7"/>
          <p:cNvSpPr>
            <a:spLocks noChangeShapeType="1"/>
          </p:cNvSpPr>
          <p:nvPr/>
        </p:nvSpPr>
        <p:spPr bwMode="auto">
          <a:xfrm flipH="1">
            <a:off x="5840164" y="3145545"/>
            <a:ext cx="3175" cy="581025"/>
          </a:xfrm>
          <a:prstGeom prst="line">
            <a:avLst/>
          </a:prstGeom>
          <a:noFill/>
          <a:ln w="19050">
            <a:solidFill>
              <a:srgbClr val="FFFF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itchFamily="34" charset="-122"/>
              <a:ea typeface="微软雅黑" pitchFamily="34" charset="-122"/>
              <a:cs typeface="宋体" charset="0"/>
            </a:endParaRPr>
          </a:p>
        </p:txBody>
      </p:sp>
      <p:grpSp>
        <p:nvGrpSpPr>
          <p:cNvPr id="40" name="Group 138"/>
          <p:cNvGrpSpPr>
            <a:grpSpLocks/>
          </p:cNvGrpSpPr>
          <p:nvPr/>
        </p:nvGrpSpPr>
        <p:grpSpPr bwMode="auto">
          <a:xfrm>
            <a:off x="5756863" y="3048708"/>
            <a:ext cx="182144" cy="182190"/>
            <a:chOff x="1661" y="2750"/>
            <a:chExt cx="250" cy="250"/>
          </a:xfrm>
        </p:grpSpPr>
        <p:sp>
          <p:nvSpPr>
            <p:cNvPr id="41"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43" name="TextBox 57"/>
          <p:cNvSpPr txBox="1">
            <a:spLocks noChangeArrowheads="1"/>
          </p:cNvSpPr>
          <p:nvPr/>
        </p:nvSpPr>
        <p:spPr bwMode="auto">
          <a:xfrm>
            <a:off x="5884614" y="3555120"/>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Title</a:t>
            </a:r>
          </a:p>
        </p:txBody>
      </p:sp>
      <p:sp>
        <p:nvSpPr>
          <p:cNvPr id="44" name="TextBox 57"/>
          <p:cNvSpPr txBox="1">
            <a:spLocks noChangeArrowheads="1"/>
          </p:cNvSpPr>
          <p:nvPr/>
        </p:nvSpPr>
        <p:spPr bwMode="auto">
          <a:xfrm>
            <a:off x="5902076" y="3793605"/>
            <a:ext cx="1414463"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p:txBody>
      </p:sp>
      <p:sp>
        <p:nvSpPr>
          <p:cNvPr id="45" name="AutoShape 4"/>
          <p:cNvSpPr>
            <a:spLocks noChangeArrowheads="1"/>
          </p:cNvSpPr>
          <p:nvPr/>
        </p:nvSpPr>
        <p:spPr bwMode="auto">
          <a:xfrm>
            <a:off x="6481514" y="1347709"/>
            <a:ext cx="1619250" cy="1502615"/>
          </a:xfrm>
          <a:prstGeom prst="roundRect">
            <a:avLst>
              <a:gd name="adj" fmla="val 13009"/>
            </a:avLst>
          </a:prstGeom>
          <a:solidFill>
            <a:srgbClr val="FD9803"/>
          </a:solidFill>
          <a:ln w="19050" cap="rnd">
            <a:solidFill>
              <a:schemeClr val="tx1">
                <a:lumMod val="65000"/>
                <a:lumOff val="35000"/>
              </a:schemeClr>
            </a:solidFill>
            <a:prstDash val="sysDot"/>
            <a:round/>
            <a:headEnd/>
            <a:tailE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46" name="Line 14"/>
          <p:cNvSpPr>
            <a:spLocks noChangeShapeType="1"/>
          </p:cNvSpPr>
          <p:nvPr/>
        </p:nvSpPr>
        <p:spPr bwMode="auto">
          <a:xfrm flipH="1">
            <a:off x="6632326" y="1554870"/>
            <a:ext cx="0" cy="15843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47" name="Group 138"/>
          <p:cNvGrpSpPr>
            <a:grpSpLocks/>
          </p:cNvGrpSpPr>
          <p:nvPr/>
        </p:nvGrpSpPr>
        <p:grpSpPr bwMode="auto">
          <a:xfrm>
            <a:off x="6548934" y="3052375"/>
            <a:ext cx="182151" cy="182070"/>
            <a:chOff x="1661" y="2750"/>
            <a:chExt cx="250" cy="250"/>
          </a:xfrm>
        </p:grpSpPr>
        <p:sp>
          <p:nvSpPr>
            <p:cNvPr id="48"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4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50" name="TextBox 57"/>
          <p:cNvSpPr txBox="1">
            <a:spLocks noChangeArrowheads="1"/>
          </p:cNvSpPr>
          <p:nvPr/>
        </p:nvSpPr>
        <p:spPr bwMode="auto">
          <a:xfrm>
            <a:off x="6668839" y="1415170"/>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Title</a:t>
            </a:r>
          </a:p>
        </p:txBody>
      </p:sp>
      <p:sp>
        <p:nvSpPr>
          <p:cNvPr id="51" name="TextBox 57"/>
          <p:cNvSpPr txBox="1">
            <a:spLocks noChangeArrowheads="1"/>
          </p:cNvSpPr>
          <p:nvPr/>
        </p:nvSpPr>
        <p:spPr bwMode="auto">
          <a:xfrm>
            <a:off x="6668839" y="1789820"/>
            <a:ext cx="1431925"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Add text description content</a:t>
            </a:r>
            <a:endParaRPr lang="en-US" altLang="zh-CN" sz="1200" b="1" dirty="0">
              <a:solidFill>
                <a:schemeClr val="bg1"/>
              </a:solidFill>
              <a:latin typeface="微软雅黑" pitchFamily="34" charset="-122"/>
              <a:ea typeface="微软雅黑" pitchFamily="34" charset="-122"/>
            </a:endParaRPr>
          </a:p>
        </p:txBody>
      </p:sp>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1750"/>
                            </p:stCondLst>
                            <p:childTnLst>
                              <p:par>
                                <p:cTn id="13" presetID="23" presetClass="entr" presetSubtype="3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50" fill="hold"/>
                                        <p:tgtEl>
                                          <p:spTgt spid="20"/>
                                        </p:tgtEl>
                                        <p:attrNameLst>
                                          <p:attrName>ppt_w</p:attrName>
                                        </p:attrNameLst>
                                      </p:cBhvr>
                                      <p:tavLst>
                                        <p:tav tm="0">
                                          <p:val>
                                            <p:strVal val="4*#ppt_w"/>
                                          </p:val>
                                        </p:tav>
                                        <p:tav tm="100000">
                                          <p:val>
                                            <p:strVal val="#ppt_w"/>
                                          </p:val>
                                        </p:tav>
                                      </p:tavLst>
                                    </p:anim>
                                    <p:anim calcmode="lin" valueType="num">
                                      <p:cBhvr>
                                        <p:cTn id="16" dur="25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strVal val="4*#ppt_w"/>
                                          </p:val>
                                        </p:tav>
                                        <p:tav tm="100000">
                                          <p:val>
                                            <p:strVal val="#ppt_w"/>
                                          </p:val>
                                        </p:tav>
                                      </p:tavLst>
                                    </p:anim>
                                    <p:anim calcmode="lin" valueType="num">
                                      <p:cBhvr>
                                        <p:cTn id="20" dur="250" fill="hold"/>
                                        <p:tgtEl>
                                          <p:spTgt spid="11"/>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50" fill="hold"/>
                                        <p:tgtEl>
                                          <p:spTgt spid="28"/>
                                        </p:tgtEl>
                                        <p:attrNameLst>
                                          <p:attrName>ppt_w</p:attrName>
                                        </p:attrNameLst>
                                      </p:cBhvr>
                                      <p:tavLst>
                                        <p:tav tm="0">
                                          <p:val>
                                            <p:strVal val="4*#ppt_w"/>
                                          </p:val>
                                        </p:tav>
                                        <p:tav tm="100000">
                                          <p:val>
                                            <p:strVal val="#ppt_w"/>
                                          </p:val>
                                        </p:tav>
                                      </p:tavLst>
                                    </p:anim>
                                    <p:anim calcmode="lin" valueType="num">
                                      <p:cBhvr>
                                        <p:cTn id="24" dur="250" fill="hold"/>
                                        <p:tgtEl>
                                          <p:spTgt spid="28"/>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250" fill="hold"/>
                                        <p:tgtEl>
                                          <p:spTgt spid="35"/>
                                        </p:tgtEl>
                                        <p:attrNameLst>
                                          <p:attrName>ppt_w</p:attrName>
                                        </p:attrNameLst>
                                      </p:cBhvr>
                                      <p:tavLst>
                                        <p:tav tm="0">
                                          <p:val>
                                            <p:strVal val="4*#ppt_w"/>
                                          </p:val>
                                        </p:tav>
                                        <p:tav tm="100000">
                                          <p:val>
                                            <p:strVal val="#ppt_w"/>
                                          </p:val>
                                        </p:tav>
                                      </p:tavLst>
                                    </p:anim>
                                    <p:anim calcmode="lin" valueType="num">
                                      <p:cBhvr>
                                        <p:cTn id="28" dur="250" fill="hold"/>
                                        <p:tgtEl>
                                          <p:spTgt spid="35"/>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strVal val="4*#ppt_w"/>
                                          </p:val>
                                        </p:tav>
                                        <p:tav tm="100000">
                                          <p:val>
                                            <p:strVal val="#ppt_w"/>
                                          </p:val>
                                        </p:tav>
                                      </p:tavLst>
                                    </p:anim>
                                    <p:anim calcmode="lin" valueType="num">
                                      <p:cBhvr>
                                        <p:cTn id="32" dur="250" fill="hold"/>
                                        <p:tgtEl>
                                          <p:spTgt spid="40"/>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47"/>
                                        </p:tgtEl>
                                        <p:attrNameLst>
                                          <p:attrName>style.visibility</p:attrName>
                                        </p:attrNameLst>
                                      </p:cBhvr>
                                      <p:to>
                                        <p:strVal val="visible"/>
                                      </p:to>
                                    </p:set>
                                    <p:anim calcmode="lin" valueType="num">
                                      <p:cBhvr>
                                        <p:cTn id="35" dur="250" fill="hold"/>
                                        <p:tgtEl>
                                          <p:spTgt spid="47"/>
                                        </p:tgtEl>
                                        <p:attrNameLst>
                                          <p:attrName>ppt_w</p:attrName>
                                        </p:attrNameLst>
                                      </p:cBhvr>
                                      <p:tavLst>
                                        <p:tav tm="0">
                                          <p:val>
                                            <p:strVal val="4*#ppt_w"/>
                                          </p:val>
                                        </p:tav>
                                        <p:tav tm="100000">
                                          <p:val>
                                            <p:strVal val="#ppt_w"/>
                                          </p:val>
                                        </p:tav>
                                      </p:tavLst>
                                    </p:anim>
                                    <p:anim calcmode="lin" valueType="num">
                                      <p:cBhvr>
                                        <p:cTn id="36" dur="250" fill="hold"/>
                                        <p:tgtEl>
                                          <p:spTgt spid="47"/>
                                        </p:tgtEl>
                                        <p:attrNameLst>
                                          <p:attrName>ppt_h</p:attrName>
                                        </p:attrNameLst>
                                      </p:cBhvr>
                                      <p:tavLst>
                                        <p:tav tm="0">
                                          <p:val>
                                            <p:strVal val="4*#ppt_h"/>
                                          </p:val>
                                        </p:tav>
                                        <p:tav tm="100000">
                                          <p:val>
                                            <p:strVal val="#ppt_h"/>
                                          </p:val>
                                        </p:tav>
                                      </p:tavLst>
                                    </p:anim>
                                  </p:childTnLst>
                                </p:cTn>
                              </p:par>
                            </p:childTnLst>
                          </p:cTn>
                        </p:par>
                        <p:par>
                          <p:cTn id="37" fill="hold">
                            <p:stCondLst>
                              <p:cond delay="3250"/>
                            </p:stCondLst>
                            <p:childTnLst>
                              <p:par>
                                <p:cTn id="38" presetID="22"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cTn>
                              </p:par>
                            </p:childTnLst>
                          </p:cTn>
                        </p:par>
                        <p:par>
                          <p:cTn id="56" fill="hold">
                            <p:stCondLst>
                              <p:cond delay="3750"/>
                            </p:stCondLst>
                            <p:childTnLst>
                              <p:par>
                                <p:cTn id="57" presetID="21"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heel(1)">
                                      <p:cBhvr>
                                        <p:cTn id="59" dur="1000"/>
                                        <p:tgtEl>
                                          <p:spTgt spid="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heel(1)">
                                      <p:cBhvr>
                                        <p:cTn id="62" dur="1000"/>
                                        <p:tgtEl>
                                          <p:spTgt spid="31"/>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heel(1)">
                                      <p:cBhvr>
                                        <p:cTn id="65" dur="1000"/>
                                        <p:tgtEl>
                                          <p:spTgt spid="45"/>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heel(1)">
                                      <p:cBhvr>
                                        <p:cTn id="68" dur="1000"/>
                                        <p:tgtEl>
                                          <p:spTgt spid="16"/>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1000"/>
                                        <p:tgtEl>
                                          <p:spTgt spid="24"/>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heel(1)">
                                      <p:cBhvr>
                                        <p:cTn id="74" dur="1000"/>
                                        <p:tgtEl>
                                          <p:spTgt spid="38"/>
                                        </p:tgtEl>
                                      </p:cBhvr>
                                    </p:animEffect>
                                  </p:childTnLst>
                                </p:cTn>
                              </p:par>
                            </p:childTnLst>
                          </p:cTn>
                        </p:par>
                        <p:par>
                          <p:cTn id="75" fill="hold">
                            <p:stCondLst>
                              <p:cond delay="4750"/>
                            </p:stCondLst>
                            <p:childTnLst>
                              <p:par>
                                <p:cTn id="76" presetID="42"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strVal val="#ppt_x"/>
                                          </p:val>
                                        </p:tav>
                                        <p:tav tm="100000">
                                          <p:val>
                                            <p:strVal val="#ppt_x"/>
                                          </p:val>
                                        </p:tav>
                                      </p:tavLst>
                                    </p:anim>
                                    <p:anim calcmode="lin" valueType="num">
                                      <p:cBhvr>
                                        <p:cTn id="80" dur="5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anim calcmode="lin" valueType="num">
                                      <p:cBhvr>
                                        <p:cTn id="84" dur="500" fill="hold"/>
                                        <p:tgtEl>
                                          <p:spTgt spid="15"/>
                                        </p:tgtEl>
                                        <p:attrNameLst>
                                          <p:attrName>ppt_x</p:attrName>
                                        </p:attrNameLst>
                                      </p:cBhvr>
                                      <p:tavLst>
                                        <p:tav tm="0">
                                          <p:val>
                                            <p:strVal val="#ppt_x"/>
                                          </p:val>
                                        </p:tav>
                                        <p:tav tm="100000">
                                          <p:val>
                                            <p:strVal val="#ppt_x"/>
                                          </p:val>
                                        </p:tav>
                                      </p:tavLst>
                                    </p:anim>
                                    <p:anim calcmode="lin" valueType="num">
                                      <p:cBhvr>
                                        <p:cTn id="85" dur="500" fill="hold"/>
                                        <p:tgtEl>
                                          <p:spTgt spid="1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anim calcmode="lin" valueType="num">
                                      <p:cBhvr>
                                        <p:cTn id="89" dur="500" fill="hold"/>
                                        <p:tgtEl>
                                          <p:spTgt spid="32"/>
                                        </p:tgtEl>
                                        <p:attrNameLst>
                                          <p:attrName>ppt_x</p:attrName>
                                        </p:attrNameLst>
                                      </p:cBhvr>
                                      <p:tavLst>
                                        <p:tav tm="0">
                                          <p:val>
                                            <p:strVal val="#ppt_x"/>
                                          </p:val>
                                        </p:tav>
                                        <p:tav tm="100000">
                                          <p:val>
                                            <p:strVal val="#ppt_x"/>
                                          </p:val>
                                        </p:tav>
                                      </p:tavLst>
                                    </p:anim>
                                    <p:anim calcmode="lin" valueType="num">
                                      <p:cBhvr>
                                        <p:cTn id="90" dur="500" fill="hold"/>
                                        <p:tgtEl>
                                          <p:spTgt spid="3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anim calcmode="lin" valueType="num">
                                      <p:cBhvr>
                                        <p:cTn id="94" dur="500" fill="hold"/>
                                        <p:tgtEl>
                                          <p:spTgt spid="33"/>
                                        </p:tgtEl>
                                        <p:attrNameLst>
                                          <p:attrName>ppt_x</p:attrName>
                                        </p:attrNameLst>
                                      </p:cBhvr>
                                      <p:tavLst>
                                        <p:tav tm="0">
                                          <p:val>
                                            <p:strVal val="#ppt_x"/>
                                          </p:val>
                                        </p:tav>
                                        <p:tav tm="100000">
                                          <p:val>
                                            <p:strVal val="#ppt_x"/>
                                          </p:val>
                                        </p:tav>
                                      </p:tavLst>
                                    </p:anim>
                                    <p:anim calcmode="lin" valueType="num">
                                      <p:cBhvr>
                                        <p:cTn id="95" dur="500" fill="hold"/>
                                        <p:tgtEl>
                                          <p:spTgt spid="3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anim calcmode="lin" valueType="num">
                                      <p:cBhvr>
                                        <p:cTn id="99" dur="500" fill="hold"/>
                                        <p:tgtEl>
                                          <p:spTgt spid="50"/>
                                        </p:tgtEl>
                                        <p:attrNameLst>
                                          <p:attrName>ppt_x</p:attrName>
                                        </p:attrNameLst>
                                      </p:cBhvr>
                                      <p:tavLst>
                                        <p:tav tm="0">
                                          <p:val>
                                            <p:strVal val="#ppt_x"/>
                                          </p:val>
                                        </p:tav>
                                        <p:tav tm="100000">
                                          <p:val>
                                            <p:strVal val="#ppt_x"/>
                                          </p:val>
                                        </p:tav>
                                      </p:tavLst>
                                    </p:anim>
                                    <p:anim calcmode="lin" valueType="num">
                                      <p:cBhvr>
                                        <p:cTn id="100" dur="500" fill="hold"/>
                                        <p:tgtEl>
                                          <p:spTgt spid="5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strVal val="#ppt_x"/>
                                          </p:val>
                                        </p:tav>
                                        <p:tav tm="100000">
                                          <p:val>
                                            <p:strVal val="#ppt_x"/>
                                          </p:val>
                                        </p:tav>
                                      </p:tavLst>
                                    </p:anim>
                                    <p:anim calcmode="lin" valueType="num">
                                      <p:cBhvr>
                                        <p:cTn id="105" dur="500" fill="hold"/>
                                        <p:tgtEl>
                                          <p:spTgt spid="5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500"/>
                                        <p:tgtEl>
                                          <p:spTgt spid="17"/>
                                        </p:tgtEl>
                                      </p:cBhvr>
                                    </p:animEffect>
                                    <p:anim calcmode="lin" valueType="num">
                                      <p:cBhvr>
                                        <p:cTn id="109" dur="500" fill="hold"/>
                                        <p:tgtEl>
                                          <p:spTgt spid="17"/>
                                        </p:tgtEl>
                                        <p:attrNameLst>
                                          <p:attrName>ppt_x</p:attrName>
                                        </p:attrNameLst>
                                      </p:cBhvr>
                                      <p:tavLst>
                                        <p:tav tm="0">
                                          <p:val>
                                            <p:strVal val="#ppt_x"/>
                                          </p:val>
                                        </p:tav>
                                        <p:tav tm="100000">
                                          <p:val>
                                            <p:strVal val="#ppt_x"/>
                                          </p:val>
                                        </p:tav>
                                      </p:tavLst>
                                    </p:anim>
                                    <p:anim calcmode="lin" valueType="num">
                                      <p:cBhvr>
                                        <p:cTn id="110" dur="500" fill="hold"/>
                                        <p:tgtEl>
                                          <p:spTgt spid="1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anim calcmode="lin" valueType="num">
                                      <p:cBhvr>
                                        <p:cTn id="114" dur="500" fill="hold"/>
                                        <p:tgtEl>
                                          <p:spTgt spid="18"/>
                                        </p:tgtEl>
                                        <p:attrNameLst>
                                          <p:attrName>ppt_x</p:attrName>
                                        </p:attrNameLst>
                                      </p:cBhvr>
                                      <p:tavLst>
                                        <p:tav tm="0">
                                          <p:val>
                                            <p:strVal val="#ppt_x"/>
                                          </p:val>
                                        </p:tav>
                                        <p:tav tm="100000">
                                          <p:val>
                                            <p:strVal val="#ppt_x"/>
                                          </p:val>
                                        </p:tav>
                                      </p:tavLst>
                                    </p:anim>
                                    <p:anim calcmode="lin" valueType="num">
                                      <p:cBhvr>
                                        <p:cTn id="115" dur="500" fill="hold"/>
                                        <p:tgtEl>
                                          <p:spTgt spid="1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anim calcmode="lin" valueType="num">
                                      <p:cBhvr>
                                        <p:cTn id="119" dur="500" fill="hold"/>
                                        <p:tgtEl>
                                          <p:spTgt spid="25"/>
                                        </p:tgtEl>
                                        <p:attrNameLst>
                                          <p:attrName>ppt_x</p:attrName>
                                        </p:attrNameLst>
                                      </p:cBhvr>
                                      <p:tavLst>
                                        <p:tav tm="0">
                                          <p:val>
                                            <p:strVal val="#ppt_x"/>
                                          </p:val>
                                        </p:tav>
                                        <p:tav tm="100000">
                                          <p:val>
                                            <p:strVal val="#ppt_x"/>
                                          </p:val>
                                        </p:tav>
                                      </p:tavLst>
                                    </p:anim>
                                    <p:anim calcmode="lin" valueType="num">
                                      <p:cBhvr>
                                        <p:cTn id="120" dur="500" fill="hold"/>
                                        <p:tgtEl>
                                          <p:spTgt spid="2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anim calcmode="lin" valueType="num">
                                      <p:cBhvr>
                                        <p:cTn id="124" dur="500" fill="hold"/>
                                        <p:tgtEl>
                                          <p:spTgt spid="26"/>
                                        </p:tgtEl>
                                        <p:attrNameLst>
                                          <p:attrName>ppt_x</p:attrName>
                                        </p:attrNameLst>
                                      </p:cBhvr>
                                      <p:tavLst>
                                        <p:tav tm="0">
                                          <p:val>
                                            <p:strVal val="#ppt_x"/>
                                          </p:val>
                                        </p:tav>
                                        <p:tav tm="100000">
                                          <p:val>
                                            <p:strVal val="#ppt_x"/>
                                          </p:val>
                                        </p:tav>
                                      </p:tavLst>
                                    </p:anim>
                                    <p:anim calcmode="lin" valueType="num">
                                      <p:cBhvr>
                                        <p:cTn id="125" dur="500" fill="hold"/>
                                        <p:tgtEl>
                                          <p:spTgt spid="2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00"/>
                                        <p:tgtEl>
                                          <p:spTgt spid="43"/>
                                        </p:tgtEl>
                                      </p:cBhvr>
                                    </p:animEffect>
                                    <p:anim calcmode="lin" valueType="num">
                                      <p:cBhvr>
                                        <p:cTn id="129" dur="500" fill="hold"/>
                                        <p:tgtEl>
                                          <p:spTgt spid="43"/>
                                        </p:tgtEl>
                                        <p:attrNameLst>
                                          <p:attrName>ppt_x</p:attrName>
                                        </p:attrNameLst>
                                      </p:cBhvr>
                                      <p:tavLst>
                                        <p:tav tm="0">
                                          <p:val>
                                            <p:strVal val="#ppt_x"/>
                                          </p:val>
                                        </p:tav>
                                        <p:tav tm="100000">
                                          <p:val>
                                            <p:strVal val="#ppt_x"/>
                                          </p:val>
                                        </p:tav>
                                      </p:tavLst>
                                    </p:anim>
                                    <p:anim calcmode="lin" valueType="num">
                                      <p:cBhvr>
                                        <p:cTn id="130" dur="500" fill="hold"/>
                                        <p:tgtEl>
                                          <p:spTgt spid="43"/>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anim calcmode="lin" valueType="num">
                                      <p:cBhvr>
                                        <p:cTn id="134" dur="500" fill="hold"/>
                                        <p:tgtEl>
                                          <p:spTgt spid="44"/>
                                        </p:tgtEl>
                                        <p:attrNameLst>
                                          <p:attrName>ppt_x</p:attrName>
                                        </p:attrNameLst>
                                      </p:cBhvr>
                                      <p:tavLst>
                                        <p:tav tm="0">
                                          <p:val>
                                            <p:strVal val="#ppt_x"/>
                                          </p:val>
                                        </p:tav>
                                        <p:tav tm="100000">
                                          <p:val>
                                            <p:strVal val="#ppt_x"/>
                                          </p:val>
                                        </p:tav>
                                      </p:tavLst>
                                    </p:anim>
                                    <p:anim calcmode="lin" valueType="num">
                                      <p:cBhvr>
                                        <p:cTn id="135"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10" grpId="0" animBg="1"/>
      <p:bldP spid="14" grpId="0"/>
      <p:bldP spid="15" grpId="0"/>
      <p:bldP spid="16" grpId="0" animBg="1"/>
      <p:bldP spid="17" grpId="0"/>
      <p:bldP spid="18" grpId="0"/>
      <p:bldP spid="19" grpId="0" animBg="1"/>
      <p:bldP spid="24" grpId="0" animBg="1"/>
      <p:bldP spid="25" grpId="0"/>
      <p:bldP spid="26" grpId="0"/>
      <p:bldP spid="27" grpId="0" animBg="1"/>
      <p:bldP spid="31" grpId="0" animBg="1"/>
      <p:bldP spid="32" grpId="0"/>
      <p:bldP spid="33" grpId="0"/>
      <p:bldP spid="34" grpId="0" animBg="1"/>
      <p:bldP spid="38" grpId="0" animBg="1"/>
      <p:bldP spid="39" grpId="0" animBg="1"/>
      <p:bldP spid="43" grpId="0"/>
      <p:bldP spid="44" grpId="0"/>
      <p:bldP spid="45" grpId="0" animBg="1"/>
      <p:bldP spid="46" grpId="0" animBg="1"/>
      <p:bldP spid="50"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Targets</a:t>
            </a:r>
          </a:p>
        </p:txBody>
      </p:sp>
      <p:sp>
        <p:nvSpPr>
          <p:cNvPr id="38" name="Text Box 39"/>
          <p:cNvSpPr txBox="1">
            <a:spLocks noChangeArrowheads="1"/>
          </p:cNvSpPr>
          <p:nvPr/>
        </p:nvSpPr>
        <p:spPr bwMode="auto">
          <a:xfrm rot="19731703">
            <a:off x="2906125" y="1277993"/>
            <a:ext cx="1753824" cy="232361"/>
          </a:xfrm>
          <a:prstGeom prst="rect">
            <a:avLst/>
          </a:prstGeom>
          <a:noFill/>
          <a:ln w="9525">
            <a:noFill/>
            <a:miter lim="800000"/>
            <a:headEnd/>
            <a:tailEnd/>
          </a:ln>
        </p:spPr>
        <p:txBody>
          <a:bodyPr wrap="square">
            <a:spAutoFit/>
          </a:bodyPr>
          <a:lstStyle/>
          <a:p>
            <a:pPr algn="ctr">
              <a:lnSpc>
                <a:spcPct val="120000"/>
              </a:lnSpc>
            </a:pPr>
            <a:r>
              <a:rPr lang="zh-CN" altLang="en-US" sz="1200" b="1" dirty="0">
                <a:solidFill>
                  <a:schemeClr val="bg1"/>
                </a:solidFill>
                <a:latin typeface="微软雅黑" pitchFamily="34" charset="-122"/>
                <a:ea typeface="微软雅黑" pitchFamily="34" charset="-122"/>
              </a:rPr>
              <a:t>Add text</a:t>
            </a:r>
          </a:p>
        </p:txBody>
      </p:sp>
      <p:sp>
        <p:nvSpPr>
          <p:cNvPr id="57" name="圆角矩形 56"/>
          <p:cNvSpPr/>
          <p:nvPr/>
        </p:nvSpPr>
        <p:spPr>
          <a:xfrm rot="20640000">
            <a:off x="3208756" y="2967282"/>
            <a:ext cx="1537327"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58" name="圆角矩形 57"/>
          <p:cNvSpPr/>
          <p:nvPr/>
        </p:nvSpPr>
        <p:spPr>
          <a:xfrm rot="900000">
            <a:off x="3202507" y="3372950"/>
            <a:ext cx="1517846"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59" name="圆角矩形 58"/>
          <p:cNvSpPr/>
          <p:nvPr/>
        </p:nvSpPr>
        <p:spPr>
          <a:xfrm rot="19320000">
            <a:off x="3077989" y="2426354"/>
            <a:ext cx="1764000"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61" name="圆角矩形 60"/>
          <p:cNvSpPr/>
          <p:nvPr/>
        </p:nvSpPr>
        <p:spPr>
          <a:xfrm rot="2400000">
            <a:off x="3059591" y="3808277"/>
            <a:ext cx="1764000"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grpSp>
        <p:nvGrpSpPr>
          <p:cNvPr id="62" name="组合 56"/>
          <p:cNvGrpSpPr>
            <a:grpSpLocks/>
          </p:cNvGrpSpPr>
          <p:nvPr/>
        </p:nvGrpSpPr>
        <p:grpSpPr bwMode="auto">
          <a:xfrm>
            <a:off x="2688688" y="2464004"/>
            <a:ext cx="1450975" cy="1398588"/>
            <a:chOff x="3440653" y="2680764"/>
            <a:chExt cx="2329340" cy="2245772"/>
          </a:xfrm>
          <a:noFill/>
        </p:grpSpPr>
        <p:sp>
          <p:nvSpPr>
            <p:cNvPr id="63" name="Oval 2"/>
            <p:cNvSpPr>
              <a:spLocks noChangeAspect="1" noChangeArrowheads="1"/>
            </p:cNvSpPr>
            <p:nvPr/>
          </p:nvSpPr>
          <p:spPr bwMode="auto">
            <a:xfrm>
              <a:off x="3440653" y="2680764"/>
              <a:ext cx="2245771" cy="2245772"/>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65" name="Text Box 29"/>
            <p:cNvSpPr txBox="1">
              <a:spLocks noChangeArrowheads="1"/>
            </p:cNvSpPr>
            <p:nvPr/>
          </p:nvSpPr>
          <p:spPr bwMode="gray">
            <a:xfrm>
              <a:off x="3464942" y="3492525"/>
              <a:ext cx="2305051" cy="543807"/>
            </a:xfrm>
            <a:prstGeom prst="rect">
              <a:avLst/>
            </a:prstGeom>
            <a:grpFill/>
            <a:ln w="9525">
              <a:noFill/>
              <a:miter lim="800000"/>
              <a:headEnd/>
              <a:tailEnd/>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rPr>
                <a:t>Further goals</a:t>
              </a:r>
            </a:p>
          </p:txBody>
        </p:sp>
      </p:grpSp>
      <p:sp>
        <p:nvSpPr>
          <p:cNvPr id="66" name="圆角矩形 65"/>
          <p:cNvSpPr/>
          <p:nvPr/>
        </p:nvSpPr>
        <p:spPr bwMode="auto">
          <a:xfrm>
            <a:off x="4702019" y="3314923"/>
            <a:ext cx="3686405" cy="539690"/>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67" name="矩形 87"/>
          <p:cNvSpPr>
            <a:spLocks noChangeArrowheads="1"/>
          </p:cNvSpPr>
          <p:nvPr/>
        </p:nvSpPr>
        <p:spPr bwMode="auto">
          <a:xfrm>
            <a:off x="4838620" y="3417735"/>
            <a:ext cx="3208337"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itchFamily="34" charset="-122"/>
                <a:ea typeface="微软雅黑" pitchFamily="34" charset="-122"/>
              </a:rPr>
              <a:t>Click to add text</a:t>
            </a:r>
          </a:p>
        </p:txBody>
      </p:sp>
      <p:sp>
        <p:nvSpPr>
          <p:cNvPr id="68" name="圆角矩形 67"/>
          <p:cNvSpPr/>
          <p:nvPr/>
        </p:nvSpPr>
        <p:spPr bwMode="auto">
          <a:xfrm>
            <a:off x="4702019" y="4128517"/>
            <a:ext cx="3686405" cy="529183"/>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rgbClr val="FF9900"/>
              </a:solidFill>
              <a:latin typeface="微软雅黑" pitchFamily="34" charset="-122"/>
              <a:ea typeface="微软雅黑" pitchFamily="34" charset="-122"/>
            </a:endParaRPr>
          </a:p>
        </p:txBody>
      </p:sp>
      <p:sp>
        <p:nvSpPr>
          <p:cNvPr id="69" name="矩形 87"/>
          <p:cNvSpPr>
            <a:spLocks noChangeArrowheads="1"/>
          </p:cNvSpPr>
          <p:nvPr/>
        </p:nvSpPr>
        <p:spPr bwMode="auto">
          <a:xfrm>
            <a:off x="4762420" y="4247587"/>
            <a:ext cx="3362325"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itchFamily="34" charset="-122"/>
                <a:ea typeface="微软雅黑" pitchFamily="34" charset="-122"/>
              </a:rPr>
              <a:t>Click to add text</a:t>
            </a:r>
          </a:p>
        </p:txBody>
      </p:sp>
      <p:sp>
        <p:nvSpPr>
          <p:cNvPr id="70" name="圆角矩形 69"/>
          <p:cNvSpPr/>
          <p:nvPr/>
        </p:nvSpPr>
        <p:spPr bwMode="auto">
          <a:xfrm>
            <a:off x="4702018" y="2466048"/>
            <a:ext cx="3686405" cy="562147"/>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1" name="矩形 87"/>
          <p:cNvSpPr>
            <a:spLocks noChangeArrowheads="1"/>
          </p:cNvSpPr>
          <p:nvPr/>
        </p:nvSpPr>
        <p:spPr bwMode="auto">
          <a:xfrm>
            <a:off x="4891008" y="2625351"/>
            <a:ext cx="3148012"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itchFamily="34" charset="-122"/>
                <a:ea typeface="微软雅黑" pitchFamily="34" charset="-122"/>
              </a:rPr>
              <a:t>Click to add text</a:t>
            </a:r>
          </a:p>
        </p:txBody>
      </p:sp>
      <p:sp>
        <p:nvSpPr>
          <p:cNvPr id="72" name="AutoShape 3"/>
          <p:cNvSpPr>
            <a:spLocks noChangeAspect="1" noChangeArrowheads="1"/>
          </p:cNvSpPr>
          <p:nvPr/>
        </p:nvSpPr>
        <p:spPr bwMode="auto">
          <a:xfrm>
            <a:off x="4531776" y="2630210"/>
            <a:ext cx="324000" cy="3240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73" name="AutoShape 3"/>
          <p:cNvSpPr>
            <a:spLocks noChangeAspect="1" noChangeArrowheads="1"/>
          </p:cNvSpPr>
          <p:nvPr/>
        </p:nvSpPr>
        <p:spPr bwMode="auto">
          <a:xfrm>
            <a:off x="4531776" y="3410499"/>
            <a:ext cx="324000" cy="3240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74" name="圆角矩形 73"/>
          <p:cNvSpPr/>
          <p:nvPr/>
        </p:nvSpPr>
        <p:spPr bwMode="auto">
          <a:xfrm>
            <a:off x="4702019" y="1647315"/>
            <a:ext cx="3686405" cy="544194"/>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75" name="矩形 87"/>
          <p:cNvSpPr>
            <a:spLocks noChangeArrowheads="1"/>
          </p:cNvSpPr>
          <p:nvPr/>
        </p:nvSpPr>
        <p:spPr bwMode="auto">
          <a:xfrm>
            <a:off x="4895354" y="1789657"/>
            <a:ext cx="3421062" cy="307975"/>
          </a:xfrm>
          <a:prstGeom prst="rect">
            <a:avLst/>
          </a:prstGeom>
          <a:noFill/>
          <a:ln w="9525">
            <a:noFill/>
            <a:miter lim="800000"/>
            <a:headEnd/>
            <a:tailEnd/>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itchFamily="34" charset="-122"/>
                <a:ea typeface="微软雅黑" pitchFamily="34" charset="-122"/>
              </a:rPr>
              <a:t>Click to add text</a:t>
            </a:r>
          </a:p>
        </p:txBody>
      </p:sp>
      <p:sp>
        <p:nvSpPr>
          <p:cNvPr id="76" name="AutoShape 3"/>
          <p:cNvSpPr>
            <a:spLocks noChangeAspect="1" noChangeArrowheads="1"/>
          </p:cNvSpPr>
          <p:nvPr/>
        </p:nvSpPr>
        <p:spPr bwMode="auto">
          <a:xfrm>
            <a:off x="4531776" y="1771681"/>
            <a:ext cx="324000" cy="324000"/>
          </a:xfrm>
          <a:prstGeom prst="ellipse">
            <a:avLst/>
          </a:prstGeom>
          <a:solidFill>
            <a:srgbClr val="C00000"/>
          </a:solidFill>
          <a:ln w="25400">
            <a:noFill/>
          </a:ln>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77" name="AutoShape 3"/>
          <p:cNvSpPr>
            <a:spLocks noChangeAspect="1" noChangeArrowheads="1"/>
          </p:cNvSpPr>
          <p:nvPr/>
        </p:nvSpPr>
        <p:spPr bwMode="auto">
          <a:xfrm>
            <a:off x="4531776" y="4228256"/>
            <a:ext cx="324000" cy="3240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78" name="AutoShape 593"/>
          <p:cNvSpPr>
            <a:spLocks noChangeArrowheads="1"/>
          </p:cNvSpPr>
          <p:nvPr/>
        </p:nvSpPr>
        <p:spPr bwMode="auto">
          <a:xfrm rot="10800000" flipH="1" flipV="1">
            <a:off x="2159792" y="2961728"/>
            <a:ext cx="442025" cy="353620"/>
          </a:xfrm>
          <a:prstGeom prst="rightArrow">
            <a:avLst>
              <a:gd name="adj1" fmla="val 60857"/>
              <a:gd name="adj2" fmla="val 56907"/>
            </a:avLst>
          </a:prstGeom>
          <a:solidFill>
            <a:srgbClr val="FF33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grpSp>
        <p:nvGrpSpPr>
          <p:cNvPr id="79" name="组合 57"/>
          <p:cNvGrpSpPr>
            <a:grpSpLocks/>
          </p:cNvGrpSpPr>
          <p:nvPr/>
        </p:nvGrpSpPr>
        <p:grpSpPr bwMode="auto">
          <a:xfrm>
            <a:off x="748665" y="2594179"/>
            <a:ext cx="1417637" cy="1138238"/>
            <a:chOff x="1028726" y="2329499"/>
            <a:chExt cx="1904726" cy="1529714"/>
          </a:xfrm>
        </p:grpSpPr>
        <p:sp>
          <p:nvSpPr>
            <p:cNvPr id="80" name="Oval 2"/>
            <p:cNvSpPr>
              <a:spLocks noChangeAspect="1" noChangeArrowheads="1"/>
            </p:cNvSpPr>
            <p:nvPr/>
          </p:nvSpPr>
          <p:spPr bwMode="auto">
            <a:xfrm>
              <a:off x="1214411" y="2329499"/>
              <a:ext cx="1528794" cy="1529714"/>
            </a:xfrm>
            <a:prstGeom prst="ellipse">
              <a:avLst/>
            </a:prstGeom>
            <a:solidFill>
              <a:srgbClr val="FF3300"/>
            </a:solidFill>
            <a:ln w="25400">
              <a:solidFill>
                <a:schemeClr val="accent6">
                  <a:lumMod val="60000"/>
                  <a:lumOff val="4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81" name="TextBox 147"/>
            <p:cNvSpPr txBox="1">
              <a:spLocks noChangeArrowheads="1"/>
            </p:cNvSpPr>
            <p:nvPr/>
          </p:nvSpPr>
          <p:spPr bwMode="auto">
            <a:xfrm>
              <a:off x="1028726" y="2959928"/>
              <a:ext cx="1904726" cy="454993"/>
            </a:xfrm>
            <a:prstGeom prst="rect">
              <a:avLst/>
            </a:prstGeom>
            <a:noFill/>
            <a:ln w="9525">
              <a:noFill/>
              <a:miter lim="800000"/>
              <a:headEnd/>
              <a:tailEnd/>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rPr>
                <a:t>Preliminary goals</a:t>
              </a:r>
            </a:p>
          </p:txBody>
        </p:sp>
      </p:gr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fill="hold"/>
                                        <p:tgtEl>
                                          <p:spTgt spid="79"/>
                                        </p:tgtEl>
                                        <p:attrNameLst>
                                          <p:attrName>ppt_x</p:attrName>
                                        </p:attrNameLst>
                                      </p:cBhvr>
                                      <p:tavLst>
                                        <p:tav tm="0">
                                          <p:val>
                                            <p:strVal val="0-#ppt_w/2"/>
                                          </p:val>
                                        </p:tav>
                                        <p:tav tm="100000">
                                          <p:val>
                                            <p:strVal val="#ppt_x"/>
                                          </p:val>
                                        </p:tav>
                                      </p:tavLst>
                                    </p:anim>
                                    <p:anim calcmode="lin" valueType="num">
                                      <p:cBhvr additive="base">
                                        <p:cTn id="17" dur="500" fill="hold"/>
                                        <p:tgtEl>
                                          <p:spTgt spid="7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0-#ppt_w/2"/>
                                          </p:val>
                                        </p:tav>
                                        <p:tav tm="100000">
                                          <p:val>
                                            <p:strVal val="#ppt_x"/>
                                          </p:val>
                                        </p:tav>
                                      </p:tavLst>
                                    </p:anim>
                                    <p:anim calcmode="lin" valueType="num">
                                      <p:cBhvr additive="base">
                                        <p:cTn id="22" dur="500" fill="hold"/>
                                        <p:tgtEl>
                                          <p:spTgt spid="7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0-#ppt_w/2"/>
                                          </p:val>
                                        </p:tav>
                                        <p:tav tm="100000">
                                          <p:val>
                                            <p:strVal val="#ppt_x"/>
                                          </p:val>
                                        </p:tav>
                                      </p:tavLst>
                                    </p:anim>
                                    <p:anim calcmode="lin" valueType="num">
                                      <p:cBhvr additive="base">
                                        <p:cTn id="27" dur="500" fill="hold"/>
                                        <p:tgtEl>
                                          <p:spTgt spid="6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4500"/>
                            </p:stCondLst>
                            <p:childTnLst>
                              <p:par>
                                <p:cTn id="45" presetID="2" presetClass="entr" presetSubtype="2"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1+#ppt_w/2"/>
                                          </p:val>
                                        </p:tav>
                                        <p:tav tm="100000">
                                          <p:val>
                                            <p:strVal val="#ppt_x"/>
                                          </p:val>
                                        </p:tav>
                                      </p:tavLst>
                                    </p:anim>
                                    <p:anim calcmode="lin" valueType="num">
                                      <p:cBhvr additive="base">
                                        <p:cTn id="53" dur="500" fill="hold"/>
                                        <p:tgtEl>
                                          <p:spTgt spid="7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slide(fromBottom)">
                                      <p:cBhvr>
                                        <p:cTn id="57" dur="500"/>
                                        <p:tgtEl>
                                          <p:spTgt spid="75"/>
                                        </p:tgtEl>
                                      </p:cBhvr>
                                    </p:animEffect>
                                  </p:childTnLst>
                                </p:cTn>
                              </p:par>
                            </p:childTnLst>
                          </p:cTn>
                        </p:par>
                        <p:par>
                          <p:cTn id="58" fill="hold">
                            <p:stCondLst>
                              <p:cond delay="6000"/>
                            </p:stCondLst>
                            <p:childTnLst>
                              <p:par>
                                <p:cTn id="59" presetID="2" presetClass="entr" presetSubtype="2"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1+#ppt_w/2"/>
                                          </p:val>
                                        </p:tav>
                                        <p:tav tm="100000">
                                          <p:val>
                                            <p:strVal val="#ppt_x"/>
                                          </p:val>
                                        </p:tav>
                                      </p:tavLst>
                                    </p:anim>
                                    <p:anim calcmode="lin" valueType="num">
                                      <p:cBhvr additive="base">
                                        <p:cTn id="62" dur="500" fill="hold"/>
                                        <p:tgtEl>
                                          <p:spTgt spid="72"/>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anim calcmode="lin" valueType="num">
                                      <p:cBhvr additive="base">
                                        <p:cTn id="66" dur="500" fill="hold"/>
                                        <p:tgtEl>
                                          <p:spTgt spid="70"/>
                                        </p:tgtEl>
                                        <p:attrNameLst>
                                          <p:attrName>ppt_x</p:attrName>
                                        </p:attrNameLst>
                                      </p:cBhvr>
                                      <p:tavLst>
                                        <p:tav tm="0">
                                          <p:val>
                                            <p:strVal val="1+#ppt_w/2"/>
                                          </p:val>
                                        </p:tav>
                                        <p:tav tm="100000">
                                          <p:val>
                                            <p:strVal val="#ppt_x"/>
                                          </p:val>
                                        </p:tav>
                                      </p:tavLst>
                                    </p:anim>
                                    <p:anim calcmode="lin" valueType="num">
                                      <p:cBhvr additive="base">
                                        <p:cTn id="67" dur="500" fill="hold"/>
                                        <p:tgtEl>
                                          <p:spTgt spid="70"/>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slide(fromBottom)">
                                      <p:cBhvr>
                                        <p:cTn id="71" dur="500"/>
                                        <p:tgtEl>
                                          <p:spTgt spid="71"/>
                                        </p:tgtEl>
                                      </p:cBhvr>
                                    </p:animEffect>
                                  </p:childTnLst>
                                </p:cTn>
                              </p:par>
                            </p:childTnLst>
                          </p:cTn>
                        </p:par>
                        <p:par>
                          <p:cTn id="72" fill="hold">
                            <p:stCondLst>
                              <p:cond delay="7500"/>
                            </p:stCondLst>
                            <p:childTnLst>
                              <p:par>
                                <p:cTn id="73" presetID="2" presetClass="entr" presetSubtype="2"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500" fill="hold"/>
                                        <p:tgtEl>
                                          <p:spTgt spid="73"/>
                                        </p:tgtEl>
                                        <p:attrNameLst>
                                          <p:attrName>ppt_x</p:attrName>
                                        </p:attrNameLst>
                                      </p:cBhvr>
                                      <p:tavLst>
                                        <p:tav tm="0">
                                          <p:val>
                                            <p:strVal val="1+#ppt_w/2"/>
                                          </p:val>
                                        </p:tav>
                                        <p:tav tm="100000">
                                          <p:val>
                                            <p:strVal val="#ppt_x"/>
                                          </p:val>
                                        </p:tav>
                                      </p:tavLst>
                                    </p:anim>
                                    <p:anim calcmode="lin" valueType="num">
                                      <p:cBhvr additive="base">
                                        <p:cTn id="76" dur="50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500" fill="hold"/>
                                        <p:tgtEl>
                                          <p:spTgt spid="66"/>
                                        </p:tgtEl>
                                        <p:attrNameLst>
                                          <p:attrName>ppt_x</p:attrName>
                                        </p:attrNameLst>
                                      </p:cBhvr>
                                      <p:tavLst>
                                        <p:tav tm="0">
                                          <p:val>
                                            <p:strVal val="1+#ppt_w/2"/>
                                          </p:val>
                                        </p:tav>
                                        <p:tav tm="100000">
                                          <p:val>
                                            <p:strVal val="#ppt_x"/>
                                          </p:val>
                                        </p:tav>
                                      </p:tavLst>
                                    </p:anim>
                                    <p:anim calcmode="lin" valueType="num">
                                      <p:cBhvr additive="base">
                                        <p:cTn id="81" dur="500" fill="hold"/>
                                        <p:tgtEl>
                                          <p:spTgt spid="66"/>
                                        </p:tgtEl>
                                        <p:attrNameLst>
                                          <p:attrName>ppt_y</p:attrName>
                                        </p:attrNameLst>
                                      </p:cBhvr>
                                      <p:tavLst>
                                        <p:tav tm="0">
                                          <p:val>
                                            <p:strVal val="#ppt_y"/>
                                          </p:val>
                                        </p:tav>
                                        <p:tav tm="100000">
                                          <p:val>
                                            <p:strVal val="#ppt_y"/>
                                          </p:val>
                                        </p:tav>
                                      </p:tavLst>
                                    </p:anim>
                                  </p:childTnLst>
                                </p:cTn>
                              </p:par>
                            </p:childTnLst>
                          </p:cTn>
                        </p:par>
                        <p:par>
                          <p:cTn id="82" fill="hold">
                            <p:stCondLst>
                              <p:cond delay="8500"/>
                            </p:stCondLst>
                            <p:childTnLst>
                              <p:par>
                                <p:cTn id="83" presetID="12" presetClass="entr" presetSubtype="4"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slide(fromBottom)">
                                      <p:cBhvr>
                                        <p:cTn id="85" dur="500"/>
                                        <p:tgtEl>
                                          <p:spTgt spid="67"/>
                                        </p:tgtEl>
                                      </p:cBhvr>
                                    </p:animEffect>
                                  </p:childTnLst>
                                </p:cTn>
                              </p:par>
                            </p:childTnLst>
                          </p:cTn>
                        </p:par>
                        <p:par>
                          <p:cTn id="86" fill="hold">
                            <p:stCondLst>
                              <p:cond delay="9000"/>
                            </p:stCondLst>
                            <p:childTnLst>
                              <p:par>
                                <p:cTn id="87" presetID="2" presetClass="entr" presetSubtype="2"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additive="base">
                                        <p:cTn id="89" dur="500" fill="hold"/>
                                        <p:tgtEl>
                                          <p:spTgt spid="77"/>
                                        </p:tgtEl>
                                        <p:attrNameLst>
                                          <p:attrName>ppt_x</p:attrName>
                                        </p:attrNameLst>
                                      </p:cBhvr>
                                      <p:tavLst>
                                        <p:tav tm="0">
                                          <p:val>
                                            <p:strVal val="1+#ppt_w/2"/>
                                          </p:val>
                                        </p:tav>
                                        <p:tav tm="100000">
                                          <p:val>
                                            <p:strVal val="#ppt_x"/>
                                          </p:val>
                                        </p:tav>
                                      </p:tavLst>
                                    </p:anim>
                                    <p:anim calcmode="lin" valueType="num">
                                      <p:cBhvr additive="base">
                                        <p:cTn id="90" dur="500" fill="hold"/>
                                        <p:tgtEl>
                                          <p:spTgt spid="77"/>
                                        </p:tgtEl>
                                        <p:attrNameLst>
                                          <p:attrName>ppt_y</p:attrName>
                                        </p:attrNameLst>
                                      </p:cBhvr>
                                      <p:tavLst>
                                        <p:tav tm="0">
                                          <p:val>
                                            <p:strVal val="#ppt_y"/>
                                          </p:val>
                                        </p:tav>
                                        <p:tav tm="100000">
                                          <p:val>
                                            <p:strVal val="#ppt_y"/>
                                          </p:val>
                                        </p:tav>
                                      </p:tavLst>
                                    </p:anim>
                                  </p:childTnLst>
                                </p:cTn>
                              </p:par>
                            </p:childTnLst>
                          </p:cTn>
                        </p:par>
                        <p:par>
                          <p:cTn id="91" fill="hold">
                            <p:stCondLst>
                              <p:cond delay="9500"/>
                            </p:stCondLst>
                            <p:childTnLst>
                              <p:par>
                                <p:cTn id="92" presetID="2" presetClass="entr" presetSubtype="2" fill="hold" grpId="0" nodeType="afterEffect">
                                  <p:stCondLst>
                                    <p:cond delay="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fill="hold"/>
                                        <p:tgtEl>
                                          <p:spTgt spid="68"/>
                                        </p:tgtEl>
                                        <p:attrNameLst>
                                          <p:attrName>ppt_x</p:attrName>
                                        </p:attrNameLst>
                                      </p:cBhvr>
                                      <p:tavLst>
                                        <p:tav tm="0">
                                          <p:val>
                                            <p:strVal val="1+#ppt_w/2"/>
                                          </p:val>
                                        </p:tav>
                                        <p:tav tm="100000">
                                          <p:val>
                                            <p:strVal val="#ppt_x"/>
                                          </p:val>
                                        </p:tav>
                                      </p:tavLst>
                                    </p:anim>
                                    <p:anim calcmode="lin" valueType="num">
                                      <p:cBhvr additive="base">
                                        <p:cTn id="95" dur="500" fill="hold"/>
                                        <p:tgtEl>
                                          <p:spTgt spid="68"/>
                                        </p:tgtEl>
                                        <p:attrNameLst>
                                          <p:attrName>ppt_y</p:attrName>
                                        </p:attrNameLst>
                                      </p:cBhvr>
                                      <p:tavLst>
                                        <p:tav tm="0">
                                          <p:val>
                                            <p:strVal val="#ppt_y"/>
                                          </p:val>
                                        </p:tav>
                                        <p:tav tm="100000">
                                          <p:val>
                                            <p:strVal val="#ppt_y"/>
                                          </p:val>
                                        </p:tav>
                                      </p:tavLst>
                                    </p:anim>
                                  </p:childTnLst>
                                </p:cTn>
                              </p:par>
                            </p:childTnLst>
                          </p:cTn>
                        </p:par>
                        <p:par>
                          <p:cTn id="96" fill="hold">
                            <p:stCondLst>
                              <p:cond delay="10000"/>
                            </p:stCondLst>
                            <p:childTnLst>
                              <p:par>
                                <p:cTn id="97" presetID="12" presetClass="entr" presetSubtype="4" fill="hold" grpId="0" nodeType="after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slide(fromBottom)">
                                      <p:cBhvr>
                                        <p:cTn id="9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p:bldP spid="57" grpId="0" animBg="1"/>
      <p:bldP spid="58" grpId="0" animBg="1"/>
      <p:bldP spid="59" grpId="0" animBg="1"/>
      <p:bldP spid="61" grpId="0" animBg="1"/>
      <p:bldP spid="66" grpId="0" animBg="1"/>
      <p:bldP spid="67" grpId="0"/>
      <p:bldP spid="68" grpId="0" animBg="1"/>
      <p:bldP spid="69" grpId="0"/>
      <p:bldP spid="70" grpId="0" animBg="1"/>
      <p:bldP spid="71" grpId="0"/>
      <p:bldP spid="72" grpId="0" animBg="1"/>
      <p:bldP spid="73" grpId="0" animBg="1"/>
      <p:bldP spid="74" grpId="0" animBg="1"/>
      <p:bldP spid="75" grpId="0"/>
      <p:bldP spid="76"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508843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Complete the steps</a:t>
            </a:r>
          </a:p>
        </p:txBody>
      </p:sp>
      <p:grpSp>
        <p:nvGrpSpPr>
          <p:cNvPr id="20" name="组合 19"/>
          <p:cNvGrpSpPr/>
          <p:nvPr/>
        </p:nvGrpSpPr>
        <p:grpSpPr>
          <a:xfrm>
            <a:off x="3051387" y="2645555"/>
            <a:ext cx="1396490" cy="807995"/>
            <a:chOff x="2835362" y="2781789"/>
            <a:chExt cx="1712377" cy="990764"/>
          </a:xfrm>
        </p:grpSpPr>
        <p:sp>
          <p:nvSpPr>
            <p:cNvPr id="21" name="Freeform 7"/>
            <p:cNvSpPr>
              <a:spLocks/>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prstClr val="black"/>
                </a:solidFill>
                <a:ea typeface="微软雅黑"/>
              </a:endParaRPr>
            </a:p>
          </p:txBody>
        </p:sp>
        <p:sp>
          <p:nvSpPr>
            <p:cNvPr id="23" name="Freeform 12"/>
            <p:cNvSpPr>
              <a:spLocks/>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a:endParaRPr>
            </a:p>
          </p:txBody>
        </p:sp>
        <p:sp>
          <p:nvSpPr>
            <p:cNvPr id="24" name="Freeform 13"/>
            <p:cNvSpPr>
              <a:spLocks/>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grpSp>
      <p:grpSp>
        <p:nvGrpSpPr>
          <p:cNvPr id="25" name="组合 24"/>
          <p:cNvGrpSpPr/>
          <p:nvPr/>
        </p:nvGrpSpPr>
        <p:grpSpPr>
          <a:xfrm>
            <a:off x="1864215" y="2596090"/>
            <a:ext cx="1446323" cy="899353"/>
            <a:chOff x="1648191" y="2732324"/>
            <a:chExt cx="1773483" cy="1102788"/>
          </a:xfrm>
        </p:grpSpPr>
        <p:sp>
          <p:nvSpPr>
            <p:cNvPr id="26" name="Freeform 6"/>
            <p:cNvSpPr>
              <a:spLocks/>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prstClr val="black"/>
                </a:solidFill>
                <a:ea typeface="微软雅黑"/>
              </a:endParaRPr>
            </a:p>
          </p:txBody>
        </p:sp>
        <p:sp>
          <p:nvSpPr>
            <p:cNvPr id="27" name="Freeform 10"/>
            <p:cNvSpPr>
              <a:spLocks/>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sp>
          <p:nvSpPr>
            <p:cNvPr id="28" name="Freeform 11"/>
            <p:cNvSpPr>
              <a:spLocks/>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grpSp>
      <p:grpSp>
        <p:nvGrpSpPr>
          <p:cNvPr id="29" name="组合 28"/>
          <p:cNvGrpSpPr/>
          <p:nvPr/>
        </p:nvGrpSpPr>
        <p:grpSpPr>
          <a:xfrm>
            <a:off x="4878699" y="2645555"/>
            <a:ext cx="1402422" cy="807995"/>
            <a:chOff x="4662674" y="2781789"/>
            <a:chExt cx="1719651" cy="990764"/>
          </a:xfrm>
        </p:grpSpPr>
        <p:sp>
          <p:nvSpPr>
            <p:cNvPr id="30" name="Freeform 2"/>
            <p:cNvSpPr>
              <a:spLocks/>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prstClr val="black"/>
                </a:solidFill>
                <a:ea typeface="微软雅黑"/>
              </a:endParaRPr>
            </a:p>
          </p:txBody>
        </p:sp>
        <p:sp>
          <p:nvSpPr>
            <p:cNvPr id="31" name="Freeform 18"/>
            <p:cNvSpPr>
              <a:spLocks/>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a:endParaRPr>
            </a:p>
          </p:txBody>
        </p:sp>
        <p:sp>
          <p:nvSpPr>
            <p:cNvPr id="32" name="Freeform 19"/>
            <p:cNvSpPr>
              <a:spLocks/>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grpSp>
      <p:grpSp>
        <p:nvGrpSpPr>
          <p:cNvPr id="33" name="组合 32"/>
          <p:cNvGrpSpPr/>
          <p:nvPr/>
        </p:nvGrpSpPr>
        <p:grpSpPr>
          <a:xfrm>
            <a:off x="5996035" y="2596091"/>
            <a:ext cx="1445135" cy="893422"/>
            <a:chOff x="5780011" y="2732324"/>
            <a:chExt cx="1772026" cy="1095515"/>
          </a:xfrm>
        </p:grpSpPr>
        <p:sp>
          <p:nvSpPr>
            <p:cNvPr id="34" name="Freeform 4"/>
            <p:cNvSpPr>
              <a:spLocks/>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prstClr val="black"/>
                </a:solidFill>
                <a:ea typeface="微软雅黑"/>
              </a:endParaRPr>
            </a:p>
          </p:txBody>
        </p:sp>
        <p:sp>
          <p:nvSpPr>
            <p:cNvPr id="35" name="Freeform 16"/>
            <p:cNvSpPr>
              <a:spLocks/>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a:endParaRPr>
            </a:p>
          </p:txBody>
        </p:sp>
        <p:sp>
          <p:nvSpPr>
            <p:cNvPr id="36" name="Freeform 17"/>
            <p:cNvSpPr>
              <a:spLocks/>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grpSp>
      <p:sp>
        <p:nvSpPr>
          <p:cNvPr id="37" name="Rectangle 20"/>
          <p:cNvSpPr>
            <a:spLocks noChangeArrowheads="1"/>
          </p:cNvSpPr>
          <p:nvPr/>
        </p:nvSpPr>
        <p:spPr bwMode="auto">
          <a:xfrm>
            <a:off x="1032032" y="1678966"/>
            <a:ext cx="2278506"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C00000"/>
                </a:solidFill>
                <a:latin typeface="微软雅黑" pitchFamily="34" charset="-122"/>
                <a:ea typeface="微软雅黑" pitchFamily="34" charset="-122"/>
              </a:rPr>
              <a:t>Click to add text</a:t>
            </a:r>
            <a:endParaRPr lang="zh-CN" altLang="en-US" sz="1200" b="1" dirty="0">
              <a:solidFill>
                <a:srgbClr val="C00000"/>
              </a:solidFill>
              <a:latin typeface="微软雅黑" pitchFamily="34" charset="-122"/>
              <a:ea typeface="微软雅黑" pitchFamily="34" charset="-122"/>
            </a:endParaRPr>
          </a:p>
          <a:p>
            <a:pPr>
              <a:lnSpc>
                <a:spcPct val="120000"/>
              </a:lnSpc>
            </a:pPr>
            <a:r>
              <a:rPr lang="zh-CN" altLang="en-US" sz="1200" dirty="0">
                <a:solidFill>
                  <a:srgbClr val="C00000"/>
                </a:solidFill>
                <a:latin typeface="微软雅黑" pitchFamily="34" charset="-122"/>
                <a:ea typeface="微软雅黑" pitchFamily="34" charset="-122"/>
              </a:rPr>
              <a:t>Click here to add text</a:t>
            </a:r>
          </a:p>
        </p:txBody>
      </p:sp>
      <p:sp>
        <p:nvSpPr>
          <p:cNvPr id="38" name="Line 21"/>
          <p:cNvSpPr>
            <a:spLocks noChangeShapeType="1"/>
          </p:cNvSpPr>
          <p:nvPr/>
        </p:nvSpPr>
        <p:spPr bwMode="auto">
          <a:xfrm flipV="1">
            <a:off x="1048035" y="1766258"/>
            <a:ext cx="1" cy="868252"/>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a:endParaRPr>
          </a:p>
        </p:txBody>
      </p:sp>
      <p:sp>
        <p:nvSpPr>
          <p:cNvPr id="39" name="Rectangle 22"/>
          <p:cNvSpPr>
            <a:spLocks noChangeArrowheads="1"/>
          </p:cNvSpPr>
          <p:nvPr/>
        </p:nvSpPr>
        <p:spPr bwMode="auto">
          <a:xfrm>
            <a:off x="3713932" y="1678966"/>
            <a:ext cx="2154211"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itchFamily="34" charset="-122"/>
                <a:ea typeface="微软雅黑" pitchFamily="34" charset="-122"/>
              </a:rPr>
              <a:t>Click to add text</a:t>
            </a:r>
            <a:endParaRPr lang="zh-CN" altLang="en-US" sz="1200" dirty="0">
              <a:solidFill>
                <a:prstClr val="black">
                  <a:lumMod val="75000"/>
                  <a:lumOff val="25000"/>
                </a:prstClr>
              </a:solidFill>
              <a:latin typeface="微软雅黑" pitchFamily="34" charset="-122"/>
              <a:ea typeface="微软雅黑" pitchFamily="34" charset="-122"/>
            </a:endParaRPr>
          </a:p>
          <a:p>
            <a:pPr>
              <a:lnSpc>
                <a:spcPct val="120000"/>
              </a:lnSpc>
            </a:pPr>
            <a:r>
              <a:rPr lang="zh-CN" altLang="en-US" sz="1200" dirty="0">
                <a:solidFill>
                  <a:prstClr val="black">
                    <a:lumMod val="75000"/>
                    <a:lumOff val="25000"/>
                  </a:prstClr>
                </a:solidFill>
                <a:latin typeface="微软雅黑" pitchFamily="34" charset="-122"/>
                <a:ea typeface="微软雅黑" pitchFamily="34" charset="-122"/>
              </a:rPr>
              <a:t>Click here to add text</a:t>
            </a:r>
          </a:p>
        </p:txBody>
      </p:sp>
      <p:sp>
        <p:nvSpPr>
          <p:cNvPr id="40" name="Line 23"/>
          <p:cNvSpPr>
            <a:spLocks noChangeShapeType="1"/>
          </p:cNvSpPr>
          <p:nvPr/>
        </p:nvSpPr>
        <p:spPr bwMode="auto">
          <a:xfrm flipV="1">
            <a:off x="3727024" y="1776442"/>
            <a:ext cx="1" cy="868252"/>
          </a:xfrm>
          <a:prstGeom prst="line">
            <a:avLst/>
          </a:prstGeom>
          <a:noFill/>
          <a:ln w="127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a:endParaRPr>
          </a:p>
        </p:txBody>
      </p:sp>
      <p:sp>
        <p:nvSpPr>
          <p:cNvPr id="41" name="Rectangle 24"/>
          <p:cNvSpPr>
            <a:spLocks noChangeArrowheads="1"/>
          </p:cNvSpPr>
          <p:nvPr/>
        </p:nvSpPr>
        <p:spPr bwMode="auto">
          <a:xfrm>
            <a:off x="6010583" y="1678966"/>
            <a:ext cx="2379045"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itchFamily="34" charset="-122"/>
                <a:ea typeface="微软雅黑" pitchFamily="34" charset="-122"/>
              </a:rPr>
              <a:t>Click to add text</a:t>
            </a:r>
            <a:endParaRPr lang="zh-CN" altLang="en-US" sz="1200" dirty="0">
              <a:solidFill>
                <a:prstClr val="black">
                  <a:lumMod val="75000"/>
                  <a:lumOff val="25000"/>
                </a:prstClr>
              </a:solidFill>
              <a:latin typeface="微软雅黑" pitchFamily="34" charset="-122"/>
              <a:ea typeface="微软雅黑" pitchFamily="34" charset="-122"/>
            </a:endParaRPr>
          </a:p>
          <a:p>
            <a:pPr>
              <a:lnSpc>
                <a:spcPct val="120000"/>
              </a:lnSpc>
            </a:pPr>
            <a:r>
              <a:rPr lang="zh-CN" altLang="en-US" sz="1200" dirty="0">
                <a:solidFill>
                  <a:prstClr val="black">
                    <a:lumMod val="75000"/>
                    <a:lumOff val="25000"/>
                  </a:prstClr>
                </a:solidFill>
                <a:latin typeface="微软雅黑" pitchFamily="34" charset="-122"/>
                <a:ea typeface="微软雅黑" pitchFamily="34" charset="-122"/>
              </a:rPr>
              <a:t>Click here to add text</a:t>
            </a:r>
          </a:p>
        </p:txBody>
      </p:sp>
      <p:sp>
        <p:nvSpPr>
          <p:cNvPr id="42" name="Line 25"/>
          <p:cNvSpPr>
            <a:spLocks noChangeShapeType="1"/>
          </p:cNvSpPr>
          <p:nvPr/>
        </p:nvSpPr>
        <p:spPr bwMode="auto">
          <a:xfrm flipV="1">
            <a:off x="6010582" y="1774987"/>
            <a:ext cx="1" cy="868252"/>
          </a:xfrm>
          <a:prstGeom prst="line">
            <a:avLst/>
          </a:prstGeom>
          <a:noFill/>
          <a:ln w="127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a:endParaRPr>
          </a:p>
        </p:txBody>
      </p:sp>
      <p:sp>
        <p:nvSpPr>
          <p:cNvPr id="43" name="Rectangle 26"/>
          <p:cNvSpPr>
            <a:spLocks noChangeArrowheads="1"/>
          </p:cNvSpPr>
          <p:nvPr/>
        </p:nvSpPr>
        <p:spPr bwMode="auto">
          <a:xfrm>
            <a:off x="2509477" y="3891435"/>
            <a:ext cx="2154210"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itchFamily="34" charset="-122"/>
                <a:ea typeface="微软雅黑" pitchFamily="34" charset="-122"/>
              </a:rPr>
              <a:t>Click to add text</a:t>
            </a:r>
            <a:endParaRPr lang="zh-CN" altLang="en-US" sz="1200" dirty="0">
              <a:solidFill>
                <a:prstClr val="black">
                  <a:lumMod val="75000"/>
                  <a:lumOff val="25000"/>
                </a:prstClr>
              </a:solidFill>
              <a:latin typeface="微软雅黑" pitchFamily="34" charset="-122"/>
              <a:ea typeface="微软雅黑" pitchFamily="34" charset="-122"/>
            </a:endParaRPr>
          </a:p>
          <a:p>
            <a:pPr>
              <a:lnSpc>
                <a:spcPct val="120000"/>
              </a:lnSpc>
            </a:pPr>
            <a:r>
              <a:rPr lang="zh-CN" altLang="en-US" sz="1200" dirty="0">
                <a:solidFill>
                  <a:prstClr val="black">
                    <a:lumMod val="75000"/>
                    <a:lumOff val="25000"/>
                  </a:prstClr>
                </a:solidFill>
                <a:latin typeface="微软雅黑" pitchFamily="34" charset="-122"/>
                <a:ea typeface="微软雅黑" pitchFamily="34" charset="-122"/>
              </a:rPr>
              <a:t>Click here to add text</a:t>
            </a:r>
          </a:p>
        </p:txBody>
      </p:sp>
      <p:sp>
        <p:nvSpPr>
          <p:cNvPr id="44" name="Line 27"/>
          <p:cNvSpPr>
            <a:spLocks noChangeShapeType="1"/>
          </p:cNvSpPr>
          <p:nvPr/>
        </p:nvSpPr>
        <p:spPr bwMode="auto">
          <a:xfrm flipV="1">
            <a:off x="2528389" y="3428788"/>
            <a:ext cx="1" cy="900581"/>
          </a:xfrm>
          <a:prstGeom prst="line">
            <a:avLst/>
          </a:prstGeom>
          <a:noFill/>
          <a:ln w="127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a:endParaRPr>
          </a:p>
        </p:txBody>
      </p:sp>
      <p:sp>
        <p:nvSpPr>
          <p:cNvPr id="45" name="Rectangle 28"/>
          <p:cNvSpPr>
            <a:spLocks noChangeArrowheads="1"/>
          </p:cNvSpPr>
          <p:nvPr/>
        </p:nvSpPr>
        <p:spPr bwMode="auto">
          <a:xfrm>
            <a:off x="4888882" y="3898711"/>
            <a:ext cx="1916334"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itchFamily="34" charset="-122"/>
                <a:ea typeface="微软雅黑" pitchFamily="34" charset="-122"/>
              </a:rPr>
              <a:t>Click to add text</a:t>
            </a:r>
            <a:endParaRPr lang="zh-CN" altLang="en-US" sz="1200" dirty="0">
              <a:solidFill>
                <a:prstClr val="black">
                  <a:lumMod val="75000"/>
                  <a:lumOff val="25000"/>
                </a:prstClr>
              </a:solidFill>
              <a:latin typeface="微软雅黑" pitchFamily="34" charset="-122"/>
              <a:ea typeface="微软雅黑" pitchFamily="34" charset="-122"/>
            </a:endParaRPr>
          </a:p>
          <a:p>
            <a:pPr>
              <a:lnSpc>
                <a:spcPct val="120000"/>
              </a:lnSpc>
            </a:pPr>
            <a:r>
              <a:rPr lang="zh-CN" altLang="en-US" sz="1200" dirty="0">
                <a:solidFill>
                  <a:prstClr val="black">
                    <a:lumMod val="75000"/>
                    <a:lumOff val="25000"/>
                  </a:prstClr>
                </a:solidFill>
                <a:latin typeface="微软雅黑" pitchFamily="34" charset="-122"/>
                <a:ea typeface="微软雅黑" pitchFamily="34" charset="-122"/>
              </a:rPr>
              <a:t>Click here to add text</a:t>
            </a:r>
          </a:p>
        </p:txBody>
      </p:sp>
      <p:sp>
        <p:nvSpPr>
          <p:cNvPr id="46" name="Line 29"/>
          <p:cNvSpPr>
            <a:spLocks noChangeShapeType="1"/>
          </p:cNvSpPr>
          <p:nvPr/>
        </p:nvSpPr>
        <p:spPr bwMode="auto">
          <a:xfrm flipV="1">
            <a:off x="4897610" y="3364774"/>
            <a:ext cx="1" cy="973320"/>
          </a:xfrm>
          <a:prstGeom prst="line">
            <a:avLst/>
          </a:prstGeom>
          <a:noFill/>
          <a:ln w="127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a:endParaRPr>
          </a:p>
        </p:txBody>
      </p:sp>
      <p:sp>
        <p:nvSpPr>
          <p:cNvPr id="47" name="Rectangle 30"/>
          <p:cNvSpPr>
            <a:spLocks noChangeArrowheads="1"/>
          </p:cNvSpPr>
          <p:nvPr/>
        </p:nvSpPr>
        <p:spPr bwMode="auto">
          <a:xfrm>
            <a:off x="7235580" y="3898711"/>
            <a:ext cx="2088948"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itchFamily="34" charset="-122"/>
                <a:ea typeface="微软雅黑" pitchFamily="34" charset="-122"/>
              </a:rPr>
              <a:t>Click to add text</a:t>
            </a:r>
            <a:endParaRPr lang="zh-CN" altLang="en-US" sz="1200" dirty="0">
              <a:solidFill>
                <a:prstClr val="black">
                  <a:lumMod val="75000"/>
                  <a:lumOff val="25000"/>
                </a:prstClr>
              </a:solidFill>
              <a:latin typeface="微软雅黑" pitchFamily="34" charset="-122"/>
              <a:ea typeface="微软雅黑" pitchFamily="34" charset="-122"/>
            </a:endParaRPr>
          </a:p>
          <a:p>
            <a:pPr>
              <a:lnSpc>
                <a:spcPct val="120000"/>
              </a:lnSpc>
            </a:pPr>
            <a:r>
              <a:rPr lang="zh-CN" altLang="en-US" sz="1200" dirty="0">
                <a:solidFill>
                  <a:prstClr val="black">
                    <a:lumMod val="75000"/>
                    <a:lumOff val="25000"/>
                  </a:prstClr>
                </a:solidFill>
                <a:latin typeface="微软雅黑" pitchFamily="34" charset="-122"/>
                <a:ea typeface="微软雅黑" pitchFamily="34" charset="-122"/>
              </a:rPr>
              <a:t>Click here to add text</a:t>
            </a:r>
          </a:p>
        </p:txBody>
      </p:sp>
      <p:sp>
        <p:nvSpPr>
          <p:cNvPr id="48" name="Line 31"/>
          <p:cNvSpPr>
            <a:spLocks noChangeShapeType="1"/>
          </p:cNvSpPr>
          <p:nvPr/>
        </p:nvSpPr>
        <p:spPr bwMode="auto">
          <a:xfrm flipV="1">
            <a:off x="7244309" y="3466614"/>
            <a:ext cx="1" cy="892499"/>
          </a:xfrm>
          <a:prstGeom prst="line">
            <a:avLst/>
          </a:prstGeom>
          <a:noFill/>
          <a:ln w="127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a:endParaRPr>
          </a:p>
        </p:txBody>
      </p:sp>
      <p:sp>
        <p:nvSpPr>
          <p:cNvPr id="49" name="WordArt 34"/>
          <p:cNvSpPr>
            <a:spLocks noChangeArrowheads="1" noChangeShapeType="1" noTextEdit="1"/>
          </p:cNvSpPr>
          <p:nvPr/>
        </p:nvSpPr>
        <p:spPr bwMode="auto">
          <a:xfrm>
            <a:off x="2729861" y="3154569"/>
            <a:ext cx="130513" cy="210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a:ea typeface="微软雅黑"/>
              </a:rPr>
              <a:t>2</a:t>
            </a:r>
            <a:endParaRPr lang="zh-CN" altLang="en-US" sz="3600" kern="10">
              <a:solidFill>
                <a:srgbClr val="000000"/>
              </a:solidFill>
              <a:latin typeface="微软雅黑"/>
              <a:ea typeface="微软雅黑"/>
            </a:endParaRPr>
          </a:p>
        </p:txBody>
      </p:sp>
      <p:sp>
        <p:nvSpPr>
          <p:cNvPr id="50" name="WordArt 35"/>
          <p:cNvSpPr>
            <a:spLocks noChangeArrowheads="1" noChangeShapeType="1" noTextEdit="1"/>
          </p:cNvSpPr>
          <p:nvPr/>
        </p:nvSpPr>
        <p:spPr bwMode="auto">
          <a:xfrm>
            <a:off x="3909757" y="3148750"/>
            <a:ext cx="130513" cy="210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a:ea typeface="微软雅黑"/>
              </a:rPr>
              <a:t>3</a:t>
            </a:r>
            <a:endParaRPr lang="zh-CN" altLang="en-US" sz="3600" kern="10">
              <a:solidFill>
                <a:srgbClr val="000000"/>
              </a:solidFill>
              <a:latin typeface="微软雅黑"/>
              <a:ea typeface="微软雅黑"/>
            </a:endParaRPr>
          </a:p>
        </p:txBody>
      </p:sp>
      <p:sp>
        <p:nvSpPr>
          <p:cNvPr id="51" name="WordArt 36"/>
          <p:cNvSpPr>
            <a:spLocks noChangeArrowheads="1" noChangeShapeType="1" noTextEdit="1"/>
          </p:cNvSpPr>
          <p:nvPr/>
        </p:nvSpPr>
        <p:spPr bwMode="auto">
          <a:xfrm>
            <a:off x="4951441" y="3148750"/>
            <a:ext cx="130513" cy="210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a:ea typeface="微软雅黑"/>
              </a:rPr>
              <a:t>4</a:t>
            </a:r>
            <a:endParaRPr lang="zh-CN" altLang="en-US" sz="3600" kern="10">
              <a:solidFill>
                <a:srgbClr val="000000"/>
              </a:solidFill>
              <a:latin typeface="微软雅黑"/>
              <a:ea typeface="微软雅黑"/>
            </a:endParaRPr>
          </a:p>
        </p:txBody>
      </p:sp>
      <p:sp>
        <p:nvSpPr>
          <p:cNvPr id="52" name="WordArt 37"/>
          <p:cNvSpPr>
            <a:spLocks noChangeArrowheads="1" noChangeShapeType="1" noTextEdit="1"/>
          </p:cNvSpPr>
          <p:nvPr/>
        </p:nvSpPr>
        <p:spPr bwMode="auto">
          <a:xfrm>
            <a:off x="6077507" y="3154569"/>
            <a:ext cx="130513" cy="210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a:ea typeface="微软雅黑"/>
              </a:rPr>
              <a:t>5</a:t>
            </a:r>
            <a:endParaRPr lang="zh-CN" altLang="en-US" sz="3600" kern="10">
              <a:solidFill>
                <a:srgbClr val="000000"/>
              </a:solidFill>
              <a:latin typeface="微软雅黑"/>
              <a:ea typeface="微软雅黑"/>
            </a:endParaRPr>
          </a:p>
        </p:txBody>
      </p:sp>
      <p:sp>
        <p:nvSpPr>
          <p:cNvPr id="53" name="Freeform 39"/>
          <p:cNvSpPr>
            <a:spLocks/>
          </p:cNvSpPr>
          <p:nvPr/>
        </p:nvSpPr>
        <p:spPr bwMode="auto">
          <a:xfrm>
            <a:off x="2129756" y="3926352"/>
            <a:ext cx="685722" cy="45719"/>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grpSp>
        <p:nvGrpSpPr>
          <p:cNvPr id="54" name="组合 53"/>
          <p:cNvGrpSpPr/>
          <p:nvPr/>
        </p:nvGrpSpPr>
        <p:grpSpPr>
          <a:xfrm>
            <a:off x="7244310" y="2520437"/>
            <a:ext cx="1466492" cy="1040546"/>
            <a:chOff x="7028286" y="2656671"/>
            <a:chExt cx="1798214" cy="1275918"/>
          </a:xfrm>
        </p:grpSpPr>
        <p:sp>
          <p:nvSpPr>
            <p:cNvPr id="55" name="Freeform 5"/>
            <p:cNvSpPr>
              <a:spLocks/>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prstClr val="black"/>
                </a:solidFill>
                <a:ea typeface="微软雅黑"/>
              </a:endParaRPr>
            </a:p>
          </p:txBody>
        </p:sp>
        <p:sp>
          <p:nvSpPr>
            <p:cNvPr id="56" name="Freeform 14"/>
            <p:cNvSpPr>
              <a:spLocks/>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a:endParaRPr>
            </a:p>
          </p:txBody>
        </p:sp>
        <p:sp>
          <p:nvSpPr>
            <p:cNvPr id="57" name="Freeform 15"/>
            <p:cNvSpPr>
              <a:spLocks/>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a typeface="微软雅黑"/>
              </a:endParaRPr>
            </a:p>
          </p:txBody>
        </p:sp>
      </p:grpSp>
      <p:sp>
        <p:nvSpPr>
          <p:cNvPr id="58" name="WordArt 38"/>
          <p:cNvSpPr>
            <a:spLocks noChangeArrowheads="1" noChangeShapeType="1" noTextEdit="1"/>
          </p:cNvSpPr>
          <p:nvPr/>
        </p:nvSpPr>
        <p:spPr bwMode="auto">
          <a:xfrm>
            <a:off x="7331602" y="3214219"/>
            <a:ext cx="136446" cy="2100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a:ea typeface="微软雅黑"/>
              </a:rPr>
              <a:t>6</a:t>
            </a:r>
            <a:endParaRPr lang="zh-CN" altLang="en-US" sz="3600" kern="10" dirty="0">
              <a:solidFill>
                <a:srgbClr val="000000"/>
              </a:solidFill>
              <a:latin typeface="微软雅黑"/>
              <a:ea typeface="微软雅黑"/>
            </a:endParaRPr>
          </a:p>
        </p:txBody>
      </p:sp>
      <p:grpSp>
        <p:nvGrpSpPr>
          <p:cNvPr id="59" name="组合 58"/>
          <p:cNvGrpSpPr/>
          <p:nvPr/>
        </p:nvGrpSpPr>
        <p:grpSpPr>
          <a:xfrm>
            <a:off x="467544" y="2520437"/>
            <a:ext cx="1574463" cy="1044105"/>
            <a:chOff x="251520" y="2656671"/>
            <a:chExt cx="1930608" cy="1280282"/>
          </a:xfrm>
        </p:grpSpPr>
        <p:sp>
          <p:nvSpPr>
            <p:cNvPr id="60" name="Freeform 3"/>
            <p:cNvSpPr>
              <a:spLocks/>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headEnd/>
              <a:tailEnd/>
            </a:ln>
          </p:spPr>
          <p:txBody>
            <a:bodyPr/>
            <a:lstStyle/>
            <a:p>
              <a:pPr>
                <a:defRPr/>
              </a:pPr>
              <a:endParaRPr lang="zh-CN" altLang="en-US" kern="0">
                <a:solidFill>
                  <a:prstClr val="black"/>
                </a:solidFill>
                <a:latin typeface="微软雅黑" pitchFamily="34" charset="-122"/>
                <a:ea typeface="微软雅黑" pitchFamily="34" charset="-122"/>
              </a:endParaRPr>
            </a:p>
          </p:txBody>
        </p:sp>
        <p:sp>
          <p:nvSpPr>
            <p:cNvPr id="61" name="Freeform 8"/>
            <p:cNvSpPr>
              <a:spLocks/>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FF33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a:endParaRPr>
            </a:p>
          </p:txBody>
        </p:sp>
        <p:sp>
          <p:nvSpPr>
            <p:cNvPr id="62" name="Freeform 9"/>
            <p:cNvSpPr>
              <a:spLocks/>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FF33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a:endParaRPr>
            </a:p>
          </p:txBody>
        </p:sp>
      </p:grpSp>
      <p:sp>
        <p:nvSpPr>
          <p:cNvPr id="63" name="WordArt 33"/>
          <p:cNvSpPr>
            <a:spLocks noChangeArrowheads="1" noChangeShapeType="1" noTextEdit="1"/>
          </p:cNvSpPr>
          <p:nvPr/>
        </p:nvSpPr>
        <p:spPr bwMode="auto">
          <a:xfrm>
            <a:off x="1494679" y="3230222"/>
            <a:ext cx="103225" cy="2100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a:ea typeface="微软雅黑"/>
              </a:rPr>
              <a:t>1</a:t>
            </a:r>
            <a:endParaRPr lang="zh-CN" altLang="en-US" sz="3600" kern="10" dirty="0">
              <a:solidFill>
                <a:srgbClr val="000000"/>
              </a:solidFill>
              <a:latin typeface="微软雅黑"/>
              <a:ea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37"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1000"/>
                                        <p:tgtEl>
                                          <p:spTgt spid="59"/>
                                        </p:tgtEl>
                                      </p:cBhvr>
                                    </p:animEffect>
                                    <p:anim calcmode="lin" valueType="num">
                                      <p:cBhvr>
                                        <p:cTn id="11" dur="1000" fill="hold"/>
                                        <p:tgtEl>
                                          <p:spTgt spid="59"/>
                                        </p:tgtEl>
                                        <p:attrNameLst>
                                          <p:attrName>ppt_x</p:attrName>
                                        </p:attrNameLst>
                                      </p:cBhvr>
                                      <p:tavLst>
                                        <p:tav tm="0">
                                          <p:val>
                                            <p:strVal val="#ppt_x"/>
                                          </p:val>
                                        </p:tav>
                                        <p:tav tm="100000">
                                          <p:val>
                                            <p:strVal val="#ppt_x"/>
                                          </p:val>
                                        </p:tav>
                                      </p:tavLst>
                                    </p:anim>
                                    <p:anim calcmode="lin" valueType="num">
                                      <p:cBhvr>
                                        <p:cTn id="12" dur="900" decel="100000" fill="hold"/>
                                        <p:tgtEl>
                                          <p:spTgt spid="5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900" decel="100000" fill="hold"/>
                                        <p:tgtEl>
                                          <p:spTgt spid="2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900" decel="100000" fill="hold"/>
                                        <p:tgtEl>
                                          <p:spTgt spid="2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900" decel="100000" fill="hold"/>
                                        <p:tgtEl>
                                          <p:spTgt spid="2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900" decel="100000" fill="hold"/>
                                        <p:tgtEl>
                                          <p:spTgt spid="5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44" fill="hold">
                            <p:stCondLst>
                              <p:cond delay="225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par>
                          <p:cTn id="63" fill="hold">
                            <p:stCondLst>
                              <p:cond delay="4000"/>
                            </p:stCondLst>
                            <p:childTnLst>
                              <p:par>
                                <p:cTn id="64" presetID="22" presetClass="entr" presetSubtype="4"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up)">
                                      <p:cBhvr>
                                        <p:cTn id="76" dur="500"/>
                                        <p:tgtEl>
                                          <p:spTgt spid="44"/>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up)">
                                      <p:cBhvr>
                                        <p:cTn id="82" dur="500"/>
                                        <p:tgtEl>
                                          <p:spTgt spid="48"/>
                                        </p:tgtEl>
                                      </p:cBhvr>
                                    </p:animEffect>
                                  </p:childTnLst>
                                </p:cTn>
                              </p:par>
                            </p:childTnLst>
                          </p:cTn>
                        </p:par>
                        <p:par>
                          <p:cTn id="83" fill="hold">
                            <p:stCondLst>
                              <p:cond delay="5000"/>
                            </p:stCondLst>
                            <p:childTnLst>
                              <p:par>
                                <p:cTn id="84" presetID="18" presetClass="entr" presetSubtype="3"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Right)">
                                      <p:cBhvr>
                                        <p:cTn id="86" dur="500"/>
                                        <p:tgtEl>
                                          <p:spTgt spid="37"/>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strips(upRight)">
                                      <p:cBhvr>
                                        <p:cTn id="89" dur="500"/>
                                        <p:tgtEl>
                                          <p:spTgt spid="39"/>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strips(upRight)">
                                      <p:cBhvr>
                                        <p:cTn id="92" dur="500"/>
                                        <p:tgtEl>
                                          <p:spTgt spid="41"/>
                                        </p:tgtEl>
                                      </p:cBhvr>
                                    </p:animEffect>
                                  </p:childTnLst>
                                </p:cTn>
                              </p:par>
                            </p:childTnLst>
                          </p:cTn>
                        </p:par>
                        <p:par>
                          <p:cTn id="93" fill="hold">
                            <p:stCondLst>
                              <p:cond delay="5500"/>
                            </p:stCondLst>
                            <p:childTnLst>
                              <p:par>
                                <p:cTn id="94" presetID="18" presetClass="entr" presetSubtype="9"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strips(upLeft)">
                                      <p:cBhvr>
                                        <p:cTn id="96" dur="500"/>
                                        <p:tgtEl>
                                          <p:spTgt spid="43"/>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strips(upLeft)">
                                      <p:cBhvr>
                                        <p:cTn id="99" dur="500"/>
                                        <p:tgtEl>
                                          <p:spTgt spid="45"/>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strips(upLeft)">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p:bldP spid="51" grpId="0"/>
      <p:bldP spid="52" grpId="0"/>
      <p:bldP spid="58" grpId="0"/>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Safeguards</a:t>
            </a:r>
          </a:p>
        </p:txBody>
      </p:sp>
      <p:sp>
        <p:nvSpPr>
          <p:cNvPr id="20" name="圆角矩形 19"/>
          <p:cNvSpPr/>
          <p:nvPr/>
        </p:nvSpPr>
        <p:spPr>
          <a:xfrm>
            <a:off x="1073150" y="1192213"/>
            <a:ext cx="2143125" cy="3968750"/>
          </a:xfrm>
          <a:prstGeom prst="roundRect">
            <a:avLst>
              <a:gd name="adj" fmla="val 0"/>
            </a:avLst>
          </a:prstGeom>
          <a:solidFill>
            <a:srgbClr val="FD9803"/>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fontAlgn="auto">
              <a:spcBef>
                <a:spcPts val="0"/>
              </a:spcBef>
              <a:spcAft>
                <a:spcPts val="0"/>
              </a:spcAft>
              <a:defRPr/>
            </a:pPr>
            <a:endParaRPr lang="zh-CN" altLang="en-US" b="1">
              <a:effectLst>
                <a:outerShdw blurRad="38100" dist="38100" dir="2700000" algn="tl">
                  <a:srgbClr val="000000">
                    <a:alpha val="43137"/>
                  </a:srgbClr>
                </a:outerShdw>
              </a:effectLst>
              <a:latin typeface="微软雅黑" panose="020B0503020204020204" pitchFamily="34" charset="-122"/>
            </a:endParaRPr>
          </a:p>
        </p:txBody>
      </p:sp>
      <p:grpSp>
        <p:nvGrpSpPr>
          <p:cNvPr id="21" name="组合 20"/>
          <p:cNvGrpSpPr>
            <a:grpSpLocks/>
          </p:cNvGrpSpPr>
          <p:nvPr/>
        </p:nvGrpSpPr>
        <p:grpSpPr bwMode="auto">
          <a:xfrm>
            <a:off x="1509713" y="1350963"/>
            <a:ext cx="1270000" cy="1270000"/>
            <a:chOff x="674440" y="1340768"/>
            <a:chExt cx="1152128" cy="1152128"/>
          </a:xfrm>
        </p:grpSpPr>
        <p:sp>
          <p:nvSpPr>
            <p:cNvPr id="23" name="椭圆 22"/>
            <p:cNvSpPr/>
            <p:nvPr/>
          </p:nvSpPr>
          <p:spPr>
            <a:xfrm>
              <a:off x="674440" y="1340768"/>
              <a:ext cx="1152128" cy="115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微软雅黑" panose="020B0503020204020204" pitchFamily="34" charset="-122"/>
              </a:endParaRPr>
            </a:p>
          </p:txBody>
        </p:sp>
        <p:pic>
          <p:nvPicPr>
            <p:cNvPr id="27674" name="Picture 7" descr="\\MAGNUM\Projects\Microsoft\Cloud Power FY12\Design\ICONS_PNG\Application.png"/>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823081" y="1504748"/>
              <a:ext cx="854847" cy="85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a:grpSpLocks/>
          </p:cNvGrpSpPr>
          <p:nvPr/>
        </p:nvGrpSpPr>
        <p:grpSpPr bwMode="auto">
          <a:xfrm>
            <a:off x="1042988" y="3648078"/>
            <a:ext cx="2203450" cy="804178"/>
            <a:chOff x="251520" y="3424680"/>
            <a:chExt cx="1997968" cy="729454"/>
          </a:xfrm>
        </p:grpSpPr>
        <p:sp>
          <p:nvSpPr>
            <p:cNvPr id="27671" name="Content Placeholder 4"/>
            <p:cNvSpPr txBox="1">
              <a:spLocks/>
            </p:cNvSpPr>
            <p:nvPr/>
          </p:nvSpPr>
          <p:spPr bwMode="auto">
            <a:xfrm>
              <a:off x="513254" y="3424680"/>
              <a:ext cx="1403562"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90000"/>
                </a:lnSpc>
                <a:spcBef>
                  <a:spcPct val="20000"/>
                </a:spcBef>
                <a:buSzPct val="90000"/>
              </a:pPr>
              <a:r>
                <a:rPr lang="zh-CN" altLang="en-US" sz="2000" b="1" dirty="0">
                  <a:solidFill>
                    <a:schemeClr val="bg1"/>
                  </a:solidFill>
                  <a:latin typeface="微软雅黑" pitchFamily="34" charset="-122"/>
                  <a:ea typeface="微软雅黑" pitchFamily="34" charset="-122"/>
                </a:rPr>
                <a:t>Add a title</a:t>
              </a:r>
              <a:endParaRPr lang="en-US" altLang="zh-CN" sz="2000" b="1" dirty="0">
                <a:solidFill>
                  <a:schemeClr val="bg1"/>
                </a:solidFill>
                <a:latin typeface="微软雅黑" pitchFamily="34" charset="-122"/>
                <a:ea typeface="微软雅黑" pitchFamily="34" charset="-122"/>
              </a:endParaRPr>
            </a:p>
          </p:txBody>
        </p:sp>
        <p:sp>
          <p:nvSpPr>
            <p:cNvPr id="27" name="矩形 26"/>
            <p:cNvSpPr/>
            <p:nvPr/>
          </p:nvSpPr>
          <p:spPr>
            <a:xfrm>
              <a:off x="251520" y="3860997"/>
              <a:ext cx="1997968" cy="293137"/>
            </a:xfrm>
            <a:prstGeom prst="rect">
              <a:avLst/>
            </a:prstGeom>
          </p:spPr>
          <p:txBody>
            <a:bodyPr>
              <a:spAutoFit/>
            </a:bodyPr>
            <a:lstStyle/>
            <a:p>
              <a:pPr algn="ctr" fontAlgn="auto">
                <a:spcBef>
                  <a:spcPts val="0"/>
                </a:spcBef>
                <a:spcAft>
                  <a:spcPts val="0"/>
                </a:spcAft>
                <a:defRPr/>
              </a:pPr>
              <a:r>
                <a:rPr lang="zh-CN" altLang="en-US" sz="1500" dirty="0">
                  <a:solidFill>
                    <a:schemeClr val="bg1"/>
                  </a:solidFill>
                  <a:latin typeface="微软雅黑" panose="020B0503020204020204" pitchFamily="34" charset="-122"/>
                  <a:ea typeface="微软雅黑" panose="020B0503020204020204" pitchFamily="34" charset="-122"/>
                </a:rPr>
                <a:t>Click here to add text</a:t>
              </a:r>
              <a:endParaRPr lang="en-US" altLang="zh-CN" sz="1500" dirty="0">
                <a:solidFill>
                  <a:schemeClr val="bg1"/>
                </a:solidFill>
                <a:latin typeface="微软雅黑" panose="020B0503020204020204" pitchFamily="34" charset="-122"/>
                <a:ea typeface="微软雅黑" panose="020B0503020204020204" pitchFamily="34" charset="-122"/>
              </a:endParaRPr>
            </a:p>
          </p:txBody>
        </p:sp>
      </p:grpSp>
      <p:sp>
        <p:nvSpPr>
          <p:cNvPr id="28" name="圆角矩形 27"/>
          <p:cNvSpPr/>
          <p:nvPr/>
        </p:nvSpPr>
        <p:spPr>
          <a:xfrm>
            <a:off x="3494088" y="1192213"/>
            <a:ext cx="2143125" cy="3968750"/>
          </a:xfrm>
          <a:prstGeom prst="roundRect">
            <a:avLst>
              <a:gd name="adj" fmla="val 0"/>
            </a:avLst>
          </a:prstGeom>
          <a:solidFill>
            <a:srgbClr val="FE6E02"/>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fontAlgn="auto">
              <a:spcBef>
                <a:spcPts val="0"/>
              </a:spcBef>
              <a:spcAft>
                <a:spcPts val="0"/>
              </a:spcAft>
              <a:defRPr/>
            </a:pPr>
            <a:endParaRPr lang="zh-CN" altLang="en-US" b="1">
              <a:effectLst>
                <a:outerShdw blurRad="38100" dist="38100" dir="2700000" algn="tl">
                  <a:srgbClr val="000000">
                    <a:alpha val="43137"/>
                  </a:srgbClr>
                </a:outerShdw>
              </a:effectLst>
              <a:latin typeface="微软雅黑" panose="020B0503020204020204" pitchFamily="34" charset="-122"/>
            </a:endParaRPr>
          </a:p>
        </p:txBody>
      </p:sp>
      <p:grpSp>
        <p:nvGrpSpPr>
          <p:cNvPr id="29" name="组合 28"/>
          <p:cNvGrpSpPr>
            <a:grpSpLocks/>
          </p:cNvGrpSpPr>
          <p:nvPr/>
        </p:nvGrpSpPr>
        <p:grpSpPr bwMode="auto">
          <a:xfrm>
            <a:off x="3463925" y="3652838"/>
            <a:ext cx="2203450" cy="799415"/>
            <a:chOff x="2447595" y="3429000"/>
            <a:chExt cx="1997968" cy="725134"/>
          </a:xfrm>
        </p:grpSpPr>
        <p:sp>
          <p:nvSpPr>
            <p:cNvPr id="27669" name="Content Placeholder 4"/>
            <p:cNvSpPr txBox="1">
              <a:spLocks/>
            </p:cNvSpPr>
            <p:nvPr/>
          </p:nvSpPr>
          <p:spPr bwMode="auto">
            <a:xfrm>
              <a:off x="2910852" y="3429000"/>
              <a:ext cx="1390292"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90000"/>
                </a:lnSpc>
                <a:spcBef>
                  <a:spcPct val="20000"/>
                </a:spcBef>
                <a:buSzPct val="90000"/>
              </a:pPr>
              <a:r>
                <a:rPr lang="zh-CN" altLang="en-US" sz="2000" b="1" dirty="0">
                  <a:solidFill>
                    <a:schemeClr val="bg1"/>
                  </a:solidFill>
                  <a:latin typeface="微软雅黑" pitchFamily="34" charset="-122"/>
                  <a:ea typeface="微软雅黑" pitchFamily="34" charset="-122"/>
                </a:rPr>
                <a:t>Add a title</a:t>
              </a:r>
              <a:endParaRPr lang="en-US" altLang="zh-CN" sz="2000" b="1" dirty="0">
                <a:solidFill>
                  <a:schemeClr val="bg1"/>
                </a:solidFill>
                <a:latin typeface="微软雅黑" pitchFamily="34" charset="-122"/>
                <a:ea typeface="微软雅黑" pitchFamily="34" charset="-122"/>
              </a:endParaRPr>
            </a:p>
          </p:txBody>
        </p:sp>
        <p:sp>
          <p:nvSpPr>
            <p:cNvPr id="31" name="矩形 30"/>
            <p:cNvSpPr/>
            <p:nvPr/>
          </p:nvSpPr>
          <p:spPr>
            <a:xfrm>
              <a:off x="2447595" y="3860997"/>
              <a:ext cx="1997968" cy="293137"/>
            </a:xfrm>
            <a:prstGeom prst="rect">
              <a:avLst/>
            </a:prstGeom>
          </p:spPr>
          <p:txBody>
            <a:bodyPr>
              <a:spAutoFit/>
            </a:bodyPr>
            <a:lstStyle/>
            <a:p>
              <a:pPr algn="ctr" fontAlgn="auto">
                <a:spcBef>
                  <a:spcPts val="0"/>
                </a:spcBef>
                <a:spcAft>
                  <a:spcPts val="0"/>
                </a:spcAft>
                <a:defRPr/>
              </a:pPr>
              <a:r>
                <a:rPr lang="zh-CN" altLang="en-US" sz="1500" dirty="0">
                  <a:solidFill>
                    <a:schemeClr val="bg1"/>
                  </a:solidFill>
                  <a:latin typeface="微软雅黑" panose="020B0503020204020204" pitchFamily="34" charset="-122"/>
                  <a:ea typeface="微软雅黑" panose="020B0503020204020204" pitchFamily="34" charset="-122"/>
                </a:rPr>
                <a:t>Click here to add text</a:t>
              </a:r>
              <a:endParaRPr lang="en-US" altLang="zh-CN" sz="1500" dirty="0">
                <a:solidFill>
                  <a:schemeClr val="bg1"/>
                </a:solidFill>
                <a:latin typeface="微软雅黑" panose="020B0503020204020204" pitchFamily="34" charset="-122"/>
                <a:ea typeface="微软雅黑" panose="020B0503020204020204" pitchFamily="34" charset="-122"/>
              </a:endParaRPr>
            </a:p>
          </p:txBody>
        </p:sp>
      </p:grpSp>
      <p:sp>
        <p:nvSpPr>
          <p:cNvPr id="32" name="圆角矩形 31"/>
          <p:cNvSpPr/>
          <p:nvPr/>
        </p:nvSpPr>
        <p:spPr>
          <a:xfrm>
            <a:off x="5915025" y="1192213"/>
            <a:ext cx="2143125" cy="3968750"/>
          </a:xfrm>
          <a:prstGeom prst="roundRect">
            <a:avLst>
              <a:gd name="adj" fmla="val 0"/>
            </a:avLst>
          </a:prstGeom>
          <a:solidFill>
            <a:srgbClr val="FF0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fontAlgn="auto">
              <a:spcBef>
                <a:spcPts val="0"/>
              </a:spcBef>
              <a:spcAft>
                <a:spcPts val="0"/>
              </a:spcAft>
              <a:defRPr/>
            </a:pPr>
            <a:endParaRPr lang="zh-CN" altLang="en-US" b="1">
              <a:effectLst>
                <a:outerShdw blurRad="38100" dist="38100" dir="2700000" algn="tl">
                  <a:srgbClr val="000000">
                    <a:alpha val="43137"/>
                  </a:srgbClr>
                </a:outerShdw>
              </a:effectLst>
              <a:latin typeface="微软雅黑" panose="020B0503020204020204" pitchFamily="34" charset="-122"/>
            </a:endParaRPr>
          </a:p>
        </p:txBody>
      </p:sp>
      <p:grpSp>
        <p:nvGrpSpPr>
          <p:cNvPr id="33" name="组合 32"/>
          <p:cNvGrpSpPr>
            <a:grpSpLocks/>
          </p:cNvGrpSpPr>
          <p:nvPr/>
        </p:nvGrpSpPr>
        <p:grpSpPr bwMode="auto">
          <a:xfrm>
            <a:off x="5884863" y="3652839"/>
            <a:ext cx="2203450" cy="1030248"/>
            <a:chOff x="4643670" y="3429000"/>
            <a:chExt cx="1997968" cy="934518"/>
          </a:xfrm>
        </p:grpSpPr>
        <p:sp>
          <p:nvSpPr>
            <p:cNvPr id="27667" name="Content Placeholder 4"/>
            <p:cNvSpPr txBox="1">
              <a:spLocks/>
            </p:cNvSpPr>
            <p:nvPr/>
          </p:nvSpPr>
          <p:spPr bwMode="auto">
            <a:xfrm>
              <a:off x="5106927" y="3429000"/>
              <a:ext cx="1284491"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1006475" eaLnBrk="0" hangingPunct="0">
                <a:defRPr>
                  <a:solidFill>
                    <a:schemeClr val="tx1"/>
                  </a:solidFill>
                  <a:latin typeface="Arial" charset="0"/>
                  <a:ea typeface="宋体" pitchFamily="2" charset="-122"/>
                </a:defRPr>
              </a:lvl1pPr>
              <a:lvl2pPr marL="742950" indent="-285750" defTabSz="1006475" eaLnBrk="0" hangingPunct="0">
                <a:defRPr>
                  <a:solidFill>
                    <a:schemeClr val="tx1"/>
                  </a:solidFill>
                  <a:latin typeface="Arial" charset="0"/>
                  <a:ea typeface="宋体" pitchFamily="2" charset="-122"/>
                </a:defRPr>
              </a:lvl2pPr>
              <a:lvl3pPr marL="1143000" indent="-228600" defTabSz="1006475" eaLnBrk="0" hangingPunct="0">
                <a:defRPr>
                  <a:solidFill>
                    <a:schemeClr val="tx1"/>
                  </a:solidFill>
                  <a:latin typeface="Arial" charset="0"/>
                  <a:ea typeface="宋体" pitchFamily="2" charset="-122"/>
                </a:defRPr>
              </a:lvl3pPr>
              <a:lvl4pPr marL="1600200" indent="-228600" defTabSz="1006475" eaLnBrk="0" hangingPunct="0">
                <a:defRPr>
                  <a:solidFill>
                    <a:schemeClr val="tx1"/>
                  </a:solidFill>
                  <a:latin typeface="Arial" charset="0"/>
                  <a:ea typeface="宋体" pitchFamily="2" charset="-122"/>
                </a:defRPr>
              </a:lvl4pPr>
              <a:lvl5pPr marL="2057400" indent="-228600" defTabSz="1006475" eaLnBrk="0" hangingPunct="0">
                <a:defRPr>
                  <a:solidFill>
                    <a:schemeClr val="tx1"/>
                  </a:solidFill>
                  <a:latin typeface="Arial" charset="0"/>
                  <a:ea typeface="宋体" pitchFamily="2" charset="-122"/>
                </a:defRPr>
              </a:lvl5pPr>
              <a:lvl6pPr marL="2514600" indent="-228600" defTabSz="1006475" eaLnBrk="0" fontAlgn="base" hangingPunct="0">
                <a:spcBef>
                  <a:spcPct val="0"/>
                </a:spcBef>
                <a:spcAft>
                  <a:spcPct val="0"/>
                </a:spcAft>
                <a:defRPr>
                  <a:solidFill>
                    <a:schemeClr val="tx1"/>
                  </a:solidFill>
                  <a:latin typeface="Arial" charset="0"/>
                  <a:ea typeface="宋体" pitchFamily="2" charset="-122"/>
                </a:defRPr>
              </a:lvl6pPr>
              <a:lvl7pPr marL="2971800" indent="-228600" defTabSz="1006475" eaLnBrk="0" fontAlgn="base" hangingPunct="0">
                <a:spcBef>
                  <a:spcPct val="0"/>
                </a:spcBef>
                <a:spcAft>
                  <a:spcPct val="0"/>
                </a:spcAft>
                <a:defRPr>
                  <a:solidFill>
                    <a:schemeClr val="tx1"/>
                  </a:solidFill>
                  <a:latin typeface="Arial" charset="0"/>
                  <a:ea typeface="宋体" pitchFamily="2" charset="-122"/>
                </a:defRPr>
              </a:lvl7pPr>
              <a:lvl8pPr marL="3429000" indent="-228600" defTabSz="1006475" eaLnBrk="0" fontAlgn="base" hangingPunct="0">
                <a:spcBef>
                  <a:spcPct val="0"/>
                </a:spcBef>
                <a:spcAft>
                  <a:spcPct val="0"/>
                </a:spcAft>
                <a:defRPr>
                  <a:solidFill>
                    <a:schemeClr val="tx1"/>
                  </a:solidFill>
                  <a:latin typeface="Arial" charset="0"/>
                  <a:ea typeface="宋体" pitchFamily="2" charset="-122"/>
                </a:defRPr>
              </a:lvl8pPr>
              <a:lvl9pPr marL="3886200" indent="-228600" defTabSz="1006475"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90000"/>
                </a:lnSpc>
                <a:spcBef>
                  <a:spcPct val="20000"/>
                </a:spcBef>
                <a:buSzPct val="90000"/>
              </a:pPr>
              <a:r>
                <a:rPr lang="zh-CN" altLang="en-US" sz="2000" b="1" dirty="0">
                  <a:solidFill>
                    <a:schemeClr val="bg1"/>
                  </a:solidFill>
                  <a:latin typeface="微软雅黑" pitchFamily="34" charset="-122"/>
                  <a:ea typeface="微软雅黑" pitchFamily="34" charset="-122"/>
                </a:rPr>
                <a:t>Add a title</a:t>
              </a:r>
              <a:endParaRPr lang="en-US" altLang="zh-CN" sz="2000" b="1" dirty="0">
                <a:solidFill>
                  <a:schemeClr val="bg1"/>
                </a:solidFill>
                <a:latin typeface="微软雅黑" pitchFamily="34" charset="-122"/>
                <a:ea typeface="微软雅黑" pitchFamily="34" charset="-122"/>
              </a:endParaRPr>
            </a:p>
          </p:txBody>
        </p:sp>
        <p:sp>
          <p:nvSpPr>
            <p:cNvPr id="35" name="矩形 34"/>
            <p:cNvSpPr/>
            <p:nvPr/>
          </p:nvSpPr>
          <p:spPr>
            <a:xfrm>
              <a:off x="4643670" y="3860997"/>
              <a:ext cx="1997968" cy="502521"/>
            </a:xfrm>
            <a:prstGeom prst="rect">
              <a:avLst/>
            </a:prstGeom>
          </p:spPr>
          <p:txBody>
            <a:bodyPr>
              <a:spAutoFit/>
            </a:bodyPr>
            <a:lstStyle/>
            <a:p>
              <a:pPr algn="ctr" fontAlgn="auto">
                <a:spcBef>
                  <a:spcPts val="0"/>
                </a:spcBef>
                <a:spcAft>
                  <a:spcPts val="0"/>
                </a:spcAft>
                <a:defRPr/>
              </a:pPr>
              <a:r>
                <a:rPr lang="zh-CN" altLang="en-US" sz="1500" dirty="0">
                  <a:solidFill>
                    <a:schemeClr val="bg1"/>
                  </a:solidFill>
                  <a:latin typeface="微软雅黑" panose="020B0503020204020204" pitchFamily="34" charset="-122"/>
                  <a:ea typeface="微软雅黑" panose="020B0503020204020204" pitchFamily="34" charset="-122"/>
                </a:rPr>
                <a:t>Click here to add text</a:t>
              </a:r>
              <a:endParaRPr lang="en-US" altLang="zh-CN" sz="15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a:grpSpLocks/>
          </p:cNvGrpSpPr>
          <p:nvPr/>
        </p:nvGrpSpPr>
        <p:grpSpPr bwMode="auto">
          <a:xfrm>
            <a:off x="3930650" y="1350963"/>
            <a:ext cx="1270000" cy="1270000"/>
            <a:chOff x="2870515" y="1340768"/>
            <a:chExt cx="1152128" cy="1152128"/>
          </a:xfrm>
        </p:grpSpPr>
        <p:sp>
          <p:nvSpPr>
            <p:cNvPr id="37" name="椭圆 36"/>
            <p:cNvSpPr/>
            <p:nvPr/>
          </p:nvSpPr>
          <p:spPr>
            <a:xfrm>
              <a:off x="2870515" y="1340768"/>
              <a:ext cx="1152128" cy="115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微软雅黑" panose="020B0503020204020204" pitchFamily="34" charset="-122"/>
              </a:endParaRPr>
            </a:p>
          </p:txBody>
        </p:sp>
        <p:pic>
          <p:nvPicPr>
            <p:cNvPr id="27666" name="Picture 10" descr="Private_to_Partner.png"/>
            <p:cNvPicPr>
              <a:picLocks noChangeAspect="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923221" y="1408726"/>
              <a:ext cx="1046717" cy="104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组合 38"/>
          <p:cNvGrpSpPr>
            <a:grpSpLocks/>
          </p:cNvGrpSpPr>
          <p:nvPr/>
        </p:nvGrpSpPr>
        <p:grpSpPr bwMode="auto">
          <a:xfrm>
            <a:off x="6351588" y="1350963"/>
            <a:ext cx="1270000" cy="1270000"/>
            <a:chOff x="5066590" y="1340768"/>
            <a:chExt cx="1152128" cy="1152128"/>
          </a:xfrm>
        </p:grpSpPr>
        <p:sp>
          <p:nvSpPr>
            <p:cNvPr id="40" name="椭圆 39"/>
            <p:cNvSpPr/>
            <p:nvPr/>
          </p:nvSpPr>
          <p:spPr>
            <a:xfrm>
              <a:off x="5066590" y="1340768"/>
              <a:ext cx="1152128" cy="115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微软雅黑" panose="020B0503020204020204" pitchFamily="34" charset="-122"/>
              </a:endParaRPr>
            </a:p>
          </p:txBody>
        </p:sp>
        <p:pic>
          <p:nvPicPr>
            <p:cNvPr id="27664" name="Picture 8" descr="cross platform.png"/>
            <p:cNvPicPr>
              <a:picLocks noChangeAspect="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284465" y="1706957"/>
              <a:ext cx="716378" cy="4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燕尾形 41"/>
          <p:cNvSpPr/>
          <p:nvPr/>
        </p:nvSpPr>
        <p:spPr>
          <a:xfrm rot="5400000">
            <a:off x="1878013" y="2693988"/>
            <a:ext cx="533400" cy="7493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fontAlgn="auto">
              <a:spcBef>
                <a:spcPts val="0"/>
              </a:spcBef>
              <a:spcAft>
                <a:spcPts val="0"/>
              </a:spcAft>
              <a:defRPr/>
            </a:pPr>
            <a:endParaRPr lang="zh-CN" altLang="en-US">
              <a:latin typeface="微软雅黑" panose="020B0503020204020204" pitchFamily="34" charset="-122"/>
            </a:endParaRPr>
          </a:p>
        </p:txBody>
      </p:sp>
      <p:sp>
        <p:nvSpPr>
          <p:cNvPr id="43" name="燕尾形 42"/>
          <p:cNvSpPr/>
          <p:nvPr/>
        </p:nvSpPr>
        <p:spPr>
          <a:xfrm rot="5400000">
            <a:off x="4298950" y="2693988"/>
            <a:ext cx="533400" cy="7493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fontAlgn="auto">
              <a:spcBef>
                <a:spcPts val="0"/>
              </a:spcBef>
              <a:spcAft>
                <a:spcPts val="0"/>
              </a:spcAft>
              <a:defRPr/>
            </a:pPr>
            <a:endParaRPr lang="zh-CN" altLang="en-US">
              <a:latin typeface="微软雅黑" panose="020B0503020204020204" pitchFamily="34" charset="-122"/>
            </a:endParaRPr>
          </a:p>
        </p:txBody>
      </p:sp>
      <p:sp>
        <p:nvSpPr>
          <p:cNvPr id="44" name="燕尾形 43"/>
          <p:cNvSpPr/>
          <p:nvPr/>
        </p:nvSpPr>
        <p:spPr>
          <a:xfrm rot="5400000">
            <a:off x="6720682" y="2694781"/>
            <a:ext cx="533400" cy="74771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fontAlgn="auto">
              <a:spcBef>
                <a:spcPts val="0"/>
              </a:spcBef>
              <a:spcAft>
                <a:spcPts val="0"/>
              </a:spcAft>
              <a:defRPr/>
            </a:pPr>
            <a:endParaRPr lang="zh-CN" altLang="en-US">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a14="http://schemas.microsoft.com/office/drawing/2010/main"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nodeType="afterGroup">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47"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20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par>
                                <p:cTn id="20" presetID="42" presetClass="entr" presetSubtype="0" fill="hold" nodeType="withEffect">
                                  <p:stCondLst>
                                    <p:cond delay="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30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47" presetClass="entr" presetSubtype="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12" presetClass="entr" presetSubtype="1" fill="hold" grpId="0" nodeType="withEffect">
                                  <p:stCondLst>
                                    <p:cond delay="8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down)">
                                      <p:cBhvr>
                                        <p:cTn id="36" dur="500"/>
                                        <p:tgtEl>
                                          <p:spTgt spid="42"/>
                                        </p:tgtEl>
                                      </p:cBhvr>
                                    </p:animEffect>
                                  </p:childTnLst>
                                </p:cTn>
                              </p:par>
                              <p:par>
                                <p:cTn id="37" presetID="22" presetClass="entr" presetSubtype="1" fill="hold" nodeType="withEffect">
                                  <p:stCondLst>
                                    <p:cond delay="80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12" presetClass="entr" presetSubtype="1" fill="hold" grpId="0" nodeType="withEffect">
                                  <p:stCondLst>
                                    <p:cond delay="100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p:tgtEl>
                                          <p:spTgt spid="43"/>
                                        </p:tgtEl>
                                        <p:attrNameLst>
                                          <p:attrName>ppt_y</p:attrName>
                                        </p:attrNameLst>
                                      </p:cBhvr>
                                      <p:tavLst>
                                        <p:tav tm="0">
                                          <p:val>
                                            <p:strVal val="#ppt_y-#ppt_h*1.125000"/>
                                          </p:val>
                                        </p:tav>
                                        <p:tav tm="100000">
                                          <p:val>
                                            <p:strVal val="#ppt_y"/>
                                          </p:val>
                                        </p:tav>
                                      </p:tavLst>
                                    </p:anim>
                                    <p:animEffect transition="in" filter="wipe(down)">
                                      <p:cBhvr>
                                        <p:cTn id="43" dur="500"/>
                                        <p:tgtEl>
                                          <p:spTgt spid="43"/>
                                        </p:tgtEl>
                                      </p:cBhvr>
                                    </p:animEffect>
                                  </p:childTnLst>
                                </p:cTn>
                              </p:par>
                              <p:par>
                                <p:cTn id="44" presetID="22" presetClass="entr" presetSubtype="1" fill="hold" nodeType="withEffect">
                                  <p:stCondLst>
                                    <p:cond delay="100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12" presetClass="entr" presetSubtype="1" fill="hold" grpId="0" nodeType="withEffect">
                                  <p:stCondLst>
                                    <p:cond delay="120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p:tgtEl>
                                          <p:spTgt spid="44"/>
                                        </p:tgtEl>
                                        <p:attrNameLst>
                                          <p:attrName>ppt_y</p:attrName>
                                        </p:attrNameLst>
                                      </p:cBhvr>
                                      <p:tavLst>
                                        <p:tav tm="0">
                                          <p:val>
                                            <p:strVal val="#ppt_y-#ppt_h*1.125000"/>
                                          </p:val>
                                        </p:tav>
                                        <p:tav tm="100000">
                                          <p:val>
                                            <p:strVal val="#ppt_y"/>
                                          </p:val>
                                        </p:tav>
                                      </p:tavLst>
                                    </p:anim>
                                    <p:animEffect transition="in" filter="wipe(down)">
                                      <p:cBhvr>
                                        <p:cTn id="50" dur="500"/>
                                        <p:tgtEl>
                                          <p:spTgt spid="44"/>
                                        </p:tgtEl>
                                      </p:cBhvr>
                                    </p:animEffect>
                                  </p:childTnLst>
                                </p:cTn>
                              </p:par>
                              <p:par>
                                <p:cTn id="51" presetID="22" presetClass="entr" presetSubtype="1" fill="hold" nodeType="withEffect">
                                  <p:stCondLst>
                                    <p:cond delay="120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8" grpId="0" animBg="1"/>
      <p:bldP spid="32"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3" y="3072485"/>
            <a:ext cx="9139657" cy="31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71" y="0"/>
            <a:ext cx="9139657" cy="31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zjd\Desktop\7WAkwraH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9" y="6671"/>
            <a:ext cx="90932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835696" y="1777380"/>
            <a:ext cx="2362222" cy="1569650"/>
          </a:xfrm>
          <a:prstGeom prst="rect">
            <a:avLst/>
          </a:prstGeom>
          <a:noFill/>
          <a:ln>
            <a:noFill/>
          </a:ln>
        </p:spPr>
        <p:txBody>
          <a:bodyPr wrap="square" lIns="91428" tIns="45715" rIns="91428" bIns="45715">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3200" b="1" dirty="0">
                <a:solidFill>
                  <a:srgbClr val="C00000"/>
                </a:solidFill>
                <a:latin typeface="微软雅黑" pitchFamily="34" charset="-122"/>
                <a:ea typeface="微软雅黑" pitchFamily="34" charset="-122"/>
              </a:rPr>
              <a:t>Thanks for watching</a:t>
            </a: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700" fill="hold"/>
                                        <p:tgtEl>
                                          <p:spTgt spid="4"/>
                                        </p:tgtEl>
                                        <p:attrNameLst>
                                          <p:attrName>ppt_w</p:attrName>
                                        </p:attrNameLst>
                                      </p:cBhvr>
                                      <p:tavLst>
                                        <p:tav tm="0">
                                          <p:val>
                                            <p:strVal val="4*#ppt_w"/>
                                          </p:val>
                                        </p:tav>
                                        <p:tav tm="100000">
                                          <p:val>
                                            <p:strVal val="#ppt_w"/>
                                          </p:val>
                                        </p:tav>
                                      </p:tavLst>
                                    </p:anim>
                                    <p:anim calcmode="lin" valueType="num">
                                      <p:cBhvr>
                                        <p:cTn id="13" dur="7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Overview</a:t>
            </a:r>
          </a:p>
        </p:txBody>
      </p:sp>
      <p:sp>
        <p:nvSpPr>
          <p:cNvPr id="19" name="Title Tile"/>
          <p:cNvSpPr/>
          <p:nvPr/>
        </p:nvSpPr>
        <p:spPr bwMode="auto">
          <a:xfrm>
            <a:off x="2627784" y="1277131"/>
            <a:ext cx="5922963" cy="3740958"/>
          </a:xfrm>
          <a:prstGeom prst="rect">
            <a:avLst/>
          </a:prstGeom>
          <a:solidFill>
            <a:srgbClr val="FF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75566" tIns="37784" rIns="75566" bIns="37784" anchor="ctr"/>
          <a:lstStyle/>
          <a:p>
            <a:pPr algn="ctr" defTabSz="755463" fontAlgn="auto">
              <a:spcBef>
                <a:spcPts val="0"/>
              </a:spcBef>
              <a:spcAft>
                <a:spcPts val="0"/>
              </a:spcAft>
              <a:defRPr/>
            </a:pPr>
            <a:endParaRPr lang="en-US" sz="1900" dirty="0">
              <a:solidFill>
                <a:schemeClr val="tx1">
                  <a:lumMod val="20000"/>
                  <a:lumOff val="80000"/>
                  <a:alpha val="99000"/>
                </a:schemeClr>
              </a:solidFill>
              <a:latin typeface="微软雅黑" pitchFamily="34" charset="-122"/>
              <a:cs typeface="Segoe UI" pitchFamily="34" charset="0"/>
            </a:endParaRPr>
          </a:p>
        </p:txBody>
      </p:sp>
      <p:pic>
        <p:nvPicPr>
          <p:cNvPr id="20" name="Picture 3"/>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611560" y="1285829"/>
            <a:ext cx="1944216" cy="37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203848" y="1390445"/>
            <a:ext cx="4896544" cy="2552686"/>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200" dirty="0">
                <a:solidFill>
                  <a:schemeClr val="bg1"/>
                </a:solidFill>
                <a:latin typeface="微软雅黑" pitchFamily="34" charset="-122"/>
                <a:ea typeface="微软雅黑" pitchFamily="34" charset="-122"/>
              </a:rPr>
              <a:t>Looking back on the year's work, while achieving results, we have also identified shortcomings and problems in our work, mainly reflected in</a:t>
            </a:r>
            <a:r>
              <a:rPr lang="en-US" altLang="zh-CN" sz="1200" dirty="0">
                <a:solidFill>
                  <a:schemeClr val="bg1"/>
                </a:solidFill>
                <a:latin typeface="微软雅黑" pitchFamily="34" charset="-122"/>
                <a:ea typeface="微软雅黑" pitchFamily="34" charset="-122"/>
              </a:rPr>
              <a:t>Xx</a:t>
            </a:r>
            <a:r>
              <a:rPr lang="zh-CN" altLang="en-US" sz="1200" dirty="0">
                <a:solidFill>
                  <a:schemeClr val="bg1"/>
                </a:solidFill>
                <a:latin typeface="微软雅黑" pitchFamily="34" charset="-122"/>
                <a:ea typeface="微软雅黑" pitchFamily="34" charset="-122"/>
              </a:rPr>
              <a:t>And</a:t>
            </a:r>
            <a:r>
              <a:rPr lang="en-US" altLang="zh-CN" sz="1200" dirty="0">
                <a:solidFill>
                  <a:schemeClr val="bg1"/>
                </a:solidFill>
                <a:latin typeface="微软雅黑" pitchFamily="34" charset="-122"/>
                <a:ea typeface="微软雅黑" pitchFamily="34" charset="-122"/>
              </a:rPr>
              <a:t>Xxx</a:t>
            </a:r>
            <a:r>
              <a:rPr lang="zh-CN" altLang="en-US" sz="1200" dirty="0">
                <a:solidFill>
                  <a:schemeClr val="bg1"/>
                </a:solidFill>
                <a:latin typeface="微软雅黑" pitchFamily="34" charset="-122"/>
                <a:ea typeface="微软雅黑" pitchFamily="34" charset="-122"/>
              </a:rPr>
              <a:t>Style, stereotypes still need to be further explored, especially on the online company's product library fully reflects our</a:t>
            </a:r>
            <a:r>
              <a:rPr lang="en-US" altLang="zh-CN" sz="1200" dirty="0" err="1">
                <a:solidFill>
                  <a:schemeClr val="bg1"/>
                </a:solidFill>
                <a:latin typeface="微软雅黑" pitchFamily="34" charset="-122"/>
                <a:ea typeface="微软雅黑" pitchFamily="34" charset="-122"/>
              </a:rPr>
              <a:t>Xxxxx</a:t>
            </a:r>
            <a:r>
              <a:rPr lang="zh-CN" altLang="en-US" sz="1200" dirty="0">
                <a:solidFill>
                  <a:schemeClr val="bg1"/>
                </a:solidFill>
                <a:latin typeface="微软雅黑" pitchFamily="34" charset="-122"/>
                <a:ea typeface="微软雅黑" pitchFamily="34" charset="-122"/>
              </a:rPr>
              <a:t>And we this platform can provide customers with good business opportunities and fast and convenient information, navigation functions. Looking ahead to the new year, we will continue to work hard to work to a new level.</a:t>
            </a:r>
          </a:p>
        </p:txBody>
      </p:sp>
      <p:sp>
        <p:nvSpPr>
          <p:cNvPr id="26" name="椭圆 25"/>
          <p:cNvSpPr/>
          <p:nvPr/>
        </p:nvSpPr>
        <p:spPr>
          <a:xfrm>
            <a:off x="5436096" y="3669475"/>
            <a:ext cx="1131334" cy="1131334"/>
          </a:xfrm>
          <a:prstGeom prst="ellipse">
            <a:avLst/>
          </a:prstGeom>
          <a:blipFill>
            <a:blip r:embed="rId5"/>
            <a:stretch>
              <a:fillRect/>
            </a:stretch>
          </a:blip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900474" y="3923887"/>
            <a:ext cx="882447" cy="882447"/>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 presetClass="entr" presetSubtype="2"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750" fill="hold"/>
                                        <p:tgtEl>
                                          <p:spTgt spid="19"/>
                                        </p:tgtEl>
                                        <p:attrNameLst>
                                          <p:attrName>ppt_x</p:attrName>
                                        </p:attrNameLst>
                                      </p:cBhvr>
                                      <p:tavLst>
                                        <p:tav tm="0">
                                          <p:val>
                                            <p:strVal val="1+#ppt_w/2"/>
                                          </p:val>
                                        </p:tav>
                                        <p:tav tm="100000">
                                          <p:val>
                                            <p:strVal val="#ppt_x"/>
                                          </p:val>
                                        </p:tav>
                                      </p:tavLst>
                                    </p:anim>
                                    <p:anim calcmode="lin" valueType="num">
                                      <p:cBhvr additive="base">
                                        <p:cTn id="11" dur="750" fill="hold"/>
                                        <p:tgtEl>
                                          <p:spTgt spid="19"/>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52"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Scale>
                                      <p:cBhvr>
                                        <p:cTn id="26" dur="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26"/>
                                        </p:tgtEl>
                                        <p:attrNameLst>
                                          <p:attrName>ppt_x</p:attrName>
                                          <p:attrName>ppt_y</p:attrName>
                                        </p:attrNameLst>
                                      </p:cBhvr>
                                    </p:animMotion>
                                    <p:animEffect transition="in" filter="fade">
                                      <p:cBhvr>
                                        <p:cTn id="28" dur="500"/>
                                        <p:tgtEl>
                                          <p:spTgt spid="26"/>
                                        </p:tgtEl>
                                      </p:cBhvr>
                                    </p:animEffect>
                                  </p:childTnLst>
                                </p:cTn>
                              </p:par>
                              <p:par>
                                <p:cTn id="29" presetID="52" presetClass="entr" presetSubtype="0" fill="hold" grpId="0" nodeType="withEffect">
                                  <p:stCondLst>
                                    <p:cond delay="250"/>
                                  </p:stCondLst>
                                  <p:childTnLst>
                                    <p:set>
                                      <p:cBhvr>
                                        <p:cTn id="30" dur="1" fill="hold">
                                          <p:stCondLst>
                                            <p:cond delay="0"/>
                                          </p:stCondLst>
                                        </p:cTn>
                                        <p:tgtEl>
                                          <p:spTgt spid="27"/>
                                        </p:tgtEl>
                                        <p:attrNameLst>
                                          <p:attrName>style.visibility</p:attrName>
                                        </p:attrNameLst>
                                      </p:cBhvr>
                                      <p:to>
                                        <p:strVal val="visible"/>
                                      </p:to>
                                    </p:set>
                                    <p:animScale>
                                      <p:cBhvr>
                                        <p:cTn id="31"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27"/>
                                        </p:tgtEl>
                                        <p:attrNameLst>
                                          <p:attrName>ppt_x</p:attrName>
                                          <p:attrName>ppt_y</p:attrName>
                                        </p:attrNameLst>
                                      </p:cBhvr>
                                    </p:animMotion>
                                    <p:animEffect transition="in" filter="fade">
                                      <p:cBhvr>
                                        <p:cTn id="3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P spid="21"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2" name="直接连接符 31"/>
          <p:cNvCxnSpPr/>
          <p:nvPr/>
        </p:nvCxnSpPr>
        <p:spPr>
          <a:xfrm flipH="1">
            <a:off x="723638" y="3664423"/>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755576" y="3073772"/>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23638" y="2353444"/>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23638" y="1705372"/>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 Box 5"/>
          <p:cNvSpPr txBox="1">
            <a:spLocks noChangeArrowheads="1"/>
          </p:cNvSpPr>
          <p:nvPr/>
        </p:nvSpPr>
        <p:spPr bwMode="ltGray">
          <a:xfrm>
            <a:off x="347662" y="157163"/>
            <a:ext cx="528860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Key work completed</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489348"/>
            <a:ext cx="2192055" cy="1461370"/>
          </a:xfrm>
          <a:prstGeom prst="rect">
            <a:avLst/>
          </a:prstGeom>
          <a:ln w="19050">
            <a:solidFill>
              <a:srgbClr val="C00000"/>
            </a:solidFill>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174945"/>
            <a:ext cx="2192055" cy="1544890"/>
          </a:xfrm>
          <a:prstGeom prst="rect">
            <a:avLst/>
          </a:prstGeom>
          <a:ln w="19050">
            <a:solidFill>
              <a:srgbClr val="C00000"/>
            </a:solidFill>
          </a:ln>
        </p:spPr>
      </p:pic>
      <p:cxnSp>
        <p:nvCxnSpPr>
          <p:cNvPr id="10" name="直接连接符 9"/>
          <p:cNvCxnSpPr/>
          <p:nvPr/>
        </p:nvCxnSpPr>
        <p:spPr>
          <a:xfrm>
            <a:off x="755576" y="4297660"/>
            <a:ext cx="5328592" cy="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55576" y="1489348"/>
            <a:ext cx="0" cy="2808312"/>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3528" y="1968351"/>
            <a:ext cx="400110" cy="2144177"/>
          </a:xfrm>
          <a:prstGeom prst="rect">
            <a:avLst/>
          </a:prstGeom>
          <a:noFill/>
        </p:spPr>
        <p:txBody>
          <a:bodyPr vert="eaVert" wrap="none" rtlCol="0">
            <a:spAutoFit/>
          </a:bodyPr>
          <a:lstStyle/>
          <a:p>
            <a:r>
              <a:rPr lang="zh-CN" altLang="en-US" sz="1400" spc="600" dirty="0">
                <a:solidFill>
                  <a:schemeClr val="tx1">
                    <a:lumMod val="75000"/>
                    <a:lumOff val="25000"/>
                  </a:schemeClr>
                </a:solidFill>
              </a:rPr>
              <a:t>Click here to add text</a:t>
            </a:r>
          </a:p>
        </p:txBody>
      </p:sp>
      <p:grpSp>
        <p:nvGrpSpPr>
          <p:cNvPr id="13" name="组合 12"/>
          <p:cNvGrpSpPr/>
          <p:nvPr/>
        </p:nvGrpSpPr>
        <p:grpSpPr>
          <a:xfrm>
            <a:off x="1259632" y="4324870"/>
            <a:ext cx="4376633" cy="307777"/>
            <a:chOff x="1782738" y="4077220"/>
            <a:chExt cx="4376633" cy="307777"/>
          </a:xfrm>
        </p:grpSpPr>
        <p:sp>
          <p:nvSpPr>
            <p:cNvPr id="14" name="矩形 13"/>
            <p:cNvSpPr/>
            <p:nvPr/>
          </p:nvSpPr>
          <p:spPr>
            <a:xfrm>
              <a:off x="1782738" y="4077220"/>
              <a:ext cx="723275" cy="307777"/>
            </a:xfrm>
            <a:prstGeom prst="rect">
              <a:avLst/>
            </a:prstGeom>
          </p:spPr>
          <p:txBody>
            <a:bodyPr wrap="none">
              <a:spAutoFit/>
            </a:bodyPr>
            <a:lstStyle/>
            <a:p>
              <a:r>
                <a:rPr lang="zh-CN" altLang="en-US" sz="1400" dirty="0">
                  <a:solidFill>
                    <a:schemeClr val="tx1">
                      <a:lumMod val="75000"/>
                      <a:lumOff val="25000"/>
                    </a:schemeClr>
                  </a:solidFill>
                </a:rPr>
                <a:t>Work One</a:t>
              </a:r>
            </a:p>
          </p:txBody>
        </p:sp>
        <p:sp>
          <p:nvSpPr>
            <p:cNvPr id="15" name="矩形 14"/>
            <p:cNvSpPr/>
            <p:nvPr/>
          </p:nvSpPr>
          <p:spPr>
            <a:xfrm>
              <a:off x="2987824" y="4077220"/>
              <a:ext cx="723275" cy="307777"/>
            </a:xfrm>
            <a:prstGeom prst="rect">
              <a:avLst/>
            </a:prstGeom>
          </p:spPr>
          <p:txBody>
            <a:bodyPr wrap="none">
              <a:spAutoFit/>
            </a:bodyPr>
            <a:lstStyle/>
            <a:p>
              <a:r>
                <a:rPr lang="zh-CN" altLang="en-US" sz="1400" dirty="0">
                  <a:solidFill>
                    <a:schemeClr val="tx1">
                      <a:lumMod val="75000"/>
                      <a:lumOff val="25000"/>
                    </a:schemeClr>
                  </a:solidFill>
                </a:rPr>
                <a:t>Work 2</a:t>
              </a:r>
            </a:p>
          </p:txBody>
        </p:sp>
        <p:sp>
          <p:nvSpPr>
            <p:cNvPr id="16" name="矩形 15"/>
            <p:cNvSpPr/>
            <p:nvPr/>
          </p:nvSpPr>
          <p:spPr>
            <a:xfrm>
              <a:off x="5436096" y="4077220"/>
              <a:ext cx="723275" cy="307777"/>
            </a:xfrm>
            <a:prstGeom prst="rect">
              <a:avLst/>
            </a:prstGeom>
          </p:spPr>
          <p:txBody>
            <a:bodyPr wrap="none">
              <a:spAutoFit/>
            </a:bodyPr>
            <a:lstStyle/>
            <a:p>
              <a:r>
                <a:rPr lang="zh-CN" altLang="en-US" sz="1400" dirty="0">
                  <a:solidFill>
                    <a:schemeClr val="tx1">
                      <a:lumMod val="75000"/>
                      <a:lumOff val="25000"/>
                    </a:schemeClr>
                  </a:solidFill>
                </a:rPr>
                <a:t>Work Four</a:t>
              </a:r>
            </a:p>
          </p:txBody>
        </p:sp>
        <p:sp>
          <p:nvSpPr>
            <p:cNvPr id="17" name="矩形 16"/>
            <p:cNvSpPr/>
            <p:nvPr/>
          </p:nvSpPr>
          <p:spPr>
            <a:xfrm>
              <a:off x="4211960" y="4077220"/>
              <a:ext cx="723275" cy="307777"/>
            </a:xfrm>
            <a:prstGeom prst="rect">
              <a:avLst/>
            </a:prstGeom>
          </p:spPr>
          <p:txBody>
            <a:bodyPr wrap="none">
              <a:spAutoFit/>
            </a:bodyPr>
            <a:lstStyle/>
            <a:p>
              <a:r>
                <a:rPr lang="zh-CN" altLang="en-US" sz="1400" dirty="0">
                  <a:solidFill>
                    <a:schemeClr val="tx1">
                      <a:lumMod val="75000"/>
                      <a:lumOff val="25000"/>
                    </a:schemeClr>
                  </a:solidFill>
                </a:rPr>
                <a:t>Work Three</a:t>
              </a:r>
            </a:p>
          </p:txBody>
        </p:sp>
      </p:grpSp>
      <p:sp>
        <p:nvSpPr>
          <p:cNvPr id="2" name="矩形 1"/>
          <p:cNvSpPr/>
          <p:nvPr/>
        </p:nvSpPr>
        <p:spPr>
          <a:xfrm>
            <a:off x="1187624" y="3143708"/>
            <a:ext cx="288032" cy="1144079"/>
          </a:xfrm>
          <a:prstGeom prst="rec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84853" y="2641475"/>
            <a:ext cx="288032" cy="16463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95103" y="2518670"/>
            <a:ext cx="288032" cy="1763526"/>
          </a:xfrm>
          <a:prstGeom prst="rec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892332" y="1968351"/>
            <a:ext cx="288032" cy="23138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719604" y="3056659"/>
            <a:ext cx="288032" cy="1225535"/>
          </a:xfrm>
          <a:prstGeom prst="rec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16833" y="2518669"/>
            <a:ext cx="288032" cy="1763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951570" y="2791716"/>
            <a:ext cx="288032" cy="1490478"/>
          </a:xfrm>
          <a:prstGeom prst="rec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48799" y="2137420"/>
            <a:ext cx="288032" cy="21447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439168" y="2333698"/>
            <a:ext cx="543739" cy="307777"/>
          </a:xfrm>
          <a:prstGeom prst="rect">
            <a:avLst/>
          </a:prstGeom>
          <a:noFill/>
        </p:spPr>
        <p:txBody>
          <a:bodyPr wrap="none" rtlCol="0">
            <a:spAutoFit/>
          </a:bodyPr>
          <a:lstStyle/>
          <a:p>
            <a:r>
              <a:rPr lang="en-US" altLang="zh-CN" sz="1400" dirty="0">
                <a:solidFill>
                  <a:schemeClr val="tx1">
                    <a:lumMod val="65000"/>
                    <a:lumOff val="35000"/>
                  </a:schemeClr>
                </a:solidFill>
              </a:rPr>
              <a:t>57%</a:t>
            </a:r>
            <a:endParaRPr lang="zh-CN" altLang="en-US" sz="1400" dirty="0">
              <a:solidFill>
                <a:schemeClr val="tx1">
                  <a:lumMod val="65000"/>
                  <a:lumOff val="35000"/>
                </a:schemeClr>
              </a:solidFill>
            </a:endParaRPr>
          </a:p>
        </p:txBody>
      </p:sp>
      <p:sp>
        <p:nvSpPr>
          <p:cNvPr id="36" name="TextBox 35"/>
          <p:cNvSpPr txBox="1"/>
          <p:nvPr/>
        </p:nvSpPr>
        <p:spPr>
          <a:xfrm>
            <a:off x="2764478" y="1660574"/>
            <a:ext cx="543739" cy="307777"/>
          </a:xfrm>
          <a:prstGeom prst="rect">
            <a:avLst/>
          </a:prstGeom>
          <a:noFill/>
        </p:spPr>
        <p:txBody>
          <a:bodyPr wrap="none" rtlCol="0">
            <a:spAutoFit/>
          </a:bodyPr>
          <a:lstStyle/>
          <a:p>
            <a:r>
              <a:rPr lang="en-US" altLang="zh-CN" sz="1400" dirty="0">
                <a:solidFill>
                  <a:schemeClr val="tx1">
                    <a:lumMod val="65000"/>
                    <a:lumOff val="35000"/>
                  </a:schemeClr>
                </a:solidFill>
              </a:rPr>
              <a:t>81%</a:t>
            </a:r>
            <a:endParaRPr lang="zh-CN" altLang="en-US" sz="1400" dirty="0">
              <a:solidFill>
                <a:schemeClr val="tx1">
                  <a:lumMod val="65000"/>
                  <a:lumOff val="35000"/>
                </a:schemeClr>
              </a:solidFill>
            </a:endParaRPr>
          </a:p>
        </p:txBody>
      </p:sp>
      <p:sp>
        <p:nvSpPr>
          <p:cNvPr id="37" name="TextBox 36"/>
          <p:cNvSpPr txBox="1"/>
          <p:nvPr/>
        </p:nvSpPr>
        <p:spPr>
          <a:xfrm>
            <a:off x="3985442" y="2199555"/>
            <a:ext cx="543739" cy="307777"/>
          </a:xfrm>
          <a:prstGeom prst="rect">
            <a:avLst/>
          </a:prstGeom>
          <a:noFill/>
        </p:spPr>
        <p:txBody>
          <a:bodyPr wrap="none" rtlCol="0">
            <a:spAutoFit/>
          </a:bodyPr>
          <a:lstStyle/>
          <a:p>
            <a:r>
              <a:rPr lang="en-US" altLang="zh-CN" sz="1400" dirty="0">
                <a:solidFill>
                  <a:schemeClr val="tx1">
                    <a:lumMod val="65000"/>
                    <a:lumOff val="35000"/>
                  </a:schemeClr>
                </a:solidFill>
              </a:rPr>
              <a:t>59%</a:t>
            </a:r>
            <a:endParaRPr lang="zh-CN" altLang="en-US" sz="1400" dirty="0">
              <a:solidFill>
                <a:schemeClr val="tx1">
                  <a:lumMod val="65000"/>
                  <a:lumOff val="35000"/>
                </a:schemeClr>
              </a:solidFill>
            </a:endParaRPr>
          </a:p>
        </p:txBody>
      </p:sp>
      <p:sp>
        <p:nvSpPr>
          <p:cNvPr id="38" name="TextBox 37"/>
          <p:cNvSpPr txBox="1"/>
          <p:nvPr/>
        </p:nvSpPr>
        <p:spPr>
          <a:xfrm>
            <a:off x="5220945" y="1814224"/>
            <a:ext cx="543739" cy="307777"/>
          </a:xfrm>
          <a:prstGeom prst="rect">
            <a:avLst/>
          </a:prstGeom>
          <a:noFill/>
        </p:spPr>
        <p:txBody>
          <a:bodyPr wrap="none" rtlCol="0">
            <a:spAutoFit/>
          </a:bodyPr>
          <a:lstStyle/>
          <a:p>
            <a:r>
              <a:rPr lang="en-US" altLang="zh-CN" sz="1400" dirty="0">
                <a:solidFill>
                  <a:schemeClr val="tx1">
                    <a:lumMod val="65000"/>
                    <a:lumOff val="35000"/>
                  </a:schemeClr>
                </a:solidFill>
              </a:rPr>
              <a:t>72%</a:t>
            </a:r>
            <a:endParaRPr lang="zh-CN" altLang="en-US" sz="1400" dirty="0">
              <a:solidFill>
                <a:schemeClr val="tx1">
                  <a:lumMod val="65000"/>
                  <a:lumOff val="35000"/>
                </a:schemeClr>
              </a:solidFill>
            </a:endParaRPr>
          </a:p>
        </p:txBody>
      </p:sp>
      <p:sp>
        <p:nvSpPr>
          <p:cNvPr id="39" name="矩形 38"/>
          <p:cNvSpPr/>
          <p:nvPr/>
        </p:nvSpPr>
        <p:spPr>
          <a:xfrm>
            <a:off x="936008" y="4875172"/>
            <a:ext cx="288032" cy="192508"/>
          </a:xfrm>
          <a:prstGeom prst="rect">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771800" y="4875170"/>
            <a:ext cx="288032" cy="1925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259632" y="4817536"/>
            <a:ext cx="723275" cy="307777"/>
          </a:xfrm>
          <a:prstGeom prst="rect">
            <a:avLst/>
          </a:prstGeom>
        </p:spPr>
        <p:txBody>
          <a:bodyPr wrap="none">
            <a:spAutoFit/>
          </a:bodyPr>
          <a:lstStyle/>
          <a:p>
            <a:r>
              <a:rPr lang="zh-CN" altLang="en-US" sz="1400" dirty="0">
                <a:solidFill>
                  <a:schemeClr val="tx1">
                    <a:lumMod val="75000"/>
                    <a:lumOff val="25000"/>
                  </a:schemeClr>
                </a:solidFill>
              </a:rPr>
              <a:t>Number of plans</a:t>
            </a:r>
          </a:p>
        </p:txBody>
      </p:sp>
      <p:sp>
        <p:nvSpPr>
          <p:cNvPr id="42" name="矩形 41"/>
          <p:cNvSpPr/>
          <p:nvPr/>
        </p:nvSpPr>
        <p:spPr>
          <a:xfrm>
            <a:off x="3158073" y="4817537"/>
            <a:ext cx="723275" cy="307777"/>
          </a:xfrm>
          <a:prstGeom prst="rect">
            <a:avLst/>
          </a:prstGeom>
        </p:spPr>
        <p:txBody>
          <a:bodyPr wrap="none">
            <a:spAutoFit/>
          </a:bodyPr>
          <a:lstStyle/>
          <a:p>
            <a:r>
              <a:rPr lang="zh-CN" altLang="en-US" sz="1400" dirty="0">
                <a:solidFill>
                  <a:schemeClr val="tx1">
                    <a:lumMod val="75000"/>
                    <a:lumOff val="25000"/>
                  </a:schemeClr>
                </a:solidFill>
              </a:rPr>
              <a:t>Actual</a:t>
            </a:r>
          </a:p>
        </p:txBody>
      </p:sp>
    </p:spTree>
    <p:extLst>
      <p:ext uri="{BB962C8B-B14F-4D97-AF65-F5344CB8AC3E}">
        <p14:creationId xmlns:p14="http://schemas.microsoft.com/office/powerpoint/2010/main" val="3169420525"/>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ntr" presetSubtype="8" fill="hold" nodeType="withEffect">
                                  <p:stCondLst>
                                    <p:cond delay="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25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par>
                                <p:cTn id="37" presetID="22" presetClass="entr" presetSubtype="8" fill="hold"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22" presetClass="entr" presetSubtype="8" fill="hold" nodeType="withEffect">
                                  <p:stCondLst>
                                    <p:cond delay="25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3000"/>
                            </p:stCondLst>
                            <p:childTnLst>
                              <p:par>
                                <p:cTn id="69" presetID="2" presetClass="entr" presetSubtype="9"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0-#ppt_w/2"/>
                                          </p:val>
                                        </p:tav>
                                        <p:tav tm="100000">
                                          <p:val>
                                            <p:strVal val="#ppt_x"/>
                                          </p:val>
                                        </p:tav>
                                      </p:tavLst>
                                    </p:anim>
                                    <p:anim calcmode="lin" valueType="num">
                                      <p:cBhvr additive="base">
                                        <p:cTn id="72" dur="500" fill="hold"/>
                                        <p:tgtEl>
                                          <p:spTgt spid="4"/>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0-#ppt_w/2"/>
                                          </p:val>
                                        </p:tav>
                                        <p:tav tm="100000">
                                          <p:val>
                                            <p:strVal val="#ppt_x"/>
                                          </p:val>
                                        </p:tav>
                                      </p:tavLst>
                                    </p:anim>
                                    <p:anim calcmode="lin" valueType="num">
                                      <p:cBhvr additive="base">
                                        <p:cTn id="80" dur="500" fill="hold"/>
                                        <p:tgtEl>
                                          <p:spTgt spid="37"/>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0-#ppt_w/2"/>
                                          </p:val>
                                        </p:tav>
                                        <p:tav tm="100000">
                                          <p:val>
                                            <p:strVal val="#ppt_x"/>
                                          </p:val>
                                        </p:tav>
                                      </p:tavLst>
                                    </p:anim>
                                    <p:anim calcmode="lin" valueType="num">
                                      <p:cBhvr additive="base">
                                        <p:cTn id="84" dur="500" fill="hold"/>
                                        <p:tgtEl>
                                          <p:spTgt spid="38"/>
                                        </p:tgtEl>
                                        <p:attrNameLst>
                                          <p:attrName>ppt_y</p:attrName>
                                        </p:attrNameLst>
                                      </p:cBhvr>
                                      <p:tavLst>
                                        <p:tav tm="0">
                                          <p:val>
                                            <p:strVal val="0-#ppt_h/2"/>
                                          </p:val>
                                        </p:tav>
                                        <p:tav tm="100000">
                                          <p:val>
                                            <p:strVal val="#ppt_y"/>
                                          </p:val>
                                        </p:tav>
                                      </p:tavLst>
                                    </p:anim>
                                  </p:childTnLst>
                                </p:cTn>
                              </p:par>
                            </p:childTnLst>
                          </p:cTn>
                        </p:par>
                        <p:par>
                          <p:cTn id="85" fill="hold">
                            <p:stCondLst>
                              <p:cond delay="3500"/>
                            </p:stCondLst>
                            <p:childTnLst>
                              <p:par>
                                <p:cTn id="86" presetID="2" presetClass="entr" presetSubtype="4"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ppt_x"/>
                                          </p:val>
                                        </p:tav>
                                        <p:tav tm="100000">
                                          <p:val>
                                            <p:strVal val="#ppt_x"/>
                                          </p:val>
                                        </p:tav>
                                      </p:tavLst>
                                    </p:anim>
                                    <p:anim calcmode="lin" valueType="num">
                                      <p:cBhvr additive="base">
                                        <p:cTn id="89" dur="500" fill="hold"/>
                                        <p:tgtEl>
                                          <p:spTgt spid="3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ppt_x"/>
                                          </p:val>
                                        </p:tav>
                                        <p:tav tm="100000">
                                          <p:val>
                                            <p:strVal val="#ppt_x"/>
                                          </p:val>
                                        </p:tav>
                                      </p:tavLst>
                                    </p:anim>
                                    <p:anim calcmode="lin" valueType="num">
                                      <p:cBhvr additive="base">
                                        <p:cTn id="93" dur="500" fill="hold"/>
                                        <p:tgtEl>
                                          <p:spTgt spid="4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additive="base">
                                        <p:cTn id="96" dur="500" fill="hold"/>
                                        <p:tgtEl>
                                          <p:spTgt spid="41"/>
                                        </p:tgtEl>
                                        <p:attrNameLst>
                                          <p:attrName>ppt_x</p:attrName>
                                        </p:attrNameLst>
                                      </p:cBhvr>
                                      <p:tavLst>
                                        <p:tav tm="0">
                                          <p:val>
                                            <p:strVal val="#ppt_x"/>
                                          </p:val>
                                        </p:tav>
                                        <p:tav tm="100000">
                                          <p:val>
                                            <p:strVal val="#ppt_x"/>
                                          </p:val>
                                        </p:tav>
                                      </p:tavLst>
                                    </p:anim>
                                    <p:anim calcmode="lin" valueType="num">
                                      <p:cBhvr additive="base">
                                        <p:cTn id="97" dur="500" fill="hold"/>
                                        <p:tgtEl>
                                          <p:spTgt spid="4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500" fill="hold"/>
                                        <p:tgtEl>
                                          <p:spTgt spid="42"/>
                                        </p:tgtEl>
                                        <p:attrNameLst>
                                          <p:attrName>ppt_x</p:attrName>
                                        </p:attrNameLst>
                                      </p:cBhvr>
                                      <p:tavLst>
                                        <p:tav tm="0">
                                          <p:val>
                                            <p:strVal val="#ppt_x"/>
                                          </p:val>
                                        </p:tav>
                                        <p:tav tm="100000">
                                          <p:val>
                                            <p:strVal val="#ppt_x"/>
                                          </p:val>
                                        </p:tav>
                                      </p:tavLst>
                                    </p:anim>
                                    <p:anim calcmode="lin" valueType="num">
                                      <p:cBhvr additive="base">
                                        <p:cTn id="10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2" grpId="0" animBg="1"/>
      <p:bldP spid="23" grpId="0" animBg="1"/>
      <p:bldP spid="24" grpId="0" animBg="1"/>
      <p:bldP spid="25" grpId="0" animBg="1"/>
      <p:bldP spid="28" grpId="0" animBg="1"/>
      <p:bldP spid="29" grpId="0" animBg="1"/>
      <p:bldP spid="30" grpId="0" animBg="1"/>
      <p:bldP spid="31" grpId="0" animBg="1"/>
      <p:bldP spid="4" grpId="0"/>
      <p:bldP spid="36" grpId="0"/>
      <p:bldP spid="37" grpId="0"/>
      <p:bldP spid="38" grpId="0"/>
      <p:bldP spid="39" grpId="0" animBg="1"/>
      <p:bldP spid="40" grpId="0" animBg="1"/>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3" y="157163"/>
            <a:ext cx="3384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Plans reached</a:t>
            </a:r>
          </a:p>
        </p:txBody>
      </p:sp>
      <p:pic>
        <p:nvPicPr>
          <p:cNvPr id="113" name="Picture 36" descr="中国地图副本"/>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1500"/>
                    </a14:imgEffect>
                    <a14:imgEffect>
                      <a14:saturation sat="200000"/>
                    </a14:imgEffect>
                    <a14:imgEffect>
                      <a14:brightnessContrast bright="22000" contrast="-38000"/>
                    </a14:imgEffect>
                  </a14:imgLayer>
                </a14:imgProps>
              </a:ext>
              <a:ext uri="{28A0092B-C50C-407E-A947-70E740481C1C}">
                <a14:useLocalDpi xmlns:a14="http://schemas.microsoft.com/office/drawing/2010/main" val="0"/>
              </a:ext>
            </a:extLst>
          </a:blip>
          <a:srcRect b="17883"/>
          <a:stretch>
            <a:fillRect/>
          </a:stretch>
        </p:blipFill>
        <p:spPr bwMode="auto">
          <a:xfrm>
            <a:off x="1534110" y="1479515"/>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椭圆 113"/>
          <p:cNvSpPr/>
          <p:nvPr/>
        </p:nvSpPr>
        <p:spPr>
          <a:xfrm>
            <a:off x="4749834" y="2779945"/>
            <a:ext cx="241356" cy="241356"/>
          </a:xfrm>
          <a:prstGeom prst="ellipse">
            <a:avLst/>
          </a:prstGeom>
          <a:solidFill>
            <a:srgbClr val="C00000"/>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15" name="Line 56"/>
          <p:cNvSpPr>
            <a:spLocks noChangeShapeType="1"/>
          </p:cNvSpPr>
          <p:nvPr/>
        </p:nvSpPr>
        <p:spPr bwMode="auto">
          <a:xfrm flipH="1">
            <a:off x="4870510" y="2900623"/>
            <a:ext cx="3405821" cy="0"/>
          </a:xfrm>
          <a:prstGeom prst="line">
            <a:avLst/>
          </a:prstGeom>
          <a:noFill/>
          <a:ln w="12700">
            <a:solidFill>
              <a:srgbClr val="FE6E02"/>
            </a:solidFill>
            <a:round/>
            <a:headE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Arial" charset="0"/>
              <a:ea typeface="微软雅黑" pitchFamily="34" charset="-122"/>
            </a:endParaRPr>
          </a:p>
        </p:txBody>
      </p:sp>
      <p:sp>
        <p:nvSpPr>
          <p:cNvPr id="116" name="TextBox 52"/>
          <p:cNvSpPr txBox="1">
            <a:spLocks noChangeArrowheads="1"/>
          </p:cNvSpPr>
          <p:nvPr/>
        </p:nvSpPr>
        <p:spPr bwMode="auto">
          <a:xfrm>
            <a:off x="5148676" y="2924352"/>
            <a:ext cx="2519363" cy="369332"/>
          </a:xfrm>
          <a:prstGeom prst="rect">
            <a:avLst/>
          </a:prstGeom>
          <a:noFill/>
          <a:ln w="9525">
            <a:noFill/>
            <a:miter lim="800000"/>
            <a:headEnd/>
            <a:tailEnd/>
          </a:ln>
        </p:spPr>
        <p:txBody>
          <a:bodyPr>
            <a:spAutoFit/>
          </a:bodyPr>
          <a:lstStyle/>
          <a:p>
            <a:pPr fontAlgn="base">
              <a:spcBef>
                <a:spcPct val="0"/>
              </a:spcBef>
              <a:spcAft>
                <a:spcPct val="0"/>
              </a:spcAft>
            </a:pPr>
            <a:r>
              <a:rPr lang="zh-CN" altLang="en-US" dirty="0">
                <a:solidFill>
                  <a:srgbClr val="C00000"/>
                </a:solidFill>
                <a:latin typeface="微软雅黑" pitchFamily="34" charset="-122"/>
                <a:ea typeface="微软雅黑" pitchFamily="34" charset="-122"/>
              </a:rPr>
              <a:t>Click to add text</a:t>
            </a:r>
            <a:r>
              <a:rPr lang="en-US" altLang="zh-CN" dirty="0">
                <a:solidFill>
                  <a:srgbClr val="C00000"/>
                </a:solidFill>
                <a:latin typeface="微软雅黑" pitchFamily="34" charset="-122"/>
                <a:ea typeface="微软雅黑" pitchFamily="34" charset="-122"/>
              </a:rPr>
              <a:t> ... ...</a:t>
            </a:r>
            <a:endParaRPr lang="zh-CN" altLang="en-US" dirty="0">
              <a:solidFill>
                <a:srgbClr val="C00000"/>
              </a:solidFill>
              <a:latin typeface="微软雅黑" pitchFamily="34" charset="-122"/>
              <a:ea typeface="微软雅黑" pitchFamily="34" charset="-122"/>
            </a:endParaRPr>
          </a:p>
        </p:txBody>
      </p:sp>
      <p:sp>
        <p:nvSpPr>
          <p:cNvPr id="117" name="椭圆 116"/>
          <p:cNvSpPr/>
          <p:nvPr/>
        </p:nvSpPr>
        <p:spPr>
          <a:xfrm>
            <a:off x="3525387" y="3532420"/>
            <a:ext cx="230890" cy="230890"/>
          </a:xfrm>
          <a:prstGeom prst="ellipse">
            <a:avLst/>
          </a:prstGeom>
          <a:solidFill>
            <a:srgbClr val="FE6E02"/>
          </a:solidFill>
          <a:ln w="12700" cap="flat" cmpd="sng" algn="ctr">
            <a:solidFill>
              <a:srgbClr val="FE6E0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Arial"/>
              <a:ea typeface="宋体"/>
              <a:cs typeface="+mn-cs"/>
            </a:endParaRPr>
          </a:p>
        </p:txBody>
      </p:sp>
      <p:sp>
        <p:nvSpPr>
          <p:cNvPr id="118" name="Rectangle 55"/>
          <p:cNvSpPr>
            <a:spLocks noChangeArrowheads="1"/>
          </p:cNvSpPr>
          <p:nvPr/>
        </p:nvSpPr>
        <p:spPr bwMode="auto">
          <a:xfrm>
            <a:off x="755576" y="4074085"/>
            <a:ext cx="3384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600" b="1" dirty="0">
                <a:solidFill>
                  <a:srgbClr val="C00000"/>
                </a:solidFill>
                <a:latin typeface="Arial" charset="0"/>
                <a:ea typeface="微软雅黑" pitchFamily="34" charset="-122"/>
              </a:rPr>
              <a:t>Click here to add paragraph text</a:t>
            </a:r>
            <a:endParaRPr lang="zh-CN" altLang="en-US" sz="1200" b="1" dirty="0">
              <a:solidFill>
                <a:srgbClr val="C00000"/>
              </a:solidFill>
              <a:latin typeface="Arial" charset="0"/>
              <a:ea typeface="微软雅黑" pitchFamily="34" charset="-122"/>
            </a:endParaRPr>
          </a:p>
          <a:p>
            <a:pPr fontAlgn="base">
              <a:lnSpc>
                <a:spcPct val="150000"/>
              </a:lnSpc>
              <a:spcBef>
                <a:spcPct val="0"/>
              </a:spcBef>
              <a:spcAft>
                <a:spcPct val="0"/>
              </a:spcAft>
            </a:pPr>
            <a:r>
              <a:rPr lang="zh-CN" altLang="en-US" sz="1200" dirty="0">
                <a:solidFill>
                  <a:srgbClr val="C00000"/>
                </a:solidFill>
                <a:latin typeface="Arial" charset="0"/>
                <a:ea typeface="微软雅黑" pitchFamily="34" charset="-122"/>
              </a:rPr>
              <a:t>Click here to add paragraph text</a:t>
            </a:r>
          </a:p>
          <a:p>
            <a:pPr fontAlgn="base">
              <a:lnSpc>
                <a:spcPct val="150000"/>
              </a:lnSpc>
              <a:spcBef>
                <a:spcPct val="0"/>
              </a:spcBef>
              <a:spcAft>
                <a:spcPct val="0"/>
              </a:spcAft>
            </a:pPr>
            <a:r>
              <a:rPr lang="zh-CN" altLang="en-US" sz="1200" dirty="0">
                <a:solidFill>
                  <a:srgbClr val="C00000"/>
                </a:solidFill>
                <a:latin typeface="Arial" charset="0"/>
                <a:ea typeface="微软雅黑" pitchFamily="34" charset="-122"/>
              </a:rPr>
              <a:t>Click here to add paragraph text</a:t>
            </a:r>
          </a:p>
        </p:txBody>
      </p:sp>
      <p:grpSp>
        <p:nvGrpSpPr>
          <p:cNvPr id="119" name="组合 118"/>
          <p:cNvGrpSpPr/>
          <p:nvPr/>
        </p:nvGrpSpPr>
        <p:grpSpPr>
          <a:xfrm>
            <a:off x="859532" y="3638340"/>
            <a:ext cx="2771774" cy="485359"/>
            <a:chOff x="381000" y="3096770"/>
            <a:chExt cx="2771774" cy="485359"/>
          </a:xfrm>
        </p:grpSpPr>
        <p:sp>
          <p:nvSpPr>
            <p:cNvPr id="120" name="Line 54"/>
            <p:cNvSpPr>
              <a:spLocks noChangeShapeType="1"/>
            </p:cNvSpPr>
            <p:nvPr/>
          </p:nvSpPr>
          <p:spPr bwMode="auto">
            <a:xfrm flipV="1">
              <a:off x="2643186" y="3096770"/>
              <a:ext cx="509588" cy="483092"/>
            </a:xfrm>
            <a:prstGeom prst="line">
              <a:avLst/>
            </a:prstGeom>
            <a:noFill/>
            <a:ln w="12700">
              <a:solidFill>
                <a:srgbClr val="FE6E02"/>
              </a:solidFill>
              <a:round/>
              <a:headEn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C00000"/>
                </a:solidFill>
                <a:effectLst/>
                <a:uLnTx/>
                <a:uFillTx/>
                <a:latin typeface="Arial" charset="0"/>
                <a:ea typeface="微软雅黑" pitchFamily="34" charset="-122"/>
              </a:endParaRPr>
            </a:p>
          </p:txBody>
        </p:sp>
        <p:sp>
          <p:nvSpPr>
            <p:cNvPr id="121" name="Line 54"/>
            <p:cNvSpPr>
              <a:spLocks noChangeShapeType="1"/>
            </p:cNvSpPr>
            <p:nvPr/>
          </p:nvSpPr>
          <p:spPr bwMode="auto">
            <a:xfrm>
              <a:off x="381000" y="3582129"/>
              <a:ext cx="2270125" cy="0"/>
            </a:xfrm>
            <a:prstGeom prst="line">
              <a:avLst/>
            </a:prstGeom>
            <a:noFill/>
            <a:ln w="12700">
              <a:solidFill>
                <a:srgbClr val="FE6E02"/>
              </a:solidFill>
              <a:round/>
              <a:headEnd/>
              <a:tailEnd type="non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C00000"/>
                </a:solidFill>
                <a:effectLst/>
                <a:uLnTx/>
                <a:uFillTx/>
                <a:latin typeface="Arial" charset="0"/>
                <a:ea typeface="微软雅黑" pitchFamily="34" charset="-122"/>
              </a:endParaRPr>
            </a:p>
          </p:txBody>
        </p:sp>
      </p:grpSp>
      <p:sp>
        <p:nvSpPr>
          <p:cNvPr id="122" name="Text Box 5"/>
          <p:cNvSpPr txBox="1">
            <a:spLocks noChangeArrowheads="1"/>
          </p:cNvSpPr>
          <p:nvPr/>
        </p:nvSpPr>
        <p:spPr bwMode="auto">
          <a:xfrm>
            <a:off x="4991190" y="2525967"/>
            <a:ext cx="3523272" cy="3627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1600" b="1" dirty="0">
                <a:solidFill>
                  <a:srgbClr val="C00000"/>
                </a:solidFill>
                <a:latin typeface="微软雅黑" pitchFamily="34" charset="-122"/>
                <a:ea typeface="微软雅黑" pitchFamily="34" charset="-122"/>
              </a:rPr>
              <a:t>Click here to add paragraph text</a:t>
            </a:r>
          </a:p>
        </p:txBody>
      </p:sp>
      <p:sp>
        <p:nvSpPr>
          <p:cNvPr id="123" name="矩形 122"/>
          <p:cNvSpPr/>
          <p:nvPr/>
        </p:nvSpPr>
        <p:spPr>
          <a:xfrm>
            <a:off x="5353097" y="4071803"/>
            <a:ext cx="1955207" cy="677108"/>
          </a:xfrm>
          <a:prstGeom prst="rect">
            <a:avLst/>
          </a:prstGeom>
        </p:spPr>
        <p:txBody>
          <a:bodyPr wrap="square">
            <a:spAutoFit/>
          </a:bodyPr>
          <a:lstStyle/>
          <a:p>
            <a:pPr>
              <a:defRPr/>
            </a:pPr>
            <a:r>
              <a:rPr lang="zh-CN" altLang="en-US" sz="1400" b="1" dirty="0">
                <a:solidFill>
                  <a:schemeClr val="tx1">
                    <a:lumMod val="75000"/>
                    <a:lumOff val="25000"/>
                  </a:schemeClr>
                </a:solidFill>
                <a:latin typeface="微软雅黑" pitchFamily="34" charset="-122"/>
                <a:ea typeface="微软雅黑" pitchFamily="34" charset="-122"/>
              </a:rPr>
              <a:t>    Additional notes</a:t>
            </a:r>
          </a:p>
          <a:p>
            <a:pPr marL="285750" indent="-285750" fontAlgn="base">
              <a:spcAft>
                <a:spcPct val="0"/>
              </a:spcAft>
              <a:buFont typeface="Arial" pitchFamily="34" charset="0"/>
              <a:buChar char="•"/>
            </a:pPr>
            <a:r>
              <a:rPr lang="zh-CN" altLang="en-US" sz="1200" dirty="0">
                <a:solidFill>
                  <a:schemeClr val="tx1">
                    <a:lumMod val="75000"/>
                    <a:lumOff val="25000"/>
                  </a:schemeClr>
                </a:solidFill>
                <a:latin typeface="微软雅黑" pitchFamily="34" charset="-122"/>
                <a:ea typeface="微软雅黑" pitchFamily="34" charset="-122"/>
              </a:rPr>
              <a:t>Enter text here</a:t>
            </a:r>
            <a:endParaRPr lang="en-US" altLang="zh-CN" sz="1200" dirty="0">
              <a:solidFill>
                <a:schemeClr val="tx1">
                  <a:lumMod val="75000"/>
                  <a:lumOff val="25000"/>
                </a:schemeClr>
              </a:solidFill>
              <a:latin typeface="微软雅黑" pitchFamily="34" charset="-122"/>
              <a:ea typeface="微软雅黑" pitchFamily="34" charset="-122"/>
            </a:endParaRPr>
          </a:p>
          <a:p>
            <a:pPr marL="285750" indent="-285750" fontAlgn="base">
              <a:spcAft>
                <a:spcPct val="0"/>
              </a:spcAft>
              <a:buFont typeface="Arial" pitchFamily="34" charset="0"/>
              <a:buChar char="•"/>
            </a:pPr>
            <a:r>
              <a:rPr lang="zh-CN" altLang="en-US" sz="1200" dirty="0">
                <a:solidFill>
                  <a:schemeClr val="tx1">
                    <a:lumMod val="75000"/>
                    <a:lumOff val="25000"/>
                  </a:schemeClr>
                </a:solidFill>
                <a:latin typeface="微软雅黑" pitchFamily="34" charset="-122"/>
                <a:ea typeface="微软雅黑" pitchFamily="34" charset="-122"/>
              </a:rPr>
              <a:t>Enter text here</a:t>
            </a:r>
          </a:p>
        </p:txBody>
      </p:sp>
      <p:sp>
        <p:nvSpPr>
          <p:cNvPr id="124" name="矩形 123"/>
          <p:cNvSpPr/>
          <p:nvPr/>
        </p:nvSpPr>
        <p:spPr>
          <a:xfrm>
            <a:off x="7014416" y="4071803"/>
            <a:ext cx="2129584" cy="677108"/>
          </a:xfrm>
          <a:prstGeom prst="rect">
            <a:avLst/>
          </a:prstGeom>
        </p:spPr>
        <p:txBody>
          <a:bodyPr wrap="square">
            <a:spAutoFit/>
          </a:bodyPr>
          <a:lstStyle/>
          <a:p>
            <a:pPr>
              <a:defRPr/>
            </a:pPr>
            <a:r>
              <a:rPr lang="zh-CN" altLang="en-US" sz="1400" b="1" dirty="0">
                <a:solidFill>
                  <a:schemeClr val="tx1">
                    <a:lumMod val="75000"/>
                    <a:lumOff val="25000"/>
                  </a:schemeClr>
                </a:solidFill>
                <a:latin typeface="微软雅黑" pitchFamily="34" charset="-122"/>
                <a:ea typeface="微软雅黑" pitchFamily="34" charset="-122"/>
              </a:rPr>
              <a:t>    Additional notes</a:t>
            </a:r>
          </a:p>
          <a:p>
            <a:pPr marL="285750" indent="-285750" fontAlgn="base">
              <a:spcAft>
                <a:spcPct val="0"/>
              </a:spcAft>
              <a:buFont typeface="Arial" pitchFamily="34" charset="0"/>
              <a:buChar char="•"/>
            </a:pPr>
            <a:r>
              <a:rPr lang="zh-CN" altLang="en-US" sz="1200" dirty="0">
                <a:solidFill>
                  <a:schemeClr val="tx1">
                    <a:lumMod val="75000"/>
                    <a:lumOff val="25000"/>
                  </a:schemeClr>
                </a:solidFill>
                <a:latin typeface="微软雅黑" pitchFamily="34" charset="-122"/>
                <a:ea typeface="微软雅黑" pitchFamily="34" charset="-122"/>
              </a:rPr>
              <a:t>Enter text here</a:t>
            </a:r>
            <a:endParaRPr lang="en-US" altLang="zh-CN" sz="1200" dirty="0">
              <a:solidFill>
                <a:schemeClr val="tx1">
                  <a:lumMod val="75000"/>
                  <a:lumOff val="25000"/>
                </a:schemeClr>
              </a:solidFill>
              <a:latin typeface="微软雅黑" pitchFamily="34" charset="-122"/>
              <a:ea typeface="微软雅黑" pitchFamily="34" charset="-122"/>
            </a:endParaRPr>
          </a:p>
          <a:p>
            <a:pPr marL="285750" indent="-285750" fontAlgn="base">
              <a:spcAft>
                <a:spcPct val="0"/>
              </a:spcAft>
              <a:buFont typeface="Arial" pitchFamily="34" charset="0"/>
              <a:buChar char="•"/>
            </a:pPr>
            <a:r>
              <a:rPr lang="zh-CN" altLang="en-US" sz="1200" dirty="0">
                <a:solidFill>
                  <a:schemeClr val="tx1">
                    <a:lumMod val="75000"/>
                    <a:lumOff val="25000"/>
                  </a:schemeClr>
                </a:solidFill>
                <a:latin typeface="微软雅黑" pitchFamily="34" charset="-122"/>
                <a:ea typeface="微软雅黑" pitchFamily="34" charset="-122"/>
              </a:rPr>
              <a:t>Enter text here</a:t>
            </a:r>
          </a:p>
        </p:txBody>
      </p:sp>
      <p:sp>
        <p:nvSpPr>
          <p:cNvPr id="125" name="椭圆 124"/>
          <p:cNvSpPr/>
          <p:nvPr/>
        </p:nvSpPr>
        <p:spPr>
          <a:xfrm>
            <a:off x="7058279" y="4162230"/>
            <a:ext cx="147754" cy="147754"/>
          </a:xfrm>
          <a:prstGeom prst="ellipse">
            <a:avLst/>
          </a:prstGeom>
          <a:solidFill>
            <a:srgbClr val="C00000"/>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26" name="椭圆 125"/>
          <p:cNvSpPr/>
          <p:nvPr/>
        </p:nvSpPr>
        <p:spPr>
          <a:xfrm>
            <a:off x="5408457" y="4156582"/>
            <a:ext cx="145572" cy="145572"/>
          </a:xfrm>
          <a:prstGeom prst="ellipse">
            <a:avLst/>
          </a:prstGeom>
          <a:solidFill>
            <a:srgbClr val="FE6E02"/>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27" name="圆角矩形 126"/>
          <p:cNvSpPr/>
          <p:nvPr/>
        </p:nvSpPr>
        <p:spPr>
          <a:xfrm>
            <a:off x="6954461" y="1518162"/>
            <a:ext cx="1259074" cy="913073"/>
          </a:xfrm>
          <a:prstGeom prst="roundRect">
            <a:avLst/>
          </a:prstGeom>
          <a:blipFill dpi="0" rotWithShape="1">
            <a:blip r:embed="rId5"/>
            <a:srcRect/>
            <a:stretch>
              <a:fillRect l="-1000" b="-14000"/>
            </a:stretch>
          </a:blipFill>
          <a:ln w="1905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
        <p:nvSpPr>
          <p:cNvPr id="128" name="圆角矩形 127"/>
          <p:cNvSpPr/>
          <p:nvPr/>
        </p:nvSpPr>
        <p:spPr>
          <a:xfrm>
            <a:off x="827500" y="3344531"/>
            <a:ext cx="934315" cy="677560"/>
          </a:xfrm>
          <a:prstGeom prst="roundRect">
            <a:avLst/>
          </a:prstGeom>
          <a:blipFill dpi="0" rotWithShape="1">
            <a:blip r:embed="rId6"/>
            <a:srcRect/>
            <a:stretch>
              <a:fillRect l="-13000"/>
            </a:stretch>
          </a:blipFill>
          <a:ln w="15875" cap="flat" cmpd="sng" algn="ctr">
            <a:solidFill>
              <a:srgbClr val="FE6E0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42"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1000"/>
                                        <p:tgtEl>
                                          <p:spTgt spid="113"/>
                                        </p:tgtEl>
                                      </p:cBhvr>
                                    </p:animEffect>
                                    <p:anim calcmode="lin" valueType="num">
                                      <p:cBhvr>
                                        <p:cTn id="11" dur="1000" fill="hold"/>
                                        <p:tgtEl>
                                          <p:spTgt spid="113"/>
                                        </p:tgtEl>
                                        <p:attrNameLst>
                                          <p:attrName>ppt_x</p:attrName>
                                        </p:attrNameLst>
                                      </p:cBhvr>
                                      <p:tavLst>
                                        <p:tav tm="0">
                                          <p:val>
                                            <p:strVal val="#ppt_x"/>
                                          </p:val>
                                        </p:tav>
                                        <p:tav tm="100000">
                                          <p:val>
                                            <p:strVal val="#ppt_x"/>
                                          </p:val>
                                        </p:tav>
                                      </p:tavLst>
                                    </p:anim>
                                    <p:anim calcmode="lin" valueType="num">
                                      <p:cBhvr>
                                        <p:cTn id="12" dur="1000" fill="hold"/>
                                        <p:tgtEl>
                                          <p:spTgt spid="11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3" presetClass="entr" presetSubtype="36"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anim calcmode="lin" valueType="num">
                                      <p:cBhvr>
                                        <p:cTn id="16" dur="500" fill="hold"/>
                                        <p:tgtEl>
                                          <p:spTgt spid="114"/>
                                        </p:tgtEl>
                                        <p:attrNameLst>
                                          <p:attrName>ppt_w</p:attrName>
                                        </p:attrNameLst>
                                      </p:cBhvr>
                                      <p:tavLst>
                                        <p:tav tm="0">
                                          <p:val>
                                            <p:strVal val="(6*min(max(#ppt_w*#ppt_h,.3),1)-7.4)/-.7*#ppt_w"/>
                                          </p:val>
                                        </p:tav>
                                        <p:tav tm="100000">
                                          <p:val>
                                            <p:strVal val="#ppt_w"/>
                                          </p:val>
                                        </p:tav>
                                      </p:tavLst>
                                    </p:anim>
                                    <p:anim calcmode="lin" valueType="num">
                                      <p:cBhvr>
                                        <p:cTn id="17" dur="500" fill="hold"/>
                                        <p:tgtEl>
                                          <p:spTgt spid="114"/>
                                        </p:tgtEl>
                                        <p:attrNameLst>
                                          <p:attrName>ppt_h</p:attrName>
                                        </p:attrNameLst>
                                      </p:cBhvr>
                                      <p:tavLst>
                                        <p:tav tm="0">
                                          <p:val>
                                            <p:strVal val="(6*min(max(#ppt_w*#ppt_h,.3),1)-7.4)/-.7*#ppt_h"/>
                                          </p:val>
                                        </p:tav>
                                        <p:tav tm="100000">
                                          <p:val>
                                            <p:strVal val="#ppt_h"/>
                                          </p:val>
                                        </p:tav>
                                      </p:tavLst>
                                    </p:anim>
                                    <p:anim calcmode="lin" valueType="num">
                                      <p:cBhvr>
                                        <p:cTn id="18" dur="500" fill="hold"/>
                                        <p:tgtEl>
                                          <p:spTgt spid="114"/>
                                        </p:tgtEl>
                                        <p:attrNameLst>
                                          <p:attrName>ppt_x</p:attrName>
                                        </p:attrNameLst>
                                      </p:cBhvr>
                                      <p:tavLst>
                                        <p:tav tm="0">
                                          <p:val>
                                            <p:fltVal val="0.5"/>
                                          </p:val>
                                        </p:tav>
                                        <p:tav tm="100000">
                                          <p:val>
                                            <p:strVal val="#ppt_x"/>
                                          </p:val>
                                        </p:tav>
                                      </p:tavLst>
                                    </p:anim>
                                    <p:anim calcmode="lin" valueType="num">
                                      <p:cBhvr>
                                        <p:cTn id="19" dur="500" fill="hold"/>
                                        <p:tgtEl>
                                          <p:spTgt spid="114"/>
                                        </p:tgtEl>
                                        <p:attrNameLst>
                                          <p:attrName>ppt_y</p:attrName>
                                        </p:attrNameLst>
                                      </p:cBhvr>
                                      <p:tavLst>
                                        <p:tav tm="0">
                                          <p:val>
                                            <p:strVal val="1+(6*min(max(#ppt_w*#ppt_h,.3),1)-7.4)/-.7*#ppt_h/2"/>
                                          </p:val>
                                        </p:tav>
                                        <p:tav tm="100000">
                                          <p:val>
                                            <p:strVal val="#ppt_y"/>
                                          </p:val>
                                        </p:tav>
                                      </p:tavLst>
                                    </p:anim>
                                  </p:childTnLst>
                                </p:cTn>
                              </p:par>
                              <p:par>
                                <p:cTn id="20" presetID="49" presetClass="entr" presetSubtype="0" decel="100000" fill="hold" grpId="0" nodeType="withEffect">
                                  <p:stCondLst>
                                    <p:cond delay="400"/>
                                  </p:stCondLst>
                                  <p:childTnLst>
                                    <p:set>
                                      <p:cBhvr>
                                        <p:cTn id="21" dur="1" fill="hold">
                                          <p:stCondLst>
                                            <p:cond delay="0"/>
                                          </p:stCondLst>
                                        </p:cTn>
                                        <p:tgtEl>
                                          <p:spTgt spid="115"/>
                                        </p:tgtEl>
                                        <p:attrNameLst>
                                          <p:attrName>style.visibility</p:attrName>
                                        </p:attrNameLst>
                                      </p:cBhvr>
                                      <p:to>
                                        <p:strVal val="visible"/>
                                      </p:to>
                                    </p:set>
                                    <p:anim calcmode="lin" valueType="num">
                                      <p:cBhvr>
                                        <p:cTn id="22" dur="500" fill="hold"/>
                                        <p:tgtEl>
                                          <p:spTgt spid="115"/>
                                        </p:tgtEl>
                                        <p:attrNameLst>
                                          <p:attrName>ppt_w</p:attrName>
                                        </p:attrNameLst>
                                      </p:cBhvr>
                                      <p:tavLst>
                                        <p:tav tm="0">
                                          <p:val>
                                            <p:fltVal val="0"/>
                                          </p:val>
                                        </p:tav>
                                        <p:tav tm="100000">
                                          <p:val>
                                            <p:strVal val="#ppt_w"/>
                                          </p:val>
                                        </p:tav>
                                      </p:tavLst>
                                    </p:anim>
                                    <p:anim calcmode="lin" valueType="num">
                                      <p:cBhvr>
                                        <p:cTn id="23" dur="500" fill="hold"/>
                                        <p:tgtEl>
                                          <p:spTgt spid="115"/>
                                        </p:tgtEl>
                                        <p:attrNameLst>
                                          <p:attrName>ppt_h</p:attrName>
                                        </p:attrNameLst>
                                      </p:cBhvr>
                                      <p:tavLst>
                                        <p:tav tm="0">
                                          <p:val>
                                            <p:fltVal val="0"/>
                                          </p:val>
                                        </p:tav>
                                        <p:tav tm="100000">
                                          <p:val>
                                            <p:strVal val="#ppt_h"/>
                                          </p:val>
                                        </p:tav>
                                      </p:tavLst>
                                    </p:anim>
                                    <p:anim calcmode="lin" valueType="num">
                                      <p:cBhvr>
                                        <p:cTn id="24" dur="500" fill="hold"/>
                                        <p:tgtEl>
                                          <p:spTgt spid="115"/>
                                        </p:tgtEl>
                                        <p:attrNameLst>
                                          <p:attrName>style.rotation</p:attrName>
                                        </p:attrNameLst>
                                      </p:cBhvr>
                                      <p:tavLst>
                                        <p:tav tm="0">
                                          <p:val>
                                            <p:fltVal val="360"/>
                                          </p:val>
                                        </p:tav>
                                        <p:tav tm="100000">
                                          <p:val>
                                            <p:fltVal val="0"/>
                                          </p:val>
                                        </p:tav>
                                      </p:tavLst>
                                    </p:anim>
                                    <p:animEffect transition="in" filter="fade">
                                      <p:cBhvr>
                                        <p:cTn id="25" dur="500"/>
                                        <p:tgtEl>
                                          <p:spTgt spid="115"/>
                                        </p:tgtEl>
                                      </p:cBhvr>
                                    </p:animEffect>
                                  </p:childTnLst>
                                </p:cTn>
                              </p:par>
                            </p:childTnLst>
                          </p:cTn>
                        </p:par>
                        <p:par>
                          <p:cTn id="26" fill="hold">
                            <p:stCondLst>
                              <p:cond delay="1900"/>
                            </p:stCondLst>
                            <p:childTnLst>
                              <p:par>
                                <p:cTn id="27" presetID="12" presetClass="entr" presetSubtype="8" fill="hold" grpId="0" nodeType="afterEffect">
                                  <p:stCondLst>
                                    <p:cond delay="0"/>
                                  </p:stCondLst>
                                  <p:childTnLst>
                                    <p:set>
                                      <p:cBhvr>
                                        <p:cTn id="28" dur="1" fill="hold">
                                          <p:stCondLst>
                                            <p:cond delay="0"/>
                                          </p:stCondLst>
                                        </p:cTn>
                                        <p:tgtEl>
                                          <p:spTgt spid="122"/>
                                        </p:tgtEl>
                                        <p:attrNameLst>
                                          <p:attrName>style.visibility</p:attrName>
                                        </p:attrNameLst>
                                      </p:cBhvr>
                                      <p:to>
                                        <p:strVal val="visible"/>
                                      </p:to>
                                    </p:set>
                                    <p:anim calcmode="lin" valueType="num">
                                      <p:cBhvr additive="base">
                                        <p:cTn id="29" dur="500"/>
                                        <p:tgtEl>
                                          <p:spTgt spid="122"/>
                                        </p:tgtEl>
                                        <p:attrNameLst>
                                          <p:attrName>ppt_x</p:attrName>
                                        </p:attrNameLst>
                                      </p:cBhvr>
                                      <p:tavLst>
                                        <p:tav tm="0">
                                          <p:val>
                                            <p:strVal val="#ppt_x-#ppt_w*1.125000"/>
                                          </p:val>
                                        </p:tav>
                                        <p:tav tm="100000">
                                          <p:val>
                                            <p:strVal val="#ppt_x"/>
                                          </p:val>
                                        </p:tav>
                                      </p:tavLst>
                                    </p:anim>
                                    <p:animEffect transition="in" filter="wipe(right)">
                                      <p:cBhvr>
                                        <p:cTn id="30" dur="500"/>
                                        <p:tgtEl>
                                          <p:spTgt spid="122"/>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anim calcmode="lin" valueType="num">
                                      <p:cBhvr additive="base">
                                        <p:cTn id="33" dur="500"/>
                                        <p:tgtEl>
                                          <p:spTgt spid="116"/>
                                        </p:tgtEl>
                                        <p:attrNameLst>
                                          <p:attrName>ppt_x</p:attrName>
                                        </p:attrNameLst>
                                      </p:cBhvr>
                                      <p:tavLst>
                                        <p:tav tm="0">
                                          <p:val>
                                            <p:strVal val="#ppt_x+#ppt_w*1.125000"/>
                                          </p:val>
                                        </p:tav>
                                        <p:tav tm="100000">
                                          <p:val>
                                            <p:strVal val="#ppt_x"/>
                                          </p:val>
                                        </p:tav>
                                      </p:tavLst>
                                    </p:anim>
                                    <p:animEffect transition="in" filter="wipe(left)">
                                      <p:cBhvr>
                                        <p:cTn id="34" dur="500"/>
                                        <p:tgtEl>
                                          <p:spTgt spid="116"/>
                                        </p:tgtEl>
                                      </p:cBhvr>
                                    </p:animEffect>
                                  </p:childTnLst>
                                </p:cTn>
                              </p:par>
                            </p:childTnLst>
                          </p:cTn>
                        </p:par>
                        <p:par>
                          <p:cTn id="35" fill="hold">
                            <p:stCondLst>
                              <p:cond delay="2400"/>
                            </p:stCondLst>
                            <p:childTnLst>
                              <p:par>
                                <p:cTn id="36" presetID="23" presetClass="entr" presetSubtype="36" fill="hold" grpId="0" nodeType="afterEffect">
                                  <p:stCondLst>
                                    <p:cond delay="0"/>
                                  </p:stCondLst>
                                  <p:childTnLst>
                                    <p:set>
                                      <p:cBhvr>
                                        <p:cTn id="37" dur="1" fill="hold">
                                          <p:stCondLst>
                                            <p:cond delay="0"/>
                                          </p:stCondLst>
                                        </p:cTn>
                                        <p:tgtEl>
                                          <p:spTgt spid="117"/>
                                        </p:tgtEl>
                                        <p:attrNameLst>
                                          <p:attrName>style.visibility</p:attrName>
                                        </p:attrNameLst>
                                      </p:cBhvr>
                                      <p:to>
                                        <p:strVal val="visible"/>
                                      </p:to>
                                    </p:set>
                                    <p:anim calcmode="lin" valueType="num">
                                      <p:cBhvr>
                                        <p:cTn id="38" dur="500" fill="hold"/>
                                        <p:tgtEl>
                                          <p:spTgt spid="117"/>
                                        </p:tgtEl>
                                        <p:attrNameLst>
                                          <p:attrName>ppt_w</p:attrName>
                                        </p:attrNameLst>
                                      </p:cBhvr>
                                      <p:tavLst>
                                        <p:tav tm="0">
                                          <p:val>
                                            <p:strVal val="(6*min(max(#ppt_w*#ppt_h,.3),1)-7.4)/-.7*#ppt_w"/>
                                          </p:val>
                                        </p:tav>
                                        <p:tav tm="100000">
                                          <p:val>
                                            <p:strVal val="#ppt_w"/>
                                          </p:val>
                                        </p:tav>
                                      </p:tavLst>
                                    </p:anim>
                                    <p:anim calcmode="lin" valueType="num">
                                      <p:cBhvr>
                                        <p:cTn id="39" dur="500" fill="hold"/>
                                        <p:tgtEl>
                                          <p:spTgt spid="117"/>
                                        </p:tgtEl>
                                        <p:attrNameLst>
                                          <p:attrName>ppt_h</p:attrName>
                                        </p:attrNameLst>
                                      </p:cBhvr>
                                      <p:tavLst>
                                        <p:tav tm="0">
                                          <p:val>
                                            <p:strVal val="(6*min(max(#ppt_w*#ppt_h,.3),1)-7.4)/-.7*#ppt_h"/>
                                          </p:val>
                                        </p:tav>
                                        <p:tav tm="100000">
                                          <p:val>
                                            <p:strVal val="#ppt_h"/>
                                          </p:val>
                                        </p:tav>
                                      </p:tavLst>
                                    </p:anim>
                                    <p:anim calcmode="lin" valueType="num">
                                      <p:cBhvr>
                                        <p:cTn id="40" dur="500" fill="hold"/>
                                        <p:tgtEl>
                                          <p:spTgt spid="117"/>
                                        </p:tgtEl>
                                        <p:attrNameLst>
                                          <p:attrName>ppt_x</p:attrName>
                                        </p:attrNameLst>
                                      </p:cBhvr>
                                      <p:tavLst>
                                        <p:tav tm="0">
                                          <p:val>
                                            <p:fltVal val="0.5"/>
                                          </p:val>
                                        </p:tav>
                                        <p:tav tm="100000">
                                          <p:val>
                                            <p:strVal val="#ppt_x"/>
                                          </p:val>
                                        </p:tav>
                                      </p:tavLst>
                                    </p:anim>
                                    <p:anim calcmode="lin" valueType="num">
                                      <p:cBhvr>
                                        <p:cTn id="41" dur="500" fill="hold"/>
                                        <p:tgtEl>
                                          <p:spTgt spid="117"/>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900"/>
                            </p:stCondLst>
                            <p:childTnLst>
                              <p:par>
                                <p:cTn id="43" presetID="22" presetClass="entr" presetSubtype="2" fill="hold" nodeType="after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wipe(right)">
                                      <p:cBhvr>
                                        <p:cTn id="45" dur="500"/>
                                        <p:tgtEl>
                                          <p:spTgt spid="119"/>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118"/>
                                        </p:tgtEl>
                                        <p:attrNameLst>
                                          <p:attrName>style.visibility</p:attrName>
                                        </p:attrNameLst>
                                      </p:cBhvr>
                                      <p:to>
                                        <p:strVal val="visible"/>
                                      </p:to>
                                    </p:set>
                                    <p:anim calcmode="lin" valueType="num">
                                      <p:cBhvr additive="base">
                                        <p:cTn id="48" dur="500" fill="hold"/>
                                        <p:tgtEl>
                                          <p:spTgt spid="118"/>
                                        </p:tgtEl>
                                        <p:attrNameLst>
                                          <p:attrName>ppt_x</p:attrName>
                                        </p:attrNameLst>
                                      </p:cBhvr>
                                      <p:tavLst>
                                        <p:tav tm="0">
                                          <p:val>
                                            <p:strVal val="0-#ppt_w/2"/>
                                          </p:val>
                                        </p:tav>
                                        <p:tav tm="100000">
                                          <p:val>
                                            <p:strVal val="#ppt_x"/>
                                          </p:val>
                                        </p:tav>
                                      </p:tavLst>
                                    </p:anim>
                                    <p:anim calcmode="lin" valueType="num">
                                      <p:cBhvr additive="base">
                                        <p:cTn id="49" dur="500" fill="hold"/>
                                        <p:tgtEl>
                                          <p:spTgt spid="118"/>
                                        </p:tgtEl>
                                        <p:attrNameLst>
                                          <p:attrName>ppt_y</p:attrName>
                                        </p:attrNameLst>
                                      </p:cBhvr>
                                      <p:tavLst>
                                        <p:tav tm="0">
                                          <p:val>
                                            <p:strVal val="#ppt_y"/>
                                          </p:val>
                                        </p:tav>
                                        <p:tav tm="100000">
                                          <p:val>
                                            <p:strVal val="#ppt_y"/>
                                          </p:val>
                                        </p:tav>
                                      </p:tavLst>
                                    </p:anim>
                                  </p:childTnLst>
                                </p:cTn>
                              </p:par>
                            </p:childTnLst>
                          </p:cTn>
                        </p:par>
                        <p:par>
                          <p:cTn id="50" fill="hold">
                            <p:stCondLst>
                              <p:cond delay="3400"/>
                            </p:stCondLst>
                            <p:childTnLst>
                              <p:par>
                                <p:cTn id="51" presetID="42" presetClass="entr" presetSubtype="0" fill="hold" grpId="0" nodeType="after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fade">
                                      <p:cBhvr>
                                        <p:cTn id="53" dur="500"/>
                                        <p:tgtEl>
                                          <p:spTgt spid="128"/>
                                        </p:tgtEl>
                                      </p:cBhvr>
                                    </p:animEffect>
                                    <p:anim calcmode="lin" valueType="num">
                                      <p:cBhvr>
                                        <p:cTn id="54" dur="500" fill="hold"/>
                                        <p:tgtEl>
                                          <p:spTgt spid="128"/>
                                        </p:tgtEl>
                                        <p:attrNameLst>
                                          <p:attrName>ppt_x</p:attrName>
                                        </p:attrNameLst>
                                      </p:cBhvr>
                                      <p:tavLst>
                                        <p:tav tm="0">
                                          <p:val>
                                            <p:strVal val="#ppt_x"/>
                                          </p:val>
                                        </p:tav>
                                        <p:tav tm="100000">
                                          <p:val>
                                            <p:strVal val="#ppt_x"/>
                                          </p:val>
                                        </p:tav>
                                      </p:tavLst>
                                    </p:anim>
                                    <p:anim calcmode="lin" valueType="num">
                                      <p:cBhvr>
                                        <p:cTn id="55" dur="500" fill="hold"/>
                                        <p:tgtEl>
                                          <p:spTgt spid="12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7"/>
                                        </p:tgtEl>
                                        <p:attrNameLst>
                                          <p:attrName>style.visibility</p:attrName>
                                        </p:attrNameLst>
                                      </p:cBhvr>
                                      <p:to>
                                        <p:strVal val="visible"/>
                                      </p:to>
                                    </p:set>
                                    <p:animEffect transition="in" filter="fade">
                                      <p:cBhvr>
                                        <p:cTn id="58" dur="500"/>
                                        <p:tgtEl>
                                          <p:spTgt spid="127"/>
                                        </p:tgtEl>
                                      </p:cBhvr>
                                    </p:animEffect>
                                    <p:anim calcmode="lin" valueType="num">
                                      <p:cBhvr>
                                        <p:cTn id="59" dur="500" fill="hold"/>
                                        <p:tgtEl>
                                          <p:spTgt spid="127"/>
                                        </p:tgtEl>
                                        <p:attrNameLst>
                                          <p:attrName>ppt_x</p:attrName>
                                        </p:attrNameLst>
                                      </p:cBhvr>
                                      <p:tavLst>
                                        <p:tav tm="0">
                                          <p:val>
                                            <p:strVal val="#ppt_x"/>
                                          </p:val>
                                        </p:tav>
                                        <p:tav tm="100000">
                                          <p:val>
                                            <p:strVal val="#ppt_x"/>
                                          </p:val>
                                        </p:tav>
                                      </p:tavLst>
                                    </p:anim>
                                    <p:anim calcmode="lin" valueType="num">
                                      <p:cBhvr>
                                        <p:cTn id="60" dur="500" fill="hold"/>
                                        <p:tgtEl>
                                          <p:spTgt spid="127"/>
                                        </p:tgtEl>
                                        <p:attrNameLst>
                                          <p:attrName>ppt_y</p:attrName>
                                        </p:attrNameLst>
                                      </p:cBhvr>
                                      <p:tavLst>
                                        <p:tav tm="0">
                                          <p:val>
                                            <p:strVal val="#ppt_y+.1"/>
                                          </p:val>
                                        </p:tav>
                                        <p:tav tm="100000">
                                          <p:val>
                                            <p:strVal val="#ppt_y"/>
                                          </p:val>
                                        </p:tav>
                                      </p:tavLst>
                                    </p:anim>
                                  </p:childTnLst>
                                </p:cTn>
                              </p:par>
                            </p:childTnLst>
                          </p:cTn>
                        </p:par>
                        <p:par>
                          <p:cTn id="61" fill="hold">
                            <p:stCondLst>
                              <p:cond delay="3900"/>
                            </p:stCondLst>
                            <p:childTnLst>
                              <p:par>
                                <p:cTn id="62" presetID="23" presetClass="entr" presetSubtype="36" fill="hold" grpId="0"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2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25"/>
                                        </p:tgtEl>
                                        <p:attrNameLst>
                                          <p:attrName>ppt_x</p:attrName>
                                        </p:attrNameLst>
                                      </p:cBhvr>
                                      <p:tavLst>
                                        <p:tav tm="0">
                                          <p:val>
                                            <p:fltVal val="0.5"/>
                                          </p:val>
                                        </p:tav>
                                        <p:tav tm="100000">
                                          <p:val>
                                            <p:strVal val="#ppt_x"/>
                                          </p:val>
                                        </p:tav>
                                      </p:tavLst>
                                    </p:anim>
                                    <p:anim calcmode="lin" valueType="num">
                                      <p:cBhvr>
                                        <p:cTn id="67" dur="500" fill="hold"/>
                                        <p:tgtEl>
                                          <p:spTgt spid="12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4400"/>
                            </p:stCondLst>
                            <p:childTnLst>
                              <p:par>
                                <p:cTn id="69" presetID="23" presetClass="entr" presetSubtype="36"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p:cTn id="71" dur="500" fill="hold"/>
                                        <p:tgtEl>
                                          <p:spTgt spid="12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2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26"/>
                                        </p:tgtEl>
                                        <p:attrNameLst>
                                          <p:attrName>ppt_x</p:attrName>
                                        </p:attrNameLst>
                                      </p:cBhvr>
                                      <p:tavLst>
                                        <p:tav tm="0">
                                          <p:val>
                                            <p:fltVal val="0.5"/>
                                          </p:val>
                                        </p:tav>
                                        <p:tav tm="100000">
                                          <p:val>
                                            <p:strVal val="#ppt_x"/>
                                          </p:val>
                                        </p:tav>
                                      </p:tavLst>
                                    </p:anim>
                                    <p:anim calcmode="lin" valueType="num">
                                      <p:cBhvr>
                                        <p:cTn id="74" dur="500" fill="hold"/>
                                        <p:tgtEl>
                                          <p:spTgt spid="12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4900"/>
                            </p:stCondLst>
                            <p:childTnLst>
                              <p:par>
                                <p:cTn id="76" presetID="2" presetClass="entr" presetSubtype="4" fill="hold" grpId="0" nodeType="afterEffect">
                                  <p:stCondLst>
                                    <p:cond delay="0"/>
                                  </p:stCondLst>
                                  <p:childTnLst>
                                    <p:set>
                                      <p:cBhvr>
                                        <p:cTn id="77" dur="1" fill="hold">
                                          <p:stCondLst>
                                            <p:cond delay="0"/>
                                          </p:stCondLst>
                                        </p:cTn>
                                        <p:tgtEl>
                                          <p:spTgt spid="123"/>
                                        </p:tgtEl>
                                        <p:attrNameLst>
                                          <p:attrName>style.visibility</p:attrName>
                                        </p:attrNameLst>
                                      </p:cBhvr>
                                      <p:to>
                                        <p:strVal val="visible"/>
                                      </p:to>
                                    </p:set>
                                    <p:anim calcmode="lin" valueType="num">
                                      <p:cBhvr additive="base">
                                        <p:cTn id="78" dur="250" fill="hold"/>
                                        <p:tgtEl>
                                          <p:spTgt spid="123"/>
                                        </p:tgtEl>
                                        <p:attrNameLst>
                                          <p:attrName>ppt_x</p:attrName>
                                        </p:attrNameLst>
                                      </p:cBhvr>
                                      <p:tavLst>
                                        <p:tav tm="0">
                                          <p:val>
                                            <p:strVal val="#ppt_x"/>
                                          </p:val>
                                        </p:tav>
                                        <p:tav tm="100000">
                                          <p:val>
                                            <p:strVal val="#ppt_x"/>
                                          </p:val>
                                        </p:tav>
                                      </p:tavLst>
                                    </p:anim>
                                    <p:anim calcmode="lin" valueType="num">
                                      <p:cBhvr additive="base">
                                        <p:cTn id="79" dur="250" fill="hold"/>
                                        <p:tgtEl>
                                          <p:spTgt spid="12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24"/>
                                        </p:tgtEl>
                                        <p:attrNameLst>
                                          <p:attrName>style.visibility</p:attrName>
                                        </p:attrNameLst>
                                      </p:cBhvr>
                                      <p:to>
                                        <p:strVal val="visible"/>
                                      </p:to>
                                    </p:set>
                                    <p:anim calcmode="lin" valueType="num">
                                      <p:cBhvr additive="base">
                                        <p:cTn id="82" dur="250" fill="hold"/>
                                        <p:tgtEl>
                                          <p:spTgt spid="124"/>
                                        </p:tgtEl>
                                        <p:attrNameLst>
                                          <p:attrName>ppt_x</p:attrName>
                                        </p:attrNameLst>
                                      </p:cBhvr>
                                      <p:tavLst>
                                        <p:tav tm="0">
                                          <p:val>
                                            <p:strVal val="#ppt_x"/>
                                          </p:val>
                                        </p:tav>
                                        <p:tav tm="100000">
                                          <p:val>
                                            <p:strVal val="#ppt_x"/>
                                          </p:val>
                                        </p:tav>
                                      </p:tavLst>
                                    </p:anim>
                                    <p:anim calcmode="lin" valueType="num">
                                      <p:cBhvr additive="base">
                                        <p:cTn id="83" dur="25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4" grpId="0" animBg="1"/>
      <p:bldP spid="115" grpId="0" animBg="1"/>
      <p:bldP spid="116" grpId="0"/>
      <p:bldP spid="117" grpId="0" animBg="1"/>
      <p:bldP spid="118" grpId="0"/>
      <p:bldP spid="122" grpId="0"/>
      <p:bldP spid="123" grpId="0"/>
      <p:bldP spid="124" grpId="0"/>
      <p:bldP spid="125" grpId="0" animBg="1"/>
      <p:bldP spid="126" grpId="0" animBg="1"/>
      <p:bldP spid="127" grpId="0" animBg="1"/>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768072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Compared to the same period last year</a:t>
            </a:r>
          </a:p>
        </p:txBody>
      </p:sp>
      <p:cxnSp>
        <p:nvCxnSpPr>
          <p:cNvPr id="30" name="直接连接符 29"/>
          <p:cNvCxnSpPr/>
          <p:nvPr/>
        </p:nvCxnSpPr>
        <p:spPr>
          <a:xfrm>
            <a:off x="4644008" y="1273324"/>
            <a:ext cx="0" cy="39604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4211960" y="2649682"/>
            <a:ext cx="847684" cy="84768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198892" y="2646071"/>
            <a:ext cx="877164" cy="830997"/>
          </a:xfrm>
          <a:prstGeom prst="rect">
            <a:avLst/>
          </a:prstGeom>
          <a:noFill/>
        </p:spPr>
        <p:txBody>
          <a:bodyPr wrap="none" rtlCol="0">
            <a:spAutoFit/>
          </a:bodyPr>
          <a:lstStyle/>
          <a:p>
            <a:pPr algn="ctr"/>
            <a:r>
              <a:rPr lang="en-US" altLang="zh-CN" sz="4800" spc="300" dirty="0">
                <a:solidFill>
                  <a:schemeClr val="bg1"/>
                </a:solidFill>
              </a:rPr>
              <a:t>Vs</a:t>
            </a:r>
            <a:endParaRPr lang="zh-CN" altLang="en-US" sz="4800" spc="300" dirty="0">
              <a:solidFill>
                <a:schemeClr val="bg1"/>
              </a:solidFill>
            </a:endParaRPr>
          </a:p>
        </p:txBody>
      </p:sp>
      <p:sp>
        <p:nvSpPr>
          <p:cNvPr id="36" name="TextBox 35"/>
          <p:cNvSpPr txBox="1"/>
          <p:nvPr/>
        </p:nvSpPr>
        <p:spPr>
          <a:xfrm>
            <a:off x="611560" y="2039071"/>
            <a:ext cx="3240359" cy="887487"/>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rPr>
              <a:t>Enter a simple text overview here Enter a simple text overview</a:t>
            </a:r>
            <a:endParaRPr lang="en-US" altLang="zh-CN" sz="1200" dirty="0">
              <a:solidFill>
                <a:schemeClr val="tx1">
                  <a:lumMod val="65000"/>
                  <a:lumOff val="35000"/>
                </a:schemeClr>
              </a:solidFill>
            </a:endParaRPr>
          </a:p>
          <a:p>
            <a:pPr>
              <a:lnSpc>
                <a:spcPct val="150000"/>
              </a:lnSpc>
            </a:pPr>
            <a:r>
              <a:rPr lang="zh-CN" altLang="en-US" sz="1200" dirty="0">
                <a:solidFill>
                  <a:schemeClr val="tx1">
                    <a:lumMod val="65000"/>
                    <a:lumOff val="35000"/>
                  </a:schemeClr>
                </a:solidFill>
              </a:rPr>
              <a:t>Here's a simple text overview here into simple text</a:t>
            </a:r>
            <a:endParaRPr lang="en-US" altLang="zh-CN" sz="1200" dirty="0">
              <a:solidFill>
                <a:schemeClr val="tx1">
                  <a:lumMod val="65000"/>
                  <a:lumOff val="35000"/>
                </a:schemeClr>
              </a:solidFill>
            </a:endParaRPr>
          </a:p>
          <a:p>
            <a:pPr>
              <a:lnSpc>
                <a:spcPct val="150000"/>
              </a:lnSpc>
            </a:pPr>
            <a:r>
              <a:rPr lang="zh-CN" altLang="en-US" sz="1200" dirty="0">
                <a:solidFill>
                  <a:schemeClr val="tx1">
                    <a:lumMod val="65000"/>
                    <a:lumOff val="35000"/>
                  </a:schemeClr>
                </a:solidFill>
              </a:rPr>
              <a:t>Overview</a:t>
            </a:r>
          </a:p>
        </p:txBody>
      </p:sp>
      <p:sp>
        <p:nvSpPr>
          <p:cNvPr id="37" name="TextBox 36"/>
          <p:cNvSpPr txBox="1"/>
          <p:nvPr/>
        </p:nvSpPr>
        <p:spPr>
          <a:xfrm>
            <a:off x="1331640" y="1624072"/>
            <a:ext cx="2448272" cy="400110"/>
          </a:xfrm>
          <a:prstGeom prst="rect">
            <a:avLst/>
          </a:prstGeom>
          <a:noFill/>
        </p:spPr>
        <p:txBody>
          <a:bodyPr wrap="square" rtlCol="0">
            <a:spAutoFit/>
          </a:bodyPr>
          <a:lstStyle/>
          <a:p>
            <a:pPr algn="r"/>
            <a:r>
              <a:rPr lang="en-US" altLang="zh-CN" sz="2000" dirty="0">
                <a:solidFill>
                  <a:srgbClr val="C00000"/>
                </a:solidFill>
                <a:latin typeface="方正正大黑简体" panose="02000000000000000000" pitchFamily="2" charset="-122"/>
                <a:ea typeface="方正正大黑简体" panose="02000000000000000000" pitchFamily="2" charset="-122"/>
              </a:rPr>
              <a:t>2019</a:t>
            </a:r>
            <a:r>
              <a:rPr lang="zh-CN" altLang="en-US" sz="2000" dirty="0">
                <a:solidFill>
                  <a:srgbClr val="C00000"/>
                </a:solidFill>
                <a:latin typeface="方正正大黑简体" panose="02000000000000000000" pitchFamily="2" charset="-122"/>
                <a:ea typeface="方正正大黑简体" panose="02000000000000000000" pitchFamily="2" charset="-122"/>
              </a:rPr>
              <a:t>Annual work</a:t>
            </a:r>
          </a:p>
        </p:txBody>
      </p:sp>
      <p:sp>
        <p:nvSpPr>
          <p:cNvPr id="38" name="TextBox 37"/>
          <p:cNvSpPr txBox="1"/>
          <p:nvPr/>
        </p:nvSpPr>
        <p:spPr>
          <a:xfrm>
            <a:off x="5364088" y="1633364"/>
            <a:ext cx="2448272" cy="400110"/>
          </a:xfrm>
          <a:prstGeom prst="rect">
            <a:avLst/>
          </a:prstGeom>
          <a:noFill/>
        </p:spPr>
        <p:txBody>
          <a:bodyPr wrap="square" rtlCol="0">
            <a:spAutoFit/>
          </a:bodyPr>
          <a:lstStyle/>
          <a:p>
            <a:r>
              <a:rPr lang="en-US" altLang="zh-CN" sz="2000" dirty="0">
                <a:solidFill>
                  <a:srgbClr val="C00000"/>
                </a:solidFill>
                <a:latin typeface="方正正大黑简体" panose="02000000000000000000" pitchFamily="2" charset="-122"/>
                <a:ea typeface="方正正大黑简体" panose="02000000000000000000" pitchFamily="2" charset="-122"/>
              </a:rPr>
              <a:t>2020</a:t>
            </a:r>
            <a:r>
              <a:rPr lang="zh-CN" altLang="en-US" sz="2000" dirty="0">
                <a:solidFill>
                  <a:srgbClr val="C00000"/>
                </a:solidFill>
                <a:latin typeface="方正正大黑简体" panose="02000000000000000000" pitchFamily="2" charset="-122"/>
                <a:ea typeface="方正正大黑简体" panose="02000000000000000000" pitchFamily="2" charset="-122"/>
              </a:rPr>
              <a:t>Annual work</a:t>
            </a:r>
          </a:p>
        </p:txBody>
      </p:sp>
      <p:sp>
        <p:nvSpPr>
          <p:cNvPr id="39" name="TextBox 38"/>
          <p:cNvSpPr txBox="1"/>
          <p:nvPr/>
        </p:nvSpPr>
        <p:spPr>
          <a:xfrm>
            <a:off x="5385349" y="2065412"/>
            <a:ext cx="3291107" cy="887487"/>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rPr>
              <a:t>Enter a simple text overview here Enter simple word overview Here enter a simple text overview Here enter a simple text overview Enter a simple text overview</a:t>
            </a:r>
          </a:p>
        </p:txBody>
      </p:sp>
      <p:sp>
        <p:nvSpPr>
          <p:cNvPr id="40" name="矩形 39"/>
          <p:cNvSpPr/>
          <p:nvPr/>
        </p:nvSpPr>
        <p:spPr>
          <a:xfrm>
            <a:off x="1943708" y="3897731"/>
            <a:ext cx="1692188"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1" name="矩形 40"/>
          <p:cNvSpPr/>
          <p:nvPr/>
        </p:nvSpPr>
        <p:spPr>
          <a:xfrm>
            <a:off x="971600" y="4257771"/>
            <a:ext cx="2652199"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2" name="矩形 41"/>
          <p:cNvSpPr/>
          <p:nvPr/>
        </p:nvSpPr>
        <p:spPr>
          <a:xfrm>
            <a:off x="1475656" y="4678886"/>
            <a:ext cx="2160240"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3" name="TextBox 42"/>
          <p:cNvSpPr txBox="1"/>
          <p:nvPr/>
        </p:nvSpPr>
        <p:spPr>
          <a:xfrm>
            <a:off x="2152588" y="3897731"/>
            <a:ext cx="1197764" cy="261610"/>
          </a:xfrm>
          <a:prstGeom prst="rect">
            <a:avLst/>
          </a:prstGeom>
          <a:noFill/>
        </p:spPr>
        <p:txBody>
          <a:bodyPr wrap="none" rtlCol="0">
            <a:spAutoFit/>
          </a:bodyPr>
          <a:lstStyle/>
          <a:p>
            <a:r>
              <a:rPr lang="zh-CN" altLang="en-US" sz="1100" dirty="0">
                <a:solidFill>
                  <a:schemeClr val="bg1"/>
                </a:solidFill>
              </a:rPr>
              <a:t>Plan complete:</a:t>
            </a:r>
            <a:r>
              <a:rPr lang="en-US" altLang="zh-CN" sz="1100" dirty="0">
                <a:solidFill>
                  <a:schemeClr val="bg1"/>
                </a:solidFill>
              </a:rPr>
              <a:t>56</a:t>
            </a:r>
            <a:r>
              <a:rPr lang="zh-CN" altLang="en-US" sz="1100" dirty="0">
                <a:solidFill>
                  <a:schemeClr val="bg1"/>
                </a:solidFill>
              </a:rPr>
              <a:t>%</a:t>
            </a:r>
          </a:p>
        </p:txBody>
      </p:sp>
      <p:sp>
        <p:nvSpPr>
          <p:cNvPr id="44" name="TextBox 43"/>
          <p:cNvSpPr txBox="1"/>
          <p:nvPr/>
        </p:nvSpPr>
        <p:spPr>
          <a:xfrm>
            <a:off x="1638967" y="4253086"/>
            <a:ext cx="1563248" cy="261610"/>
          </a:xfrm>
          <a:prstGeom prst="rect">
            <a:avLst/>
          </a:prstGeom>
          <a:noFill/>
        </p:spPr>
        <p:txBody>
          <a:bodyPr wrap="none" rtlCol="0">
            <a:spAutoFit/>
          </a:bodyPr>
          <a:lstStyle/>
          <a:p>
            <a:r>
              <a:rPr lang="zh-CN" altLang="en-US" sz="1100" dirty="0">
                <a:solidFill>
                  <a:schemeClr val="bg1"/>
                </a:solidFill>
              </a:rPr>
              <a:t>Actual completions:</a:t>
            </a:r>
            <a:r>
              <a:rPr lang="en-US" altLang="zh-CN" sz="1100" dirty="0">
                <a:solidFill>
                  <a:schemeClr val="bg1"/>
                </a:solidFill>
              </a:rPr>
              <a:t>820</a:t>
            </a:r>
            <a:r>
              <a:rPr lang="zh-CN" altLang="en-US" sz="1100" dirty="0">
                <a:solidFill>
                  <a:schemeClr val="bg1"/>
                </a:solidFill>
              </a:rPr>
              <a:t>Million</a:t>
            </a:r>
          </a:p>
        </p:txBody>
      </p:sp>
      <p:sp>
        <p:nvSpPr>
          <p:cNvPr id="45" name="TextBox 44"/>
          <p:cNvSpPr txBox="1"/>
          <p:nvPr/>
        </p:nvSpPr>
        <p:spPr>
          <a:xfrm>
            <a:off x="1661711" y="4661284"/>
            <a:ext cx="1140056" cy="261610"/>
          </a:xfrm>
          <a:prstGeom prst="rect">
            <a:avLst/>
          </a:prstGeom>
          <a:noFill/>
        </p:spPr>
        <p:txBody>
          <a:bodyPr wrap="none" rtlCol="0">
            <a:spAutoFit/>
          </a:bodyPr>
          <a:lstStyle/>
          <a:p>
            <a:r>
              <a:rPr lang="zh-CN" altLang="en-US" sz="1100" dirty="0">
                <a:solidFill>
                  <a:schemeClr val="bg1"/>
                </a:solidFill>
              </a:rPr>
              <a:t>Number of returns:</a:t>
            </a:r>
            <a:r>
              <a:rPr lang="en-US" altLang="zh-CN" sz="1100" dirty="0">
                <a:solidFill>
                  <a:schemeClr val="bg1"/>
                </a:solidFill>
              </a:rPr>
              <a:t>640</a:t>
            </a:r>
            <a:r>
              <a:rPr lang="zh-CN" altLang="en-US" sz="1100" dirty="0">
                <a:solidFill>
                  <a:schemeClr val="bg1"/>
                </a:solidFill>
              </a:rPr>
              <a:t>Million</a:t>
            </a:r>
          </a:p>
        </p:txBody>
      </p:sp>
      <p:sp>
        <p:nvSpPr>
          <p:cNvPr id="46" name="矩形 45"/>
          <p:cNvSpPr/>
          <p:nvPr/>
        </p:nvSpPr>
        <p:spPr>
          <a:xfrm>
            <a:off x="5508104" y="3897731"/>
            <a:ext cx="1692188"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7" name="矩形 46"/>
          <p:cNvSpPr/>
          <p:nvPr/>
        </p:nvSpPr>
        <p:spPr>
          <a:xfrm>
            <a:off x="5520201" y="4257771"/>
            <a:ext cx="2652199"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8" name="矩形 47"/>
          <p:cNvSpPr/>
          <p:nvPr/>
        </p:nvSpPr>
        <p:spPr>
          <a:xfrm>
            <a:off x="5508104" y="4678886"/>
            <a:ext cx="2160240"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9" name="TextBox 48"/>
          <p:cNvSpPr txBox="1"/>
          <p:nvPr/>
        </p:nvSpPr>
        <p:spPr>
          <a:xfrm>
            <a:off x="5716984" y="3897731"/>
            <a:ext cx="1197764" cy="261610"/>
          </a:xfrm>
          <a:prstGeom prst="rect">
            <a:avLst/>
          </a:prstGeom>
          <a:noFill/>
        </p:spPr>
        <p:txBody>
          <a:bodyPr wrap="none" rtlCol="0">
            <a:spAutoFit/>
          </a:bodyPr>
          <a:lstStyle/>
          <a:p>
            <a:r>
              <a:rPr lang="zh-CN" altLang="en-US" sz="1100" dirty="0">
                <a:solidFill>
                  <a:schemeClr val="bg1"/>
                </a:solidFill>
              </a:rPr>
              <a:t>Plan complete:</a:t>
            </a:r>
            <a:r>
              <a:rPr lang="en-US" altLang="zh-CN" sz="1100" dirty="0">
                <a:solidFill>
                  <a:schemeClr val="bg1"/>
                </a:solidFill>
              </a:rPr>
              <a:t>56</a:t>
            </a:r>
            <a:r>
              <a:rPr lang="zh-CN" altLang="en-US" sz="1100" dirty="0">
                <a:solidFill>
                  <a:schemeClr val="bg1"/>
                </a:solidFill>
              </a:rPr>
              <a:t>%</a:t>
            </a:r>
          </a:p>
        </p:txBody>
      </p:sp>
      <p:sp>
        <p:nvSpPr>
          <p:cNvPr id="50" name="TextBox 49"/>
          <p:cNvSpPr txBox="1"/>
          <p:nvPr/>
        </p:nvSpPr>
        <p:spPr>
          <a:xfrm>
            <a:off x="5724128" y="4257771"/>
            <a:ext cx="1563248" cy="261610"/>
          </a:xfrm>
          <a:prstGeom prst="rect">
            <a:avLst/>
          </a:prstGeom>
          <a:noFill/>
        </p:spPr>
        <p:txBody>
          <a:bodyPr wrap="none" rtlCol="0">
            <a:spAutoFit/>
          </a:bodyPr>
          <a:lstStyle/>
          <a:p>
            <a:r>
              <a:rPr lang="zh-CN" altLang="en-US" sz="1100" dirty="0">
                <a:solidFill>
                  <a:schemeClr val="bg1"/>
                </a:solidFill>
              </a:rPr>
              <a:t>Actual completions:</a:t>
            </a:r>
            <a:r>
              <a:rPr lang="en-US" altLang="zh-CN" sz="1100" dirty="0">
                <a:solidFill>
                  <a:schemeClr val="bg1"/>
                </a:solidFill>
              </a:rPr>
              <a:t>820</a:t>
            </a:r>
            <a:r>
              <a:rPr lang="zh-CN" altLang="en-US" sz="1100" dirty="0">
                <a:solidFill>
                  <a:schemeClr val="bg1"/>
                </a:solidFill>
              </a:rPr>
              <a:t>Million</a:t>
            </a:r>
          </a:p>
        </p:txBody>
      </p:sp>
      <p:sp>
        <p:nvSpPr>
          <p:cNvPr id="51" name="TextBox 50"/>
          <p:cNvSpPr txBox="1"/>
          <p:nvPr/>
        </p:nvSpPr>
        <p:spPr>
          <a:xfrm>
            <a:off x="5736200" y="4684122"/>
            <a:ext cx="1140056" cy="261610"/>
          </a:xfrm>
          <a:prstGeom prst="rect">
            <a:avLst/>
          </a:prstGeom>
          <a:noFill/>
        </p:spPr>
        <p:txBody>
          <a:bodyPr wrap="none" rtlCol="0">
            <a:spAutoFit/>
          </a:bodyPr>
          <a:lstStyle/>
          <a:p>
            <a:r>
              <a:rPr lang="zh-CN" altLang="en-US" sz="1100" dirty="0">
                <a:solidFill>
                  <a:schemeClr val="bg1"/>
                </a:solidFill>
              </a:rPr>
              <a:t>Number of returns:</a:t>
            </a:r>
            <a:r>
              <a:rPr lang="en-US" altLang="zh-CN" sz="1100" dirty="0">
                <a:solidFill>
                  <a:schemeClr val="bg1"/>
                </a:solidFill>
              </a:rPr>
              <a:t>640</a:t>
            </a:r>
            <a:r>
              <a:rPr lang="zh-CN" altLang="en-US" sz="1100" dirty="0">
                <a:solidFill>
                  <a:schemeClr val="bg1"/>
                </a:solidFill>
              </a:rPr>
              <a:t>Million</a:t>
            </a:r>
          </a:p>
        </p:txBody>
      </p:sp>
    </p:spTree>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16" presetClass="entr" presetSubtype="2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Horizontal)">
                                      <p:cBhvr>
                                        <p:cTn id="11" dur="500"/>
                                        <p:tgtEl>
                                          <p:spTgt spid="30"/>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2000"/>
                                        <p:tgtEl>
                                          <p:spTgt spid="34"/>
                                        </p:tgtEl>
                                      </p:cBhvr>
                                    </p:animEffect>
                                  </p:childTnLst>
                                </p:cTn>
                              </p:par>
                            </p:childTnLst>
                          </p:cTn>
                        </p:par>
                        <p:par>
                          <p:cTn id="16" fill="hold">
                            <p:stCondLst>
                              <p:cond delay="32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 calcmode="lin" valueType="num">
                                      <p:cBhvr>
                                        <p:cTn id="2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7"/>
                                        </p:tgtEl>
                                      </p:cBhvr>
                                    </p:animEffect>
                                  </p:childTnLst>
                                </p:cTn>
                              </p:par>
                            </p:childTnLst>
                          </p:cTn>
                        </p:par>
                        <p:par>
                          <p:cTn id="24" fill="hold">
                            <p:stCondLst>
                              <p:cond delay="4150"/>
                            </p:stCondLst>
                            <p:childTnLst>
                              <p:par>
                                <p:cTn id="25" presetID="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par>
                          <p:cTn id="29" fill="hold">
                            <p:stCondLst>
                              <p:cond delay="46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8"/>
                                        </p:tgtEl>
                                        <p:attrNameLst>
                                          <p:attrName>ppt_y</p:attrName>
                                        </p:attrNameLst>
                                      </p:cBhvr>
                                      <p:tavLst>
                                        <p:tav tm="0">
                                          <p:val>
                                            <p:strVal val="#ppt_y"/>
                                          </p:val>
                                        </p:tav>
                                        <p:tav tm="100000">
                                          <p:val>
                                            <p:strVal val="#ppt_y"/>
                                          </p:val>
                                        </p:tav>
                                      </p:tavLst>
                                    </p:anim>
                                    <p:anim calcmode="lin" valueType="num">
                                      <p:cBhvr>
                                        <p:cTn id="3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8"/>
                                        </p:tgtEl>
                                      </p:cBhvr>
                                    </p:animEffect>
                                  </p:childTnLst>
                                </p:cTn>
                              </p:par>
                            </p:childTnLst>
                          </p:cTn>
                        </p:par>
                        <p:par>
                          <p:cTn id="37" fill="hold">
                            <p:stCondLst>
                              <p:cond delay="5550"/>
                            </p:stCondLst>
                            <p:childTnLst>
                              <p:par>
                                <p:cTn id="38" presetID="2" presetClass="entr" presetSubtype="4"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par>
                          <p:cTn id="42" fill="hold">
                            <p:stCondLst>
                              <p:cond delay="605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4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right)">
                                      <p:cBhvr>
                                        <p:cTn id="48" dur="500"/>
                                        <p:tgtEl>
                                          <p:spTgt spid="4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6550"/>
                            </p:stCondLst>
                            <p:childTnLst>
                              <p:par>
                                <p:cTn id="56" presetID="22" presetClass="entr" presetSubtype="2"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right)">
                                      <p:cBhvr>
                                        <p:cTn id="58" dur="500"/>
                                        <p:tgtEl>
                                          <p:spTgt spid="4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7050"/>
                            </p:stCondLst>
                            <p:childTnLst>
                              <p:par>
                                <p:cTn id="69" presetID="2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right)">
                                      <p:cBhvr>
                                        <p:cTn id="71" dur="500"/>
                                        <p:tgtEl>
                                          <p:spTgt spid="4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righ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animBg="1"/>
      <p:bldP spid="36" grpId="0"/>
      <p:bldP spid="37" grpId="0"/>
      <p:bldP spid="38" grpId="0"/>
      <p:bldP spid="39" grpId="0"/>
      <p:bldP spid="40" grpId="0" animBg="1"/>
      <p:bldP spid="41" grpId="0" animBg="1"/>
      <p:bldP spid="42" grpId="0" animBg="1"/>
      <p:bldP spid="43" grpId="0"/>
      <p:bldP spid="44" grpId="0"/>
      <p:bldP spid="45" grpId="0"/>
      <p:bldP spid="46" grpId="0" animBg="1"/>
      <p:bldP spid="47" grpId="0" animBg="1"/>
      <p:bldP spid="48" grpId="0" animBg="1"/>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566449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Key work completed</a:t>
            </a:r>
          </a:p>
        </p:txBody>
      </p:sp>
      <p:sp>
        <p:nvSpPr>
          <p:cNvPr id="38" name="TextBox 37"/>
          <p:cNvSpPr txBox="1"/>
          <p:nvPr/>
        </p:nvSpPr>
        <p:spPr>
          <a:xfrm>
            <a:off x="723942" y="3739098"/>
            <a:ext cx="2074834" cy="61048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Enter a simple text overview here Enter a simple text overview</a:t>
            </a:r>
          </a:p>
        </p:txBody>
      </p:sp>
      <p:sp>
        <p:nvSpPr>
          <p:cNvPr id="42" name="TextBox 41"/>
          <p:cNvSpPr txBox="1"/>
          <p:nvPr/>
        </p:nvSpPr>
        <p:spPr>
          <a:xfrm>
            <a:off x="3590864" y="1503469"/>
            <a:ext cx="2074834" cy="61048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Enter a simple text overview here Enter a simple text overview</a:t>
            </a:r>
          </a:p>
        </p:txBody>
      </p:sp>
      <p:sp>
        <p:nvSpPr>
          <p:cNvPr id="46" name="TextBox 45"/>
          <p:cNvSpPr txBox="1"/>
          <p:nvPr/>
        </p:nvSpPr>
        <p:spPr>
          <a:xfrm>
            <a:off x="6419368" y="3727048"/>
            <a:ext cx="2074834" cy="61048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Enter a simple text overview here Enter a simple text overview</a:t>
            </a:r>
          </a:p>
        </p:txBody>
      </p:sp>
      <p:sp>
        <p:nvSpPr>
          <p:cNvPr id="2" name="椭圆 1"/>
          <p:cNvSpPr/>
          <p:nvPr/>
        </p:nvSpPr>
        <p:spPr>
          <a:xfrm>
            <a:off x="775763" y="1417340"/>
            <a:ext cx="1872187" cy="187218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68513" y="1379733"/>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11"/>
          <p:cNvSpPr txBox="1"/>
          <p:nvPr/>
        </p:nvSpPr>
        <p:spPr>
          <a:xfrm>
            <a:off x="2165269" y="1480073"/>
            <a:ext cx="543739" cy="523220"/>
          </a:xfrm>
          <a:prstGeom prst="rect">
            <a:avLst/>
          </a:prstGeom>
          <a:noFill/>
        </p:spPr>
        <p:txBody>
          <a:bodyPr wrap="none" rtlCol="0">
            <a:spAutoFit/>
          </a:bodyPr>
          <a:lstStyle/>
          <a:p>
            <a:pPr algn="ctr"/>
            <a:r>
              <a:rPr lang="zh-CN" altLang="en-US" sz="1400" dirty="0">
                <a:solidFill>
                  <a:schemeClr val="bg1"/>
                </a:solidFill>
                <a:latin typeface="+mn-ea"/>
                <a:ea typeface="+mn-ea"/>
              </a:rPr>
              <a:t>Focus</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One</a:t>
            </a:r>
          </a:p>
        </p:txBody>
      </p:sp>
      <p:sp>
        <p:nvSpPr>
          <p:cNvPr id="54" name="椭圆 53"/>
          <p:cNvSpPr/>
          <p:nvPr/>
        </p:nvSpPr>
        <p:spPr>
          <a:xfrm>
            <a:off x="3590864" y="3145532"/>
            <a:ext cx="1872187" cy="18721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883614" y="3107925"/>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TextBox 55"/>
          <p:cNvSpPr txBox="1"/>
          <p:nvPr/>
        </p:nvSpPr>
        <p:spPr>
          <a:xfrm>
            <a:off x="4980370" y="3208265"/>
            <a:ext cx="543739" cy="523220"/>
          </a:xfrm>
          <a:prstGeom prst="rect">
            <a:avLst/>
          </a:prstGeom>
          <a:noFill/>
        </p:spPr>
        <p:txBody>
          <a:bodyPr wrap="none" rtlCol="0">
            <a:spAutoFit/>
          </a:bodyPr>
          <a:lstStyle/>
          <a:p>
            <a:pPr algn="ctr"/>
            <a:r>
              <a:rPr lang="zh-CN" altLang="en-US" sz="1400" dirty="0">
                <a:solidFill>
                  <a:schemeClr val="bg1"/>
                </a:solidFill>
                <a:latin typeface="+mn-ea"/>
                <a:ea typeface="+mn-ea"/>
              </a:rPr>
              <a:t>Focus</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Two</a:t>
            </a:r>
          </a:p>
        </p:txBody>
      </p:sp>
      <p:sp>
        <p:nvSpPr>
          <p:cNvPr id="57" name="椭圆 56"/>
          <p:cNvSpPr/>
          <p:nvPr/>
        </p:nvSpPr>
        <p:spPr>
          <a:xfrm>
            <a:off x="6466890" y="1488478"/>
            <a:ext cx="1872187" cy="187218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FD9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759640" y="1450871"/>
            <a:ext cx="723900" cy="723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TextBox 58"/>
          <p:cNvSpPr txBox="1"/>
          <p:nvPr/>
        </p:nvSpPr>
        <p:spPr>
          <a:xfrm>
            <a:off x="7856396" y="1551211"/>
            <a:ext cx="543739" cy="523220"/>
          </a:xfrm>
          <a:prstGeom prst="rect">
            <a:avLst/>
          </a:prstGeom>
          <a:noFill/>
        </p:spPr>
        <p:txBody>
          <a:bodyPr wrap="none" rtlCol="0">
            <a:spAutoFit/>
          </a:bodyPr>
          <a:lstStyle/>
          <a:p>
            <a:pPr algn="ctr"/>
            <a:r>
              <a:rPr lang="zh-CN" altLang="en-US" sz="1400" dirty="0">
                <a:solidFill>
                  <a:schemeClr val="bg1"/>
                </a:solidFill>
                <a:latin typeface="+mn-ea"/>
                <a:ea typeface="+mn-ea"/>
              </a:rPr>
              <a:t>Focus</a:t>
            </a:r>
            <a:endParaRPr lang="en-US" altLang="zh-CN" sz="1400" dirty="0">
              <a:solidFill>
                <a:schemeClr val="bg1"/>
              </a:solidFill>
              <a:latin typeface="+mn-ea"/>
              <a:ea typeface="+mn-ea"/>
            </a:endParaRPr>
          </a:p>
          <a:p>
            <a:pPr algn="ctr"/>
            <a:r>
              <a:rPr lang="zh-CN" altLang="en-US" sz="1400" dirty="0">
                <a:solidFill>
                  <a:schemeClr val="bg1"/>
                </a:solidFill>
                <a:latin typeface="+mn-ea"/>
                <a:ea typeface="+mn-ea"/>
              </a:rPr>
              <a:t>Three</a:t>
            </a:r>
          </a:p>
        </p:txBody>
      </p:sp>
    </p:spTree>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Scale>
                                      <p:cBhvr>
                                        <p:cTn id="1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0"/>
                                        </p:tgtEl>
                                        <p:attrNameLst>
                                          <p:attrName>ppt_x</p:attrName>
                                          <p:attrName>ppt_y</p:attrName>
                                        </p:attrNameLst>
                                      </p:cBhvr>
                                    </p:animMotion>
                                    <p:animEffect transition="in" filter="fade">
                                      <p:cBhvr>
                                        <p:cTn id="18" dur="1000"/>
                                        <p:tgtEl>
                                          <p:spTgt spid="10"/>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
                                        </p:tgtEl>
                                        <p:attrNameLst>
                                          <p:attrName>ppt_x</p:attrName>
                                          <p:attrName>ppt_y</p:attrName>
                                        </p:attrNameLst>
                                      </p:cBhvr>
                                    </p:animMotion>
                                    <p:animEffect transition="in" filter="fade">
                                      <p:cBhvr>
                                        <p:cTn id="23" dur="1000"/>
                                        <p:tgtEl>
                                          <p:spTgt spid="1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ppt_x"/>
                                          </p:val>
                                        </p:tav>
                                        <p:tav tm="100000">
                                          <p:val>
                                            <p:strVal val="#ppt_x"/>
                                          </p:val>
                                        </p:tav>
                                      </p:tavLst>
                                    </p:anim>
                                    <p:anim calcmode="lin" valueType="num">
                                      <p:cBhvr additive="base">
                                        <p:cTn id="33" dur="50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3250"/>
                            </p:stCondLst>
                            <p:childTnLst>
                              <p:par>
                                <p:cTn id="35" presetID="52"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Scale>
                                      <p:cBhvr>
                                        <p:cTn id="3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6"/>
                                        </p:tgtEl>
                                        <p:attrNameLst>
                                          <p:attrName>ppt_x</p:attrName>
                                          <p:attrName>ppt_y</p:attrName>
                                        </p:attrNameLst>
                                      </p:cBhvr>
                                    </p:animMotion>
                                    <p:animEffect transition="in" filter="fade">
                                      <p:cBhvr>
                                        <p:cTn id="39" dur="1000"/>
                                        <p:tgtEl>
                                          <p:spTgt spid="56"/>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Scale>
                                      <p:cBhvr>
                                        <p:cTn id="4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5"/>
                                        </p:tgtEl>
                                        <p:attrNameLst>
                                          <p:attrName>ppt_x</p:attrName>
                                          <p:attrName>ppt_y</p:attrName>
                                        </p:attrNameLst>
                                      </p:cBhvr>
                                    </p:animMotion>
                                    <p:animEffect transition="in" filter="fade">
                                      <p:cBhvr>
                                        <p:cTn id="44" dur="1000"/>
                                        <p:tgtEl>
                                          <p:spTgt spid="55"/>
                                        </p:tgtEl>
                                      </p:cBhvr>
                                    </p:animEffect>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childTnLst>
                          </p:cTn>
                        </p:par>
                        <p:par>
                          <p:cTn id="50" fill="hold">
                            <p:stCondLst>
                              <p:cond delay="4750"/>
                            </p:stCondLst>
                            <p:childTnLst>
                              <p:par>
                                <p:cTn id="51" presetID="2" presetClass="entr" presetSubtype="4"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ppt_x"/>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childTnLst>
                          </p:cTn>
                        </p:par>
                        <p:par>
                          <p:cTn id="55" fill="hold">
                            <p:stCondLst>
                              <p:cond delay="5250"/>
                            </p:stCondLst>
                            <p:childTnLst>
                              <p:par>
                                <p:cTn id="56" presetID="52" presetClass="entr" presetSubtype="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Scale>
                                      <p:cBhvr>
                                        <p:cTn id="58"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59"/>
                                        </p:tgtEl>
                                        <p:attrNameLst>
                                          <p:attrName>ppt_x</p:attrName>
                                          <p:attrName>ppt_y</p:attrName>
                                        </p:attrNameLst>
                                      </p:cBhvr>
                                    </p:animMotion>
                                    <p:animEffect transition="in" filter="fade">
                                      <p:cBhvr>
                                        <p:cTn id="60" dur="1000"/>
                                        <p:tgtEl>
                                          <p:spTgt spid="59"/>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Scale>
                                      <p:cBhvr>
                                        <p:cTn id="6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58"/>
                                        </p:tgtEl>
                                        <p:attrNameLst>
                                          <p:attrName>ppt_x</p:attrName>
                                          <p:attrName>ppt_y</p:attrName>
                                        </p:attrNameLst>
                                      </p:cBhvr>
                                    </p:animMotion>
                                    <p:animEffect transition="in" filter="fade">
                                      <p:cBhvr>
                                        <p:cTn id="65" dur="1000"/>
                                        <p:tgtEl>
                                          <p:spTgt spid="58"/>
                                        </p:tgtEl>
                                      </p:cBhvr>
                                    </p:animEffect>
                                  </p:childTnLst>
                                </p:cTn>
                              </p:par>
                            </p:childTnLst>
                          </p:cTn>
                        </p:par>
                        <p:par>
                          <p:cTn id="66" fill="hold">
                            <p:stCondLst>
                              <p:cond delay="6250"/>
                            </p:stCondLst>
                            <p:childTnLst>
                              <p:par>
                                <p:cTn id="67" presetID="2" presetClass="entr" presetSubtype="4"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 grpId="0"/>
      <p:bldP spid="42" grpId="0"/>
      <p:bldP spid="46" grpId="0"/>
      <p:bldP spid="2" grpId="0" animBg="1"/>
      <p:bldP spid="10" grpId="0" animBg="1"/>
      <p:bldP spid="12" grpId="0"/>
      <p:bldP spid="54" grpId="0" animBg="1"/>
      <p:bldP spid="55" grpId="0" animBg="1"/>
      <p:bldP spid="56" grpId="0"/>
      <p:bldP spid="57" grpId="0" animBg="1"/>
      <p:bldP spid="58"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347662" y="157163"/>
            <a:ext cx="566449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solidFill>
                  <a:schemeClr val="bg1"/>
                </a:solidFill>
                <a:latin typeface="微软雅黑" pitchFamily="34" charset="-122"/>
                <a:ea typeface="微软雅黑" pitchFamily="34" charset="-122"/>
              </a:rPr>
              <a:t>Key work completed</a:t>
            </a:r>
          </a:p>
        </p:txBody>
      </p:sp>
      <p:sp>
        <p:nvSpPr>
          <p:cNvPr id="33" name="椭圆 32"/>
          <p:cNvSpPr/>
          <p:nvPr/>
        </p:nvSpPr>
        <p:spPr>
          <a:xfrm>
            <a:off x="3390448" y="4783111"/>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900" fontAlgn="base">
              <a:spcBef>
                <a:spcPct val="0"/>
              </a:spcBef>
              <a:spcAft>
                <a:spcPct val="0"/>
              </a:spcAft>
            </a:pPr>
            <a:endParaRPr lang="zh-CN" altLang="en-US">
              <a:solidFill>
                <a:prstClr val="white"/>
              </a:solidFill>
            </a:endParaRPr>
          </a:p>
        </p:txBody>
      </p:sp>
      <p:grpSp>
        <p:nvGrpSpPr>
          <p:cNvPr id="34" name="组合 33"/>
          <p:cNvGrpSpPr/>
          <p:nvPr/>
        </p:nvGrpSpPr>
        <p:grpSpPr>
          <a:xfrm>
            <a:off x="3476138" y="1350497"/>
            <a:ext cx="2155176" cy="3613065"/>
            <a:chOff x="3546995" y="2016281"/>
            <a:chExt cx="1616382" cy="2709799"/>
          </a:xfrm>
        </p:grpSpPr>
        <p:sp>
          <p:nvSpPr>
            <p:cNvPr id="35" name="Freeform 33"/>
            <p:cNvSpPr>
              <a:spLocks/>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36" name="Freeform 33"/>
            <p:cNvSpPr>
              <a:spLocks/>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srgbClr val="FF3300"/>
                </a:solidFill>
              </a:endParaRPr>
            </a:p>
          </p:txBody>
        </p:sp>
        <p:grpSp>
          <p:nvGrpSpPr>
            <p:cNvPr id="37" name="组合 36"/>
            <p:cNvGrpSpPr/>
            <p:nvPr/>
          </p:nvGrpSpPr>
          <p:grpSpPr>
            <a:xfrm>
              <a:off x="3999883" y="4025097"/>
              <a:ext cx="716912" cy="700983"/>
              <a:chOff x="3759201" y="3508375"/>
              <a:chExt cx="828024" cy="809626"/>
            </a:xfrm>
          </p:grpSpPr>
          <p:sp>
            <p:nvSpPr>
              <p:cNvPr id="38" name="Freeform 6"/>
              <p:cNvSpPr>
                <a:spLocks/>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39" name="Freeform 7"/>
              <p:cNvSpPr>
                <a:spLocks/>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0" name="Freeform 8"/>
              <p:cNvSpPr>
                <a:spLocks/>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1" name="Freeform 9"/>
              <p:cNvSpPr>
                <a:spLocks/>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2" name="Freeform 10"/>
              <p:cNvSpPr>
                <a:spLocks/>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3" name="Freeform 11"/>
              <p:cNvSpPr>
                <a:spLocks/>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4" name="Freeform 12"/>
              <p:cNvSpPr>
                <a:spLocks/>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5" name="Freeform 13"/>
              <p:cNvSpPr>
                <a:spLocks/>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6" name="Freeform 14"/>
              <p:cNvSpPr>
                <a:spLocks/>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7" name="Freeform 15"/>
              <p:cNvSpPr>
                <a:spLocks/>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8" name="Freeform 16"/>
              <p:cNvSpPr>
                <a:spLocks/>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49" name="Freeform 17"/>
              <p:cNvSpPr>
                <a:spLocks/>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0" name="Freeform 18"/>
              <p:cNvSpPr>
                <a:spLocks/>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1" name="Freeform 19"/>
              <p:cNvSpPr>
                <a:spLocks/>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2" name="Freeform 20"/>
              <p:cNvSpPr>
                <a:spLocks/>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3" name="Freeform 21"/>
              <p:cNvSpPr>
                <a:spLocks/>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4" name="Freeform 22"/>
              <p:cNvSpPr>
                <a:spLocks/>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5" name="Freeform 23"/>
              <p:cNvSpPr>
                <a:spLocks/>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6" name="Freeform 24"/>
              <p:cNvSpPr>
                <a:spLocks/>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7" name="Freeform 25"/>
              <p:cNvSpPr>
                <a:spLocks/>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8" name="Freeform 26"/>
              <p:cNvSpPr>
                <a:spLocks/>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59" name="Freeform 27"/>
              <p:cNvSpPr>
                <a:spLocks/>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0" name="Freeform 28"/>
              <p:cNvSpPr>
                <a:spLocks/>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grpSp>
      <p:grpSp>
        <p:nvGrpSpPr>
          <p:cNvPr id="61" name="Group 37"/>
          <p:cNvGrpSpPr>
            <a:grpSpLocks noChangeAspect="1"/>
          </p:cNvGrpSpPr>
          <p:nvPr/>
        </p:nvGrpSpPr>
        <p:grpSpPr bwMode="auto">
          <a:xfrm>
            <a:off x="3449584" y="1326706"/>
            <a:ext cx="2208313" cy="2671983"/>
            <a:chOff x="2250" y="790"/>
            <a:chExt cx="1205" cy="1458"/>
          </a:xfrm>
          <a:solidFill>
            <a:srgbClr val="FD9803"/>
          </a:solidFill>
        </p:grpSpPr>
        <p:sp>
          <p:nvSpPr>
            <p:cNvPr id="62" name="Rectangle 38"/>
            <p:cNvSpPr>
              <a:spLocks noChangeArrowheads="1"/>
            </p:cNvSpPr>
            <p:nvPr/>
          </p:nvSpPr>
          <p:spPr bwMode="auto">
            <a:xfrm>
              <a:off x="2847" y="1827"/>
              <a:ext cx="12"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3" name="Freeform 39"/>
            <p:cNvSpPr>
              <a:spLocks/>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4" name="Freeform 40"/>
            <p:cNvSpPr>
              <a:spLocks/>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5" name="Freeform 41"/>
            <p:cNvSpPr>
              <a:spLocks/>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6" name="Freeform 42"/>
            <p:cNvSpPr>
              <a:spLocks/>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7" name="Freeform 43"/>
            <p:cNvSpPr>
              <a:spLocks/>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8" name="Freeform 44"/>
            <p:cNvSpPr>
              <a:spLocks/>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69" name="Freeform 45"/>
            <p:cNvSpPr>
              <a:spLocks/>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0" name="Freeform 46"/>
            <p:cNvSpPr>
              <a:spLocks/>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1" name="Freeform 47"/>
            <p:cNvSpPr>
              <a:spLocks/>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2" name="Freeform 48"/>
            <p:cNvSpPr>
              <a:spLocks/>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3" name="Freeform 49"/>
            <p:cNvSpPr>
              <a:spLocks/>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4" name="Freeform 50"/>
            <p:cNvSpPr>
              <a:spLocks/>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5" name="Freeform 51"/>
            <p:cNvSpPr>
              <a:spLocks/>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6" name="Freeform 52"/>
            <p:cNvSpPr>
              <a:spLocks/>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7" name="Freeform 53"/>
            <p:cNvSpPr>
              <a:spLocks/>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8" name="Freeform 54"/>
            <p:cNvSpPr>
              <a:spLocks/>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79" name="Freeform 55"/>
            <p:cNvSpPr>
              <a:spLocks/>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0" name="Freeform 56"/>
            <p:cNvSpPr>
              <a:spLocks/>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1" name="Freeform 57"/>
            <p:cNvSpPr>
              <a:spLocks/>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2" name="Freeform 58"/>
            <p:cNvSpPr>
              <a:spLocks/>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3" name="Freeform 59"/>
            <p:cNvSpPr>
              <a:spLocks/>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4" name="Freeform 60"/>
            <p:cNvSpPr>
              <a:spLocks/>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5" name="Freeform 61"/>
            <p:cNvSpPr>
              <a:spLocks/>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6" name="Freeform 62"/>
            <p:cNvSpPr>
              <a:spLocks/>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7" name="Freeform 63"/>
            <p:cNvSpPr>
              <a:spLocks/>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8" name="Freeform 64"/>
            <p:cNvSpPr>
              <a:spLocks/>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89" name="Freeform 65"/>
            <p:cNvSpPr>
              <a:spLocks/>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0" name="Freeform 66"/>
            <p:cNvSpPr>
              <a:spLocks/>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1" name="Freeform 67"/>
            <p:cNvSpPr>
              <a:spLocks/>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2" name="Freeform 68"/>
            <p:cNvSpPr>
              <a:spLocks/>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3" name="Freeform 69"/>
            <p:cNvSpPr>
              <a:spLocks/>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4" name="Freeform 70"/>
            <p:cNvSpPr>
              <a:spLocks/>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5" name="Freeform 71"/>
            <p:cNvSpPr>
              <a:spLocks/>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6" name="Freeform 72"/>
            <p:cNvSpPr>
              <a:spLocks/>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7" name="Freeform 73"/>
            <p:cNvSpPr>
              <a:spLocks/>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8" name="Freeform 74"/>
            <p:cNvSpPr>
              <a:spLocks/>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99" name="Freeform 75"/>
            <p:cNvSpPr>
              <a:spLocks/>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0" name="Freeform 76"/>
            <p:cNvSpPr>
              <a:spLocks/>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1" name="Freeform 77"/>
            <p:cNvSpPr>
              <a:spLocks/>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2" name="Freeform 78"/>
            <p:cNvSpPr>
              <a:spLocks/>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3" name="Freeform 79"/>
            <p:cNvSpPr>
              <a:spLocks/>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4" name="Freeform 80"/>
            <p:cNvSpPr>
              <a:spLocks/>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5" name="Freeform 81"/>
            <p:cNvSpPr>
              <a:spLocks/>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6" name="Freeform 82"/>
            <p:cNvSpPr>
              <a:spLocks/>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7" name="Freeform 83"/>
            <p:cNvSpPr>
              <a:spLocks/>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8" name="Freeform 84"/>
            <p:cNvSpPr>
              <a:spLocks/>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09" name="Freeform 85"/>
            <p:cNvSpPr>
              <a:spLocks/>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0" name="Freeform 86"/>
            <p:cNvSpPr>
              <a:spLocks/>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1" name="Freeform 87"/>
            <p:cNvSpPr>
              <a:spLocks/>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2" name="Freeform 88"/>
            <p:cNvSpPr>
              <a:spLocks/>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3" name="Freeform 89"/>
            <p:cNvSpPr>
              <a:spLocks/>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4" name="Freeform 90"/>
            <p:cNvSpPr>
              <a:spLocks/>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5" name="Freeform 91"/>
            <p:cNvSpPr>
              <a:spLocks/>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6" name="Freeform 92"/>
            <p:cNvSpPr>
              <a:spLocks/>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7" name="Freeform 93"/>
            <p:cNvSpPr>
              <a:spLocks/>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8" name="Freeform 94"/>
            <p:cNvSpPr>
              <a:spLocks/>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19" name="Freeform 95"/>
            <p:cNvSpPr>
              <a:spLocks/>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0" name="Freeform 96"/>
            <p:cNvSpPr>
              <a:spLocks/>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1" name="Freeform 97"/>
            <p:cNvSpPr>
              <a:spLocks/>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2" name="Freeform 98"/>
            <p:cNvSpPr>
              <a:spLocks/>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3" name="Freeform 99"/>
            <p:cNvSpPr>
              <a:spLocks/>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4" name="Freeform 100"/>
            <p:cNvSpPr>
              <a:spLocks/>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5" name="Freeform 101"/>
            <p:cNvSpPr>
              <a:spLocks/>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6" name="Freeform 102"/>
            <p:cNvSpPr>
              <a:spLocks/>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7" name="Freeform 103"/>
            <p:cNvSpPr>
              <a:spLocks/>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8" name="Freeform 104"/>
            <p:cNvSpPr>
              <a:spLocks/>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29" name="Freeform 105"/>
            <p:cNvSpPr>
              <a:spLocks/>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0" name="Freeform 106"/>
            <p:cNvSpPr>
              <a:spLocks/>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1" name="Freeform 107"/>
            <p:cNvSpPr>
              <a:spLocks/>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2" name="Freeform 108"/>
            <p:cNvSpPr>
              <a:spLocks/>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3" name="Freeform 109"/>
            <p:cNvSpPr>
              <a:spLocks/>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4" name="Freeform 110"/>
            <p:cNvSpPr>
              <a:spLocks/>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5" name="Freeform 111"/>
            <p:cNvSpPr>
              <a:spLocks/>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6" name="Freeform 112"/>
            <p:cNvSpPr>
              <a:spLocks/>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7" name="Freeform 113"/>
            <p:cNvSpPr>
              <a:spLocks/>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8" name="Freeform 114"/>
            <p:cNvSpPr>
              <a:spLocks/>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39" name="Freeform 115"/>
            <p:cNvSpPr>
              <a:spLocks/>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0" name="Freeform 116"/>
            <p:cNvSpPr>
              <a:spLocks/>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1" name="Freeform 117"/>
            <p:cNvSpPr>
              <a:spLocks/>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2" name="Freeform 118"/>
            <p:cNvSpPr>
              <a:spLocks/>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3" name="Freeform 119"/>
            <p:cNvSpPr>
              <a:spLocks/>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4" name="Freeform 120"/>
            <p:cNvSpPr>
              <a:spLocks/>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5" name="Freeform 121"/>
            <p:cNvSpPr>
              <a:spLocks/>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sp>
          <p:nvSpPr>
            <p:cNvPr id="146" name="Oval 122"/>
            <p:cNvSpPr>
              <a:spLocks noChangeArrowheads="1"/>
            </p:cNvSpPr>
            <p:nvPr/>
          </p:nvSpPr>
          <p:spPr bwMode="auto">
            <a:xfrm>
              <a:off x="2786" y="1291"/>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47" name="Oval 123"/>
            <p:cNvSpPr>
              <a:spLocks noChangeArrowheads="1"/>
            </p:cNvSpPr>
            <p:nvPr/>
          </p:nvSpPr>
          <p:spPr bwMode="auto">
            <a:xfrm>
              <a:off x="2306" y="1591"/>
              <a:ext cx="111" cy="114"/>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48" name="Oval 124"/>
            <p:cNvSpPr>
              <a:spLocks noChangeArrowheads="1"/>
            </p:cNvSpPr>
            <p:nvPr/>
          </p:nvSpPr>
          <p:spPr bwMode="auto">
            <a:xfrm>
              <a:off x="2798" y="2137"/>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49" name="Oval 125"/>
            <p:cNvSpPr>
              <a:spLocks noChangeArrowheads="1"/>
            </p:cNvSpPr>
            <p:nvPr/>
          </p:nvSpPr>
          <p:spPr bwMode="auto">
            <a:xfrm>
              <a:off x="2798" y="1579"/>
              <a:ext cx="111" cy="11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0" name="Oval 126"/>
            <p:cNvSpPr>
              <a:spLocks noChangeArrowheads="1"/>
            </p:cNvSpPr>
            <p:nvPr/>
          </p:nvSpPr>
          <p:spPr bwMode="auto">
            <a:xfrm>
              <a:off x="2781" y="1761"/>
              <a:ext cx="144" cy="144"/>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1" name="Oval 127"/>
            <p:cNvSpPr>
              <a:spLocks noChangeArrowheads="1"/>
            </p:cNvSpPr>
            <p:nvPr/>
          </p:nvSpPr>
          <p:spPr bwMode="auto">
            <a:xfrm>
              <a:off x="3341" y="1421"/>
              <a:ext cx="114" cy="11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2" name="Oval 128"/>
            <p:cNvSpPr>
              <a:spLocks noChangeArrowheads="1"/>
            </p:cNvSpPr>
            <p:nvPr/>
          </p:nvSpPr>
          <p:spPr bwMode="auto">
            <a:xfrm>
              <a:off x="2524" y="835"/>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3" name="Oval 129"/>
            <p:cNvSpPr>
              <a:spLocks noChangeArrowheads="1"/>
            </p:cNvSpPr>
            <p:nvPr/>
          </p:nvSpPr>
          <p:spPr bwMode="auto">
            <a:xfrm>
              <a:off x="2521" y="1227"/>
              <a:ext cx="81" cy="8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4" name="Oval 130"/>
            <p:cNvSpPr>
              <a:spLocks noChangeArrowheads="1"/>
            </p:cNvSpPr>
            <p:nvPr/>
          </p:nvSpPr>
          <p:spPr bwMode="auto">
            <a:xfrm>
              <a:off x="2250" y="1249"/>
              <a:ext cx="80"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5" name="Oval 131"/>
            <p:cNvSpPr>
              <a:spLocks noChangeArrowheads="1"/>
            </p:cNvSpPr>
            <p:nvPr/>
          </p:nvSpPr>
          <p:spPr bwMode="auto">
            <a:xfrm>
              <a:off x="2351" y="1001"/>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6" name="Oval 132"/>
            <p:cNvSpPr>
              <a:spLocks noChangeArrowheads="1"/>
            </p:cNvSpPr>
            <p:nvPr/>
          </p:nvSpPr>
          <p:spPr bwMode="auto">
            <a:xfrm>
              <a:off x="2942" y="1069"/>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7" name="Oval 133"/>
            <p:cNvSpPr>
              <a:spLocks noChangeArrowheads="1"/>
            </p:cNvSpPr>
            <p:nvPr/>
          </p:nvSpPr>
          <p:spPr bwMode="auto">
            <a:xfrm>
              <a:off x="3346" y="1109"/>
              <a:ext cx="80" cy="8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8" name="Oval 134"/>
            <p:cNvSpPr>
              <a:spLocks noChangeArrowheads="1"/>
            </p:cNvSpPr>
            <p:nvPr/>
          </p:nvSpPr>
          <p:spPr bwMode="auto">
            <a:xfrm>
              <a:off x="3110" y="1558"/>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59" name="Oval 135"/>
            <p:cNvSpPr>
              <a:spLocks noChangeArrowheads="1"/>
            </p:cNvSpPr>
            <p:nvPr/>
          </p:nvSpPr>
          <p:spPr bwMode="auto">
            <a:xfrm>
              <a:off x="3204" y="1225"/>
              <a:ext cx="78" cy="78"/>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0" name="Oval 136"/>
            <p:cNvSpPr>
              <a:spLocks noChangeArrowheads="1"/>
            </p:cNvSpPr>
            <p:nvPr/>
          </p:nvSpPr>
          <p:spPr bwMode="auto">
            <a:xfrm>
              <a:off x="2491" y="1962"/>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1" name="Oval 137"/>
            <p:cNvSpPr>
              <a:spLocks noChangeArrowheads="1"/>
            </p:cNvSpPr>
            <p:nvPr/>
          </p:nvSpPr>
          <p:spPr bwMode="auto">
            <a:xfrm>
              <a:off x="3136" y="190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2" name="Oval 138"/>
            <p:cNvSpPr>
              <a:spLocks noChangeArrowheads="1"/>
            </p:cNvSpPr>
            <p:nvPr/>
          </p:nvSpPr>
          <p:spPr bwMode="auto">
            <a:xfrm>
              <a:off x="2746" y="1102"/>
              <a:ext cx="57" cy="59"/>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3" name="Oval 139"/>
            <p:cNvSpPr>
              <a:spLocks noChangeArrowheads="1"/>
            </p:cNvSpPr>
            <p:nvPr/>
          </p:nvSpPr>
          <p:spPr bwMode="auto">
            <a:xfrm>
              <a:off x="2422" y="1395"/>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4" name="Oval 140"/>
            <p:cNvSpPr>
              <a:spLocks noChangeArrowheads="1"/>
            </p:cNvSpPr>
            <p:nvPr/>
          </p:nvSpPr>
          <p:spPr bwMode="auto">
            <a:xfrm>
              <a:off x="2573" y="135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5" name="Oval 141"/>
            <p:cNvSpPr>
              <a:spLocks noChangeArrowheads="1"/>
            </p:cNvSpPr>
            <p:nvPr/>
          </p:nvSpPr>
          <p:spPr bwMode="auto">
            <a:xfrm>
              <a:off x="3065" y="1362"/>
              <a:ext cx="59"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6" name="Oval 142"/>
            <p:cNvSpPr>
              <a:spLocks noChangeArrowheads="1"/>
            </p:cNvSpPr>
            <p:nvPr/>
          </p:nvSpPr>
          <p:spPr bwMode="auto">
            <a:xfrm>
              <a:off x="2968" y="1610"/>
              <a:ext cx="57"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7" name="Oval 143"/>
            <p:cNvSpPr>
              <a:spLocks noChangeArrowheads="1"/>
            </p:cNvSpPr>
            <p:nvPr/>
          </p:nvSpPr>
          <p:spPr bwMode="auto">
            <a:xfrm>
              <a:off x="2873" y="79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8" name="Oval 144"/>
            <p:cNvSpPr>
              <a:spLocks noChangeArrowheads="1"/>
            </p:cNvSpPr>
            <p:nvPr/>
          </p:nvSpPr>
          <p:spPr bwMode="auto">
            <a:xfrm>
              <a:off x="3178" y="923"/>
              <a:ext cx="57" cy="56"/>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69" name="Oval 145"/>
            <p:cNvSpPr>
              <a:spLocks noChangeArrowheads="1"/>
            </p:cNvSpPr>
            <p:nvPr/>
          </p:nvSpPr>
          <p:spPr bwMode="auto">
            <a:xfrm>
              <a:off x="3254" y="170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0" name="Oval 146"/>
            <p:cNvSpPr>
              <a:spLocks noChangeArrowheads="1"/>
            </p:cNvSpPr>
            <p:nvPr/>
          </p:nvSpPr>
          <p:spPr bwMode="auto">
            <a:xfrm>
              <a:off x="3119" y="2139"/>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1" name="Oval 147"/>
            <p:cNvSpPr>
              <a:spLocks noChangeArrowheads="1"/>
            </p:cNvSpPr>
            <p:nvPr/>
          </p:nvSpPr>
          <p:spPr bwMode="auto">
            <a:xfrm>
              <a:off x="2994" y="217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2" name="Oval 148"/>
            <p:cNvSpPr>
              <a:spLocks noChangeArrowheads="1"/>
            </p:cNvSpPr>
            <p:nvPr/>
          </p:nvSpPr>
          <p:spPr bwMode="auto">
            <a:xfrm>
              <a:off x="2557" y="2172"/>
              <a:ext cx="56"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3" name="Oval 149"/>
            <p:cNvSpPr>
              <a:spLocks noChangeArrowheads="1"/>
            </p:cNvSpPr>
            <p:nvPr/>
          </p:nvSpPr>
          <p:spPr bwMode="auto">
            <a:xfrm>
              <a:off x="2618" y="1735"/>
              <a:ext cx="81"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4" name="Oval 150"/>
            <p:cNvSpPr>
              <a:spLocks noChangeArrowheads="1"/>
            </p:cNvSpPr>
            <p:nvPr/>
          </p:nvSpPr>
          <p:spPr bwMode="auto">
            <a:xfrm>
              <a:off x="2989" y="1809"/>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5" name="Oval 151"/>
            <p:cNvSpPr>
              <a:spLocks noChangeArrowheads="1"/>
            </p:cNvSpPr>
            <p:nvPr/>
          </p:nvSpPr>
          <p:spPr bwMode="auto">
            <a:xfrm>
              <a:off x="2994" y="2009"/>
              <a:ext cx="80"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6" name="Oval 152"/>
            <p:cNvSpPr>
              <a:spLocks noChangeArrowheads="1"/>
            </p:cNvSpPr>
            <p:nvPr/>
          </p:nvSpPr>
          <p:spPr bwMode="auto">
            <a:xfrm>
              <a:off x="2694" y="199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7" name="Oval 153"/>
            <p:cNvSpPr>
              <a:spLocks noChangeArrowheads="1"/>
            </p:cNvSpPr>
            <p:nvPr/>
          </p:nvSpPr>
          <p:spPr bwMode="auto">
            <a:xfrm>
              <a:off x="2583" y="1483"/>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78" name="Freeform 154"/>
            <p:cNvSpPr>
              <a:spLocks/>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grpSp>
        <p:nvGrpSpPr>
          <p:cNvPr id="179" name="组合 178"/>
          <p:cNvGrpSpPr/>
          <p:nvPr/>
        </p:nvGrpSpPr>
        <p:grpSpPr>
          <a:xfrm>
            <a:off x="2254176" y="3279427"/>
            <a:ext cx="354368" cy="354368"/>
            <a:chOff x="2771800" y="2974815"/>
            <a:chExt cx="265776" cy="265776"/>
          </a:xfrm>
        </p:grpSpPr>
        <p:sp>
          <p:nvSpPr>
            <p:cNvPr id="180" name="椭圆 17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81" name="椭圆 180"/>
            <p:cNvSpPr/>
            <p:nvPr/>
          </p:nvSpPr>
          <p:spPr>
            <a:xfrm>
              <a:off x="2798757" y="2999947"/>
              <a:ext cx="211861" cy="211861"/>
            </a:xfrm>
            <a:prstGeom prst="ellipse">
              <a:avLst/>
            </a:prstGeom>
            <a:solidFill>
              <a:srgbClr val="FF5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82"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sp>
        <p:nvSpPr>
          <p:cNvPr id="183" name="矩形 182"/>
          <p:cNvSpPr/>
          <p:nvPr/>
        </p:nvSpPr>
        <p:spPr>
          <a:xfrm flipH="1">
            <a:off x="369915" y="4057255"/>
            <a:ext cx="2393331" cy="456507"/>
          </a:xfrm>
          <a:prstGeom prst="rect">
            <a:avLst/>
          </a:prstGeom>
          <a:effectLst/>
        </p:spPr>
        <p:txBody>
          <a:bodyPr wrap="square" lIns="121893" tIns="60946" rIns="121893" bIns="60946">
            <a:spAutoFit/>
          </a:bodyPr>
          <a:lstStyle/>
          <a:p>
            <a:pPr algn="just" defTabSz="1218900">
              <a:lnSpc>
                <a:spcPts val="1333"/>
              </a:lnSpc>
            </a:pPr>
            <a:r>
              <a:rPr lang="zh-CN" altLang="en-US" sz="1200" dirty="0">
                <a:solidFill>
                  <a:prstClr val="black">
                    <a:lumMod val="50000"/>
                    <a:lumOff val="50000"/>
                  </a:prstClr>
                </a:solidFill>
                <a:latin typeface="微软雅黑" pitchFamily="34" charset="-122"/>
                <a:ea typeface="微软雅黑" pitchFamily="34" charset="-122"/>
              </a:rPr>
              <a:t>Enter the text you want here, and the language should be concise.</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84" name="矩形 183"/>
          <p:cNvSpPr/>
          <p:nvPr/>
        </p:nvSpPr>
        <p:spPr>
          <a:xfrm>
            <a:off x="245298" y="3740477"/>
            <a:ext cx="2517946"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prstClr val="black"/>
                </a:solidFill>
                <a:latin typeface="微软雅黑" pitchFamily="34" charset="-122"/>
                <a:ea typeface="微软雅黑" pitchFamily="34" charset="-122"/>
              </a:rPr>
              <a:t>Fill in the subheading here</a:t>
            </a:r>
            <a:endParaRPr lang="en-US" altLang="zh-CN" sz="1300" b="1" dirty="0">
              <a:solidFill>
                <a:prstClr val="black"/>
              </a:solidFill>
              <a:latin typeface="微软雅黑" pitchFamily="34" charset="-122"/>
              <a:ea typeface="微软雅黑" pitchFamily="34" charset="-122"/>
            </a:endParaRPr>
          </a:p>
        </p:txBody>
      </p:sp>
      <p:grpSp>
        <p:nvGrpSpPr>
          <p:cNvPr id="185" name="组合 184"/>
          <p:cNvGrpSpPr/>
          <p:nvPr/>
        </p:nvGrpSpPr>
        <p:grpSpPr>
          <a:xfrm>
            <a:off x="2254176" y="1551235"/>
            <a:ext cx="354368" cy="354368"/>
            <a:chOff x="2771800" y="2974815"/>
            <a:chExt cx="265776" cy="265776"/>
          </a:xfrm>
        </p:grpSpPr>
        <p:sp>
          <p:nvSpPr>
            <p:cNvPr id="186" name="椭圆 18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87" name="椭圆 186"/>
            <p:cNvSpPr/>
            <p:nvPr/>
          </p:nvSpPr>
          <p:spPr>
            <a:xfrm>
              <a:off x="2798757" y="2999947"/>
              <a:ext cx="211861" cy="211861"/>
            </a:xfrm>
            <a:prstGeom prst="ellipse">
              <a:avLst/>
            </a:prstGeom>
            <a:solidFill>
              <a:srgbClr val="FD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88"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sp>
        <p:nvSpPr>
          <p:cNvPr id="189" name="矩形 188"/>
          <p:cNvSpPr/>
          <p:nvPr/>
        </p:nvSpPr>
        <p:spPr>
          <a:xfrm flipH="1">
            <a:off x="369915" y="2329063"/>
            <a:ext cx="2393331" cy="456507"/>
          </a:xfrm>
          <a:prstGeom prst="rect">
            <a:avLst/>
          </a:prstGeom>
          <a:effectLst/>
        </p:spPr>
        <p:txBody>
          <a:bodyPr wrap="square" lIns="121893" tIns="60946" rIns="121893" bIns="60946">
            <a:spAutoFit/>
          </a:bodyPr>
          <a:lstStyle/>
          <a:p>
            <a:pPr algn="just" defTabSz="1218900" fontAlgn="base">
              <a:lnSpc>
                <a:spcPts val="1333"/>
              </a:lnSpc>
              <a:spcBef>
                <a:spcPct val="0"/>
              </a:spcBef>
              <a:spcAft>
                <a:spcPct val="0"/>
              </a:spcAft>
            </a:pPr>
            <a:r>
              <a:rPr lang="zh-CN" altLang="en-US" sz="1200" dirty="0">
                <a:solidFill>
                  <a:prstClr val="black">
                    <a:lumMod val="50000"/>
                    <a:lumOff val="50000"/>
                  </a:prstClr>
                </a:solidFill>
                <a:latin typeface="微软雅黑" pitchFamily="34" charset="-122"/>
                <a:ea typeface="微软雅黑" pitchFamily="34" charset="-122"/>
              </a:rPr>
              <a:t>Enter the text you want here, and the language should be concise.</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90" name="矩形 189"/>
          <p:cNvSpPr/>
          <p:nvPr/>
        </p:nvSpPr>
        <p:spPr>
          <a:xfrm>
            <a:off x="115180" y="2012277"/>
            <a:ext cx="2648063"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prstClr val="black"/>
                </a:solidFill>
                <a:latin typeface="微软雅黑" pitchFamily="34" charset="-122"/>
                <a:ea typeface="微软雅黑" pitchFamily="34" charset="-122"/>
              </a:rPr>
              <a:t>Fill in the subheading here</a:t>
            </a:r>
            <a:endParaRPr lang="en-US" altLang="zh-CN" sz="1300" b="1" dirty="0">
              <a:solidFill>
                <a:prstClr val="black"/>
              </a:solidFill>
              <a:latin typeface="微软雅黑" pitchFamily="34" charset="-122"/>
              <a:ea typeface="微软雅黑" pitchFamily="34" charset="-122"/>
            </a:endParaRPr>
          </a:p>
        </p:txBody>
      </p:sp>
      <p:grpSp>
        <p:nvGrpSpPr>
          <p:cNvPr id="191" name="组合 190"/>
          <p:cNvGrpSpPr/>
          <p:nvPr/>
        </p:nvGrpSpPr>
        <p:grpSpPr>
          <a:xfrm>
            <a:off x="6566722" y="1551235"/>
            <a:ext cx="354368" cy="354368"/>
            <a:chOff x="2771800" y="2974815"/>
            <a:chExt cx="265776" cy="265776"/>
          </a:xfrm>
        </p:grpSpPr>
        <p:sp>
          <p:nvSpPr>
            <p:cNvPr id="192" name="椭圆 19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93" name="椭圆 192"/>
            <p:cNvSpPr/>
            <p:nvPr/>
          </p:nvSpPr>
          <p:spPr>
            <a:xfrm>
              <a:off x="2798757" y="2999947"/>
              <a:ext cx="211861" cy="2118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94"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sp>
        <p:nvSpPr>
          <p:cNvPr id="195" name="矩形 194"/>
          <p:cNvSpPr/>
          <p:nvPr/>
        </p:nvSpPr>
        <p:spPr>
          <a:xfrm flipH="1">
            <a:off x="6467319" y="2329063"/>
            <a:ext cx="2393331" cy="456507"/>
          </a:xfrm>
          <a:prstGeom prst="rect">
            <a:avLst/>
          </a:prstGeom>
          <a:effectLst/>
        </p:spPr>
        <p:txBody>
          <a:bodyPr wrap="square" lIns="121893" tIns="60946" rIns="121893" bIns="60946">
            <a:spAutoFit/>
          </a:bodyPr>
          <a:lstStyle/>
          <a:p>
            <a:pPr algn="just" defTabSz="1218900">
              <a:lnSpc>
                <a:spcPts val="1333"/>
              </a:lnSpc>
            </a:pPr>
            <a:r>
              <a:rPr lang="zh-CN" altLang="en-US" sz="1200" dirty="0">
                <a:solidFill>
                  <a:prstClr val="black">
                    <a:lumMod val="50000"/>
                    <a:lumOff val="50000"/>
                  </a:prstClr>
                </a:solidFill>
                <a:latin typeface="微软雅黑" pitchFamily="34" charset="-122"/>
                <a:ea typeface="微软雅黑" pitchFamily="34" charset="-122"/>
              </a:rPr>
              <a:t>Enter the text you want here, and the language should be concise.</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96" name="矩形 195"/>
          <p:cNvSpPr/>
          <p:nvPr/>
        </p:nvSpPr>
        <p:spPr>
          <a:xfrm>
            <a:off x="6467328" y="2012277"/>
            <a:ext cx="2497160"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prstClr val="black"/>
                </a:solidFill>
                <a:latin typeface="微软雅黑" pitchFamily="34" charset="-122"/>
                <a:ea typeface="微软雅黑" pitchFamily="34" charset="-122"/>
              </a:rPr>
              <a:t>Fill in the subheading here</a:t>
            </a:r>
            <a:endParaRPr lang="en-US" altLang="zh-CN" sz="1300" b="1" dirty="0">
              <a:solidFill>
                <a:prstClr val="black"/>
              </a:solidFill>
              <a:latin typeface="微软雅黑" pitchFamily="34" charset="-122"/>
              <a:ea typeface="微软雅黑" pitchFamily="34" charset="-122"/>
            </a:endParaRPr>
          </a:p>
        </p:txBody>
      </p:sp>
      <p:grpSp>
        <p:nvGrpSpPr>
          <p:cNvPr id="197" name="组合 196"/>
          <p:cNvGrpSpPr/>
          <p:nvPr/>
        </p:nvGrpSpPr>
        <p:grpSpPr>
          <a:xfrm>
            <a:off x="6566722" y="3279427"/>
            <a:ext cx="354368" cy="354368"/>
            <a:chOff x="2771800" y="2974815"/>
            <a:chExt cx="265776" cy="265776"/>
          </a:xfrm>
        </p:grpSpPr>
        <p:sp>
          <p:nvSpPr>
            <p:cNvPr id="198" name="椭圆 19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199" name="椭圆 198"/>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fontAlgn="base">
                <a:spcBef>
                  <a:spcPct val="0"/>
                </a:spcBef>
                <a:spcAft>
                  <a:spcPct val="0"/>
                </a:spcAft>
              </a:pPr>
              <a:endParaRPr lang="zh-CN" altLang="en-US">
                <a:solidFill>
                  <a:prstClr val="white"/>
                </a:solidFill>
              </a:endParaRPr>
            </a:p>
          </p:txBody>
        </p:sp>
        <p:sp>
          <p:nvSpPr>
            <p:cNvPr id="200"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00" fontAlgn="base">
                <a:spcBef>
                  <a:spcPct val="0"/>
                </a:spcBef>
                <a:spcAft>
                  <a:spcPct val="0"/>
                </a:spcAft>
              </a:pPr>
              <a:endParaRPr lang="zh-CN" altLang="en-US">
                <a:solidFill>
                  <a:prstClr val="black"/>
                </a:solidFill>
              </a:endParaRPr>
            </a:p>
          </p:txBody>
        </p:sp>
      </p:grpSp>
      <p:sp>
        <p:nvSpPr>
          <p:cNvPr id="201" name="矩形 200"/>
          <p:cNvSpPr/>
          <p:nvPr/>
        </p:nvSpPr>
        <p:spPr>
          <a:xfrm flipH="1">
            <a:off x="6467319" y="4057255"/>
            <a:ext cx="2393331" cy="456507"/>
          </a:xfrm>
          <a:prstGeom prst="rect">
            <a:avLst/>
          </a:prstGeom>
          <a:effectLst/>
        </p:spPr>
        <p:txBody>
          <a:bodyPr wrap="square" lIns="121893" tIns="60946" rIns="121893" bIns="60946">
            <a:spAutoFit/>
          </a:bodyPr>
          <a:lstStyle/>
          <a:p>
            <a:pPr algn="just" defTabSz="1218900">
              <a:lnSpc>
                <a:spcPts val="1333"/>
              </a:lnSpc>
            </a:pPr>
            <a:r>
              <a:rPr lang="zh-CN" altLang="en-US" sz="1200" dirty="0">
                <a:solidFill>
                  <a:prstClr val="black">
                    <a:lumMod val="50000"/>
                    <a:lumOff val="50000"/>
                  </a:prstClr>
                </a:solidFill>
                <a:latin typeface="微软雅黑" pitchFamily="34" charset="-122"/>
                <a:ea typeface="微软雅黑" pitchFamily="34" charset="-122"/>
              </a:rPr>
              <a:t>Enter the text you want here, and the language should be concise.</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202" name="矩形 201"/>
          <p:cNvSpPr/>
          <p:nvPr/>
        </p:nvSpPr>
        <p:spPr>
          <a:xfrm>
            <a:off x="6467328" y="3740477"/>
            <a:ext cx="2569168"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prstClr val="black"/>
                </a:solidFill>
                <a:latin typeface="微软雅黑" pitchFamily="34" charset="-122"/>
                <a:ea typeface="微软雅黑" pitchFamily="34" charset="-122"/>
              </a:rPr>
              <a:t>Fill in the subheading here</a:t>
            </a:r>
            <a:endParaRPr lang="en-US" altLang="zh-CN" sz="1300" b="1" dirty="0">
              <a:solidFill>
                <a:prstClr val="black"/>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300" fill="hold"/>
                                        <p:tgtEl>
                                          <p:spTgt spid="34"/>
                                        </p:tgtEl>
                                        <p:attrNameLst>
                                          <p:attrName>ppt_x</p:attrName>
                                        </p:attrNameLst>
                                      </p:cBhvr>
                                      <p:tavLst>
                                        <p:tav tm="0">
                                          <p:val>
                                            <p:strVal val="#ppt_x"/>
                                          </p:val>
                                        </p:tav>
                                        <p:tav tm="100000">
                                          <p:val>
                                            <p:strVal val="#ppt_x"/>
                                          </p:val>
                                        </p:tav>
                                      </p:tavLst>
                                    </p:anim>
                                    <p:anim calcmode="lin" valueType="num">
                                      <p:cBhvr additive="base">
                                        <p:cTn id="12" dur="300" fill="hold"/>
                                        <p:tgtEl>
                                          <p:spTgt spid="34"/>
                                        </p:tgtEl>
                                        <p:attrNameLst>
                                          <p:attrName>ppt_y</p:attrName>
                                        </p:attrNameLst>
                                      </p:cBhvr>
                                      <p:tavLst>
                                        <p:tav tm="0">
                                          <p:val>
                                            <p:strVal val="0-#ppt_h/2"/>
                                          </p:val>
                                        </p:tav>
                                        <p:tav tm="100000">
                                          <p:val>
                                            <p:strVal val="#ppt_y"/>
                                          </p:val>
                                        </p:tav>
                                      </p:tavLst>
                                    </p:anim>
                                  </p:childTnLst>
                                </p:cTn>
                              </p:par>
                              <p:par>
                                <p:cTn id="13" presetID="6" presetClass="entr" presetSubtype="3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out)">
                                      <p:cBhvr>
                                        <p:cTn id="15" dur="300"/>
                                        <p:tgtEl>
                                          <p:spTgt spid="33"/>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par>
                                <p:cTn id="20" presetID="26" presetClass="emph" presetSubtype="0" fill="hold" nodeType="withEffect">
                                  <p:stCondLst>
                                    <p:cond delay="0"/>
                                  </p:stCondLst>
                                  <p:childTnLst>
                                    <p:animEffect transition="out" filter="fade">
                                      <p:cBhvr>
                                        <p:cTn id="21" dur="400" tmFilter="0, 0; .2, .5; .8, .5; 1, 0"/>
                                        <p:tgtEl>
                                          <p:spTgt spid="61"/>
                                        </p:tgtEl>
                                      </p:cBhvr>
                                    </p:animEffect>
                                    <p:animScale>
                                      <p:cBhvr>
                                        <p:cTn id="22" dur="200" autoRev="1" fill="hold"/>
                                        <p:tgtEl>
                                          <p:spTgt spid="61"/>
                                        </p:tgtEl>
                                      </p:cBhvr>
                                      <p:by x="105000" y="105000"/>
                                    </p:animScale>
                                  </p:childTnLst>
                                </p:cTn>
                              </p:par>
                            </p:childTnLst>
                          </p:cTn>
                        </p:par>
                        <p:par>
                          <p:cTn id="23" fill="hold">
                            <p:stCondLst>
                              <p:cond delay="1550"/>
                            </p:stCondLst>
                            <p:childTnLst>
                              <p:par>
                                <p:cTn id="24" presetID="10" presetClass="entr" presetSubtype="0" fill="hold" nodeType="afterEffect">
                                  <p:stCondLst>
                                    <p:cond delay="0"/>
                                  </p:stCondLst>
                                  <p:childTnLst>
                                    <p:set>
                                      <p:cBhvr>
                                        <p:cTn id="25" dur="1" fill="hold">
                                          <p:stCondLst>
                                            <p:cond delay="0"/>
                                          </p:stCondLst>
                                        </p:cTn>
                                        <p:tgtEl>
                                          <p:spTgt spid="185"/>
                                        </p:tgtEl>
                                        <p:attrNameLst>
                                          <p:attrName>style.visibility</p:attrName>
                                        </p:attrNameLst>
                                      </p:cBhvr>
                                      <p:to>
                                        <p:strVal val="visible"/>
                                      </p:to>
                                    </p:set>
                                    <p:animEffect transition="in" filter="fade">
                                      <p:cBhvr>
                                        <p:cTn id="26" dur="350"/>
                                        <p:tgtEl>
                                          <p:spTgt spid="185"/>
                                        </p:tgtEl>
                                      </p:cBhvr>
                                    </p:animEffect>
                                  </p:childTnLst>
                                </p:cTn>
                              </p:par>
                              <p:par>
                                <p:cTn id="27" presetID="26" presetClass="emph" presetSubtype="0" fill="hold" nodeType="withEffect">
                                  <p:stCondLst>
                                    <p:cond delay="0"/>
                                  </p:stCondLst>
                                  <p:childTnLst>
                                    <p:animEffect transition="out" filter="fade">
                                      <p:cBhvr>
                                        <p:cTn id="28" dur="400" tmFilter="0, 0; .2, .5; .8, .5; 1, 0"/>
                                        <p:tgtEl>
                                          <p:spTgt spid="185"/>
                                        </p:tgtEl>
                                      </p:cBhvr>
                                    </p:animEffect>
                                    <p:animScale>
                                      <p:cBhvr>
                                        <p:cTn id="29" dur="200" autoRev="1" fill="hold"/>
                                        <p:tgtEl>
                                          <p:spTgt spid="185"/>
                                        </p:tgtEl>
                                      </p:cBhvr>
                                      <p:by x="105000" y="105000"/>
                                    </p:animScale>
                                  </p:childTnLst>
                                </p:cTn>
                              </p:par>
                            </p:childTnLst>
                          </p:cTn>
                        </p:par>
                        <p:par>
                          <p:cTn id="30" fill="hold">
                            <p:stCondLst>
                              <p:cond delay="1950"/>
                            </p:stCondLst>
                            <p:childTnLst>
                              <p:par>
                                <p:cTn id="31" presetID="10" presetClass="entr" presetSubtype="0" fill="hold" grpId="0" nodeType="afterEffect">
                                  <p:stCondLst>
                                    <p:cond delay="0"/>
                                  </p:stCondLst>
                                  <p:childTnLst>
                                    <p:set>
                                      <p:cBhvr>
                                        <p:cTn id="32" dur="1" fill="hold">
                                          <p:stCondLst>
                                            <p:cond delay="0"/>
                                          </p:stCondLst>
                                        </p:cTn>
                                        <p:tgtEl>
                                          <p:spTgt spid="190"/>
                                        </p:tgtEl>
                                        <p:attrNameLst>
                                          <p:attrName>style.visibility</p:attrName>
                                        </p:attrNameLst>
                                      </p:cBhvr>
                                      <p:to>
                                        <p:strVal val="visible"/>
                                      </p:to>
                                    </p:set>
                                    <p:animEffect transition="in" filter="fade">
                                      <p:cBhvr>
                                        <p:cTn id="33" dur="350"/>
                                        <p:tgtEl>
                                          <p:spTgt spid="190"/>
                                        </p:tgtEl>
                                      </p:cBhvr>
                                    </p:animEffect>
                                  </p:childTnLst>
                                </p:cTn>
                              </p:par>
                              <p:par>
                                <p:cTn id="34" presetID="26" presetClass="emph" presetSubtype="0" fill="hold" grpId="1" nodeType="withEffect">
                                  <p:stCondLst>
                                    <p:cond delay="0"/>
                                  </p:stCondLst>
                                  <p:childTnLst>
                                    <p:animEffect transition="out" filter="fade">
                                      <p:cBhvr>
                                        <p:cTn id="35" dur="400" tmFilter="0, 0; .2, .5; .8, .5; 1, 0"/>
                                        <p:tgtEl>
                                          <p:spTgt spid="190"/>
                                        </p:tgtEl>
                                      </p:cBhvr>
                                    </p:animEffect>
                                    <p:animScale>
                                      <p:cBhvr>
                                        <p:cTn id="36" dur="200" autoRev="1" fill="hold"/>
                                        <p:tgtEl>
                                          <p:spTgt spid="190"/>
                                        </p:tgtEl>
                                      </p:cBhvr>
                                      <p:by x="105000" y="105000"/>
                                    </p:animScale>
                                  </p:childTnLst>
                                </p:cTn>
                              </p:par>
                            </p:childTnLst>
                          </p:cTn>
                        </p:par>
                        <p:par>
                          <p:cTn id="37" fill="hold">
                            <p:stCondLst>
                              <p:cond delay="2350"/>
                            </p:stCondLst>
                            <p:childTnLst>
                              <p:par>
                                <p:cTn id="38" presetID="10" presetClass="entr" presetSubtype="0" fill="hold" grpId="0" nodeType="afterEffect">
                                  <p:stCondLst>
                                    <p:cond delay="0"/>
                                  </p:stCondLst>
                                  <p:childTnLst>
                                    <p:set>
                                      <p:cBhvr>
                                        <p:cTn id="39" dur="1" fill="hold">
                                          <p:stCondLst>
                                            <p:cond delay="0"/>
                                          </p:stCondLst>
                                        </p:cTn>
                                        <p:tgtEl>
                                          <p:spTgt spid="189"/>
                                        </p:tgtEl>
                                        <p:attrNameLst>
                                          <p:attrName>style.visibility</p:attrName>
                                        </p:attrNameLst>
                                      </p:cBhvr>
                                      <p:to>
                                        <p:strVal val="visible"/>
                                      </p:to>
                                    </p:set>
                                    <p:animEffect transition="in" filter="fade">
                                      <p:cBhvr>
                                        <p:cTn id="40" dur="500"/>
                                        <p:tgtEl>
                                          <p:spTgt spid="189"/>
                                        </p:tgtEl>
                                      </p:cBhvr>
                                    </p:animEffect>
                                  </p:childTnLst>
                                </p:cTn>
                              </p:par>
                            </p:childTnLst>
                          </p:cTn>
                        </p:par>
                        <p:par>
                          <p:cTn id="41" fill="hold">
                            <p:stCondLst>
                              <p:cond delay="2850"/>
                            </p:stCondLst>
                            <p:childTnLst>
                              <p:par>
                                <p:cTn id="42" presetID="10" presetClass="entr" presetSubtype="0" fill="hold" nodeType="afterEffect">
                                  <p:stCondLst>
                                    <p:cond delay="0"/>
                                  </p:stCondLst>
                                  <p:childTnLst>
                                    <p:set>
                                      <p:cBhvr>
                                        <p:cTn id="43" dur="1" fill="hold">
                                          <p:stCondLst>
                                            <p:cond delay="0"/>
                                          </p:stCondLst>
                                        </p:cTn>
                                        <p:tgtEl>
                                          <p:spTgt spid="179"/>
                                        </p:tgtEl>
                                        <p:attrNameLst>
                                          <p:attrName>style.visibility</p:attrName>
                                        </p:attrNameLst>
                                      </p:cBhvr>
                                      <p:to>
                                        <p:strVal val="visible"/>
                                      </p:to>
                                    </p:set>
                                    <p:animEffect transition="in" filter="fade">
                                      <p:cBhvr>
                                        <p:cTn id="44" dur="350"/>
                                        <p:tgtEl>
                                          <p:spTgt spid="179"/>
                                        </p:tgtEl>
                                      </p:cBhvr>
                                    </p:animEffect>
                                  </p:childTnLst>
                                </p:cTn>
                              </p:par>
                              <p:par>
                                <p:cTn id="45" presetID="26" presetClass="emph" presetSubtype="0" fill="hold" nodeType="withEffect">
                                  <p:stCondLst>
                                    <p:cond delay="0"/>
                                  </p:stCondLst>
                                  <p:childTnLst>
                                    <p:animEffect transition="out" filter="fade">
                                      <p:cBhvr>
                                        <p:cTn id="46" dur="400" tmFilter="0, 0; .2, .5; .8, .5; 1, 0"/>
                                        <p:tgtEl>
                                          <p:spTgt spid="179"/>
                                        </p:tgtEl>
                                      </p:cBhvr>
                                    </p:animEffect>
                                    <p:animScale>
                                      <p:cBhvr>
                                        <p:cTn id="47" dur="200" autoRev="1" fill="hold"/>
                                        <p:tgtEl>
                                          <p:spTgt spid="179"/>
                                        </p:tgtEl>
                                      </p:cBhvr>
                                      <p:by x="105000" y="105000"/>
                                    </p:animScale>
                                  </p:childTnLst>
                                </p:cTn>
                              </p:par>
                            </p:childTnLst>
                          </p:cTn>
                        </p:par>
                        <p:par>
                          <p:cTn id="48" fill="hold">
                            <p:stCondLst>
                              <p:cond delay="3250"/>
                            </p:stCondLst>
                            <p:childTnLst>
                              <p:par>
                                <p:cTn id="49" presetID="10" presetClass="entr" presetSubtype="0" fill="hold" grpId="0" nodeType="afterEffect">
                                  <p:stCondLst>
                                    <p:cond delay="0"/>
                                  </p:stCondLst>
                                  <p:childTnLst>
                                    <p:set>
                                      <p:cBhvr>
                                        <p:cTn id="50" dur="1" fill="hold">
                                          <p:stCondLst>
                                            <p:cond delay="0"/>
                                          </p:stCondLst>
                                        </p:cTn>
                                        <p:tgtEl>
                                          <p:spTgt spid="184"/>
                                        </p:tgtEl>
                                        <p:attrNameLst>
                                          <p:attrName>style.visibility</p:attrName>
                                        </p:attrNameLst>
                                      </p:cBhvr>
                                      <p:to>
                                        <p:strVal val="visible"/>
                                      </p:to>
                                    </p:set>
                                    <p:animEffect transition="in" filter="fade">
                                      <p:cBhvr>
                                        <p:cTn id="51" dur="350"/>
                                        <p:tgtEl>
                                          <p:spTgt spid="184"/>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184"/>
                                        </p:tgtEl>
                                      </p:cBhvr>
                                    </p:animEffect>
                                    <p:animScale>
                                      <p:cBhvr>
                                        <p:cTn id="54" dur="200" autoRev="1" fill="hold"/>
                                        <p:tgtEl>
                                          <p:spTgt spid="184"/>
                                        </p:tgtEl>
                                      </p:cBhvr>
                                      <p:by x="105000" y="105000"/>
                                    </p:animScale>
                                  </p:childTnLst>
                                </p:cTn>
                              </p:par>
                            </p:childTnLst>
                          </p:cTn>
                        </p:par>
                        <p:par>
                          <p:cTn id="55" fill="hold">
                            <p:stCondLst>
                              <p:cond delay="3650"/>
                            </p:stCondLst>
                            <p:childTnLst>
                              <p:par>
                                <p:cTn id="56" presetID="10" presetClass="entr" presetSubtype="0"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Effect transition="in" filter="fade">
                                      <p:cBhvr>
                                        <p:cTn id="58" dur="500"/>
                                        <p:tgtEl>
                                          <p:spTgt spid="183"/>
                                        </p:tgtEl>
                                      </p:cBhvr>
                                    </p:animEffect>
                                  </p:childTnLst>
                                </p:cTn>
                              </p:par>
                            </p:childTnLst>
                          </p:cTn>
                        </p:par>
                        <p:par>
                          <p:cTn id="59" fill="hold">
                            <p:stCondLst>
                              <p:cond delay="4150"/>
                            </p:stCondLst>
                            <p:childTnLst>
                              <p:par>
                                <p:cTn id="60" presetID="10" presetClass="entr" presetSubtype="0" fill="hold" nodeType="afterEffect">
                                  <p:stCondLst>
                                    <p:cond delay="0"/>
                                  </p:stCondLst>
                                  <p:childTnLst>
                                    <p:set>
                                      <p:cBhvr>
                                        <p:cTn id="61" dur="1" fill="hold">
                                          <p:stCondLst>
                                            <p:cond delay="0"/>
                                          </p:stCondLst>
                                        </p:cTn>
                                        <p:tgtEl>
                                          <p:spTgt spid="191"/>
                                        </p:tgtEl>
                                        <p:attrNameLst>
                                          <p:attrName>style.visibility</p:attrName>
                                        </p:attrNameLst>
                                      </p:cBhvr>
                                      <p:to>
                                        <p:strVal val="visible"/>
                                      </p:to>
                                    </p:set>
                                    <p:animEffect transition="in" filter="fade">
                                      <p:cBhvr>
                                        <p:cTn id="62" dur="350"/>
                                        <p:tgtEl>
                                          <p:spTgt spid="191"/>
                                        </p:tgtEl>
                                      </p:cBhvr>
                                    </p:animEffect>
                                  </p:childTnLst>
                                </p:cTn>
                              </p:par>
                              <p:par>
                                <p:cTn id="63" presetID="26" presetClass="emph" presetSubtype="0" fill="hold" nodeType="withEffect">
                                  <p:stCondLst>
                                    <p:cond delay="0"/>
                                  </p:stCondLst>
                                  <p:childTnLst>
                                    <p:animEffect transition="out" filter="fade">
                                      <p:cBhvr>
                                        <p:cTn id="64" dur="400" tmFilter="0, 0; .2, .5; .8, .5; 1, 0"/>
                                        <p:tgtEl>
                                          <p:spTgt spid="191"/>
                                        </p:tgtEl>
                                      </p:cBhvr>
                                    </p:animEffect>
                                    <p:animScale>
                                      <p:cBhvr>
                                        <p:cTn id="65" dur="200" autoRev="1" fill="hold"/>
                                        <p:tgtEl>
                                          <p:spTgt spid="191"/>
                                        </p:tgtEl>
                                      </p:cBhvr>
                                      <p:by x="105000" y="105000"/>
                                    </p:animScale>
                                  </p:childTnLst>
                                </p:cTn>
                              </p:par>
                            </p:childTnLst>
                          </p:cTn>
                        </p:par>
                        <p:par>
                          <p:cTn id="66" fill="hold">
                            <p:stCondLst>
                              <p:cond delay="4550"/>
                            </p:stCondLst>
                            <p:childTnLst>
                              <p:par>
                                <p:cTn id="67" presetID="10" presetClass="entr" presetSubtype="0" fill="hold" grpId="0" nodeType="afterEffect">
                                  <p:stCondLst>
                                    <p:cond delay="0"/>
                                  </p:stCondLst>
                                  <p:childTnLst>
                                    <p:set>
                                      <p:cBhvr>
                                        <p:cTn id="68" dur="1" fill="hold">
                                          <p:stCondLst>
                                            <p:cond delay="0"/>
                                          </p:stCondLst>
                                        </p:cTn>
                                        <p:tgtEl>
                                          <p:spTgt spid="196"/>
                                        </p:tgtEl>
                                        <p:attrNameLst>
                                          <p:attrName>style.visibility</p:attrName>
                                        </p:attrNameLst>
                                      </p:cBhvr>
                                      <p:to>
                                        <p:strVal val="visible"/>
                                      </p:to>
                                    </p:set>
                                    <p:animEffect transition="in" filter="fade">
                                      <p:cBhvr>
                                        <p:cTn id="69" dur="350"/>
                                        <p:tgtEl>
                                          <p:spTgt spid="196"/>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196"/>
                                        </p:tgtEl>
                                      </p:cBhvr>
                                    </p:animEffect>
                                    <p:animScale>
                                      <p:cBhvr>
                                        <p:cTn id="72" dur="200" autoRev="1" fill="hold"/>
                                        <p:tgtEl>
                                          <p:spTgt spid="196"/>
                                        </p:tgtEl>
                                      </p:cBhvr>
                                      <p:by x="105000" y="105000"/>
                                    </p:animScale>
                                  </p:childTnLst>
                                </p:cTn>
                              </p:par>
                            </p:childTnLst>
                          </p:cTn>
                        </p:par>
                        <p:par>
                          <p:cTn id="73" fill="hold">
                            <p:stCondLst>
                              <p:cond delay="4950"/>
                            </p:stCondLst>
                            <p:childTnLst>
                              <p:par>
                                <p:cTn id="74" presetID="10" presetClass="entr" presetSubtype="0" fill="hold" grpId="0" nodeType="afterEffect">
                                  <p:stCondLst>
                                    <p:cond delay="0"/>
                                  </p:stCondLst>
                                  <p:childTnLst>
                                    <p:set>
                                      <p:cBhvr>
                                        <p:cTn id="75" dur="1" fill="hold">
                                          <p:stCondLst>
                                            <p:cond delay="0"/>
                                          </p:stCondLst>
                                        </p:cTn>
                                        <p:tgtEl>
                                          <p:spTgt spid="195"/>
                                        </p:tgtEl>
                                        <p:attrNameLst>
                                          <p:attrName>style.visibility</p:attrName>
                                        </p:attrNameLst>
                                      </p:cBhvr>
                                      <p:to>
                                        <p:strVal val="visible"/>
                                      </p:to>
                                    </p:set>
                                    <p:animEffect transition="in" filter="fade">
                                      <p:cBhvr>
                                        <p:cTn id="76" dur="500"/>
                                        <p:tgtEl>
                                          <p:spTgt spid="195"/>
                                        </p:tgtEl>
                                      </p:cBhvr>
                                    </p:animEffect>
                                  </p:childTnLst>
                                </p:cTn>
                              </p:par>
                            </p:childTnLst>
                          </p:cTn>
                        </p:par>
                        <p:par>
                          <p:cTn id="77" fill="hold">
                            <p:stCondLst>
                              <p:cond delay="5450"/>
                            </p:stCondLst>
                            <p:childTnLst>
                              <p:par>
                                <p:cTn id="78" presetID="10" presetClass="entr" presetSubtype="0" fill="hold" nodeType="afterEffect">
                                  <p:stCondLst>
                                    <p:cond delay="0"/>
                                  </p:stCondLst>
                                  <p:childTnLst>
                                    <p:set>
                                      <p:cBhvr>
                                        <p:cTn id="79" dur="1" fill="hold">
                                          <p:stCondLst>
                                            <p:cond delay="0"/>
                                          </p:stCondLst>
                                        </p:cTn>
                                        <p:tgtEl>
                                          <p:spTgt spid="197"/>
                                        </p:tgtEl>
                                        <p:attrNameLst>
                                          <p:attrName>style.visibility</p:attrName>
                                        </p:attrNameLst>
                                      </p:cBhvr>
                                      <p:to>
                                        <p:strVal val="visible"/>
                                      </p:to>
                                    </p:set>
                                    <p:animEffect transition="in" filter="fade">
                                      <p:cBhvr>
                                        <p:cTn id="80" dur="350"/>
                                        <p:tgtEl>
                                          <p:spTgt spid="197"/>
                                        </p:tgtEl>
                                      </p:cBhvr>
                                    </p:animEffect>
                                  </p:childTnLst>
                                </p:cTn>
                              </p:par>
                              <p:par>
                                <p:cTn id="81" presetID="26" presetClass="emph" presetSubtype="0" fill="hold" nodeType="withEffect">
                                  <p:stCondLst>
                                    <p:cond delay="0"/>
                                  </p:stCondLst>
                                  <p:childTnLst>
                                    <p:animEffect transition="out" filter="fade">
                                      <p:cBhvr>
                                        <p:cTn id="82" dur="400" tmFilter="0, 0; .2, .5; .8, .5; 1, 0"/>
                                        <p:tgtEl>
                                          <p:spTgt spid="197"/>
                                        </p:tgtEl>
                                      </p:cBhvr>
                                    </p:animEffect>
                                    <p:animScale>
                                      <p:cBhvr>
                                        <p:cTn id="83" dur="200" autoRev="1" fill="hold"/>
                                        <p:tgtEl>
                                          <p:spTgt spid="197"/>
                                        </p:tgtEl>
                                      </p:cBhvr>
                                      <p:by x="105000" y="105000"/>
                                    </p:animScale>
                                  </p:childTnLst>
                                </p:cTn>
                              </p:par>
                            </p:childTnLst>
                          </p:cTn>
                        </p:par>
                        <p:par>
                          <p:cTn id="84" fill="hold">
                            <p:stCondLst>
                              <p:cond delay="5850"/>
                            </p:stCondLst>
                            <p:childTnLst>
                              <p:par>
                                <p:cTn id="85" presetID="10" presetClass="entr" presetSubtype="0" fill="hold" grpId="0" nodeType="afterEffect">
                                  <p:stCondLst>
                                    <p:cond delay="0"/>
                                  </p:stCondLst>
                                  <p:childTnLst>
                                    <p:set>
                                      <p:cBhvr>
                                        <p:cTn id="86" dur="1" fill="hold">
                                          <p:stCondLst>
                                            <p:cond delay="0"/>
                                          </p:stCondLst>
                                        </p:cTn>
                                        <p:tgtEl>
                                          <p:spTgt spid="202"/>
                                        </p:tgtEl>
                                        <p:attrNameLst>
                                          <p:attrName>style.visibility</p:attrName>
                                        </p:attrNameLst>
                                      </p:cBhvr>
                                      <p:to>
                                        <p:strVal val="visible"/>
                                      </p:to>
                                    </p:set>
                                    <p:animEffect transition="in" filter="fade">
                                      <p:cBhvr>
                                        <p:cTn id="87" dur="350"/>
                                        <p:tgtEl>
                                          <p:spTgt spid="202"/>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02"/>
                                        </p:tgtEl>
                                      </p:cBhvr>
                                    </p:animEffect>
                                    <p:animScale>
                                      <p:cBhvr>
                                        <p:cTn id="90" dur="200" autoRev="1" fill="hold"/>
                                        <p:tgtEl>
                                          <p:spTgt spid="202"/>
                                        </p:tgtEl>
                                      </p:cBhvr>
                                      <p:by x="105000" y="105000"/>
                                    </p:animScale>
                                  </p:childTnLst>
                                </p:cTn>
                              </p:par>
                            </p:childTnLst>
                          </p:cTn>
                        </p:par>
                        <p:par>
                          <p:cTn id="91" fill="hold">
                            <p:stCondLst>
                              <p:cond delay="6250"/>
                            </p:stCondLst>
                            <p:childTnLst>
                              <p:par>
                                <p:cTn id="92" presetID="10" presetClass="entr" presetSubtype="0" fill="hold" grpId="0"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fade">
                                      <p:cBhvr>
                                        <p:cTn id="9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animBg="1"/>
      <p:bldP spid="183" grpId="0"/>
      <p:bldP spid="184" grpId="0"/>
      <p:bldP spid="184" grpId="1"/>
      <p:bldP spid="189" grpId="0"/>
      <p:bldP spid="190" grpId="0"/>
      <p:bldP spid="190" grpId="1"/>
      <p:bldP spid="195" grpId="0"/>
      <p:bldP spid="196" grpId="0"/>
      <p:bldP spid="196" grpId="1"/>
      <p:bldP spid="201" grpId="0"/>
      <p:bldP spid="202" grpId="0"/>
      <p:bldP spid="202"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1866</Words>
  <Application>Microsoft Office PowerPoint</Application>
  <PresentationFormat>全屏显示(16:10)</PresentationFormat>
  <Paragraphs>419</Paragraphs>
  <Slides>35</Slides>
  <Notes>35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Broadway BT</vt:lpstr>
      <vt:lpstr>等线 Light</vt:lpstr>
      <vt:lpstr>方正兰亭中黑_GBK</vt:lpstr>
      <vt:lpstr>方正正大黑简体</vt:lpstr>
      <vt:lpstr>方正正准黑简体</vt:lpstr>
      <vt:lpstr>微软雅黑</vt:lpstr>
      <vt:lpstr>Arial</vt:lpstr>
      <vt:lpstr>Calibri</vt:lpstr>
      <vt:lpstr>Impact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cp:lastModifiedBy>宇 之灵</cp:lastModifiedBy>
  <cp:revision>260</cp:revision>
  <dcterms:created xsi:type="dcterms:W3CDTF">2013-07-25T03:25:48Z</dcterms:created>
  <dcterms:modified xsi:type="dcterms:W3CDTF">2020-02-05T23:25:40Z</dcterms:modified>
</cp:coreProperties>
</file>